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97" autoAdjust="0"/>
  </p:normalViewPr>
  <p:slideViewPr>
    <p:cSldViewPr snapToGrid="0" snapToObjects="1">
      <p:cViewPr varScale="1">
        <p:scale>
          <a:sx n="88" d="100"/>
          <a:sy n="88" d="100"/>
        </p:scale>
        <p:origin x="-8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icken-Da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8628" y="5609357"/>
            <a:ext cx="8128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Dissecting Lab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Period Class – 2014-2015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1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140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246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08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50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822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82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247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862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200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92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08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261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131</TotalTime>
  <Words>9</Words>
  <Application>Microsoft Macintosh PowerPoint</Application>
  <PresentationFormat>On-screen Show (4:3)</PresentationFormat>
  <Paragraphs>3</Paragraphs>
  <Slides>11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Summer</vt:lpstr>
      <vt:lpstr>Dissecting Lab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Dissecting Lab </dc:title>
  <dc:creator>LPS LPS</dc:creator>
  <cp:lastModifiedBy>LPS LPS</cp:lastModifiedBy>
  <cp:revision>3</cp:revision>
  <dcterms:created xsi:type="dcterms:W3CDTF">2015-02-24T19:03:05Z</dcterms:created>
  <dcterms:modified xsi:type="dcterms:W3CDTF">2015-02-24T21:14:59Z</dcterms:modified>
</cp:coreProperties>
</file>