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7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26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1027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600" b="1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6" name="Arc 1028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600" b="1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</p:grpSp>
      <p:sp>
        <p:nvSpPr>
          <p:cNvPr id="11269" name="Rectangle 1029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0" name="Rectangle 10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8" name="Rectangle 103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4D177EF9-D955-4EB8-9404-DCD53F8E9384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E8DED3FD-2607-4EA1-88E7-E0EC64C85184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9A5D5876-DB5D-4BC1-B1F9-297E4A77E56F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BF69C333-35B3-4EAC-80F1-BBDC725A63D0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0A1B7F72-74EF-4ED5-9F65-3EDEE66DC37D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C2B6A099-F9FC-48FC-86AD-E6DF66FE4BC3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73B9E419-EF6A-4A08-984E-FDE979C0543E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EAB65F0D-D75D-47A0-A879-469793E3D462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09A88621-7F19-4AE0-8D54-68168A518B9B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5D94B1CC-32CF-4F9C-A190-35A2BC80B16B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7AAB4D79-E1BA-411E-9F88-DE0C68D8DFCE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10243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600" b="1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10244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3600" b="1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</p:grpSp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 b="0" i="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 i="0"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 i="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fld id="{D54D3FB8-047E-48CE-BE4C-F47957B21FC2}" type="slidenum">
              <a:rPr lang="en-US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 dir="u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by.edu/~bknelson/SLC/ojala/cancion.html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by.edu/~bknelson/SLC/ojala/cancion.html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kMIaYXxLnUA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wmf"/><Relationship Id="rId4" Type="http://schemas.openxmlformats.org/officeDocument/2006/relationships/image" Target="../media/image15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O1oRhK6s9-4" TargetMode="External"/><Relationship Id="rId2" Type="http://schemas.openxmlformats.org/officeDocument/2006/relationships/hyperlink" Target="http://www.youtube.com/watch?v=kMIaYXxLnUA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AA99F383-B3D5-451C-BA89-F529CAD50306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1143000"/>
          </a:xfrm>
          <a:effectLst>
            <a:outerShdw dist="81320" dir="2319588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z="6600" b="1" i="1" dirty="0" smtClean="0">
                <a:solidFill>
                  <a:srgbClr val="FFFFCC"/>
                </a:solidFill>
                <a:latin typeface="Times New Roman" pitchFamily="18" charset="0"/>
                <a:hlinkClick r:id="rId3"/>
              </a:rPr>
              <a:t>El </a:t>
            </a:r>
            <a:r>
              <a:rPr lang="en-US" sz="6600" b="1" i="1" dirty="0" err="1" smtClean="0">
                <a:solidFill>
                  <a:srgbClr val="FFFFCC"/>
                </a:solidFill>
                <a:latin typeface="Times New Roman" pitchFamily="18" charset="0"/>
                <a:hlinkClick r:id="rId3"/>
              </a:rPr>
              <a:t>modo</a:t>
            </a:r>
            <a:r>
              <a:rPr lang="en-US" sz="6600" b="1" i="1" dirty="0" smtClean="0">
                <a:solidFill>
                  <a:srgbClr val="FFFFCC"/>
                </a:solidFill>
                <a:latin typeface="Times New Roman" pitchFamily="18" charset="0"/>
                <a:hlinkClick r:id="rId3"/>
              </a:rPr>
              <a:t> </a:t>
            </a:r>
            <a:r>
              <a:rPr lang="en-US" sz="6600" b="1" i="1" dirty="0" err="1" smtClean="0">
                <a:solidFill>
                  <a:srgbClr val="FFFFCC"/>
                </a:solidFill>
                <a:latin typeface="Times New Roman" pitchFamily="18" charset="0"/>
                <a:hlinkClick r:id="rId3"/>
              </a:rPr>
              <a:t>subjuntivo</a:t>
            </a:r>
            <a:endParaRPr lang="en-US" sz="6600" b="1" i="1" dirty="0" smtClean="0">
              <a:solidFill>
                <a:srgbClr val="FFFFCC"/>
              </a:solidFill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4572000"/>
            <a:ext cx="5715000" cy="804863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z="3600" b="1" i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¿</a:t>
            </a:r>
            <a:r>
              <a:rPr lang="en-US" sz="3600" b="1" i="1" dirty="0" err="1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Cómo</a:t>
            </a:r>
            <a:r>
              <a:rPr lang="en-US" sz="3600" b="1" i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y </a:t>
            </a:r>
            <a:r>
              <a:rPr lang="en-US" sz="3600" b="1" i="1" dirty="0" err="1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cuándo</a:t>
            </a:r>
            <a:r>
              <a:rPr lang="en-US" sz="3600" b="1" i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lo </a:t>
            </a:r>
            <a:r>
              <a:rPr lang="en-US" sz="3600" b="1" i="1" dirty="0" err="1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usamos</a:t>
            </a:r>
            <a:r>
              <a:rPr lang="en-US" sz="3600" b="1" i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AA99F383-B3D5-451C-BA89-F529CAD50306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1143000"/>
          </a:xfrm>
          <a:effectLst>
            <a:outerShdw dist="81320" dir="2319588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z="6600" b="1" i="1" dirty="0" smtClean="0">
                <a:solidFill>
                  <a:srgbClr val="FFFFCC"/>
                </a:solidFill>
                <a:latin typeface="Times New Roman" pitchFamily="18" charset="0"/>
                <a:hlinkClick r:id="rId3"/>
              </a:rPr>
              <a:t>El </a:t>
            </a:r>
            <a:r>
              <a:rPr lang="en-US" sz="6600" b="1" i="1" dirty="0" err="1" smtClean="0">
                <a:solidFill>
                  <a:srgbClr val="FFFFCC"/>
                </a:solidFill>
                <a:latin typeface="Times New Roman" pitchFamily="18" charset="0"/>
                <a:hlinkClick r:id="rId3"/>
              </a:rPr>
              <a:t>modo</a:t>
            </a:r>
            <a:r>
              <a:rPr lang="en-US" sz="6600" b="1" i="1" dirty="0" smtClean="0">
                <a:solidFill>
                  <a:srgbClr val="FFFFCC"/>
                </a:solidFill>
                <a:latin typeface="Times New Roman" pitchFamily="18" charset="0"/>
                <a:hlinkClick r:id="rId3"/>
              </a:rPr>
              <a:t> </a:t>
            </a:r>
            <a:r>
              <a:rPr lang="en-US" sz="6600" b="1" i="1" dirty="0" err="1" smtClean="0">
                <a:solidFill>
                  <a:srgbClr val="FFFFCC"/>
                </a:solidFill>
                <a:latin typeface="Times New Roman" pitchFamily="18" charset="0"/>
                <a:hlinkClick r:id="rId3"/>
              </a:rPr>
              <a:t>subjuntivo</a:t>
            </a:r>
            <a:endParaRPr lang="en-US" sz="6600" b="1" i="1" dirty="0" smtClean="0">
              <a:solidFill>
                <a:srgbClr val="FFFFCC"/>
              </a:solidFill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4572000"/>
            <a:ext cx="5715000" cy="804863"/>
          </a:xfrm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z="3600" b="1" i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¿</a:t>
            </a:r>
            <a:r>
              <a:rPr lang="en-US" sz="3600" b="1" i="1" dirty="0" err="1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Cómo</a:t>
            </a:r>
            <a:r>
              <a:rPr lang="en-US" sz="3600" b="1" i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y </a:t>
            </a:r>
            <a:r>
              <a:rPr lang="en-US" sz="3600" b="1" i="1" dirty="0" err="1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cuándo</a:t>
            </a:r>
            <a:r>
              <a:rPr lang="en-US" sz="3600" b="1" i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lo </a:t>
            </a:r>
            <a:r>
              <a:rPr lang="en-US" sz="3600" b="1" i="1" dirty="0" err="1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usamos</a:t>
            </a:r>
            <a:r>
              <a:rPr lang="en-US" sz="3600" b="1" i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0F12DDB6-6623-4010-BE9C-916314E0AEF3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455613" y="914400"/>
            <a:ext cx="6111875" cy="1101725"/>
            <a:chOff x="287" y="576"/>
            <a:chExt cx="3850" cy="694"/>
          </a:xfrm>
        </p:grpSpPr>
        <p:pic>
          <p:nvPicPr>
            <p:cNvPr id="12301" name="Picture 3" descr="c:\Program Files\Microsoft Office\Clipart\standard\stddir1\bd05090_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7" y="576"/>
              <a:ext cx="768" cy="6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2231" name="Text Box 7"/>
            <p:cNvSpPr txBox="1">
              <a:spLocks noChangeArrowheads="1"/>
            </p:cNvSpPr>
            <p:nvPr/>
          </p:nvSpPr>
          <p:spPr bwMode="auto">
            <a:xfrm>
              <a:off x="1055" y="742"/>
              <a:ext cx="308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800" b="1" i="1" kern="12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oudy Stout" pitchFamily="18" charset="0"/>
                  <a:ea typeface="+mn-ea"/>
                  <a:cs typeface="+mn-cs"/>
                </a:rPr>
                <a:t>Noun Clauses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1217613" y="2092325"/>
            <a:ext cx="7535862" cy="1203325"/>
            <a:chOff x="767" y="1318"/>
            <a:chExt cx="4747" cy="758"/>
          </a:xfrm>
        </p:grpSpPr>
        <p:pic>
          <p:nvPicPr>
            <p:cNvPr id="12299" name="Picture 4" descr="c:\Program Files\Microsoft Office\Clipart\standard\stddir3\hh00779_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39" y="1318"/>
              <a:ext cx="475" cy="7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2232" name="Text Box 8"/>
            <p:cNvSpPr txBox="1">
              <a:spLocks noChangeArrowheads="1"/>
            </p:cNvSpPr>
            <p:nvPr/>
          </p:nvSpPr>
          <p:spPr bwMode="auto">
            <a:xfrm>
              <a:off x="767" y="1567"/>
              <a:ext cx="434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800" b="1" i="1" kern="12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oudy Stout" pitchFamily="18" charset="0"/>
                  <a:ea typeface="+mn-ea"/>
                  <a:cs typeface="+mn-cs"/>
                </a:rPr>
                <a:t>Adjective Clauses</a:t>
              </a: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484188" y="3540125"/>
            <a:ext cx="6977062" cy="1101725"/>
            <a:chOff x="305" y="2230"/>
            <a:chExt cx="4395" cy="694"/>
          </a:xfrm>
        </p:grpSpPr>
        <p:pic>
          <p:nvPicPr>
            <p:cNvPr id="12297" name="Picture 5" descr="c:\Program Files\Microsoft Office\Clipart\standard\stddir2\bs00747_.wm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5" y="2230"/>
              <a:ext cx="750" cy="6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2233" name="Text Box 9"/>
            <p:cNvSpPr txBox="1">
              <a:spLocks noChangeArrowheads="1"/>
            </p:cNvSpPr>
            <p:nvPr/>
          </p:nvSpPr>
          <p:spPr bwMode="auto">
            <a:xfrm>
              <a:off x="1050" y="2422"/>
              <a:ext cx="365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800" b="1" i="1" kern="12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oudy Stout" pitchFamily="18" charset="0"/>
                  <a:ea typeface="+mn-ea"/>
                  <a:cs typeface="+mn-cs"/>
                </a:rPr>
                <a:t>Adverb Clauses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69850" y="4800600"/>
            <a:ext cx="8921750" cy="1143000"/>
            <a:chOff x="44" y="3024"/>
            <a:chExt cx="5620" cy="720"/>
          </a:xfrm>
        </p:grpSpPr>
        <p:pic>
          <p:nvPicPr>
            <p:cNvPr id="12295" name="Picture 6" descr="c:\Program Files\Common Files\Microsoft Shared\Clipart\cagcat50\BD05219_.WMF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895" y="3024"/>
              <a:ext cx="769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2234" name="Text Box 10"/>
            <p:cNvSpPr txBox="1">
              <a:spLocks noChangeArrowheads="1"/>
            </p:cNvSpPr>
            <p:nvPr/>
          </p:nvSpPr>
          <p:spPr bwMode="auto">
            <a:xfrm>
              <a:off x="44" y="3334"/>
              <a:ext cx="485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800" b="1" i="1" kern="12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oudy Stout" pitchFamily="18" charset="0"/>
                  <a:ea typeface="+mn-ea"/>
                  <a:cs typeface="+mn-cs"/>
                </a:rPr>
                <a:t>Conditional Clauses</a:t>
              </a:r>
            </a:p>
          </p:txBody>
        </p:sp>
      </p:grp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3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FABD4960-CE69-439A-B443-2B904573C7A3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09800"/>
            <a:ext cx="7772400" cy="838200"/>
          </a:xfrm>
          <a:effectLst>
            <a:outerShdw dist="119812" dir="3479677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folHlink"/>
                </a:solidFill>
                <a:latin typeface="Goudy Stout" pitchFamily="18" charset="0"/>
              </a:rPr>
              <a:t>Noun Clauses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91000"/>
            <a:ext cx="6400800" cy="685800"/>
          </a:xfrm>
        </p:spPr>
        <p:txBody>
          <a:bodyPr/>
          <a:lstStyle/>
          <a:p>
            <a:pPr eaLnBrk="1" hangingPunct="1"/>
            <a:r>
              <a:rPr lang="en-US" b="1" i="1" smtClean="0"/>
              <a:t>(Las cláusulas sustantivales)</a:t>
            </a: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utoUpdateAnimBg="0"/>
      <p:bldP spid="23555" grpId="0" build="p" autoUpdateAnimBg="0" advAuto="100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294F4112-77A1-46E4-A8F1-1F62298907BA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143000" y="409575"/>
            <a:ext cx="6813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200">
                <a:solidFill>
                  <a:srgbClr val="FFFF00"/>
                </a:solidFill>
                <a:latin typeface="Times New Roman" pitchFamily="18" charset="0"/>
                <a:ea typeface="+mn-ea"/>
                <a:cs typeface="+mn-cs"/>
              </a:rPr>
              <a:t>In noun clauses, the subjunctive 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200">
                <a:solidFill>
                  <a:srgbClr val="FFFF00"/>
                </a:solidFill>
                <a:latin typeface="Times New Roman" pitchFamily="18" charset="0"/>
                <a:ea typeface="+mn-ea"/>
                <a:cs typeface="+mn-cs"/>
              </a:rPr>
              <a:t>does not just </a:t>
            </a:r>
            <a:r>
              <a:rPr lang="en-US" sz="3600" b="1" u="sng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happen</a:t>
            </a:r>
            <a:r>
              <a:rPr lang="en-US" sz="3600" b="1" kern="1200">
                <a:solidFill>
                  <a:srgbClr val="FFFF00"/>
                </a:solidFill>
                <a:latin typeface="Times New Roman" pitchFamily="18" charset="0"/>
                <a:ea typeface="+mn-ea"/>
                <a:cs typeface="+mn-cs"/>
              </a:rPr>
              <a:t>, it is </a:t>
            </a:r>
            <a:r>
              <a:rPr lang="en-US" sz="3600" b="1" u="sng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caused</a:t>
            </a:r>
            <a:r>
              <a:rPr lang="en-US" sz="3600" b="1" kern="1200">
                <a:solidFill>
                  <a:srgbClr val="FFFF00"/>
                </a:solidFill>
                <a:latin typeface="Times New Roman" pitchFamily="18" charset="0"/>
                <a:ea typeface="+mn-ea"/>
                <a:cs typeface="+mn-cs"/>
              </a:rPr>
              <a:t>:</a:t>
            </a: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685800" y="2514600"/>
            <a:ext cx="7772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2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 The cause for the subjunctive is in the    	principal clause (</a:t>
            </a:r>
            <a:r>
              <a:rPr lang="en-US" sz="3200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la cláusula principal</a:t>
            </a:r>
            <a:r>
              <a:rPr lang="en-US" sz="32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).</a:t>
            </a:r>
          </a:p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2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 The subjunctive is in the subordinate 	clause (</a:t>
            </a:r>
            <a:r>
              <a:rPr lang="en-US" sz="3200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la cláusula subordinada</a:t>
            </a:r>
            <a:r>
              <a:rPr lang="en-US" sz="32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).</a:t>
            </a:r>
          </a:p>
        </p:txBody>
      </p:sp>
      <p:pic>
        <p:nvPicPr>
          <p:cNvPr id="53252" name="Picture 4" descr="c:\Program Files\Common Files\Microsoft Shared\Clipart\cagcat50\BD04956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2613" y="4838700"/>
            <a:ext cx="2973387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utoUpdateAnimBg="0"/>
      <p:bldP spid="53251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7B5B8AAD-1A7B-4EC7-9652-B73AC15D367C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7878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200">
                <a:solidFill>
                  <a:srgbClr val="FFFF00"/>
                </a:solidFill>
                <a:latin typeface="Times New Roman" pitchFamily="18" charset="0"/>
                <a:ea typeface="+mn-ea"/>
                <a:cs typeface="+mn-cs"/>
                <a:hlinkClick r:id="rId2"/>
              </a:rPr>
              <a:t>Ejemplos del subjuntivo en cláusulas sustantivales</a:t>
            </a:r>
            <a:endParaRPr lang="en-US" sz="2800" b="1" kern="1200">
              <a:solidFill>
                <a:srgbClr val="FFFF00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1143000"/>
            <a:ext cx="7772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smtClean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Stewart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quiere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que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 smtClean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Ronique</a:t>
            </a:r>
            <a:r>
              <a:rPr lang="en-US" sz="3200" kern="1200" dirty="0" smtClean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lo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perdone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.</a:t>
            </a:r>
          </a:p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El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jefe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manda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que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vengamos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temprano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.</a:t>
            </a:r>
          </a:p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Dudo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que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dirty="0" smtClean="0">
                <a:solidFill>
                  <a:srgbClr val="FFFFFF"/>
                </a:solidFill>
                <a:latin typeface="Times New Roman" pitchFamily="18" charset="0"/>
              </a:rPr>
              <a:t>Elijah</a:t>
            </a:r>
            <a:r>
              <a:rPr lang="en-US" sz="3200" kern="1200" dirty="0" smtClean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sepa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le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respuesta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.</a:t>
            </a:r>
          </a:p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Me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alegro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de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que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puedan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venir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.</a:t>
            </a:r>
          </a:p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Es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muy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improbable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que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 smtClean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Melessa</a:t>
            </a:r>
            <a:r>
              <a:rPr lang="en-US" sz="3200" kern="1200" dirty="0" smtClean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tenga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dinero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.</a:t>
            </a:r>
          </a:p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Es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necesario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que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estudiemos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la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lección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.</a:t>
            </a:r>
          </a:p>
          <a:p>
            <a: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Ojalá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que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el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profesor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Cano no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dé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una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prueba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difícil</a:t>
            </a:r>
            <a:r>
              <a:rPr lang="en-US" sz="3200" kern="1200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.</a:t>
            </a: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404B2E01-A805-4913-A3AB-F1A139C19F2A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54274" name="Picture 2" descr="c:\Program Files\Microsoft Office\Clipart\standard\stddir2\bs01244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"/>
            <a:ext cx="1795463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2819400" y="425450"/>
            <a:ext cx="5327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La “Puerta” al Subjuntivo: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249613" y="1285875"/>
            <a:ext cx="43211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Para entrar en la “puerta,”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se necesitan unas “llaves”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importantes: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133600" y="3733800"/>
            <a:ext cx="4781550" cy="1098550"/>
            <a:chOff x="960" y="2352"/>
            <a:chExt cx="3012" cy="692"/>
          </a:xfrm>
        </p:grpSpPr>
        <p:sp>
          <p:nvSpPr>
            <p:cNvPr id="54277" name="Text Box 5"/>
            <p:cNvSpPr txBox="1">
              <a:spLocks noChangeArrowheads="1"/>
            </p:cNvSpPr>
            <p:nvPr/>
          </p:nvSpPr>
          <p:spPr bwMode="auto">
            <a:xfrm>
              <a:off x="1440" y="2640"/>
              <a:ext cx="253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600" b="1" kern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un </a:t>
              </a:r>
              <a:r>
                <a:rPr lang="en-US" sz="3600" b="1" kern="120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verbo</a:t>
              </a:r>
              <a:r>
                <a:rPr lang="en-US" sz="3600" b="1" kern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 “especial”</a:t>
              </a:r>
            </a:p>
          </p:txBody>
        </p:sp>
        <p:grpSp>
          <p:nvGrpSpPr>
            <p:cNvPr id="3" name="Group 39"/>
            <p:cNvGrpSpPr>
              <a:grpSpLocks/>
            </p:cNvGrpSpPr>
            <p:nvPr/>
          </p:nvGrpSpPr>
          <p:grpSpPr bwMode="auto">
            <a:xfrm rot="19782805" flipH="1">
              <a:off x="960" y="2352"/>
              <a:ext cx="536" cy="209"/>
              <a:chOff x="1480" y="1617"/>
              <a:chExt cx="2787" cy="1085"/>
            </a:xfrm>
          </p:grpSpPr>
          <p:sp>
            <p:nvSpPr>
              <p:cNvPr id="16498" name="Freeform 7"/>
              <p:cNvSpPr>
                <a:spLocks/>
              </p:cNvSpPr>
              <p:nvPr/>
            </p:nvSpPr>
            <p:spPr bwMode="auto">
              <a:xfrm>
                <a:off x="3281" y="2101"/>
                <a:ext cx="713" cy="511"/>
              </a:xfrm>
              <a:custGeom>
                <a:avLst/>
                <a:gdLst>
                  <a:gd name="T0" fmla="*/ 0 w 1426"/>
                  <a:gd name="T1" fmla="*/ 10 h 1021"/>
                  <a:gd name="T2" fmla="*/ 42 w 1426"/>
                  <a:gd name="T3" fmla="*/ 8 h 1021"/>
                  <a:gd name="T4" fmla="*/ 47 w 1426"/>
                  <a:gd name="T5" fmla="*/ 54 h 1021"/>
                  <a:gd name="T6" fmla="*/ 77 w 1426"/>
                  <a:gd name="T7" fmla="*/ 77 h 1021"/>
                  <a:gd name="T8" fmla="*/ 109 w 1426"/>
                  <a:gd name="T9" fmla="*/ 77 h 1021"/>
                  <a:gd name="T10" fmla="*/ 134 w 1426"/>
                  <a:gd name="T11" fmla="*/ 42 h 1021"/>
                  <a:gd name="T12" fmla="*/ 140 w 1426"/>
                  <a:gd name="T13" fmla="*/ 0 h 1021"/>
                  <a:gd name="T14" fmla="*/ 177 w 1426"/>
                  <a:gd name="T15" fmla="*/ 4 h 1021"/>
                  <a:gd name="T16" fmla="*/ 178 w 1426"/>
                  <a:gd name="T17" fmla="*/ 41 h 1021"/>
                  <a:gd name="T18" fmla="*/ 153 w 1426"/>
                  <a:gd name="T19" fmla="*/ 94 h 1021"/>
                  <a:gd name="T20" fmla="*/ 94 w 1426"/>
                  <a:gd name="T21" fmla="*/ 128 h 1021"/>
                  <a:gd name="T22" fmla="*/ 39 w 1426"/>
                  <a:gd name="T23" fmla="*/ 108 h 1021"/>
                  <a:gd name="T24" fmla="*/ 6 w 1426"/>
                  <a:gd name="T25" fmla="*/ 63 h 1021"/>
                  <a:gd name="T26" fmla="*/ 0 w 1426"/>
                  <a:gd name="T27" fmla="*/ 10 h 1021"/>
                  <a:gd name="T28" fmla="*/ 0 w 1426"/>
                  <a:gd name="T29" fmla="*/ 10 h 102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426"/>
                  <a:gd name="T46" fmla="*/ 0 h 1021"/>
                  <a:gd name="T47" fmla="*/ 1426 w 1426"/>
                  <a:gd name="T48" fmla="*/ 1021 h 1021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426" h="1021">
                    <a:moveTo>
                      <a:pt x="0" y="74"/>
                    </a:moveTo>
                    <a:lnTo>
                      <a:pt x="331" y="63"/>
                    </a:lnTo>
                    <a:lnTo>
                      <a:pt x="381" y="432"/>
                    </a:lnTo>
                    <a:lnTo>
                      <a:pt x="609" y="614"/>
                    </a:lnTo>
                    <a:lnTo>
                      <a:pt x="875" y="614"/>
                    </a:lnTo>
                    <a:lnTo>
                      <a:pt x="1069" y="333"/>
                    </a:lnTo>
                    <a:lnTo>
                      <a:pt x="1114" y="0"/>
                    </a:lnTo>
                    <a:lnTo>
                      <a:pt x="1409" y="29"/>
                    </a:lnTo>
                    <a:lnTo>
                      <a:pt x="1426" y="327"/>
                    </a:lnTo>
                    <a:lnTo>
                      <a:pt x="1219" y="747"/>
                    </a:lnTo>
                    <a:lnTo>
                      <a:pt x="759" y="1021"/>
                    </a:lnTo>
                    <a:lnTo>
                      <a:pt x="306" y="863"/>
                    </a:lnTo>
                    <a:lnTo>
                      <a:pt x="44" y="498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rgbClr val="BDCA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99" name="Freeform 8"/>
              <p:cNvSpPr>
                <a:spLocks/>
              </p:cNvSpPr>
              <p:nvPr/>
            </p:nvSpPr>
            <p:spPr bwMode="auto">
              <a:xfrm>
                <a:off x="3262" y="1694"/>
                <a:ext cx="999" cy="586"/>
              </a:xfrm>
              <a:custGeom>
                <a:avLst/>
                <a:gdLst>
                  <a:gd name="T0" fmla="*/ 0 w 1999"/>
                  <a:gd name="T1" fmla="*/ 116 h 1172"/>
                  <a:gd name="T2" fmla="*/ 46 w 1999"/>
                  <a:gd name="T3" fmla="*/ 115 h 1172"/>
                  <a:gd name="T4" fmla="*/ 54 w 1999"/>
                  <a:gd name="T5" fmla="*/ 62 h 1172"/>
                  <a:gd name="T6" fmla="*/ 80 w 1999"/>
                  <a:gd name="T7" fmla="*/ 38 h 1172"/>
                  <a:gd name="T8" fmla="*/ 109 w 1999"/>
                  <a:gd name="T9" fmla="*/ 45 h 1172"/>
                  <a:gd name="T10" fmla="*/ 134 w 1999"/>
                  <a:gd name="T11" fmla="*/ 66 h 1172"/>
                  <a:gd name="T12" fmla="*/ 142 w 1999"/>
                  <a:gd name="T13" fmla="*/ 113 h 1172"/>
                  <a:gd name="T14" fmla="*/ 183 w 1999"/>
                  <a:gd name="T15" fmla="*/ 112 h 1172"/>
                  <a:gd name="T16" fmla="*/ 186 w 1999"/>
                  <a:gd name="T17" fmla="*/ 147 h 1172"/>
                  <a:gd name="T18" fmla="*/ 211 w 1999"/>
                  <a:gd name="T19" fmla="*/ 135 h 1172"/>
                  <a:gd name="T20" fmla="*/ 217 w 1999"/>
                  <a:gd name="T21" fmla="*/ 113 h 1172"/>
                  <a:gd name="T22" fmla="*/ 236 w 1999"/>
                  <a:gd name="T23" fmla="*/ 114 h 1172"/>
                  <a:gd name="T24" fmla="*/ 249 w 1999"/>
                  <a:gd name="T25" fmla="*/ 101 h 1172"/>
                  <a:gd name="T26" fmla="*/ 239 w 1999"/>
                  <a:gd name="T27" fmla="*/ 75 h 1172"/>
                  <a:gd name="T28" fmla="*/ 211 w 1999"/>
                  <a:gd name="T29" fmla="*/ 75 h 1172"/>
                  <a:gd name="T30" fmla="*/ 188 w 1999"/>
                  <a:gd name="T31" fmla="*/ 55 h 1172"/>
                  <a:gd name="T32" fmla="*/ 162 w 1999"/>
                  <a:gd name="T33" fmla="*/ 43 h 1172"/>
                  <a:gd name="T34" fmla="*/ 130 w 1999"/>
                  <a:gd name="T35" fmla="*/ 11 h 1172"/>
                  <a:gd name="T36" fmla="*/ 79 w 1999"/>
                  <a:gd name="T37" fmla="*/ 0 h 1172"/>
                  <a:gd name="T38" fmla="*/ 33 w 1999"/>
                  <a:gd name="T39" fmla="*/ 11 h 1172"/>
                  <a:gd name="T40" fmla="*/ 11 w 1999"/>
                  <a:gd name="T41" fmla="*/ 53 h 1172"/>
                  <a:gd name="T42" fmla="*/ 0 w 1999"/>
                  <a:gd name="T43" fmla="*/ 103 h 1172"/>
                  <a:gd name="T44" fmla="*/ 0 w 1999"/>
                  <a:gd name="T45" fmla="*/ 116 h 1172"/>
                  <a:gd name="T46" fmla="*/ 0 w 1999"/>
                  <a:gd name="T47" fmla="*/ 116 h 1172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999"/>
                  <a:gd name="T73" fmla="*/ 0 h 1172"/>
                  <a:gd name="T74" fmla="*/ 1999 w 1999"/>
                  <a:gd name="T75" fmla="*/ 1172 h 1172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999" h="1172">
                    <a:moveTo>
                      <a:pt x="0" y="930"/>
                    </a:moveTo>
                    <a:lnTo>
                      <a:pt x="373" y="922"/>
                    </a:lnTo>
                    <a:lnTo>
                      <a:pt x="436" y="498"/>
                    </a:lnTo>
                    <a:lnTo>
                      <a:pt x="647" y="306"/>
                    </a:lnTo>
                    <a:lnTo>
                      <a:pt x="875" y="361"/>
                    </a:lnTo>
                    <a:lnTo>
                      <a:pt x="1078" y="527"/>
                    </a:lnTo>
                    <a:lnTo>
                      <a:pt x="1137" y="905"/>
                    </a:lnTo>
                    <a:lnTo>
                      <a:pt x="1464" y="898"/>
                    </a:lnTo>
                    <a:lnTo>
                      <a:pt x="1493" y="1172"/>
                    </a:lnTo>
                    <a:lnTo>
                      <a:pt x="1689" y="1080"/>
                    </a:lnTo>
                    <a:lnTo>
                      <a:pt x="1742" y="905"/>
                    </a:lnTo>
                    <a:lnTo>
                      <a:pt x="1890" y="913"/>
                    </a:lnTo>
                    <a:lnTo>
                      <a:pt x="1999" y="814"/>
                    </a:lnTo>
                    <a:lnTo>
                      <a:pt x="1919" y="603"/>
                    </a:lnTo>
                    <a:lnTo>
                      <a:pt x="1689" y="603"/>
                    </a:lnTo>
                    <a:lnTo>
                      <a:pt x="1510" y="445"/>
                    </a:lnTo>
                    <a:lnTo>
                      <a:pt x="1299" y="348"/>
                    </a:lnTo>
                    <a:lnTo>
                      <a:pt x="1040" y="91"/>
                    </a:lnTo>
                    <a:lnTo>
                      <a:pt x="639" y="0"/>
                    </a:lnTo>
                    <a:lnTo>
                      <a:pt x="268" y="91"/>
                    </a:lnTo>
                    <a:lnTo>
                      <a:pt x="90" y="428"/>
                    </a:lnTo>
                    <a:lnTo>
                      <a:pt x="0" y="831"/>
                    </a:lnTo>
                    <a:lnTo>
                      <a:pt x="0" y="930"/>
                    </a:lnTo>
                    <a:close/>
                  </a:path>
                </a:pathLst>
              </a:custGeom>
              <a:solidFill>
                <a:srgbClr val="BDCA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00" name="Freeform 9"/>
              <p:cNvSpPr>
                <a:spLocks/>
              </p:cNvSpPr>
              <p:nvPr/>
            </p:nvSpPr>
            <p:spPr bwMode="auto">
              <a:xfrm>
                <a:off x="2130" y="2340"/>
                <a:ext cx="114" cy="319"/>
              </a:xfrm>
              <a:custGeom>
                <a:avLst/>
                <a:gdLst>
                  <a:gd name="T0" fmla="*/ 0 w 228"/>
                  <a:gd name="T1" fmla="*/ 7 h 639"/>
                  <a:gd name="T2" fmla="*/ 6 w 228"/>
                  <a:gd name="T3" fmla="*/ 79 h 639"/>
                  <a:gd name="T4" fmla="*/ 29 w 228"/>
                  <a:gd name="T5" fmla="*/ 53 h 639"/>
                  <a:gd name="T6" fmla="*/ 21 w 228"/>
                  <a:gd name="T7" fmla="*/ 0 h 639"/>
                  <a:gd name="T8" fmla="*/ 0 w 228"/>
                  <a:gd name="T9" fmla="*/ 7 h 639"/>
                  <a:gd name="T10" fmla="*/ 0 w 228"/>
                  <a:gd name="T11" fmla="*/ 7 h 63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8"/>
                  <a:gd name="T19" fmla="*/ 0 h 639"/>
                  <a:gd name="T20" fmla="*/ 228 w 228"/>
                  <a:gd name="T21" fmla="*/ 639 h 63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8" h="639">
                    <a:moveTo>
                      <a:pt x="0" y="59"/>
                    </a:moveTo>
                    <a:lnTo>
                      <a:pt x="46" y="639"/>
                    </a:lnTo>
                    <a:lnTo>
                      <a:pt x="228" y="428"/>
                    </a:lnTo>
                    <a:lnTo>
                      <a:pt x="165" y="0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96ABB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01" name="Freeform 10"/>
              <p:cNvSpPr>
                <a:spLocks/>
              </p:cNvSpPr>
              <p:nvPr/>
            </p:nvSpPr>
            <p:spPr bwMode="auto">
              <a:xfrm>
                <a:off x="1530" y="1970"/>
                <a:ext cx="1773" cy="729"/>
              </a:xfrm>
              <a:custGeom>
                <a:avLst/>
                <a:gdLst>
                  <a:gd name="T0" fmla="*/ 0 w 3546"/>
                  <a:gd name="T1" fmla="*/ 75 h 1458"/>
                  <a:gd name="T2" fmla="*/ 33 w 3546"/>
                  <a:gd name="T3" fmla="*/ 91 h 1458"/>
                  <a:gd name="T4" fmla="*/ 35 w 3546"/>
                  <a:gd name="T5" fmla="*/ 178 h 1458"/>
                  <a:gd name="T6" fmla="*/ 69 w 3546"/>
                  <a:gd name="T7" fmla="*/ 182 h 1458"/>
                  <a:gd name="T8" fmla="*/ 78 w 3546"/>
                  <a:gd name="T9" fmla="*/ 150 h 1458"/>
                  <a:gd name="T10" fmla="*/ 105 w 3546"/>
                  <a:gd name="T11" fmla="*/ 149 h 1458"/>
                  <a:gd name="T12" fmla="*/ 115 w 3546"/>
                  <a:gd name="T13" fmla="*/ 182 h 1458"/>
                  <a:gd name="T14" fmla="*/ 151 w 3546"/>
                  <a:gd name="T15" fmla="*/ 181 h 1458"/>
                  <a:gd name="T16" fmla="*/ 153 w 3546"/>
                  <a:gd name="T17" fmla="*/ 91 h 1458"/>
                  <a:gd name="T18" fmla="*/ 387 w 3546"/>
                  <a:gd name="T19" fmla="*/ 72 h 1458"/>
                  <a:gd name="T20" fmla="*/ 418 w 3546"/>
                  <a:gd name="T21" fmla="*/ 98 h 1458"/>
                  <a:gd name="T22" fmla="*/ 443 w 3546"/>
                  <a:gd name="T23" fmla="*/ 98 h 1458"/>
                  <a:gd name="T24" fmla="*/ 433 w 3546"/>
                  <a:gd name="T25" fmla="*/ 27 h 1458"/>
                  <a:gd name="T26" fmla="*/ 429 w 3546"/>
                  <a:gd name="T27" fmla="*/ 0 h 1458"/>
                  <a:gd name="T28" fmla="*/ 402 w 3546"/>
                  <a:gd name="T29" fmla="*/ 7 h 1458"/>
                  <a:gd name="T30" fmla="*/ 386 w 3546"/>
                  <a:gd name="T31" fmla="*/ 37 h 1458"/>
                  <a:gd name="T32" fmla="*/ 279 w 3546"/>
                  <a:gd name="T33" fmla="*/ 35 h 1458"/>
                  <a:gd name="T34" fmla="*/ 132 w 3546"/>
                  <a:gd name="T35" fmla="*/ 44 h 1458"/>
                  <a:gd name="T36" fmla="*/ 24 w 3546"/>
                  <a:gd name="T37" fmla="*/ 47 h 1458"/>
                  <a:gd name="T38" fmla="*/ 3 w 3546"/>
                  <a:gd name="T39" fmla="*/ 55 h 1458"/>
                  <a:gd name="T40" fmla="*/ 0 w 3546"/>
                  <a:gd name="T41" fmla="*/ 75 h 1458"/>
                  <a:gd name="T42" fmla="*/ 0 w 3546"/>
                  <a:gd name="T43" fmla="*/ 75 h 145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3546"/>
                  <a:gd name="T67" fmla="*/ 0 h 1458"/>
                  <a:gd name="T68" fmla="*/ 3546 w 3546"/>
                  <a:gd name="T69" fmla="*/ 1458 h 1458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3546" h="1458">
                    <a:moveTo>
                      <a:pt x="0" y="595"/>
                    </a:moveTo>
                    <a:lnTo>
                      <a:pt x="257" y="722"/>
                    </a:lnTo>
                    <a:lnTo>
                      <a:pt x="278" y="1424"/>
                    </a:lnTo>
                    <a:lnTo>
                      <a:pt x="552" y="1458"/>
                    </a:lnTo>
                    <a:lnTo>
                      <a:pt x="618" y="1200"/>
                    </a:lnTo>
                    <a:lnTo>
                      <a:pt x="839" y="1192"/>
                    </a:lnTo>
                    <a:lnTo>
                      <a:pt x="922" y="1449"/>
                    </a:lnTo>
                    <a:lnTo>
                      <a:pt x="1207" y="1441"/>
                    </a:lnTo>
                    <a:lnTo>
                      <a:pt x="1217" y="722"/>
                    </a:lnTo>
                    <a:lnTo>
                      <a:pt x="3092" y="574"/>
                    </a:lnTo>
                    <a:lnTo>
                      <a:pt x="3337" y="789"/>
                    </a:lnTo>
                    <a:lnTo>
                      <a:pt x="3546" y="785"/>
                    </a:lnTo>
                    <a:lnTo>
                      <a:pt x="3464" y="216"/>
                    </a:lnTo>
                    <a:lnTo>
                      <a:pt x="3432" y="0"/>
                    </a:lnTo>
                    <a:lnTo>
                      <a:pt x="3215" y="59"/>
                    </a:lnTo>
                    <a:lnTo>
                      <a:pt x="3088" y="291"/>
                    </a:lnTo>
                    <a:lnTo>
                      <a:pt x="2232" y="279"/>
                    </a:lnTo>
                    <a:lnTo>
                      <a:pt x="1055" y="346"/>
                    </a:lnTo>
                    <a:lnTo>
                      <a:pt x="187" y="378"/>
                    </a:lnTo>
                    <a:lnTo>
                      <a:pt x="17" y="445"/>
                    </a:lnTo>
                    <a:lnTo>
                      <a:pt x="0" y="595"/>
                    </a:lnTo>
                    <a:close/>
                  </a:path>
                </a:pathLst>
              </a:custGeom>
              <a:solidFill>
                <a:srgbClr val="BDCA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02" name="Freeform 11"/>
              <p:cNvSpPr>
                <a:spLocks/>
              </p:cNvSpPr>
              <p:nvPr/>
            </p:nvSpPr>
            <p:spPr bwMode="auto">
              <a:xfrm>
                <a:off x="2640" y="1668"/>
                <a:ext cx="1386" cy="657"/>
              </a:xfrm>
              <a:custGeom>
                <a:avLst/>
                <a:gdLst>
                  <a:gd name="T0" fmla="*/ 41 w 2770"/>
                  <a:gd name="T1" fmla="*/ 102 h 1314"/>
                  <a:gd name="T2" fmla="*/ 87 w 2770"/>
                  <a:gd name="T3" fmla="*/ 100 h 1314"/>
                  <a:gd name="T4" fmla="*/ 114 w 2770"/>
                  <a:gd name="T5" fmla="*/ 84 h 1314"/>
                  <a:gd name="T6" fmla="*/ 136 w 2770"/>
                  <a:gd name="T7" fmla="*/ 67 h 1314"/>
                  <a:gd name="T8" fmla="*/ 158 w 2770"/>
                  <a:gd name="T9" fmla="*/ 68 h 1314"/>
                  <a:gd name="T10" fmla="*/ 249 w 2770"/>
                  <a:gd name="T11" fmla="*/ 0 h 1314"/>
                  <a:gd name="T12" fmla="*/ 345 w 2770"/>
                  <a:gd name="T13" fmla="*/ 88 h 1314"/>
                  <a:gd name="T14" fmla="*/ 331 w 2770"/>
                  <a:gd name="T15" fmla="*/ 141 h 1314"/>
                  <a:gd name="T16" fmla="*/ 329 w 2770"/>
                  <a:gd name="T17" fmla="*/ 99 h 1314"/>
                  <a:gd name="T18" fmla="*/ 311 w 2770"/>
                  <a:gd name="T19" fmla="*/ 70 h 1314"/>
                  <a:gd name="T20" fmla="*/ 313 w 2770"/>
                  <a:gd name="T21" fmla="*/ 55 h 1314"/>
                  <a:gd name="T22" fmla="*/ 310 w 2770"/>
                  <a:gd name="T23" fmla="*/ 46 h 1314"/>
                  <a:gd name="T24" fmla="*/ 301 w 2770"/>
                  <a:gd name="T25" fmla="*/ 39 h 1314"/>
                  <a:gd name="T26" fmla="*/ 293 w 2770"/>
                  <a:gd name="T27" fmla="*/ 35 h 1314"/>
                  <a:gd name="T28" fmla="*/ 281 w 2770"/>
                  <a:gd name="T29" fmla="*/ 26 h 1314"/>
                  <a:gd name="T30" fmla="*/ 273 w 2770"/>
                  <a:gd name="T31" fmla="*/ 26 h 1314"/>
                  <a:gd name="T32" fmla="*/ 260 w 2770"/>
                  <a:gd name="T33" fmla="*/ 21 h 1314"/>
                  <a:gd name="T34" fmla="*/ 252 w 2770"/>
                  <a:gd name="T35" fmla="*/ 20 h 1314"/>
                  <a:gd name="T36" fmla="*/ 235 w 2770"/>
                  <a:gd name="T37" fmla="*/ 17 h 1314"/>
                  <a:gd name="T38" fmla="*/ 204 w 2770"/>
                  <a:gd name="T39" fmla="*/ 25 h 1314"/>
                  <a:gd name="T40" fmla="*/ 180 w 2770"/>
                  <a:gd name="T41" fmla="*/ 48 h 1314"/>
                  <a:gd name="T42" fmla="*/ 185 w 2770"/>
                  <a:gd name="T43" fmla="*/ 47 h 1314"/>
                  <a:gd name="T44" fmla="*/ 193 w 2770"/>
                  <a:gd name="T45" fmla="*/ 52 h 1314"/>
                  <a:gd name="T46" fmla="*/ 202 w 2770"/>
                  <a:gd name="T47" fmla="*/ 44 h 1314"/>
                  <a:gd name="T48" fmla="*/ 212 w 2770"/>
                  <a:gd name="T49" fmla="*/ 39 h 1314"/>
                  <a:gd name="T50" fmla="*/ 205 w 2770"/>
                  <a:gd name="T51" fmla="*/ 48 h 1314"/>
                  <a:gd name="T52" fmla="*/ 198 w 2770"/>
                  <a:gd name="T53" fmla="*/ 62 h 1314"/>
                  <a:gd name="T54" fmla="*/ 198 w 2770"/>
                  <a:gd name="T55" fmla="*/ 74 h 1314"/>
                  <a:gd name="T56" fmla="*/ 248 w 2770"/>
                  <a:gd name="T57" fmla="*/ 40 h 1314"/>
                  <a:gd name="T58" fmla="*/ 292 w 2770"/>
                  <a:gd name="T59" fmla="*/ 71 h 1314"/>
                  <a:gd name="T60" fmla="*/ 275 w 2770"/>
                  <a:gd name="T61" fmla="*/ 62 h 1314"/>
                  <a:gd name="T62" fmla="*/ 223 w 2770"/>
                  <a:gd name="T63" fmla="*/ 63 h 1314"/>
                  <a:gd name="T64" fmla="*/ 197 w 2770"/>
                  <a:gd name="T65" fmla="*/ 116 h 1314"/>
                  <a:gd name="T66" fmla="*/ 187 w 2770"/>
                  <a:gd name="T67" fmla="*/ 130 h 1314"/>
                  <a:gd name="T68" fmla="*/ 182 w 2770"/>
                  <a:gd name="T69" fmla="*/ 119 h 1314"/>
                  <a:gd name="T70" fmla="*/ 184 w 2770"/>
                  <a:gd name="T71" fmla="*/ 97 h 1314"/>
                  <a:gd name="T72" fmla="*/ 169 w 2770"/>
                  <a:gd name="T73" fmla="*/ 78 h 1314"/>
                  <a:gd name="T74" fmla="*/ 166 w 2770"/>
                  <a:gd name="T75" fmla="*/ 111 h 1314"/>
                  <a:gd name="T76" fmla="*/ 168 w 2770"/>
                  <a:gd name="T77" fmla="*/ 145 h 1314"/>
                  <a:gd name="T78" fmla="*/ 155 w 2770"/>
                  <a:gd name="T79" fmla="*/ 137 h 1314"/>
                  <a:gd name="T80" fmla="*/ 151 w 2770"/>
                  <a:gd name="T81" fmla="*/ 123 h 1314"/>
                  <a:gd name="T82" fmla="*/ 145 w 2770"/>
                  <a:gd name="T83" fmla="*/ 118 h 1314"/>
                  <a:gd name="T84" fmla="*/ 147 w 2770"/>
                  <a:gd name="T85" fmla="*/ 104 h 1314"/>
                  <a:gd name="T86" fmla="*/ 141 w 2770"/>
                  <a:gd name="T87" fmla="*/ 109 h 1314"/>
                  <a:gd name="T88" fmla="*/ 135 w 2770"/>
                  <a:gd name="T89" fmla="*/ 122 h 1314"/>
                  <a:gd name="T90" fmla="*/ 135 w 2770"/>
                  <a:gd name="T91" fmla="*/ 102 h 1314"/>
                  <a:gd name="T92" fmla="*/ 132 w 2770"/>
                  <a:gd name="T93" fmla="*/ 101 h 1314"/>
                  <a:gd name="T94" fmla="*/ 125 w 2770"/>
                  <a:gd name="T95" fmla="*/ 114 h 1314"/>
                  <a:gd name="T96" fmla="*/ 126 w 2770"/>
                  <a:gd name="T97" fmla="*/ 104 h 1314"/>
                  <a:gd name="T98" fmla="*/ 122 w 2770"/>
                  <a:gd name="T99" fmla="*/ 95 h 1314"/>
                  <a:gd name="T100" fmla="*/ 119 w 2770"/>
                  <a:gd name="T101" fmla="*/ 122 h 1314"/>
                  <a:gd name="T102" fmla="*/ 127 w 2770"/>
                  <a:gd name="T103" fmla="*/ 150 h 1314"/>
                  <a:gd name="T104" fmla="*/ 25 w 2770"/>
                  <a:gd name="T105" fmla="*/ 149 h 1314"/>
                  <a:gd name="T106" fmla="*/ 61 w 2770"/>
                  <a:gd name="T107" fmla="*/ 148 h 1314"/>
                  <a:gd name="T108" fmla="*/ 95 w 2770"/>
                  <a:gd name="T109" fmla="*/ 144 h 1314"/>
                  <a:gd name="T110" fmla="*/ 73 w 2770"/>
                  <a:gd name="T111" fmla="*/ 137 h 1314"/>
                  <a:gd name="T112" fmla="*/ 28 w 2770"/>
                  <a:gd name="T113" fmla="*/ 134 h 1314"/>
                  <a:gd name="T114" fmla="*/ 20 w 2770"/>
                  <a:gd name="T115" fmla="*/ 127 h 1314"/>
                  <a:gd name="T116" fmla="*/ 47 w 2770"/>
                  <a:gd name="T117" fmla="*/ 124 h 1314"/>
                  <a:gd name="T118" fmla="*/ 71 w 2770"/>
                  <a:gd name="T119" fmla="*/ 116 h 1314"/>
                  <a:gd name="T120" fmla="*/ 1 w 2770"/>
                  <a:gd name="T121" fmla="*/ 108 h 1314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2770"/>
                  <a:gd name="T184" fmla="*/ 0 h 1314"/>
                  <a:gd name="T185" fmla="*/ 2770 w 2770"/>
                  <a:gd name="T186" fmla="*/ 1314 h 1314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2770" h="1314">
                    <a:moveTo>
                      <a:pt x="7" y="848"/>
                    </a:moveTo>
                    <a:lnTo>
                      <a:pt x="59" y="840"/>
                    </a:lnTo>
                    <a:lnTo>
                      <a:pt x="112" y="835"/>
                    </a:lnTo>
                    <a:lnTo>
                      <a:pt x="165" y="831"/>
                    </a:lnTo>
                    <a:lnTo>
                      <a:pt x="219" y="827"/>
                    </a:lnTo>
                    <a:lnTo>
                      <a:pt x="272" y="821"/>
                    </a:lnTo>
                    <a:lnTo>
                      <a:pt x="325" y="819"/>
                    </a:lnTo>
                    <a:lnTo>
                      <a:pt x="378" y="816"/>
                    </a:lnTo>
                    <a:lnTo>
                      <a:pt x="431" y="816"/>
                    </a:lnTo>
                    <a:lnTo>
                      <a:pt x="483" y="812"/>
                    </a:lnTo>
                    <a:lnTo>
                      <a:pt x="536" y="810"/>
                    </a:lnTo>
                    <a:lnTo>
                      <a:pt x="589" y="806"/>
                    </a:lnTo>
                    <a:lnTo>
                      <a:pt x="643" y="806"/>
                    </a:lnTo>
                    <a:lnTo>
                      <a:pt x="696" y="804"/>
                    </a:lnTo>
                    <a:lnTo>
                      <a:pt x="749" y="804"/>
                    </a:lnTo>
                    <a:lnTo>
                      <a:pt x="802" y="802"/>
                    </a:lnTo>
                    <a:lnTo>
                      <a:pt x="857" y="802"/>
                    </a:lnTo>
                    <a:lnTo>
                      <a:pt x="865" y="768"/>
                    </a:lnTo>
                    <a:lnTo>
                      <a:pt x="876" y="738"/>
                    </a:lnTo>
                    <a:lnTo>
                      <a:pt x="890" y="707"/>
                    </a:lnTo>
                    <a:lnTo>
                      <a:pt x="907" y="679"/>
                    </a:lnTo>
                    <a:lnTo>
                      <a:pt x="924" y="650"/>
                    </a:lnTo>
                    <a:lnTo>
                      <a:pt x="947" y="624"/>
                    </a:lnTo>
                    <a:lnTo>
                      <a:pt x="970" y="601"/>
                    </a:lnTo>
                    <a:lnTo>
                      <a:pt x="998" y="580"/>
                    </a:lnTo>
                    <a:lnTo>
                      <a:pt x="1023" y="561"/>
                    </a:lnTo>
                    <a:lnTo>
                      <a:pt x="1053" y="546"/>
                    </a:lnTo>
                    <a:lnTo>
                      <a:pt x="1082" y="532"/>
                    </a:lnTo>
                    <a:lnTo>
                      <a:pt x="1114" y="527"/>
                    </a:lnTo>
                    <a:lnTo>
                      <a:pt x="1144" y="521"/>
                    </a:lnTo>
                    <a:lnTo>
                      <a:pt x="1179" y="523"/>
                    </a:lnTo>
                    <a:lnTo>
                      <a:pt x="1211" y="528"/>
                    </a:lnTo>
                    <a:lnTo>
                      <a:pt x="1247" y="542"/>
                    </a:lnTo>
                    <a:lnTo>
                      <a:pt x="1255" y="544"/>
                    </a:lnTo>
                    <a:lnTo>
                      <a:pt x="1259" y="538"/>
                    </a:lnTo>
                    <a:lnTo>
                      <a:pt x="1274" y="525"/>
                    </a:lnTo>
                    <a:lnTo>
                      <a:pt x="1346" y="346"/>
                    </a:lnTo>
                    <a:lnTo>
                      <a:pt x="1445" y="207"/>
                    </a:lnTo>
                    <a:lnTo>
                      <a:pt x="1563" y="104"/>
                    </a:lnTo>
                    <a:lnTo>
                      <a:pt x="1698" y="40"/>
                    </a:lnTo>
                    <a:lnTo>
                      <a:pt x="1838" y="4"/>
                    </a:lnTo>
                    <a:lnTo>
                      <a:pt x="1987" y="0"/>
                    </a:lnTo>
                    <a:lnTo>
                      <a:pt x="2135" y="26"/>
                    </a:lnTo>
                    <a:lnTo>
                      <a:pt x="2280" y="82"/>
                    </a:lnTo>
                    <a:lnTo>
                      <a:pt x="2411" y="159"/>
                    </a:lnTo>
                    <a:lnTo>
                      <a:pt x="2530" y="264"/>
                    </a:lnTo>
                    <a:lnTo>
                      <a:pt x="2631" y="390"/>
                    </a:lnTo>
                    <a:lnTo>
                      <a:pt x="2709" y="540"/>
                    </a:lnTo>
                    <a:lnTo>
                      <a:pt x="2757" y="705"/>
                    </a:lnTo>
                    <a:lnTo>
                      <a:pt x="2770" y="892"/>
                    </a:lnTo>
                    <a:lnTo>
                      <a:pt x="2747" y="1093"/>
                    </a:lnTo>
                    <a:lnTo>
                      <a:pt x="2683" y="1310"/>
                    </a:lnTo>
                    <a:lnTo>
                      <a:pt x="2624" y="1264"/>
                    </a:lnTo>
                    <a:lnTo>
                      <a:pt x="2631" y="1219"/>
                    </a:lnTo>
                    <a:lnTo>
                      <a:pt x="2639" y="1173"/>
                    </a:lnTo>
                    <a:lnTo>
                      <a:pt x="2643" y="1126"/>
                    </a:lnTo>
                    <a:lnTo>
                      <a:pt x="2648" y="1080"/>
                    </a:lnTo>
                    <a:lnTo>
                      <a:pt x="2648" y="1030"/>
                    </a:lnTo>
                    <a:lnTo>
                      <a:pt x="2648" y="985"/>
                    </a:lnTo>
                    <a:lnTo>
                      <a:pt x="2646" y="935"/>
                    </a:lnTo>
                    <a:lnTo>
                      <a:pt x="2645" y="890"/>
                    </a:lnTo>
                    <a:lnTo>
                      <a:pt x="2637" y="840"/>
                    </a:lnTo>
                    <a:lnTo>
                      <a:pt x="2629" y="793"/>
                    </a:lnTo>
                    <a:lnTo>
                      <a:pt x="2618" y="747"/>
                    </a:lnTo>
                    <a:lnTo>
                      <a:pt x="2608" y="701"/>
                    </a:lnTo>
                    <a:lnTo>
                      <a:pt x="2591" y="656"/>
                    </a:lnTo>
                    <a:lnTo>
                      <a:pt x="2576" y="614"/>
                    </a:lnTo>
                    <a:lnTo>
                      <a:pt x="2557" y="574"/>
                    </a:lnTo>
                    <a:lnTo>
                      <a:pt x="2538" y="536"/>
                    </a:lnTo>
                    <a:lnTo>
                      <a:pt x="2487" y="557"/>
                    </a:lnTo>
                    <a:lnTo>
                      <a:pt x="2491" y="536"/>
                    </a:lnTo>
                    <a:lnTo>
                      <a:pt x="2494" y="517"/>
                    </a:lnTo>
                    <a:lnTo>
                      <a:pt x="2496" y="496"/>
                    </a:lnTo>
                    <a:lnTo>
                      <a:pt x="2500" y="477"/>
                    </a:lnTo>
                    <a:lnTo>
                      <a:pt x="2500" y="466"/>
                    </a:lnTo>
                    <a:lnTo>
                      <a:pt x="2502" y="456"/>
                    </a:lnTo>
                    <a:lnTo>
                      <a:pt x="2502" y="445"/>
                    </a:lnTo>
                    <a:lnTo>
                      <a:pt x="2504" y="435"/>
                    </a:lnTo>
                    <a:lnTo>
                      <a:pt x="2504" y="414"/>
                    </a:lnTo>
                    <a:lnTo>
                      <a:pt x="2504" y="395"/>
                    </a:lnTo>
                    <a:lnTo>
                      <a:pt x="2496" y="384"/>
                    </a:lnTo>
                    <a:lnTo>
                      <a:pt x="2489" y="376"/>
                    </a:lnTo>
                    <a:lnTo>
                      <a:pt x="2481" y="371"/>
                    </a:lnTo>
                    <a:lnTo>
                      <a:pt x="2475" y="371"/>
                    </a:lnTo>
                    <a:lnTo>
                      <a:pt x="2460" y="371"/>
                    </a:lnTo>
                    <a:lnTo>
                      <a:pt x="2449" y="380"/>
                    </a:lnTo>
                    <a:lnTo>
                      <a:pt x="2435" y="390"/>
                    </a:lnTo>
                    <a:lnTo>
                      <a:pt x="2422" y="405"/>
                    </a:lnTo>
                    <a:lnTo>
                      <a:pt x="2411" y="420"/>
                    </a:lnTo>
                    <a:lnTo>
                      <a:pt x="2401" y="437"/>
                    </a:lnTo>
                    <a:lnTo>
                      <a:pt x="2401" y="308"/>
                    </a:lnTo>
                    <a:lnTo>
                      <a:pt x="2388" y="298"/>
                    </a:lnTo>
                    <a:lnTo>
                      <a:pt x="2376" y="291"/>
                    </a:lnTo>
                    <a:lnTo>
                      <a:pt x="2369" y="285"/>
                    </a:lnTo>
                    <a:lnTo>
                      <a:pt x="2363" y="279"/>
                    </a:lnTo>
                    <a:lnTo>
                      <a:pt x="2352" y="272"/>
                    </a:lnTo>
                    <a:lnTo>
                      <a:pt x="2346" y="270"/>
                    </a:lnTo>
                    <a:lnTo>
                      <a:pt x="2337" y="274"/>
                    </a:lnTo>
                    <a:lnTo>
                      <a:pt x="2329" y="285"/>
                    </a:lnTo>
                    <a:lnTo>
                      <a:pt x="2321" y="293"/>
                    </a:lnTo>
                    <a:lnTo>
                      <a:pt x="2316" y="306"/>
                    </a:lnTo>
                    <a:lnTo>
                      <a:pt x="2306" y="319"/>
                    </a:lnTo>
                    <a:lnTo>
                      <a:pt x="2297" y="338"/>
                    </a:lnTo>
                    <a:lnTo>
                      <a:pt x="2259" y="213"/>
                    </a:lnTo>
                    <a:lnTo>
                      <a:pt x="2241" y="211"/>
                    </a:lnTo>
                    <a:lnTo>
                      <a:pt x="2230" y="205"/>
                    </a:lnTo>
                    <a:lnTo>
                      <a:pt x="2221" y="198"/>
                    </a:lnTo>
                    <a:lnTo>
                      <a:pt x="2213" y="194"/>
                    </a:lnTo>
                    <a:lnTo>
                      <a:pt x="2203" y="190"/>
                    </a:lnTo>
                    <a:lnTo>
                      <a:pt x="2194" y="196"/>
                    </a:lnTo>
                    <a:lnTo>
                      <a:pt x="2186" y="201"/>
                    </a:lnTo>
                    <a:lnTo>
                      <a:pt x="2179" y="211"/>
                    </a:lnTo>
                    <a:lnTo>
                      <a:pt x="2169" y="220"/>
                    </a:lnTo>
                    <a:lnTo>
                      <a:pt x="2160" y="237"/>
                    </a:lnTo>
                    <a:lnTo>
                      <a:pt x="2131" y="171"/>
                    </a:lnTo>
                    <a:lnTo>
                      <a:pt x="2118" y="169"/>
                    </a:lnTo>
                    <a:lnTo>
                      <a:pt x="2105" y="167"/>
                    </a:lnTo>
                    <a:lnTo>
                      <a:pt x="2089" y="163"/>
                    </a:lnTo>
                    <a:lnTo>
                      <a:pt x="2074" y="161"/>
                    </a:lnTo>
                    <a:lnTo>
                      <a:pt x="2059" y="154"/>
                    </a:lnTo>
                    <a:lnTo>
                      <a:pt x="2046" y="148"/>
                    </a:lnTo>
                    <a:lnTo>
                      <a:pt x="2034" y="139"/>
                    </a:lnTo>
                    <a:lnTo>
                      <a:pt x="2027" y="129"/>
                    </a:lnTo>
                    <a:lnTo>
                      <a:pt x="2021" y="133"/>
                    </a:lnTo>
                    <a:lnTo>
                      <a:pt x="2015" y="142"/>
                    </a:lnTo>
                    <a:lnTo>
                      <a:pt x="2008" y="156"/>
                    </a:lnTo>
                    <a:lnTo>
                      <a:pt x="2000" y="171"/>
                    </a:lnTo>
                    <a:lnTo>
                      <a:pt x="1991" y="184"/>
                    </a:lnTo>
                    <a:lnTo>
                      <a:pt x="1983" y="198"/>
                    </a:lnTo>
                    <a:lnTo>
                      <a:pt x="1977" y="205"/>
                    </a:lnTo>
                    <a:lnTo>
                      <a:pt x="1977" y="209"/>
                    </a:lnTo>
                    <a:lnTo>
                      <a:pt x="1914" y="135"/>
                    </a:lnTo>
                    <a:lnTo>
                      <a:pt x="1878" y="133"/>
                    </a:lnTo>
                    <a:lnTo>
                      <a:pt x="1844" y="137"/>
                    </a:lnTo>
                    <a:lnTo>
                      <a:pt x="1808" y="140"/>
                    </a:lnTo>
                    <a:lnTo>
                      <a:pt x="1772" y="150"/>
                    </a:lnTo>
                    <a:lnTo>
                      <a:pt x="1734" y="159"/>
                    </a:lnTo>
                    <a:lnTo>
                      <a:pt x="1696" y="173"/>
                    </a:lnTo>
                    <a:lnTo>
                      <a:pt x="1658" y="188"/>
                    </a:lnTo>
                    <a:lnTo>
                      <a:pt x="1624" y="207"/>
                    </a:lnTo>
                    <a:lnTo>
                      <a:pt x="1587" y="224"/>
                    </a:lnTo>
                    <a:lnTo>
                      <a:pt x="1553" y="247"/>
                    </a:lnTo>
                    <a:lnTo>
                      <a:pt x="1523" y="270"/>
                    </a:lnTo>
                    <a:lnTo>
                      <a:pt x="1496" y="298"/>
                    </a:lnTo>
                    <a:lnTo>
                      <a:pt x="1470" y="325"/>
                    </a:lnTo>
                    <a:lnTo>
                      <a:pt x="1449" y="355"/>
                    </a:lnTo>
                    <a:lnTo>
                      <a:pt x="1432" y="386"/>
                    </a:lnTo>
                    <a:lnTo>
                      <a:pt x="1420" y="420"/>
                    </a:lnTo>
                    <a:lnTo>
                      <a:pt x="1451" y="433"/>
                    </a:lnTo>
                    <a:lnTo>
                      <a:pt x="1452" y="422"/>
                    </a:lnTo>
                    <a:lnTo>
                      <a:pt x="1456" y="411"/>
                    </a:lnTo>
                    <a:lnTo>
                      <a:pt x="1460" y="401"/>
                    </a:lnTo>
                    <a:lnTo>
                      <a:pt x="1466" y="393"/>
                    </a:lnTo>
                    <a:lnTo>
                      <a:pt x="1477" y="376"/>
                    </a:lnTo>
                    <a:lnTo>
                      <a:pt x="1492" y="361"/>
                    </a:lnTo>
                    <a:lnTo>
                      <a:pt x="1506" y="346"/>
                    </a:lnTo>
                    <a:lnTo>
                      <a:pt x="1523" y="333"/>
                    </a:lnTo>
                    <a:lnTo>
                      <a:pt x="1540" y="319"/>
                    </a:lnTo>
                    <a:lnTo>
                      <a:pt x="1557" y="308"/>
                    </a:lnTo>
                    <a:lnTo>
                      <a:pt x="1529" y="433"/>
                    </a:lnTo>
                    <a:lnTo>
                      <a:pt x="1536" y="422"/>
                    </a:lnTo>
                    <a:lnTo>
                      <a:pt x="1548" y="411"/>
                    </a:lnTo>
                    <a:lnTo>
                      <a:pt x="1555" y="399"/>
                    </a:lnTo>
                    <a:lnTo>
                      <a:pt x="1567" y="390"/>
                    </a:lnTo>
                    <a:lnTo>
                      <a:pt x="1576" y="378"/>
                    </a:lnTo>
                    <a:lnTo>
                      <a:pt x="1586" y="371"/>
                    </a:lnTo>
                    <a:lnTo>
                      <a:pt x="1597" y="361"/>
                    </a:lnTo>
                    <a:lnTo>
                      <a:pt x="1608" y="353"/>
                    </a:lnTo>
                    <a:lnTo>
                      <a:pt x="1620" y="344"/>
                    </a:lnTo>
                    <a:lnTo>
                      <a:pt x="1631" y="336"/>
                    </a:lnTo>
                    <a:lnTo>
                      <a:pt x="1643" y="329"/>
                    </a:lnTo>
                    <a:lnTo>
                      <a:pt x="1654" y="323"/>
                    </a:lnTo>
                    <a:lnTo>
                      <a:pt x="1665" y="315"/>
                    </a:lnTo>
                    <a:lnTo>
                      <a:pt x="1679" y="310"/>
                    </a:lnTo>
                    <a:lnTo>
                      <a:pt x="1692" y="306"/>
                    </a:lnTo>
                    <a:lnTo>
                      <a:pt x="1707" y="304"/>
                    </a:lnTo>
                    <a:lnTo>
                      <a:pt x="1692" y="315"/>
                    </a:lnTo>
                    <a:lnTo>
                      <a:pt x="1681" y="329"/>
                    </a:lnTo>
                    <a:lnTo>
                      <a:pt x="1669" y="342"/>
                    </a:lnTo>
                    <a:lnTo>
                      <a:pt x="1658" y="357"/>
                    </a:lnTo>
                    <a:lnTo>
                      <a:pt x="1646" y="369"/>
                    </a:lnTo>
                    <a:lnTo>
                      <a:pt x="1639" y="384"/>
                    </a:lnTo>
                    <a:lnTo>
                      <a:pt x="1629" y="399"/>
                    </a:lnTo>
                    <a:lnTo>
                      <a:pt x="1622" y="416"/>
                    </a:lnTo>
                    <a:lnTo>
                      <a:pt x="1612" y="431"/>
                    </a:lnTo>
                    <a:lnTo>
                      <a:pt x="1605" y="447"/>
                    </a:lnTo>
                    <a:lnTo>
                      <a:pt x="1597" y="464"/>
                    </a:lnTo>
                    <a:lnTo>
                      <a:pt x="1591" y="481"/>
                    </a:lnTo>
                    <a:lnTo>
                      <a:pt x="1582" y="498"/>
                    </a:lnTo>
                    <a:lnTo>
                      <a:pt x="1574" y="517"/>
                    </a:lnTo>
                    <a:lnTo>
                      <a:pt x="1567" y="536"/>
                    </a:lnTo>
                    <a:lnTo>
                      <a:pt x="1561" y="557"/>
                    </a:lnTo>
                    <a:lnTo>
                      <a:pt x="1563" y="566"/>
                    </a:lnTo>
                    <a:lnTo>
                      <a:pt x="1568" y="576"/>
                    </a:lnTo>
                    <a:lnTo>
                      <a:pt x="1574" y="585"/>
                    </a:lnTo>
                    <a:lnTo>
                      <a:pt x="1582" y="591"/>
                    </a:lnTo>
                    <a:lnTo>
                      <a:pt x="1631" y="513"/>
                    </a:lnTo>
                    <a:lnTo>
                      <a:pt x="1686" y="450"/>
                    </a:lnTo>
                    <a:lnTo>
                      <a:pt x="1741" y="399"/>
                    </a:lnTo>
                    <a:lnTo>
                      <a:pt x="1800" y="363"/>
                    </a:lnTo>
                    <a:lnTo>
                      <a:pt x="1859" y="334"/>
                    </a:lnTo>
                    <a:lnTo>
                      <a:pt x="1918" y="319"/>
                    </a:lnTo>
                    <a:lnTo>
                      <a:pt x="1977" y="315"/>
                    </a:lnTo>
                    <a:lnTo>
                      <a:pt x="2038" y="323"/>
                    </a:lnTo>
                    <a:lnTo>
                      <a:pt x="2093" y="338"/>
                    </a:lnTo>
                    <a:lnTo>
                      <a:pt x="2148" y="365"/>
                    </a:lnTo>
                    <a:lnTo>
                      <a:pt x="2198" y="401"/>
                    </a:lnTo>
                    <a:lnTo>
                      <a:pt x="2249" y="447"/>
                    </a:lnTo>
                    <a:lnTo>
                      <a:pt x="2291" y="498"/>
                    </a:lnTo>
                    <a:lnTo>
                      <a:pt x="2331" y="561"/>
                    </a:lnTo>
                    <a:lnTo>
                      <a:pt x="2365" y="629"/>
                    </a:lnTo>
                    <a:lnTo>
                      <a:pt x="2395" y="707"/>
                    </a:lnTo>
                    <a:lnTo>
                      <a:pt x="2318" y="732"/>
                    </a:lnTo>
                    <a:lnTo>
                      <a:pt x="2302" y="665"/>
                    </a:lnTo>
                    <a:lnTo>
                      <a:pt x="2278" y="604"/>
                    </a:lnTo>
                    <a:lnTo>
                      <a:pt x="2238" y="549"/>
                    </a:lnTo>
                    <a:lnTo>
                      <a:pt x="2192" y="500"/>
                    </a:lnTo>
                    <a:lnTo>
                      <a:pt x="2137" y="458"/>
                    </a:lnTo>
                    <a:lnTo>
                      <a:pt x="2078" y="430"/>
                    </a:lnTo>
                    <a:lnTo>
                      <a:pt x="2015" y="412"/>
                    </a:lnTo>
                    <a:lnTo>
                      <a:pt x="1952" y="411"/>
                    </a:lnTo>
                    <a:lnTo>
                      <a:pt x="1890" y="422"/>
                    </a:lnTo>
                    <a:lnTo>
                      <a:pt x="1833" y="454"/>
                    </a:lnTo>
                    <a:lnTo>
                      <a:pt x="1781" y="508"/>
                    </a:lnTo>
                    <a:lnTo>
                      <a:pt x="1738" y="584"/>
                    </a:lnTo>
                    <a:lnTo>
                      <a:pt x="1703" y="681"/>
                    </a:lnTo>
                    <a:lnTo>
                      <a:pt x="1683" y="808"/>
                    </a:lnTo>
                    <a:lnTo>
                      <a:pt x="1675" y="962"/>
                    </a:lnTo>
                    <a:lnTo>
                      <a:pt x="1686" y="1147"/>
                    </a:lnTo>
                    <a:lnTo>
                      <a:pt x="1591" y="1164"/>
                    </a:lnTo>
                    <a:lnTo>
                      <a:pt x="1574" y="932"/>
                    </a:lnTo>
                    <a:lnTo>
                      <a:pt x="1546" y="928"/>
                    </a:lnTo>
                    <a:lnTo>
                      <a:pt x="1532" y="945"/>
                    </a:lnTo>
                    <a:lnTo>
                      <a:pt x="1523" y="962"/>
                    </a:lnTo>
                    <a:lnTo>
                      <a:pt x="1513" y="981"/>
                    </a:lnTo>
                    <a:lnTo>
                      <a:pt x="1506" y="1002"/>
                    </a:lnTo>
                    <a:lnTo>
                      <a:pt x="1496" y="1021"/>
                    </a:lnTo>
                    <a:lnTo>
                      <a:pt x="1489" y="1040"/>
                    </a:lnTo>
                    <a:lnTo>
                      <a:pt x="1479" y="1059"/>
                    </a:lnTo>
                    <a:lnTo>
                      <a:pt x="1470" y="1080"/>
                    </a:lnTo>
                    <a:lnTo>
                      <a:pt x="1462" y="1057"/>
                    </a:lnTo>
                    <a:lnTo>
                      <a:pt x="1458" y="1034"/>
                    </a:lnTo>
                    <a:lnTo>
                      <a:pt x="1452" y="1008"/>
                    </a:lnTo>
                    <a:lnTo>
                      <a:pt x="1452" y="983"/>
                    </a:lnTo>
                    <a:lnTo>
                      <a:pt x="1451" y="956"/>
                    </a:lnTo>
                    <a:lnTo>
                      <a:pt x="1451" y="930"/>
                    </a:lnTo>
                    <a:lnTo>
                      <a:pt x="1452" y="901"/>
                    </a:lnTo>
                    <a:lnTo>
                      <a:pt x="1456" y="876"/>
                    </a:lnTo>
                    <a:lnTo>
                      <a:pt x="1456" y="848"/>
                    </a:lnTo>
                    <a:lnTo>
                      <a:pt x="1460" y="825"/>
                    </a:lnTo>
                    <a:lnTo>
                      <a:pt x="1462" y="802"/>
                    </a:lnTo>
                    <a:lnTo>
                      <a:pt x="1466" y="783"/>
                    </a:lnTo>
                    <a:lnTo>
                      <a:pt x="1475" y="736"/>
                    </a:lnTo>
                    <a:lnTo>
                      <a:pt x="1416" y="840"/>
                    </a:lnTo>
                    <a:lnTo>
                      <a:pt x="1375" y="703"/>
                    </a:lnTo>
                    <a:lnTo>
                      <a:pt x="1403" y="553"/>
                    </a:lnTo>
                    <a:lnTo>
                      <a:pt x="1375" y="553"/>
                    </a:lnTo>
                    <a:lnTo>
                      <a:pt x="1361" y="587"/>
                    </a:lnTo>
                    <a:lnTo>
                      <a:pt x="1352" y="622"/>
                    </a:lnTo>
                    <a:lnTo>
                      <a:pt x="1344" y="658"/>
                    </a:lnTo>
                    <a:lnTo>
                      <a:pt x="1338" y="698"/>
                    </a:lnTo>
                    <a:lnTo>
                      <a:pt x="1333" y="736"/>
                    </a:lnTo>
                    <a:lnTo>
                      <a:pt x="1329" y="774"/>
                    </a:lnTo>
                    <a:lnTo>
                      <a:pt x="1327" y="814"/>
                    </a:lnTo>
                    <a:lnTo>
                      <a:pt x="1327" y="854"/>
                    </a:lnTo>
                    <a:lnTo>
                      <a:pt x="1325" y="892"/>
                    </a:lnTo>
                    <a:lnTo>
                      <a:pt x="1325" y="932"/>
                    </a:lnTo>
                    <a:lnTo>
                      <a:pt x="1327" y="972"/>
                    </a:lnTo>
                    <a:lnTo>
                      <a:pt x="1329" y="1011"/>
                    </a:lnTo>
                    <a:lnTo>
                      <a:pt x="1331" y="1048"/>
                    </a:lnTo>
                    <a:lnTo>
                      <a:pt x="1335" y="1086"/>
                    </a:lnTo>
                    <a:lnTo>
                      <a:pt x="1336" y="1122"/>
                    </a:lnTo>
                    <a:lnTo>
                      <a:pt x="1342" y="1160"/>
                    </a:lnTo>
                    <a:lnTo>
                      <a:pt x="1255" y="1164"/>
                    </a:lnTo>
                    <a:lnTo>
                      <a:pt x="1249" y="1150"/>
                    </a:lnTo>
                    <a:lnTo>
                      <a:pt x="1247" y="1139"/>
                    </a:lnTo>
                    <a:lnTo>
                      <a:pt x="1245" y="1127"/>
                    </a:lnTo>
                    <a:lnTo>
                      <a:pt x="1245" y="1116"/>
                    </a:lnTo>
                    <a:lnTo>
                      <a:pt x="1240" y="1105"/>
                    </a:lnTo>
                    <a:lnTo>
                      <a:pt x="1238" y="1095"/>
                    </a:lnTo>
                    <a:lnTo>
                      <a:pt x="1238" y="1084"/>
                    </a:lnTo>
                    <a:lnTo>
                      <a:pt x="1238" y="1074"/>
                    </a:lnTo>
                    <a:lnTo>
                      <a:pt x="1238" y="1053"/>
                    </a:lnTo>
                    <a:lnTo>
                      <a:pt x="1238" y="1034"/>
                    </a:lnTo>
                    <a:lnTo>
                      <a:pt x="1238" y="1015"/>
                    </a:lnTo>
                    <a:lnTo>
                      <a:pt x="1238" y="998"/>
                    </a:lnTo>
                    <a:lnTo>
                      <a:pt x="1201" y="989"/>
                    </a:lnTo>
                    <a:lnTo>
                      <a:pt x="1169" y="1069"/>
                    </a:lnTo>
                    <a:lnTo>
                      <a:pt x="1160" y="1050"/>
                    </a:lnTo>
                    <a:lnTo>
                      <a:pt x="1154" y="1032"/>
                    </a:lnTo>
                    <a:lnTo>
                      <a:pt x="1152" y="1011"/>
                    </a:lnTo>
                    <a:lnTo>
                      <a:pt x="1152" y="992"/>
                    </a:lnTo>
                    <a:lnTo>
                      <a:pt x="1152" y="970"/>
                    </a:lnTo>
                    <a:lnTo>
                      <a:pt x="1156" y="949"/>
                    </a:lnTo>
                    <a:lnTo>
                      <a:pt x="1158" y="928"/>
                    </a:lnTo>
                    <a:lnTo>
                      <a:pt x="1163" y="911"/>
                    </a:lnTo>
                    <a:lnTo>
                      <a:pt x="1167" y="890"/>
                    </a:lnTo>
                    <a:lnTo>
                      <a:pt x="1171" y="873"/>
                    </a:lnTo>
                    <a:lnTo>
                      <a:pt x="1173" y="857"/>
                    </a:lnTo>
                    <a:lnTo>
                      <a:pt x="1175" y="846"/>
                    </a:lnTo>
                    <a:lnTo>
                      <a:pt x="1175" y="833"/>
                    </a:lnTo>
                    <a:lnTo>
                      <a:pt x="1175" y="827"/>
                    </a:lnTo>
                    <a:lnTo>
                      <a:pt x="1173" y="821"/>
                    </a:lnTo>
                    <a:lnTo>
                      <a:pt x="1169" y="823"/>
                    </a:lnTo>
                    <a:lnTo>
                      <a:pt x="1150" y="838"/>
                    </a:lnTo>
                    <a:lnTo>
                      <a:pt x="1139" y="856"/>
                    </a:lnTo>
                    <a:lnTo>
                      <a:pt x="1133" y="865"/>
                    </a:lnTo>
                    <a:lnTo>
                      <a:pt x="1127" y="876"/>
                    </a:lnTo>
                    <a:lnTo>
                      <a:pt x="1122" y="888"/>
                    </a:lnTo>
                    <a:lnTo>
                      <a:pt x="1118" y="899"/>
                    </a:lnTo>
                    <a:lnTo>
                      <a:pt x="1112" y="909"/>
                    </a:lnTo>
                    <a:lnTo>
                      <a:pt x="1108" y="920"/>
                    </a:lnTo>
                    <a:lnTo>
                      <a:pt x="1103" y="932"/>
                    </a:lnTo>
                    <a:lnTo>
                      <a:pt x="1099" y="943"/>
                    </a:lnTo>
                    <a:lnTo>
                      <a:pt x="1078" y="981"/>
                    </a:lnTo>
                    <a:lnTo>
                      <a:pt x="1080" y="934"/>
                    </a:lnTo>
                    <a:lnTo>
                      <a:pt x="1080" y="914"/>
                    </a:lnTo>
                    <a:lnTo>
                      <a:pt x="1080" y="897"/>
                    </a:lnTo>
                    <a:lnTo>
                      <a:pt x="1078" y="876"/>
                    </a:lnTo>
                    <a:lnTo>
                      <a:pt x="1076" y="856"/>
                    </a:lnTo>
                    <a:lnTo>
                      <a:pt x="1076" y="835"/>
                    </a:lnTo>
                    <a:lnTo>
                      <a:pt x="1076" y="817"/>
                    </a:lnTo>
                    <a:lnTo>
                      <a:pt x="1074" y="798"/>
                    </a:lnTo>
                    <a:lnTo>
                      <a:pt x="1074" y="783"/>
                    </a:lnTo>
                    <a:lnTo>
                      <a:pt x="1074" y="770"/>
                    </a:lnTo>
                    <a:lnTo>
                      <a:pt x="1074" y="760"/>
                    </a:lnTo>
                    <a:lnTo>
                      <a:pt x="1066" y="779"/>
                    </a:lnTo>
                    <a:lnTo>
                      <a:pt x="1059" y="800"/>
                    </a:lnTo>
                    <a:lnTo>
                      <a:pt x="1055" y="810"/>
                    </a:lnTo>
                    <a:lnTo>
                      <a:pt x="1051" y="821"/>
                    </a:lnTo>
                    <a:lnTo>
                      <a:pt x="1047" y="831"/>
                    </a:lnTo>
                    <a:lnTo>
                      <a:pt x="1044" y="842"/>
                    </a:lnTo>
                    <a:lnTo>
                      <a:pt x="1032" y="861"/>
                    </a:lnTo>
                    <a:lnTo>
                      <a:pt x="1023" y="880"/>
                    </a:lnTo>
                    <a:lnTo>
                      <a:pt x="1011" y="897"/>
                    </a:lnTo>
                    <a:lnTo>
                      <a:pt x="998" y="914"/>
                    </a:lnTo>
                    <a:lnTo>
                      <a:pt x="998" y="905"/>
                    </a:lnTo>
                    <a:lnTo>
                      <a:pt x="998" y="897"/>
                    </a:lnTo>
                    <a:lnTo>
                      <a:pt x="998" y="886"/>
                    </a:lnTo>
                    <a:lnTo>
                      <a:pt x="1000" y="875"/>
                    </a:lnTo>
                    <a:lnTo>
                      <a:pt x="1000" y="859"/>
                    </a:lnTo>
                    <a:lnTo>
                      <a:pt x="1002" y="848"/>
                    </a:lnTo>
                    <a:lnTo>
                      <a:pt x="1002" y="833"/>
                    </a:lnTo>
                    <a:lnTo>
                      <a:pt x="1004" y="821"/>
                    </a:lnTo>
                    <a:lnTo>
                      <a:pt x="1002" y="808"/>
                    </a:lnTo>
                    <a:lnTo>
                      <a:pt x="1002" y="795"/>
                    </a:lnTo>
                    <a:lnTo>
                      <a:pt x="998" y="783"/>
                    </a:lnTo>
                    <a:lnTo>
                      <a:pt x="996" y="776"/>
                    </a:lnTo>
                    <a:lnTo>
                      <a:pt x="987" y="762"/>
                    </a:lnTo>
                    <a:lnTo>
                      <a:pt x="973" y="760"/>
                    </a:lnTo>
                    <a:lnTo>
                      <a:pt x="966" y="787"/>
                    </a:lnTo>
                    <a:lnTo>
                      <a:pt x="960" y="817"/>
                    </a:lnTo>
                    <a:lnTo>
                      <a:pt x="954" y="848"/>
                    </a:lnTo>
                    <a:lnTo>
                      <a:pt x="952" y="880"/>
                    </a:lnTo>
                    <a:lnTo>
                      <a:pt x="949" y="913"/>
                    </a:lnTo>
                    <a:lnTo>
                      <a:pt x="949" y="947"/>
                    </a:lnTo>
                    <a:lnTo>
                      <a:pt x="949" y="979"/>
                    </a:lnTo>
                    <a:lnTo>
                      <a:pt x="952" y="1013"/>
                    </a:lnTo>
                    <a:lnTo>
                      <a:pt x="954" y="1044"/>
                    </a:lnTo>
                    <a:lnTo>
                      <a:pt x="960" y="1076"/>
                    </a:lnTo>
                    <a:lnTo>
                      <a:pt x="968" y="1107"/>
                    </a:lnTo>
                    <a:lnTo>
                      <a:pt x="981" y="1139"/>
                    </a:lnTo>
                    <a:lnTo>
                      <a:pt x="992" y="1167"/>
                    </a:lnTo>
                    <a:lnTo>
                      <a:pt x="1009" y="1196"/>
                    </a:lnTo>
                    <a:lnTo>
                      <a:pt x="1027" y="1223"/>
                    </a:lnTo>
                    <a:lnTo>
                      <a:pt x="1049" y="1247"/>
                    </a:lnTo>
                    <a:lnTo>
                      <a:pt x="937" y="1314"/>
                    </a:lnTo>
                    <a:lnTo>
                      <a:pt x="895" y="1255"/>
                    </a:lnTo>
                    <a:lnTo>
                      <a:pt x="165" y="1289"/>
                    </a:lnTo>
                    <a:lnTo>
                      <a:pt x="160" y="1192"/>
                    </a:lnTo>
                    <a:lnTo>
                      <a:pt x="198" y="1188"/>
                    </a:lnTo>
                    <a:lnTo>
                      <a:pt x="238" y="1186"/>
                    </a:lnTo>
                    <a:lnTo>
                      <a:pt x="277" y="1185"/>
                    </a:lnTo>
                    <a:lnTo>
                      <a:pt x="319" y="1185"/>
                    </a:lnTo>
                    <a:lnTo>
                      <a:pt x="359" y="1183"/>
                    </a:lnTo>
                    <a:lnTo>
                      <a:pt x="399" y="1183"/>
                    </a:lnTo>
                    <a:lnTo>
                      <a:pt x="441" y="1181"/>
                    </a:lnTo>
                    <a:lnTo>
                      <a:pt x="483" y="1181"/>
                    </a:lnTo>
                    <a:lnTo>
                      <a:pt x="523" y="1177"/>
                    </a:lnTo>
                    <a:lnTo>
                      <a:pt x="563" y="1175"/>
                    </a:lnTo>
                    <a:lnTo>
                      <a:pt x="603" y="1171"/>
                    </a:lnTo>
                    <a:lnTo>
                      <a:pt x="644" y="1167"/>
                    </a:lnTo>
                    <a:lnTo>
                      <a:pt x="682" y="1160"/>
                    </a:lnTo>
                    <a:lnTo>
                      <a:pt x="722" y="1154"/>
                    </a:lnTo>
                    <a:lnTo>
                      <a:pt x="760" y="1145"/>
                    </a:lnTo>
                    <a:lnTo>
                      <a:pt x="800" y="1135"/>
                    </a:lnTo>
                    <a:lnTo>
                      <a:pt x="800" y="1086"/>
                    </a:lnTo>
                    <a:lnTo>
                      <a:pt x="762" y="1086"/>
                    </a:lnTo>
                    <a:lnTo>
                      <a:pt x="722" y="1088"/>
                    </a:lnTo>
                    <a:lnTo>
                      <a:pt x="677" y="1088"/>
                    </a:lnTo>
                    <a:lnTo>
                      <a:pt x="629" y="1089"/>
                    </a:lnTo>
                    <a:lnTo>
                      <a:pt x="578" y="1089"/>
                    </a:lnTo>
                    <a:lnTo>
                      <a:pt x="528" y="1089"/>
                    </a:lnTo>
                    <a:lnTo>
                      <a:pt x="475" y="1089"/>
                    </a:lnTo>
                    <a:lnTo>
                      <a:pt x="424" y="1089"/>
                    </a:lnTo>
                    <a:lnTo>
                      <a:pt x="371" y="1086"/>
                    </a:lnTo>
                    <a:lnTo>
                      <a:pt x="319" y="1082"/>
                    </a:lnTo>
                    <a:lnTo>
                      <a:pt x="268" y="1076"/>
                    </a:lnTo>
                    <a:lnTo>
                      <a:pt x="222" y="1072"/>
                    </a:lnTo>
                    <a:lnTo>
                      <a:pt x="175" y="1065"/>
                    </a:lnTo>
                    <a:lnTo>
                      <a:pt x="135" y="1055"/>
                    </a:lnTo>
                    <a:lnTo>
                      <a:pt x="99" y="1044"/>
                    </a:lnTo>
                    <a:lnTo>
                      <a:pt x="68" y="1034"/>
                    </a:lnTo>
                    <a:lnTo>
                      <a:pt x="99" y="1029"/>
                    </a:lnTo>
                    <a:lnTo>
                      <a:pt x="129" y="1025"/>
                    </a:lnTo>
                    <a:lnTo>
                      <a:pt x="160" y="1021"/>
                    </a:lnTo>
                    <a:lnTo>
                      <a:pt x="192" y="1017"/>
                    </a:lnTo>
                    <a:lnTo>
                      <a:pt x="222" y="1011"/>
                    </a:lnTo>
                    <a:lnTo>
                      <a:pt x="253" y="1008"/>
                    </a:lnTo>
                    <a:lnTo>
                      <a:pt x="283" y="1004"/>
                    </a:lnTo>
                    <a:lnTo>
                      <a:pt x="315" y="1002"/>
                    </a:lnTo>
                    <a:lnTo>
                      <a:pt x="344" y="996"/>
                    </a:lnTo>
                    <a:lnTo>
                      <a:pt x="376" y="992"/>
                    </a:lnTo>
                    <a:lnTo>
                      <a:pt x="405" y="989"/>
                    </a:lnTo>
                    <a:lnTo>
                      <a:pt x="437" y="987"/>
                    </a:lnTo>
                    <a:lnTo>
                      <a:pt x="468" y="983"/>
                    </a:lnTo>
                    <a:lnTo>
                      <a:pt x="500" y="981"/>
                    </a:lnTo>
                    <a:lnTo>
                      <a:pt x="530" y="977"/>
                    </a:lnTo>
                    <a:lnTo>
                      <a:pt x="563" y="977"/>
                    </a:lnTo>
                    <a:lnTo>
                      <a:pt x="566" y="935"/>
                    </a:lnTo>
                    <a:lnTo>
                      <a:pt x="2" y="943"/>
                    </a:lnTo>
                    <a:lnTo>
                      <a:pt x="0" y="930"/>
                    </a:lnTo>
                    <a:lnTo>
                      <a:pt x="0" y="918"/>
                    </a:lnTo>
                    <a:lnTo>
                      <a:pt x="0" y="907"/>
                    </a:lnTo>
                    <a:lnTo>
                      <a:pt x="0" y="895"/>
                    </a:lnTo>
                    <a:lnTo>
                      <a:pt x="0" y="882"/>
                    </a:lnTo>
                    <a:lnTo>
                      <a:pt x="2" y="869"/>
                    </a:lnTo>
                    <a:lnTo>
                      <a:pt x="4" y="857"/>
                    </a:lnTo>
                    <a:lnTo>
                      <a:pt x="7" y="84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03" name="Freeform 12"/>
              <p:cNvSpPr>
                <a:spLocks/>
              </p:cNvSpPr>
              <p:nvPr/>
            </p:nvSpPr>
            <p:spPr bwMode="auto">
              <a:xfrm>
                <a:off x="1483" y="2091"/>
                <a:ext cx="1192" cy="611"/>
              </a:xfrm>
              <a:custGeom>
                <a:avLst/>
                <a:gdLst>
                  <a:gd name="T0" fmla="*/ 6 w 2384"/>
                  <a:gd name="T1" fmla="*/ 17 h 1223"/>
                  <a:gd name="T2" fmla="*/ 25 w 2384"/>
                  <a:gd name="T3" fmla="*/ 11 h 1223"/>
                  <a:gd name="T4" fmla="*/ 58 w 2384"/>
                  <a:gd name="T5" fmla="*/ 9 h 1223"/>
                  <a:gd name="T6" fmla="*/ 148 w 2384"/>
                  <a:gd name="T7" fmla="*/ 6 h 1223"/>
                  <a:gd name="T8" fmla="*/ 268 w 2384"/>
                  <a:gd name="T9" fmla="*/ 1 h 1223"/>
                  <a:gd name="T10" fmla="*/ 288 w 2384"/>
                  <a:gd name="T11" fmla="*/ 12 h 1223"/>
                  <a:gd name="T12" fmla="*/ 262 w 2384"/>
                  <a:gd name="T13" fmla="*/ 13 h 1223"/>
                  <a:gd name="T14" fmla="*/ 236 w 2384"/>
                  <a:gd name="T15" fmla="*/ 13 h 1223"/>
                  <a:gd name="T16" fmla="*/ 232 w 2384"/>
                  <a:gd name="T17" fmla="*/ 21 h 1223"/>
                  <a:gd name="T18" fmla="*/ 173 w 2384"/>
                  <a:gd name="T19" fmla="*/ 25 h 1223"/>
                  <a:gd name="T20" fmla="*/ 114 w 2384"/>
                  <a:gd name="T21" fmla="*/ 27 h 1223"/>
                  <a:gd name="T22" fmla="*/ 93 w 2384"/>
                  <a:gd name="T23" fmla="*/ 25 h 1223"/>
                  <a:gd name="T24" fmla="*/ 102 w 2384"/>
                  <a:gd name="T25" fmla="*/ 17 h 1223"/>
                  <a:gd name="T26" fmla="*/ 73 w 2384"/>
                  <a:gd name="T27" fmla="*/ 17 h 1223"/>
                  <a:gd name="T28" fmla="*/ 44 w 2384"/>
                  <a:gd name="T29" fmla="*/ 20 h 1223"/>
                  <a:gd name="T30" fmla="*/ 49 w 2384"/>
                  <a:gd name="T31" fmla="*/ 25 h 1223"/>
                  <a:gd name="T32" fmla="*/ 63 w 2384"/>
                  <a:gd name="T33" fmla="*/ 25 h 1223"/>
                  <a:gd name="T34" fmla="*/ 77 w 2384"/>
                  <a:gd name="T35" fmla="*/ 25 h 1223"/>
                  <a:gd name="T36" fmla="*/ 71 w 2384"/>
                  <a:gd name="T37" fmla="*/ 30 h 1223"/>
                  <a:gd name="T38" fmla="*/ 45 w 2384"/>
                  <a:gd name="T39" fmla="*/ 31 h 1223"/>
                  <a:gd name="T40" fmla="*/ 20 w 2384"/>
                  <a:gd name="T41" fmla="*/ 33 h 1223"/>
                  <a:gd name="T42" fmla="*/ 46 w 2384"/>
                  <a:gd name="T43" fmla="*/ 39 h 1223"/>
                  <a:gd name="T44" fmla="*/ 46 w 2384"/>
                  <a:gd name="T45" fmla="*/ 49 h 1223"/>
                  <a:gd name="T46" fmla="*/ 74 w 2384"/>
                  <a:gd name="T47" fmla="*/ 51 h 1223"/>
                  <a:gd name="T48" fmla="*/ 100 w 2384"/>
                  <a:gd name="T49" fmla="*/ 51 h 1223"/>
                  <a:gd name="T50" fmla="*/ 125 w 2384"/>
                  <a:gd name="T51" fmla="*/ 64 h 1223"/>
                  <a:gd name="T52" fmla="*/ 111 w 2384"/>
                  <a:gd name="T53" fmla="*/ 64 h 1223"/>
                  <a:gd name="T54" fmla="*/ 97 w 2384"/>
                  <a:gd name="T55" fmla="*/ 63 h 1223"/>
                  <a:gd name="T56" fmla="*/ 92 w 2384"/>
                  <a:gd name="T57" fmla="*/ 68 h 1223"/>
                  <a:gd name="T58" fmla="*/ 102 w 2384"/>
                  <a:gd name="T59" fmla="*/ 73 h 1223"/>
                  <a:gd name="T60" fmla="*/ 82 w 2384"/>
                  <a:gd name="T61" fmla="*/ 72 h 1223"/>
                  <a:gd name="T62" fmla="*/ 70 w 2384"/>
                  <a:gd name="T63" fmla="*/ 75 h 1223"/>
                  <a:gd name="T64" fmla="*/ 87 w 2384"/>
                  <a:gd name="T65" fmla="*/ 79 h 1223"/>
                  <a:gd name="T66" fmla="*/ 107 w 2384"/>
                  <a:gd name="T67" fmla="*/ 83 h 1223"/>
                  <a:gd name="T68" fmla="*/ 107 w 2384"/>
                  <a:gd name="T69" fmla="*/ 86 h 1223"/>
                  <a:gd name="T70" fmla="*/ 85 w 2384"/>
                  <a:gd name="T71" fmla="*/ 88 h 1223"/>
                  <a:gd name="T72" fmla="*/ 62 w 2384"/>
                  <a:gd name="T73" fmla="*/ 87 h 1223"/>
                  <a:gd name="T74" fmla="*/ 99 w 2384"/>
                  <a:gd name="T75" fmla="*/ 97 h 1223"/>
                  <a:gd name="T76" fmla="*/ 81 w 2384"/>
                  <a:gd name="T77" fmla="*/ 100 h 1223"/>
                  <a:gd name="T78" fmla="*/ 62 w 2384"/>
                  <a:gd name="T79" fmla="*/ 103 h 1223"/>
                  <a:gd name="T80" fmla="*/ 66 w 2384"/>
                  <a:gd name="T81" fmla="*/ 123 h 1223"/>
                  <a:gd name="T82" fmla="*/ 56 w 2384"/>
                  <a:gd name="T83" fmla="*/ 142 h 1223"/>
                  <a:gd name="T84" fmla="*/ 70 w 2384"/>
                  <a:gd name="T85" fmla="*/ 143 h 1223"/>
                  <a:gd name="T86" fmla="*/ 78 w 2384"/>
                  <a:gd name="T87" fmla="*/ 143 h 1223"/>
                  <a:gd name="T88" fmla="*/ 90 w 2384"/>
                  <a:gd name="T89" fmla="*/ 112 h 1223"/>
                  <a:gd name="T90" fmla="*/ 106 w 2384"/>
                  <a:gd name="T91" fmla="*/ 113 h 1223"/>
                  <a:gd name="T92" fmla="*/ 120 w 2384"/>
                  <a:gd name="T93" fmla="*/ 115 h 1223"/>
                  <a:gd name="T94" fmla="*/ 124 w 2384"/>
                  <a:gd name="T95" fmla="*/ 126 h 1223"/>
                  <a:gd name="T96" fmla="*/ 125 w 2384"/>
                  <a:gd name="T97" fmla="*/ 138 h 1223"/>
                  <a:gd name="T98" fmla="*/ 115 w 2384"/>
                  <a:gd name="T99" fmla="*/ 152 h 1223"/>
                  <a:gd name="T100" fmla="*/ 113 w 2384"/>
                  <a:gd name="T101" fmla="*/ 143 h 1223"/>
                  <a:gd name="T102" fmla="*/ 112 w 2384"/>
                  <a:gd name="T103" fmla="*/ 130 h 1223"/>
                  <a:gd name="T104" fmla="*/ 106 w 2384"/>
                  <a:gd name="T105" fmla="*/ 123 h 1223"/>
                  <a:gd name="T106" fmla="*/ 97 w 2384"/>
                  <a:gd name="T107" fmla="*/ 136 h 1223"/>
                  <a:gd name="T108" fmla="*/ 91 w 2384"/>
                  <a:gd name="T109" fmla="*/ 150 h 1223"/>
                  <a:gd name="T110" fmla="*/ 28 w 2384"/>
                  <a:gd name="T111" fmla="*/ 63 h 1223"/>
                  <a:gd name="T112" fmla="*/ 9 w 2384"/>
                  <a:gd name="T113" fmla="*/ 57 h 1223"/>
                  <a:gd name="T114" fmla="*/ 1 w 2384"/>
                  <a:gd name="T115" fmla="*/ 40 h 122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2384"/>
                  <a:gd name="T175" fmla="*/ 0 h 1223"/>
                  <a:gd name="T176" fmla="*/ 2384 w 2384"/>
                  <a:gd name="T177" fmla="*/ 1223 h 1223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2384" h="1223">
                    <a:moveTo>
                      <a:pt x="0" y="242"/>
                    </a:moveTo>
                    <a:lnTo>
                      <a:pt x="6" y="211"/>
                    </a:lnTo>
                    <a:lnTo>
                      <a:pt x="17" y="188"/>
                    </a:lnTo>
                    <a:lnTo>
                      <a:pt x="27" y="167"/>
                    </a:lnTo>
                    <a:lnTo>
                      <a:pt x="40" y="152"/>
                    </a:lnTo>
                    <a:lnTo>
                      <a:pt x="53" y="137"/>
                    </a:lnTo>
                    <a:lnTo>
                      <a:pt x="72" y="126"/>
                    </a:lnTo>
                    <a:lnTo>
                      <a:pt x="91" y="116"/>
                    </a:lnTo>
                    <a:lnTo>
                      <a:pt x="116" y="110"/>
                    </a:lnTo>
                    <a:lnTo>
                      <a:pt x="141" y="103"/>
                    </a:lnTo>
                    <a:lnTo>
                      <a:pt x="171" y="97"/>
                    </a:lnTo>
                    <a:lnTo>
                      <a:pt x="205" y="93"/>
                    </a:lnTo>
                    <a:lnTo>
                      <a:pt x="245" y="91"/>
                    </a:lnTo>
                    <a:lnTo>
                      <a:pt x="287" y="88"/>
                    </a:lnTo>
                    <a:lnTo>
                      <a:pt x="335" y="84"/>
                    </a:lnTo>
                    <a:lnTo>
                      <a:pt x="388" y="80"/>
                    </a:lnTo>
                    <a:lnTo>
                      <a:pt x="449" y="78"/>
                    </a:lnTo>
                    <a:lnTo>
                      <a:pt x="468" y="74"/>
                    </a:lnTo>
                    <a:lnTo>
                      <a:pt x="525" y="72"/>
                    </a:lnTo>
                    <a:lnTo>
                      <a:pt x="610" y="69"/>
                    </a:lnTo>
                    <a:lnTo>
                      <a:pt x="726" y="65"/>
                    </a:lnTo>
                    <a:lnTo>
                      <a:pt x="861" y="59"/>
                    </a:lnTo>
                    <a:lnTo>
                      <a:pt x="1015" y="53"/>
                    </a:lnTo>
                    <a:lnTo>
                      <a:pt x="1181" y="48"/>
                    </a:lnTo>
                    <a:lnTo>
                      <a:pt x="1354" y="42"/>
                    </a:lnTo>
                    <a:lnTo>
                      <a:pt x="1527" y="34"/>
                    </a:lnTo>
                    <a:lnTo>
                      <a:pt x="1696" y="27"/>
                    </a:lnTo>
                    <a:lnTo>
                      <a:pt x="1858" y="21"/>
                    </a:lnTo>
                    <a:lnTo>
                      <a:pt x="2010" y="15"/>
                    </a:lnTo>
                    <a:lnTo>
                      <a:pt x="2141" y="10"/>
                    </a:lnTo>
                    <a:lnTo>
                      <a:pt x="2251" y="4"/>
                    </a:lnTo>
                    <a:lnTo>
                      <a:pt x="2333" y="0"/>
                    </a:lnTo>
                    <a:lnTo>
                      <a:pt x="2384" y="0"/>
                    </a:lnTo>
                    <a:lnTo>
                      <a:pt x="2360" y="95"/>
                    </a:lnTo>
                    <a:lnTo>
                      <a:pt x="2327" y="97"/>
                    </a:lnTo>
                    <a:lnTo>
                      <a:pt x="2297" y="99"/>
                    </a:lnTo>
                    <a:lnTo>
                      <a:pt x="2265" y="101"/>
                    </a:lnTo>
                    <a:lnTo>
                      <a:pt x="2232" y="103"/>
                    </a:lnTo>
                    <a:lnTo>
                      <a:pt x="2198" y="103"/>
                    </a:lnTo>
                    <a:lnTo>
                      <a:pt x="2164" y="105"/>
                    </a:lnTo>
                    <a:lnTo>
                      <a:pt x="2130" y="105"/>
                    </a:lnTo>
                    <a:lnTo>
                      <a:pt x="2095" y="107"/>
                    </a:lnTo>
                    <a:lnTo>
                      <a:pt x="2059" y="107"/>
                    </a:lnTo>
                    <a:lnTo>
                      <a:pt x="2023" y="107"/>
                    </a:lnTo>
                    <a:lnTo>
                      <a:pt x="1989" y="107"/>
                    </a:lnTo>
                    <a:lnTo>
                      <a:pt x="1957" y="107"/>
                    </a:lnTo>
                    <a:lnTo>
                      <a:pt x="1922" y="107"/>
                    </a:lnTo>
                    <a:lnTo>
                      <a:pt x="1890" y="107"/>
                    </a:lnTo>
                    <a:lnTo>
                      <a:pt x="1858" y="107"/>
                    </a:lnTo>
                    <a:lnTo>
                      <a:pt x="1829" y="109"/>
                    </a:lnTo>
                    <a:lnTo>
                      <a:pt x="1833" y="137"/>
                    </a:lnTo>
                    <a:lnTo>
                      <a:pt x="2015" y="154"/>
                    </a:lnTo>
                    <a:lnTo>
                      <a:pt x="1936" y="162"/>
                    </a:lnTo>
                    <a:lnTo>
                      <a:pt x="1856" y="171"/>
                    </a:lnTo>
                    <a:lnTo>
                      <a:pt x="1778" y="179"/>
                    </a:lnTo>
                    <a:lnTo>
                      <a:pt x="1702" y="186"/>
                    </a:lnTo>
                    <a:lnTo>
                      <a:pt x="1622" y="190"/>
                    </a:lnTo>
                    <a:lnTo>
                      <a:pt x="1544" y="196"/>
                    </a:lnTo>
                    <a:lnTo>
                      <a:pt x="1466" y="200"/>
                    </a:lnTo>
                    <a:lnTo>
                      <a:pt x="1388" y="206"/>
                    </a:lnTo>
                    <a:lnTo>
                      <a:pt x="1308" y="207"/>
                    </a:lnTo>
                    <a:lnTo>
                      <a:pt x="1228" y="211"/>
                    </a:lnTo>
                    <a:lnTo>
                      <a:pt x="1150" y="213"/>
                    </a:lnTo>
                    <a:lnTo>
                      <a:pt x="1072" y="217"/>
                    </a:lnTo>
                    <a:lnTo>
                      <a:pt x="993" y="219"/>
                    </a:lnTo>
                    <a:lnTo>
                      <a:pt x="915" y="223"/>
                    </a:lnTo>
                    <a:lnTo>
                      <a:pt x="837" y="226"/>
                    </a:lnTo>
                    <a:lnTo>
                      <a:pt x="759" y="232"/>
                    </a:lnTo>
                    <a:lnTo>
                      <a:pt x="753" y="226"/>
                    </a:lnTo>
                    <a:lnTo>
                      <a:pt x="747" y="219"/>
                    </a:lnTo>
                    <a:lnTo>
                      <a:pt x="745" y="209"/>
                    </a:lnTo>
                    <a:lnTo>
                      <a:pt x="747" y="204"/>
                    </a:lnTo>
                    <a:lnTo>
                      <a:pt x="975" y="169"/>
                    </a:lnTo>
                    <a:lnTo>
                      <a:pt x="975" y="154"/>
                    </a:lnTo>
                    <a:lnTo>
                      <a:pt x="936" y="147"/>
                    </a:lnTo>
                    <a:lnTo>
                      <a:pt x="898" y="143"/>
                    </a:lnTo>
                    <a:lnTo>
                      <a:pt x="859" y="137"/>
                    </a:lnTo>
                    <a:lnTo>
                      <a:pt x="821" y="137"/>
                    </a:lnTo>
                    <a:lnTo>
                      <a:pt x="782" y="135"/>
                    </a:lnTo>
                    <a:lnTo>
                      <a:pt x="742" y="135"/>
                    </a:lnTo>
                    <a:lnTo>
                      <a:pt x="702" y="135"/>
                    </a:lnTo>
                    <a:lnTo>
                      <a:pt x="662" y="137"/>
                    </a:lnTo>
                    <a:lnTo>
                      <a:pt x="620" y="137"/>
                    </a:lnTo>
                    <a:lnTo>
                      <a:pt x="580" y="141"/>
                    </a:lnTo>
                    <a:lnTo>
                      <a:pt x="540" y="143"/>
                    </a:lnTo>
                    <a:lnTo>
                      <a:pt x="500" y="147"/>
                    </a:lnTo>
                    <a:lnTo>
                      <a:pt x="460" y="148"/>
                    </a:lnTo>
                    <a:lnTo>
                      <a:pt x="424" y="154"/>
                    </a:lnTo>
                    <a:lnTo>
                      <a:pt x="386" y="156"/>
                    </a:lnTo>
                    <a:lnTo>
                      <a:pt x="352" y="162"/>
                    </a:lnTo>
                    <a:lnTo>
                      <a:pt x="348" y="171"/>
                    </a:lnTo>
                    <a:lnTo>
                      <a:pt x="350" y="186"/>
                    </a:lnTo>
                    <a:lnTo>
                      <a:pt x="354" y="198"/>
                    </a:lnTo>
                    <a:lnTo>
                      <a:pt x="365" y="207"/>
                    </a:lnTo>
                    <a:lnTo>
                      <a:pt x="380" y="206"/>
                    </a:lnTo>
                    <a:lnTo>
                      <a:pt x="397" y="206"/>
                    </a:lnTo>
                    <a:lnTo>
                      <a:pt x="415" y="206"/>
                    </a:lnTo>
                    <a:lnTo>
                      <a:pt x="434" y="206"/>
                    </a:lnTo>
                    <a:lnTo>
                      <a:pt x="451" y="204"/>
                    </a:lnTo>
                    <a:lnTo>
                      <a:pt x="470" y="204"/>
                    </a:lnTo>
                    <a:lnTo>
                      <a:pt x="489" y="204"/>
                    </a:lnTo>
                    <a:lnTo>
                      <a:pt x="510" y="204"/>
                    </a:lnTo>
                    <a:lnTo>
                      <a:pt x="527" y="204"/>
                    </a:lnTo>
                    <a:lnTo>
                      <a:pt x="546" y="204"/>
                    </a:lnTo>
                    <a:lnTo>
                      <a:pt x="565" y="204"/>
                    </a:lnTo>
                    <a:lnTo>
                      <a:pt x="584" y="204"/>
                    </a:lnTo>
                    <a:lnTo>
                      <a:pt x="603" y="204"/>
                    </a:lnTo>
                    <a:lnTo>
                      <a:pt x="622" y="204"/>
                    </a:lnTo>
                    <a:lnTo>
                      <a:pt x="641" y="206"/>
                    </a:lnTo>
                    <a:lnTo>
                      <a:pt x="660" y="207"/>
                    </a:lnTo>
                    <a:lnTo>
                      <a:pt x="667" y="228"/>
                    </a:lnTo>
                    <a:lnTo>
                      <a:pt x="633" y="234"/>
                    </a:lnTo>
                    <a:lnTo>
                      <a:pt x="599" y="240"/>
                    </a:lnTo>
                    <a:lnTo>
                      <a:pt x="565" y="244"/>
                    </a:lnTo>
                    <a:lnTo>
                      <a:pt x="532" y="247"/>
                    </a:lnTo>
                    <a:lnTo>
                      <a:pt x="498" y="247"/>
                    </a:lnTo>
                    <a:lnTo>
                      <a:pt x="466" y="249"/>
                    </a:lnTo>
                    <a:lnTo>
                      <a:pt x="434" y="249"/>
                    </a:lnTo>
                    <a:lnTo>
                      <a:pt x="401" y="251"/>
                    </a:lnTo>
                    <a:lnTo>
                      <a:pt x="367" y="251"/>
                    </a:lnTo>
                    <a:lnTo>
                      <a:pt x="333" y="251"/>
                    </a:lnTo>
                    <a:lnTo>
                      <a:pt x="299" y="253"/>
                    </a:lnTo>
                    <a:lnTo>
                      <a:pt x="266" y="255"/>
                    </a:lnTo>
                    <a:lnTo>
                      <a:pt x="232" y="257"/>
                    </a:lnTo>
                    <a:lnTo>
                      <a:pt x="200" y="261"/>
                    </a:lnTo>
                    <a:lnTo>
                      <a:pt x="166" y="266"/>
                    </a:lnTo>
                    <a:lnTo>
                      <a:pt x="133" y="274"/>
                    </a:lnTo>
                    <a:lnTo>
                      <a:pt x="129" y="280"/>
                    </a:lnTo>
                    <a:lnTo>
                      <a:pt x="133" y="297"/>
                    </a:lnTo>
                    <a:lnTo>
                      <a:pt x="137" y="312"/>
                    </a:lnTo>
                    <a:lnTo>
                      <a:pt x="141" y="320"/>
                    </a:lnTo>
                    <a:lnTo>
                      <a:pt x="369" y="312"/>
                    </a:lnTo>
                    <a:lnTo>
                      <a:pt x="228" y="358"/>
                    </a:lnTo>
                    <a:lnTo>
                      <a:pt x="232" y="390"/>
                    </a:lnTo>
                    <a:lnTo>
                      <a:pt x="266" y="390"/>
                    </a:lnTo>
                    <a:lnTo>
                      <a:pt x="302" y="394"/>
                    </a:lnTo>
                    <a:lnTo>
                      <a:pt x="339" y="396"/>
                    </a:lnTo>
                    <a:lnTo>
                      <a:pt x="375" y="399"/>
                    </a:lnTo>
                    <a:lnTo>
                      <a:pt x="409" y="401"/>
                    </a:lnTo>
                    <a:lnTo>
                      <a:pt x="445" y="403"/>
                    </a:lnTo>
                    <a:lnTo>
                      <a:pt x="481" y="405"/>
                    </a:lnTo>
                    <a:lnTo>
                      <a:pt x="517" y="409"/>
                    </a:lnTo>
                    <a:lnTo>
                      <a:pt x="551" y="409"/>
                    </a:lnTo>
                    <a:lnTo>
                      <a:pt x="588" y="411"/>
                    </a:lnTo>
                    <a:lnTo>
                      <a:pt x="622" y="411"/>
                    </a:lnTo>
                    <a:lnTo>
                      <a:pt x="658" y="413"/>
                    </a:lnTo>
                    <a:lnTo>
                      <a:pt x="692" y="413"/>
                    </a:lnTo>
                    <a:lnTo>
                      <a:pt x="728" y="413"/>
                    </a:lnTo>
                    <a:lnTo>
                      <a:pt x="764" y="411"/>
                    </a:lnTo>
                    <a:lnTo>
                      <a:pt x="801" y="411"/>
                    </a:lnTo>
                    <a:lnTo>
                      <a:pt x="901" y="327"/>
                    </a:lnTo>
                    <a:lnTo>
                      <a:pt x="909" y="394"/>
                    </a:lnTo>
                    <a:lnTo>
                      <a:pt x="1000" y="411"/>
                    </a:lnTo>
                    <a:lnTo>
                      <a:pt x="1046" y="516"/>
                    </a:lnTo>
                    <a:lnTo>
                      <a:pt x="1025" y="516"/>
                    </a:lnTo>
                    <a:lnTo>
                      <a:pt x="1006" y="516"/>
                    </a:lnTo>
                    <a:lnTo>
                      <a:pt x="985" y="516"/>
                    </a:lnTo>
                    <a:lnTo>
                      <a:pt x="968" y="516"/>
                    </a:lnTo>
                    <a:lnTo>
                      <a:pt x="949" y="514"/>
                    </a:lnTo>
                    <a:lnTo>
                      <a:pt x="930" y="514"/>
                    </a:lnTo>
                    <a:lnTo>
                      <a:pt x="911" y="514"/>
                    </a:lnTo>
                    <a:lnTo>
                      <a:pt x="894" y="514"/>
                    </a:lnTo>
                    <a:lnTo>
                      <a:pt x="875" y="512"/>
                    </a:lnTo>
                    <a:lnTo>
                      <a:pt x="856" y="510"/>
                    </a:lnTo>
                    <a:lnTo>
                      <a:pt x="837" y="508"/>
                    </a:lnTo>
                    <a:lnTo>
                      <a:pt x="818" y="508"/>
                    </a:lnTo>
                    <a:lnTo>
                      <a:pt x="799" y="506"/>
                    </a:lnTo>
                    <a:lnTo>
                      <a:pt x="780" y="506"/>
                    </a:lnTo>
                    <a:lnTo>
                      <a:pt x="761" y="506"/>
                    </a:lnTo>
                    <a:lnTo>
                      <a:pt x="744" y="506"/>
                    </a:lnTo>
                    <a:lnTo>
                      <a:pt x="732" y="512"/>
                    </a:lnTo>
                    <a:lnTo>
                      <a:pt x="730" y="523"/>
                    </a:lnTo>
                    <a:lnTo>
                      <a:pt x="732" y="535"/>
                    </a:lnTo>
                    <a:lnTo>
                      <a:pt x="738" y="544"/>
                    </a:lnTo>
                    <a:lnTo>
                      <a:pt x="947" y="586"/>
                    </a:lnTo>
                    <a:lnTo>
                      <a:pt x="920" y="588"/>
                    </a:lnTo>
                    <a:lnTo>
                      <a:pt x="894" y="590"/>
                    </a:lnTo>
                    <a:lnTo>
                      <a:pt x="867" y="590"/>
                    </a:lnTo>
                    <a:lnTo>
                      <a:pt x="842" y="592"/>
                    </a:lnTo>
                    <a:lnTo>
                      <a:pt x="816" y="590"/>
                    </a:lnTo>
                    <a:lnTo>
                      <a:pt x="789" y="588"/>
                    </a:lnTo>
                    <a:lnTo>
                      <a:pt x="763" y="586"/>
                    </a:lnTo>
                    <a:lnTo>
                      <a:pt x="738" y="586"/>
                    </a:lnTo>
                    <a:lnTo>
                      <a:pt x="709" y="582"/>
                    </a:lnTo>
                    <a:lnTo>
                      <a:pt x="683" y="580"/>
                    </a:lnTo>
                    <a:lnTo>
                      <a:pt x="656" y="580"/>
                    </a:lnTo>
                    <a:lnTo>
                      <a:pt x="631" y="580"/>
                    </a:lnTo>
                    <a:lnTo>
                      <a:pt x="605" y="580"/>
                    </a:lnTo>
                    <a:lnTo>
                      <a:pt x="580" y="582"/>
                    </a:lnTo>
                    <a:lnTo>
                      <a:pt x="557" y="586"/>
                    </a:lnTo>
                    <a:lnTo>
                      <a:pt x="534" y="593"/>
                    </a:lnTo>
                    <a:lnTo>
                      <a:pt x="553" y="601"/>
                    </a:lnTo>
                    <a:lnTo>
                      <a:pt x="574" y="611"/>
                    </a:lnTo>
                    <a:lnTo>
                      <a:pt x="597" y="616"/>
                    </a:lnTo>
                    <a:lnTo>
                      <a:pt x="622" y="624"/>
                    </a:lnTo>
                    <a:lnTo>
                      <a:pt x="645" y="628"/>
                    </a:lnTo>
                    <a:lnTo>
                      <a:pt x="671" y="633"/>
                    </a:lnTo>
                    <a:lnTo>
                      <a:pt x="696" y="639"/>
                    </a:lnTo>
                    <a:lnTo>
                      <a:pt x="725" y="645"/>
                    </a:lnTo>
                    <a:lnTo>
                      <a:pt x="749" y="647"/>
                    </a:lnTo>
                    <a:lnTo>
                      <a:pt x="776" y="652"/>
                    </a:lnTo>
                    <a:lnTo>
                      <a:pt x="804" y="656"/>
                    </a:lnTo>
                    <a:lnTo>
                      <a:pt x="833" y="662"/>
                    </a:lnTo>
                    <a:lnTo>
                      <a:pt x="861" y="666"/>
                    </a:lnTo>
                    <a:lnTo>
                      <a:pt x="890" y="671"/>
                    </a:lnTo>
                    <a:lnTo>
                      <a:pt x="918" y="677"/>
                    </a:lnTo>
                    <a:lnTo>
                      <a:pt x="947" y="685"/>
                    </a:lnTo>
                    <a:lnTo>
                      <a:pt x="917" y="687"/>
                    </a:lnTo>
                    <a:lnTo>
                      <a:pt x="888" y="690"/>
                    </a:lnTo>
                    <a:lnTo>
                      <a:pt x="858" y="694"/>
                    </a:lnTo>
                    <a:lnTo>
                      <a:pt x="829" y="698"/>
                    </a:lnTo>
                    <a:lnTo>
                      <a:pt x="799" y="700"/>
                    </a:lnTo>
                    <a:lnTo>
                      <a:pt x="770" y="702"/>
                    </a:lnTo>
                    <a:lnTo>
                      <a:pt x="740" y="704"/>
                    </a:lnTo>
                    <a:lnTo>
                      <a:pt x="711" y="706"/>
                    </a:lnTo>
                    <a:lnTo>
                      <a:pt x="681" y="706"/>
                    </a:lnTo>
                    <a:lnTo>
                      <a:pt x="650" y="706"/>
                    </a:lnTo>
                    <a:lnTo>
                      <a:pt x="620" y="706"/>
                    </a:lnTo>
                    <a:lnTo>
                      <a:pt x="591" y="706"/>
                    </a:lnTo>
                    <a:lnTo>
                      <a:pt x="561" y="704"/>
                    </a:lnTo>
                    <a:lnTo>
                      <a:pt x="531" y="702"/>
                    </a:lnTo>
                    <a:lnTo>
                      <a:pt x="502" y="700"/>
                    </a:lnTo>
                    <a:lnTo>
                      <a:pt x="474" y="698"/>
                    </a:lnTo>
                    <a:lnTo>
                      <a:pt x="470" y="730"/>
                    </a:lnTo>
                    <a:lnTo>
                      <a:pt x="877" y="776"/>
                    </a:lnTo>
                    <a:lnTo>
                      <a:pt x="850" y="776"/>
                    </a:lnTo>
                    <a:lnTo>
                      <a:pt x="825" y="780"/>
                    </a:lnTo>
                    <a:lnTo>
                      <a:pt x="799" y="782"/>
                    </a:lnTo>
                    <a:lnTo>
                      <a:pt x="776" y="786"/>
                    </a:lnTo>
                    <a:lnTo>
                      <a:pt x="749" y="787"/>
                    </a:lnTo>
                    <a:lnTo>
                      <a:pt x="725" y="791"/>
                    </a:lnTo>
                    <a:lnTo>
                      <a:pt x="698" y="793"/>
                    </a:lnTo>
                    <a:lnTo>
                      <a:pt x="675" y="799"/>
                    </a:lnTo>
                    <a:lnTo>
                      <a:pt x="648" y="801"/>
                    </a:lnTo>
                    <a:lnTo>
                      <a:pt x="624" y="805"/>
                    </a:lnTo>
                    <a:lnTo>
                      <a:pt x="597" y="808"/>
                    </a:lnTo>
                    <a:lnTo>
                      <a:pt x="572" y="812"/>
                    </a:lnTo>
                    <a:lnTo>
                      <a:pt x="546" y="816"/>
                    </a:lnTo>
                    <a:lnTo>
                      <a:pt x="523" y="820"/>
                    </a:lnTo>
                    <a:lnTo>
                      <a:pt x="496" y="825"/>
                    </a:lnTo>
                    <a:lnTo>
                      <a:pt x="474" y="831"/>
                    </a:lnTo>
                    <a:lnTo>
                      <a:pt x="470" y="867"/>
                    </a:lnTo>
                    <a:lnTo>
                      <a:pt x="631" y="852"/>
                    </a:lnTo>
                    <a:lnTo>
                      <a:pt x="460" y="913"/>
                    </a:lnTo>
                    <a:lnTo>
                      <a:pt x="456" y="947"/>
                    </a:lnTo>
                    <a:lnTo>
                      <a:pt x="527" y="989"/>
                    </a:lnTo>
                    <a:lnTo>
                      <a:pt x="428" y="1035"/>
                    </a:lnTo>
                    <a:lnTo>
                      <a:pt x="411" y="1141"/>
                    </a:lnTo>
                    <a:lnTo>
                      <a:pt x="416" y="1141"/>
                    </a:lnTo>
                    <a:lnTo>
                      <a:pt x="428" y="1141"/>
                    </a:lnTo>
                    <a:lnTo>
                      <a:pt x="439" y="1141"/>
                    </a:lnTo>
                    <a:lnTo>
                      <a:pt x="455" y="1143"/>
                    </a:lnTo>
                    <a:lnTo>
                      <a:pt x="470" y="1143"/>
                    </a:lnTo>
                    <a:lnTo>
                      <a:pt x="487" y="1147"/>
                    </a:lnTo>
                    <a:lnTo>
                      <a:pt x="504" y="1147"/>
                    </a:lnTo>
                    <a:lnTo>
                      <a:pt x="521" y="1151"/>
                    </a:lnTo>
                    <a:lnTo>
                      <a:pt x="536" y="1151"/>
                    </a:lnTo>
                    <a:lnTo>
                      <a:pt x="553" y="1151"/>
                    </a:lnTo>
                    <a:lnTo>
                      <a:pt x="569" y="1151"/>
                    </a:lnTo>
                    <a:lnTo>
                      <a:pt x="586" y="1153"/>
                    </a:lnTo>
                    <a:lnTo>
                      <a:pt x="597" y="1151"/>
                    </a:lnTo>
                    <a:lnTo>
                      <a:pt x="610" y="1151"/>
                    </a:lnTo>
                    <a:lnTo>
                      <a:pt x="620" y="1149"/>
                    </a:lnTo>
                    <a:lnTo>
                      <a:pt x="628" y="1147"/>
                    </a:lnTo>
                    <a:lnTo>
                      <a:pt x="628" y="909"/>
                    </a:lnTo>
                    <a:lnTo>
                      <a:pt x="647" y="903"/>
                    </a:lnTo>
                    <a:lnTo>
                      <a:pt x="667" y="902"/>
                    </a:lnTo>
                    <a:lnTo>
                      <a:pt x="686" y="902"/>
                    </a:lnTo>
                    <a:lnTo>
                      <a:pt x="707" y="902"/>
                    </a:lnTo>
                    <a:lnTo>
                      <a:pt x="726" y="902"/>
                    </a:lnTo>
                    <a:lnTo>
                      <a:pt x="747" y="902"/>
                    </a:lnTo>
                    <a:lnTo>
                      <a:pt x="766" y="903"/>
                    </a:lnTo>
                    <a:lnTo>
                      <a:pt x="789" y="905"/>
                    </a:lnTo>
                    <a:lnTo>
                      <a:pt x="808" y="905"/>
                    </a:lnTo>
                    <a:lnTo>
                      <a:pt x="829" y="907"/>
                    </a:lnTo>
                    <a:lnTo>
                      <a:pt x="850" y="909"/>
                    </a:lnTo>
                    <a:lnTo>
                      <a:pt x="871" y="911"/>
                    </a:lnTo>
                    <a:lnTo>
                      <a:pt x="890" y="911"/>
                    </a:lnTo>
                    <a:lnTo>
                      <a:pt x="913" y="911"/>
                    </a:lnTo>
                    <a:lnTo>
                      <a:pt x="932" y="911"/>
                    </a:lnTo>
                    <a:lnTo>
                      <a:pt x="955" y="913"/>
                    </a:lnTo>
                    <a:lnTo>
                      <a:pt x="964" y="924"/>
                    </a:lnTo>
                    <a:lnTo>
                      <a:pt x="972" y="936"/>
                    </a:lnTo>
                    <a:lnTo>
                      <a:pt x="977" y="949"/>
                    </a:lnTo>
                    <a:lnTo>
                      <a:pt x="985" y="964"/>
                    </a:lnTo>
                    <a:lnTo>
                      <a:pt x="989" y="980"/>
                    </a:lnTo>
                    <a:lnTo>
                      <a:pt x="993" y="995"/>
                    </a:lnTo>
                    <a:lnTo>
                      <a:pt x="994" y="1012"/>
                    </a:lnTo>
                    <a:lnTo>
                      <a:pt x="998" y="1029"/>
                    </a:lnTo>
                    <a:lnTo>
                      <a:pt x="998" y="1044"/>
                    </a:lnTo>
                    <a:lnTo>
                      <a:pt x="998" y="1061"/>
                    </a:lnTo>
                    <a:lnTo>
                      <a:pt x="998" y="1077"/>
                    </a:lnTo>
                    <a:lnTo>
                      <a:pt x="1000" y="1094"/>
                    </a:lnTo>
                    <a:lnTo>
                      <a:pt x="1000" y="1109"/>
                    </a:lnTo>
                    <a:lnTo>
                      <a:pt x="1002" y="1124"/>
                    </a:lnTo>
                    <a:lnTo>
                      <a:pt x="1004" y="1139"/>
                    </a:lnTo>
                    <a:lnTo>
                      <a:pt x="1008" y="1155"/>
                    </a:lnTo>
                    <a:lnTo>
                      <a:pt x="1067" y="1168"/>
                    </a:lnTo>
                    <a:lnTo>
                      <a:pt x="1074" y="1223"/>
                    </a:lnTo>
                    <a:lnTo>
                      <a:pt x="922" y="1223"/>
                    </a:lnTo>
                    <a:lnTo>
                      <a:pt x="915" y="1223"/>
                    </a:lnTo>
                    <a:lnTo>
                      <a:pt x="911" y="1223"/>
                    </a:lnTo>
                    <a:lnTo>
                      <a:pt x="907" y="1206"/>
                    </a:lnTo>
                    <a:lnTo>
                      <a:pt x="907" y="1189"/>
                    </a:lnTo>
                    <a:lnTo>
                      <a:pt x="907" y="1170"/>
                    </a:lnTo>
                    <a:lnTo>
                      <a:pt x="907" y="1151"/>
                    </a:lnTo>
                    <a:lnTo>
                      <a:pt x="907" y="1132"/>
                    </a:lnTo>
                    <a:lnTo>
                      <a:pt x="909" y="1115"/>
                    </a:lnTo>
                    <a:lnTo>
                      <a:pt x="907" y="1094"/>
                    </a:lnTo>
                    <a:lnTo>
                      <a:pt x="907" y="1075"/>
                    </a:lnTo>
                    <a:lnTo>
                      <a:pt x="905" y="1058"/>
                    </a:lnTo>
                    <a:lnTo>
                      <a:pt x="903" y="1040"/>
                    </a:lnTo>
                    <a:lnTo>
                      <a:pt x="896" y="1023"/>
                    </a:lnTo>
                    <a:lnTo>
                      <a:pt x="890" y="1008"/>
                    </a:lnTo>
                    <a:lnTo>
                      <a:pt x="879" y="995"/>
                    </a:lnTo>
                    <a:lnTo>
                      <a:pt x="867" y="983"/>
                    </a:lnTo>
                    <a:lnTo>
                      <a:pt x="858" y="983"/>
                    </a:lnTo>
                    <a:lnTo>
                      <a:pt x="848" y="991"/>
                    </a:lnTo>
                    <a:lnTo>
                      <a:pt x="837" y="1002"/>
                    </a:lnTo>
                    <a:lnTo>
                      <a:pt x="827" y="1018"/>
                    </a:lnTo>
                    <a:lnTo>
                      <a:pt x="816" y="1033"/>
                    </a:lnTo>
                    <a:lnTo>
                      <a:pt x="804" y="1050"/>
                    </a:lnTo>
                    <a:lnTo>
                      <a:pt x="793" y="1069"/>
                    </a:lnTo>
                    <a:lnTo>
                      <a:pt x="783" y="1092"/>
                    </a:lnTo>
                    <a:lnTo>
                      <a:pt x="772" y="1111"/>
                    </a:lnTo>
                    <a:lnTo>
                      <a:pt x="761" y="1132"/>
                    </a:lnTo>
                    <a:lnTo>
                      <a:pt x="751" y="1151"/>
                    </a:lnTo>
                    <a:lnTo>
                      <a:pt x="744" y="1172"/>
                    </a:lnTo>
                    <a:lnTo>
                      <a:pt x="734" y="1187"/>
                    </a:lnTo>
                    <a:lnTo>
                      <a:pt x="728" y="1202"/>
                    </a:lnTo>
                    <a:lnTo>
                      <a:pt x="721" y="1213"/>
                    </a:lnTo>
                    <a:lnTo>
                      <a:pt x="719" y="1223"/>
                    </a:lnTo>
                    <a:lnTo>
                      <a:pt x="337" y="1223"/>
                    </a:lnTo>
                    <a:lnTo>
                      <a:pt x="299" y="523"/>
                    </a:lnTo>
                    <a:lnTo>
                      <a:pt x="261" y="512"/>
                    </a:lnTo>
                    <a:lnTo>
                      <a:pt x="226" y="504"/>
                    </a:lnTo>
                    <a:lnTo>
                      <a:pt x="194" y="496"/>
                    </a:lnTo>
                    <a:lnTo>
                      <a:pt x="166" y="491"/>
                    </a:lnTo>
                    <a:lnTo>
                      <a:pt x="137" y="483"/>
                    </a:lnTo>
                    <a:lnTo>
                      <a:pt x="114" y="477"/>
                    </a:lnTo>
                    <a:lnTo>
                      <a:pt x="91" y="468"/>
                    </a:lnTo>
                    <a:lnTo>
                      <a:pt x="74" y="458"/>
                    </a:lnTo>
                    <a:lnTo>
                      <a:pt x="55" y="443"/>
                    </a:lnTo>
                    <a:lnTo>
                      <a:pt x="42" y="426"/>
                    </a:lnTo>
                    <a:lnTo>
                      <a:pt x="29" y="407"/>
                    </a:lnTo>
                    <a:lnTo>
                      <a:pt x="19" y="384"/>
                    </a:lnTo>
                    <a:lnTo>
                      <a:pt x="10" y="356"/>
                    </a:lnTo>
                    <a:lnTo>
                      <a:pt x="6" y="323"/>
                    </a:lnTo>
                    <a:lnTo>
                      <a:pt x="0" y="283"/>
                    </a:lnTo>
                    <a:lnTo>
                      <a:pt x="0" y="2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04" name="Freeform 13"/>
              <p:cNvSpPr>
                <a:spLocks/>
              </p:cNvSpPr>
              <p:nvPr/>
            </p:nvSpPr>
            <p:spPr bwMode="auto">
              <a:xfrm>
                <a:off x="1480" y="2038"/>
                <a:ext cx="229" cy="70"/>
              </a:xfrm>
              <a:custGeom>
                <a:avLst/>
                <a:gdLst>
                  <a:gd name="T0" fmla="*/ 0 w 459"/>
                  <a:gd name="T1" fmla="*/ 8 h 138"/>
                  <a:gd name="T2" fmla="*/ 16 w 459"/>
                  <a:gd name="T3" fmla="*/ 0 h 138"/>
                  <a:gd name="T4" fmla="*/ 57 w 459"/>
                  <a:gd name="T5" fmla="*/ 9 h 138"/>
                  <a:gd name="T6" fmla="*/ 38 w 459"/>
                  <a:gd name="T7" fmla="*/ 16 h 138"/>
                  <a:gd name="T8" fmla="*/ 36 w 459"/>
                  <a:gd name="T9" fmla="*/ 16 h 138"/>
                  <a:gd name="T10" fmla="*/ 34 w 459"/>
                  <a:gd name="T11" fmla="*/ 17 h 138"/>
                  <a:gd name="T12" fmla="*/ 32 w 459"/>
                  <a:gd name="T13" fmla="*/ 17 h 138"/>
                  <a:gd name="T14" fmla="*/ 29 w 459"/>
                  <a:gd name="T15" fmla="*/ 18 h 138"/>
                  <a:gd name="T16" fmla="*/ 25 w 459"/>
                  <a:gd name="T17" fmla="*/ 18 h 138"/>
                  <a:gd name="T18" fmla="*/ 22 w 459"/>
                  <a:gd name="T19" fmla="*/ 18 h 138"/>
                  <a:gd name="T20" fmla="*/ 19 w 459"/>
                  <a:gd name="T21" fmla="*/ 18 h 138"/>
                  <a:gd name="T22" fmla="*/ 15 w 459"/>
                  <a:gd name="T23" fmla="*/ 18 h 138"/>
                  <a:gd name="T24" fmla="*/ 12 w 459"/>
                  <a:gd name="T25" fmla="*/ 17 h 138"/>
                  <a:gd name="T26" fmla="*/ 9 w 459"/>
                  <a:gd name="T27" fmla="*/ 17 h 138"/>
                  <a:gd name="T28" fmla="*/ 6 w 459"/>
                  <a:gd name="T29" fmla="*/ 16 h 138"/>
                  <a:gd name="T30" fmla="*/ 3 w 459"/>
                  <a:gd name="T31" fmla="*/ 15 h 138"/>
                  <a:gd name="T32" fmla="*/ 2 w 459"/>
                  <a:gd name="T33" fmla="*/ 13 h 138"/>
                  <a:gd name="T34" fmla="*/ 0 w 459"/>
                  <a:gd name="T35" fmla="*/ 12 h 138"/>
                  <a:gd name="T36" fmla="*/ 0 w 459"/>
                  <a:gd name="T37" fmla="*/ 10 h 138"/>
                  <a:gd name="T38" fmla="*/ 0 w 459"/>
                  <a:gd name="T39" fmla="*/ 8 h 138"/>
                  <a:gd name="T40" fmla="*/ 0 w 459"/>
                  <a:gd name="T41" fmla="*/ 8 h 13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59"/>
                  <a:gd name="T64" fmla="*/ 0 h 138"/>
                  <a:gd name="T65" fmla="*/ 459 w 459"/>
                  <a:gd name="T66" fmla="*/ 138 h 13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59" h="138">
                    <a:moveTo>
                      <a:pt x="6" y="58"/>
                    </a:moveTo>
                    <a:lnTo>
                      <a:pt x="130" y="0"/>
                    </a:lnTo>
                    <a:lnTo>
                      <a:pt x="459" y="70"/>
                    </a:lnTo>
                    <a:lnTo>
                      <a:pt x="308" y="125"/>
                    </a:lnTo>
                    <a:lnTo>
                      <a:pt x="295" y="127"/>
                    </a:lnTo>
                    <a:lnTo>
                      <a:pt x="278" y="131"/>
                    </a:lnTo>
                    <a:lnTo>
                      <a:pt x="257" y="133"/>
                    </a:lnTo>
                    <a:lnTo>
                      <a:pt x="234" y="136"/>
                    </a:lnTo>
                    <a:lnTo>
                      <a:pt x="206" y="136"/>
                    </a:lnTo>
                    <a:lnTo>
                      <a:pt x="179" y="138"/>
                    </a:lnTo>
                    <a:lnTo>
                      <a:pt x="153" y="138"/>
                    </a:lnTo>
                    <a:lnTo>
                      <a:pt x="126" y="138"/>
                    </a:lnTo>
                    <a:lnTo>
                      <a:pt x="97" y="133"/>
                    </a:lnTo>
                    <a:lnTo>
                      <a:pt x="73" y="129"/>
                    </a:lnTo>
                    <a:lnTo>
                      <a:pt x="48" y="123"/>
                    </a:lnTo>
                    <a:lnTo>
                      <a:pt x="31" y="116"/>
                    </a:lnTo>
                    <a:lnTo>
                      <a:pt x="16" y="102"/>
                    </a:lnTo>
                    <a:lnTo>
                      <a:pt x="6" y="91"/>
                    </a:lnTo>
                    <a:lnTo>
                      <a:pt x="0" y="76"/>
                    </a:lnTo>
                    <a:lnTo>
                      <a:pt x="6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05" name="Freeform 14"/>
              <p:cNvSpPr>
                <a:spLocks/>
              </p:cNvSpPr>
              <p:nvPr/>
            </p:nvSpPr>
            <p:spPr bwMode="auto">
              <a:xfrm>
                <a:off x="1537" y="2417"/>
                <a:ext cx="58" cy="285"/>
              </a:xfrm>
              <a:custGeom>
                <a:avLst/>
                <a:gdLst>
                  <a:gd name="T0" fmla="*/ 5 w 116"/>
                  <a:gd name="T1" fmla="*/ 0 h 571"/>
                  <a:gd name="T2" fmla="*/ 6 w 116"/>
                  <a:gd name="T3" fmla="*/ 3 h 571"/>
                  <a:gd name="T4" fmla="*/ 7 w 116"/>
                  <a:gd name="T5" fmla="*/ 7 h 571"/>
                  <a:gd name="T6" fmla="*/ 9 w 116"/>
                  <a:gd name="T7" fmla="*/ 11 h 571"/>
                  <a:gd name="T8" fmla="*/ 10 w 116"/>
                  <a:gd name="T9" fmla="*/ 15 h 571"/>
                  <a:gd name="T10" fmla="*/ 11 w 116"/>
                  <a:gd name="T11" fmla="*/ 18 h 571"/>
                  <a:gd name="T12" fmla="*/ 11 w 116"/>
                  <a:gd name="T13" fmla="*/ 22 h 571"/>
                  <a:gd name="T14" fmla="*/ 11 w 116"/>
                  <a:gd name="T15" fmla="*/ 26 h 571"/>
                  <a:gd name="T16" fmla="*/ 12 w 116"/>
                  <a:gd name="T17" fmla="*/ 31 h 571"/>
                  <a:gd name="T18" fmla="*/ 12 w 116"/>
                  <a:gd name="T19" fmla="*/ 35 h 571"/>
                  <a:gd name="T20" fmla="*/ 12 w 116"/>
                  <a:gd name="T21" fmla="*/ 39 h 571"/>
                  <a:gd name="T22" fmla="*/ 12 w 116"/>
                  <a:gd name="T23" fmla="*/ 43 h 571"/>
                  <a:gd name="T24" fmla="*/ 12 w 116"/>
                  <a:gd name="T25" fmla="*/ 47 h 571"/>
                  <a:gd name="T26" fmla="*/ 12 w 116"/>
                  <a:gd name="T27" fmla="*/ 51 h 571"/>
                  <a:gd name="T28" fmla="*/ 13 w 116"/>
                  <a:gd name="T29" fmla="*/ 55 h 571"/>
                  <a:gd name="T30" fmla="*/ 14 w 116"/>
                  <a:gd name="T31" fmla="*/ 59 h 571"/>
                  <a:gd name="T32" fmla="*/ 15 w 116"/>
                  <a:gd name="T33" fmla="*/ 63 h 571"/>
                  <a:gd name="T34" fmla="*/ 11 w 116"/>
                  <a:gd name="T35" fmla="*/ 71 h 571"/>
                  <a:gd name="T36" fmla="*/ 9 w 116"/>
                  <a:gd name="T37" fmla="*/ 71 h 571"/>
                  <a:gd name="T38" fmla="*/ 7 w 116"/>
                  <a:gd name="T39" fmla="*/ 71 h 571"/>
                  <a:gd name="T40" fmla="*/ 6 w 116"/>
                  <a:gd name="T41" fmla="*/ 68 h 571"/>
                  <a:gd name="T42" fmla="*/ 5 w 116"/>
                  <a:gd name="T43" fmla="*/ 64 h 571"/>
                  <a:gd name="T44" fmla="*/ 4 w 116"/>
                  <a:gd name="T45" fmla="*/ 59 h 571"/>
                  <a:gd name="T46" fmla="*/ 3 w 116"/>
                  <a:gd name="T47" fmla="*/ 53 h 571"/>
                  <a:gd name="T48" fmla="*/ 2 w 116"/>
                  <a:gd name="T49" fmla="*/ 46 h 571"/>
                  <a:gd name="T50" fmla="*/ 1 w 116"/>
                  <a:gd name="T51" fmla="*/ 40 h 571"/>
                  <a:gd name="T52" fmla="*/ 1 w 116"/>
                  <a:gd name="T53" fmla="*/ 33 h 571"/>
                  <a:gd name="T54" fmla="*/ 1 w 116"/>
                  <a:gd name="T55" fmla="*/ 27 h 571"/>
                  <a:gd name="T56" fmla="*/ 0 w 116"/>
                  <a:gd name="T57" fmla="*/ 20 h 571"/>
                  <a:gd name="T58" fmla="*/ 1 w 116"/>
                  <a:gd name="T59" fmla="*/ 15 h 571"/>
                  <a:gd name="T60" fmla="*/ 1 w 116"/>
                  <a:gd name="T61" fmla="*/ 9 h 571"/>
                  <a:gd name="T62" fmla="*/ 2 w 116"/>
                  <a:gd name="T63" fmla="*/ 5 h 571"/>
                  <a:gd name="T64" fmla="*/ 3 w 116"/>
                  <a:gd name="T65" fmla="*/ 2 h 571"/>
                  <a:gd name="T66" fmla="*/ 5 w 116"/>
                  <a:gd name="T67" fmla="*/ 0 h 571"/>
                  <a:gd name="T68" fmla="*/ 5 w 116"/>
                  <a:gd name="T69" fmla="*/ 0 h 571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6"/>
                  <a:gd name="T106" fmla="*/ 0 h 571"/>
                  <a:gd name="T107" fmla="*/ 116 w 116"/>
                  <a:gd name="T108" fmla="*/ 571 h 571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6" h="571">
                    <a:moveTo>
                      <a:pt x="33" y="0"/>
                    </a:moveTo>
                    <a:lnTo>
                      <a:pt x="46" y="29"/>
                    </a:lnTo>
                    <a:lnTo>
                      <a:pt x="59" y="57"/>
                    </a:lnTo>
                    <a:lnTo>
                      <a:pt x="69" y="88"/>
                    </a:lnTo>
                    <a:lnTo>
                      <a:pt x="78" y="120"/>
                    </a:lnTo>
                    <a:lnTo>
                      <a:pt x="82" y="151"/>
                    </a:lnTo>
                    <a:lnTo>
                      <a:pt x="86" y="183"/>
                    </a:lnTo>
                    <a:lnTo>
                      <a:pt x="88" y="215"/>
                    </a:lnTo>
                    <a:lnTo>
                      <a:pt x="92" y="250"/>
                    </a:lnTo>
                    <a:lnTo>
                      <a:pt x="92" y="282"/>
                    </a:lnTo>
                    <a:lnTo>
                      <a:pt x="92" y="314"/>
                    </a:lnTo>
                    <a:lnTo>
                      <a:pt x="92" y="347"/>
                    </a:lnTo>
                    <a:lnTo>
                      <a:pt x="96" y="379"/>
                    </a:lnTo>
                    <a:lnTo>
                      <a:pt x="96" y="409"/>
                    </a:lnTo>
                    <a:lnTo>
                      <a:pt x="101" y="442"/>
                    </a:lnTo>
                    <a:lnTo>
                      <a:pt x="107" y="474"/>
                    </a:lnTo>
                    <a:lnTo>
                      <a:pt x="116" y="506"/>
                    </a:lnTo>
                    <a:lnTo>
                      <a:pt x="82" y="571"/>
                    </a:lnTo>
                    <a:lnTo>
                      <a:pt x="67" y="571"/>
                    </a:lnTo>
                    <a:lnTo>
                      <a:pt x="56" y="571"/>
                    </a:lnTo>
                    <a:lnTo>
                      <a:pt x="44" y="546"/>
                    </a:lnTo>
                    <a:lnTo>
                      <a:pt x="35" y="514"/>
                    </a:lnTo>
                    <a:lnTo>
                      <a:pt x="25" y="472"/>
                    </a:lnTo>
                    <a:lnTo>
                      <a:pt x="18" y="426"/>
                    </a:lnTo>
                    <a:lnTo>
                      <a:pt x="12" y="375"/>
                    </a:lnTo>
                    <a:lnTo>
                      <a:pt x="8" y="326"/>
                    </a:lnTo>
                    <a:lnTo>
                      <a:pt x="2" y="270"/>
                    </a:lnTo>
                    <a:lnTo>
                      <a:pt x="2" y="217"/>
                    </a:lnTo>
                    <a:lnTo>
                      <a:pt x="0" y="166"/>
                    </a:lnTo>
                    <a:lnTo>
                      <a:pt x="4" y="120"/>
                    </a:lnTo>
                    <a:lnTo>
                      <a:pt x="6" y="77"/>
                    </a:lnTo>
                    <a:lnTo>
                      <a:pt x="14" y="42"/>
                    </a:lnTo>
                    <a:lnTo>
                      <a:pt x="21" y="16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06" name="Freeform 15"/>
              <p:cNvSpPr>
                <a:spLocks/>
              </p:cNvSpPr>
              <p:nvPr/>
            </p:nvSpPr>
            <p:spPr bwMode="auto">
              <a:xfrm>
                <a:off x="1638" y="2014"/>
                <a:ext cx="268" cy="43"/>
              </a:xfrm>
              <a:custGeom>
                <a:avLst/>
                <a:gdLst>
                  <a:gd name="T0" fmla="*/ 68 w 534"/>
                  <a:gd name="T1" fmla="*/ 2 h 88"/>
                  <a:gd name="T2" fmla="*/ 29 w 534"/>
                  <a:gd name="T3" fmla="*/ 10 h 88"/>
                  <a:gd name="T4" fmla="*/ 28 w 534"/>
                  <a:gd name="T5" fmla="*/ 10 h 88"/>
                  <a:gd name="T6" fmla="*/ 26 w 534"/>
                  <a:gd name="T7" fmla="*/ 9 h 88"/>
                  <a:gd name="T8" fmla="*/ 24 w 534"/>
                  <a:gd name="T9" fmla="*/ 8 h 88"/>
                  <a:gd name="T10" fmla="*/ 22 w 534"/>
                  <a:gd name="T11" fmla="*/ 8 h 88"/>
                  <a:gd name="T12" fmla="*/ 20 w 534"/>
                  <a:gd name="T13" fmla="*/ 7 h 88"/>
                  <a:gd name="T14" fmla="*/ 18 w 534"/>
                  <a:gd name="T15" fmla="*/ 7 h 88"/>
                  <a:gd name="T16" fmla="*/ 17 w 534"/>
                  <a:gd name="T17" fmla="*/ 6 h 88"/>
                  <a:gd name="T18" fmla="*/ 15 w 534"/>
                  <a:gd name="T19" fmla="*/ 6 h 88"/>
                  <a:gd name="T20" fmla="*/ 13 w 534"/>
                  <a:gd name="T21" fmla="*/ 5 h 88"/>
                  <a:gd name="T22" fmla="*/ 11 w 534"/>
                  <a:gd name="T23" fmla="*/ 5 h 88"/>
                  <a:gd name="T24" fmla="*/ 9 w 534"/>
                  <a:gd name="T25" fmla="*/ 4 h 88"/>
                  <a:gd name="T26" fmla="*/ 7 w 534"/>
                  <a:gd name="T27" fmla="*/ 4 h 88"/>
                  <a:gd name="T28" fmla="*/ 5 w 534"/>
                  <a:gd name="T29" fmla="*/ 3 h 88"/>
                  <a:gd name="T30" fmla="*/ 4 w 534"/>
                  <a:gd name="T31" fmla="*/ 3 h 88"/>
                  <a:gd name="T32" fmla="*/ 2 w 534"/>
                  <a:gd name="T33" fmla="*/ 2 h 88"/>
                  <a:gd name="T34" fmla="*/ 0 w 534"/>
                  <a:gd name="T35" fmla="*/ 2 h 88"/>
                  <a:gd name="T36" fmla="*/ 1 w 534"/>
                  <a:gd name="T37" fmla="*/ 1 h 88"/>
                  <a:gd name="T38" fmla="*/ 3 w 534"/>
                  <a:gd name="T39" fmla="*/ 0 h 88"/>
                  <a:gd name="T40" fmla="*/ 6 w 534"/>
                  <a:gd name="T41" fmla="*/ 0 h 88"/>
                  <a:gd name="T42" fmla="*/ 10 w 534"/>
                  <a:gd name="T43" fmla="*/ 0 h 88"/>
                  <a:gd name="T44" fmla="*/ 14 w 534"/>
                  <a:gd name="T45" fmla="*/ 0 h 88"/>
                  <a:gd name="T46" fmla="*/ 20 w 534"/>
                  <a:gd name="T47" fmla="*/ 0 h 88"/>
                  <a:gd name="T48" fmla="*/ 26 w 534"/>
                  <a:gd name="T49" fmla="*/ 0 h 88"/>
                  <a:gd name="T50" fmla="*/ 32 w 534"/>
                  <a:gd name="T51" fmla="*/ 0 h 88"/>
                  <a:gd name="T52" fmla="*/ 38 w 534"/>
                  <a:gd name="T53" fmla="*/ 0 h 88"/>
                  <a:gd name="T54" fmla="*/ 44 w 534"/>
                  <a:gd name="T55" fmla="*/ 0 h 88"/>
                  <a:gd name="T56" fmla="*/ 49 w 534"/>
                  <a:gd name="T57" fmla="*/ 0 h 88"/>
                  <a:gd name="T58" fmla="*/ 55 w 534"/>
                  <a:gd name="T59" fmla="*/ 1 h 88"/>
                  <a:gd name="T60" fmla="*/ 59 w 534"/>
                  <a:gd name="T61" fmla="*/ 1 h 88"/>
                  <a:gd name="T62" fmla="*/ 63 w 534"/>
                  <a:gd name="T63" fmla="*/ 1 h 88"/>
                  <a:gd name="T64" fmla="*/ 65 w 534"/>
                  <a:gd name="T65" fmla="*/ 1 h 88"/>
                  <a:gd name="T66" fmla="*/ 68 w 534"/>
                  <a:gd name="T67" fmla="*/ 2 h 88"/>
                  <a:gd name="T68" fmla="*/ 68 w 534"/>
                  <a:gd name="T69" fmla="*/ 2 h 88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34"/>
                  <a:gd name="T106" fmla="*/ 0 h 88"/>
                  <a:gd name="T107" fmla="*/ 534 w 534"/>
                  <a:gd name="T108" fmla="*/ 88 h 88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34" h="88">
                    <a:moveTo>
                      <a:pt x="534" y="17"/>
                    </a:moveTo>
                    <a:lnTo>
                      <a:pt x="232" y="88"/>
                    </a:lnTo>
                    <a:lnTo>
                      <a:pt x="217" y="82"/>
                    </a:lnTo>
                    <a:lnTo>
                      <a:pt x="201" y="76"/>
                    </a:lnTo>
                    <a:lnTo>
                      <a:pt x="186" y="70"/>
                    </a:lnTo>
                    <a:lnTo>
                      <a:pt x="173" y="67"/>
                    </a:lnTo>
                    <a:lnTo>
                      <a:pt x="158" y="61"/>
                    </a:lnTo>
                    <a:lnTo>
                      <a:pt x="144" y="59"/>
                    </a:lnTo>
                    <a:lnTo>
                      <a:pt x="129" y="53"/>
                    </a:lnTo>
                    <a:lnTo>
                      <a:pt x="116" y="51"/>
                    </a:lnTo>
                    <a:lnTo>
                      <a:pt x="99" y="46"/>
                    </a:lnTo>
                    <a:lnTo>
                      <a:pt x="85" y="42"/>
                    </a:lnTo>
                    <a:lnTo>
                      <a:pt x="68" y="38"/>
                    </a:lnTo>
                    <a:lnTo>
                      <a:pt x="55" y="34"/>
                    </a:lnTo>
                    <a:lnTo>
                      <a:pt x="40" y="29"/>
                    </a:lnTo>
                    <a:lnTo>
                      <a:pt x="27" y="25"/>
                    </a:lnTo>
                    <a:lnTo>
                      <a:pt x="11" y="21"/>
                    </a:lnTo>
                    <a:lnTo>
                      <a:pt x="0" y="17"/>
                    </a:lnTo>
                    <a:lnTo>
                      <a:pt x="4" y="11"/>
                    </a:lnTo>
                    <a:lnTo>
                      <a:pt x="21" y="6"/>
                    </a:lnTo>
                    <a:lnTo>
                      <a:pt x="44" y="2"/>
                    </a:lnTo>
                    <a:lnTo>
                      <a:pt x="76" y="2"/>
                    </a:lnTo>
                    <a:lnTo>
                      <a:pt x="112" y="0"/>
                    </a:lnTo>
                    <a:lnTo>
                      <a:pt x="156" y="0"/>
                    </a:lnTo>
                    <a:lnTo>
                      <a:pt x="201" y="0"/>
                    </a:lnTo>
                    <a:lnTo>
                      <a:pt x="251" y="2"/>
                    </a:lnTo>
                    <a:lnTo>
                      <a:pt x="297" y="2"/>
                    </a:lnTo>
                    <a:lnTo>
                      <a:pt x="344" y="4"/>
                    </a:lnTo>
                    <a:lnTo>
                      <a:pt x="390" y="6"/>
                    </a:lnTo>
                    <a:lnTo>
                      <a:pt x="432" y="10"/>
                    </a:lnTo>
                    <a:lnTo>
                      <a:pt x="468" y="10"/>
                    </a:lnTo>
                    <a:lnTo>
                      <a:pt x="498" y="13"/>
                    </a:lnTo>
                    <a:lnTo>
                      <a:pt x="519" y="13"/>
                    </a:lnTo>
                    <a:lnTo>
                      <a:pt x="534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07" name="Freeform 16"/>
              <p:cNvSpPr>
                <a:spLocks/>
              </p:cNvSpPr>
              <p:nvPr/>
            </p:nvSpPr>
            <p:spPr bwMode="auto">
              <a:xfrm>
                <a:off x="1970" y="2245"/>
                <a:ext cx="202" cy="457"/>
              </a:xfrm>
              <a:custGeom>
                <a:avLst/>
                <a:gdLst>
                  <a:gd name="T0" fmla="*/ 2 w 404"/>
                  <a:gd name="T1" fmla="*/ 12 h 915"/>
                  <a:gd name="T2" fmla="*/ 3 w 404"/>
                  <a:gd name="T3" fmla="*/ 11 h 915"/>
                  <a:gd name="T4" fmla="*/ 6 w 404"/>
                  <a:gd name="T5" fmla="*/ 10 h 915"/>
                  <a:gd name="T6" fmla="*/ 10 w 404"/>
                  <a:gd name="T7" fmla="*/ 9 h 915"/>
                  <a:gd name="T8" fmla="*/ 13 w 404"/>
                  <a:gd name="T9" fmla="*/ 7 h 915"/>
                  <a:gd name="T10" fmla="*/ 18 w 404"/>
                  <a:gd name="T11" fmla="*/ 3 h 915"/>
                  <a:gd name="T12" fmla="*/ 23 w 404"/>
                  <a:gd name="T13" fmla="*/ 9 h 915"/>
                  <a:gd name="T14" fmla="*/ 42 w 404"/>
                  <a:gd name="T15" fmla="*/ 0 h 915"/>
                  <a:gd name="T16" fmla="*/ 42 w 404"/>
                  <a:gd name="T17" fmla="*/ 10 h 915"/>
                  <a:gd name="T18" fmla="*/ 44 w 404"/>
                  <a:gd name="T19" fmla="*/ 11 h 915"/>
                  <a:gd name="T20" fmla="*/ 51 w 404"/>
                  <a:gd name="T21" fmla="*/ 109 h 915"/>
                  <a:gd name="T22" fmla="*/ 47 w 404"/>
                  <a:gd name="T23" fmla="*/ 112 h 915"/>
                  <a:gd name="T24" fmla="*/ 42 w 404"/>
                  <a:gd name="T25" fmla="*/ 114 h 915"/>
                  <a:gd name="T26" fmla="*/ 36 w 404"/>
                  <a:gd name="T27" fmla="*/ 114 h 915"/>
                  <a:gd name="T28" fmla="*/ 30 w 404"/>
                  <a:gd name="T29" fmla="*/ 114 h 915"/>
                  <a:gd name="T30" fmla="*/ 25 w 404"/>
                  <a:gd name="T31" fmla="*/ 114 h 915"/>
                  <a:gd name="T32" fmla="*/ 19 w 404"/>
                  <a:gd name="T33" fmla="*/ 114 h 915"/>
                  <a:gd name="T34" fmla="*/ 13 w 404"/>
                  <a:gd name="T35" fmla="*/ 114 h 915"/>
                  <a:gd name="T36" fmla="*/ 7 w 404"/>
                  <a:gd name="T37" fmla="*/ 114 h 915"/>
                  <a:gd name="T38" fmla="*/ 37 w 404"/>
                  <a:gd name="T39" fmla="*/ 106 h 915"/>
                  <a:gd name="T40" fmla="*/ 22 w 404"/>
                  <a:gd name="T41" fmla="*/ 85 h 915"/>
                  <a:gd name="T42" fmla="*/ 23 w 404"/>
                  <a:gd name="T43" fmla="*/ 83 h 915"/>
                  <a:gd name="T44" fmla="*/ 27 w 404"/>
                  <a:gd name="T45" fmla="*/ 82 h 915"/>
                  <a:gd name="T46" fmla="*/ 31 w 404"/>
                  <a:gd name="T47" fmla="*/ 80 h 915"/>
                  <a:gd name="T48" fmla="*/ 35 w 404"/>
                  <a:gd name="T49" fmla="*/ 79 h 915"/>
                  <a:gd name="T50" fmla="*/ 35 w 404"/>
                  <a:gd name="T51" fmla="*/ 76 h 915"/>
                  <a:gd name="T52" fmla="*/ 34 w 404"/>
                  <a:gd name="T53" fmla="*/ 74 h 915"/>
                  <a:gd name="T54" fmla="*/ 33 w 404"/>
                  <a:gd name="T55" fmla="*/ 65 h 915"/>
                  <a:gd name="T56" fmla="*/ 34 w 404"/>
                  <a:gd name="T57" fmla="*/ 62 h 915"/>
                  <a:gd name="T58" fmla="*/ 33 w 404"/>
                  <a:gd name="T59" fmla="*/ 60 h 915"/>
                  <a:gd name="T60" fmla="*/ 33 w 404"/>
                  <a:gd name="T61" fmla="*/ 57 h 915"/>
                  <a:gd name="T62" fmla="*/ 27 w 404"/>
                  <a:gd name="T63" fmla="*/ 55 h 915"/>
                  <a:gd name="T64" fmla="*/ 24 w 404"/>
                  <a:gd name="T65" fmla="*/ 54 h 915"/>
                  <a:gd name="T66" fmla="*/ 20 w 404"/>
                  <a:gd name="T67" fmla="*/ 53 h 915"/>
                  <a:gd name="T68" fmla="*/ 15 w 404"/>
                  <a:gd name="T69" fmla="*/ 52 h 915"/>
                  <a:gd name="T70" fmla="*/ 35 w 404"/>
                  <a:gd name="T71" fmla="*/ 40 h 915"/>
                  <a:gd name="T72" fmla="*/ 30 w 404"/>
                  <a:gd name="T73" fmla="*/ 30 h 915"/>
                  <a:gd name="T74" fmla="*/ 5 w 404"/>
                  <a:gd name="T75" fmla="*/ 26 h 915"/>
                  <a:gd name="T76" fmla="*/ 0 w 404"/>
                  <a:gd name="T77" fmla="*/ 12 h 915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404"/>
                  <a:gd name="T118" fmla="*/ 0 h 915"/>
                  <a:gd name="T119" fmla="*/ 404 w 404"/>
                  <a:gd name="T120" fmla="*/ 915 h 915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404" h="915">
                    <a:moveTo>
                      <a:pt x="0" y="103"/>
                    </a:moveTo>
                    <a:lnTo>
                      <a:pt x="10" y="99"/>
                    </a:lnTo>
                    <a:lnTo>
                      <a:pt x="21" y="97"/>
                    </a:lnTo>
                    <a:lnTo>
                      <a:pt x="31" y="93"/>
                    </a:lnTo>
                    <a:lnTo>
                      <a:pt x="42" y="91"/>
                    </a:lnTo>
                    <a:lnTo>
                      <a:pt x="52" y="86"/>
                    </a:lnTo>
                    <a:lnTo>
                      <a:pt x="63" y="80"/>
                    </a:lnTo>
                    <a:lnTo>
                      <a:pt x="75" y="74"/>
                    </a:lnTo>
                    <a:lnTo>
                      <a:pt x="86" y="71"/>
                    </a:lnTo>
                    <a:lnTo>
                      <a:pt x="105" y="57"/>
                    </a:lnTo>
                    <a:lnTo>
                      <a:pt x="126" y="44"/>
                    </a:lnTo>
                    <a:lnTo>
                      <a:pt x="143" y="29"/>
                    </a:lnTo>
                    <a:lnTo>
                      <a:pt x="162" y="15"/>
                    </a:lnTo>
                    <a:lnTo>
                      <a:pt x="179" y="74"/>
                    </a:lnTo>
                    <a:lnTo>
                      <a:pt x="204" y="82"/>
                    </a:lnTo>
                    <a:lnTo>
                      <a:pt x="333" y="0"/>
                    </a:lnTo>
                    <a:lnTo>
                      <a:pt x="327" y="74"/>
                    </a:lnTo>
                    <a:lnTo>
                      <a:pt x="335" y="80"/>
                    </a:lnTo>
                    <a:lnTo>
                      <a:pt x="345" y="88"/>
                    </a:lnTo>
                    <a:lnTo>
                      <a:pt x="352" y="91"/>
                    </a:lnTo>
                    <a:lnTo>
                      <a:pt x="362" y="91"/>
                    </a:lnTo>
                    <a:lnTo>
                      <a:pt x="404" y="875"/>
                    </a:lnTo>
                    <a:lnTo>
                      <a:pt x="386" y="888"/>
                    </a:lnTo>
                    <a:lnTo>
                      <a:pt x="371" y="902"/>
                    </a:lnTo>
                    <a:lnTo>
                      <a:pt x="352" y="911"/>
                    </a:lnTo>
                    <a:lnTo>
                      <a:pt x="333" y="915"/>
                    </a:lnTo>
                    <a:lnTo>
                      <a:pt x="310" y="915"/>
                    </a:lnTo>
                    <a:lnTo>
                      <a:pt x="288" y="915"/>
                    </a:lnTo>
                    <a:lnTo>
                      <a:pt x="265" y="915"/>
                    </a:lnTo>
                    <a:lnTo>
                      <a:pt x="244" y="915"/>
                    </a:lnTo>
                    <a:lnTo>
                      <a:pt x="217" y="915"/>
                    </a:lnTo>
                    <a:lnTo>
                      <a:pt x="194" y="915"/>
                    </a:lnTo>
                    <a:lnTo>
                      <a:pt x="170" y="915"/>
                    </a:lnTo>
                    <a:lnTo>
                      <a:pt x="147" y="915"/>
                    </a:lnTo>
                    <a:lnTo>
                      <a:pt x="124" y="915"/>
                    </a:lnTo>
                    <a:lnTo>
                      <a:pt x="101" y="915"/>
                    </a:lnTo>
                    <a:lnTo>
                      <a:pt x="80" y="915"/>
                    </a:lnTo>
                    <a:lnTo>
                      <a:pt x="63" y="915"/>
                    </a:lnTo>
                    <a:lnTo>
                      <a:pt x="63" y="854"/>
                    </a:lnTo>
                    <a:lnTo>
                      <a:pt x="291" y="854"/>
                    </a:lnTo>
                    <a:lnTo>
                      <a:pt x="282" y="713"/>
                    </a:lnTo>
                    <a:lnTo>
                      <a:pt x="170" y="681"/>
                    </a:lnTo>
                    <a:lnTo>
                      <a:pt x="173" y="675"/>
                    </a:lnTo>
                    <a:lnTo>
                      <a:pt x="183" y="670"/>
                    </a:lnTo>
                    <a:lnTo>
                      <a:pt x="198" y="664"/>
                    </a:lnTo>
                    <a:lnTo>
                      <a:pt x="217" y="658"/>
                    </a:lnTo>
                    <a:lnTo>
                      <a:pt x="234" y="653"/>
                    </a:lnTo>
                    <a:lnTo>
                      <a:pt x="251" y="647"/>
                    </a:lnTo>
                    <a:lnTo>
                      <a:pt x="265" y="641"/>
                    </a:lnTo>
                    <a:lnTo>
                      <a:pt x="274" y="639"/>
                    </a:lnTo>
                    <a:lnTo>
                      <a:pt x="276" y="628"/>
                    </a:lnTo>
                    <a:lnTo>
                      <a:pt x="274" y="614"/>
                    </a:lnTo>
                    <a:lnTo>
                      <a:pt x="270" y="601"/>
                    </a:lnTo>
                    <a:lnTo>
                      <a:pt x="267" y="594"/>
                    </a:lnTo>
                    <a:lnTo>
                      <a:pt x="124" y="559"/>
                    </a:lnTo>
                    <a:lnTo>
                      <a:pt x="263" y="523"/>
                    </a:lnTo>
                    <a:lnTo>
                      <a:pt x="265" y="512"/>
                    </a:lnTo>
                    <a:lnTo>
                      <a:pt x="265" y="500"/>
                    </a:lnTo>
                    <a:lnTo>
                      <a:pt x="261" y="489"/>
                    </a:lnTo>
                    <a:lnTo>
                      <a:pt x="259" y="481"/>
                    </a:lnTo>
                    <a:lnTo>
                      <a:pt x="251" y="466"/>
                    </a:lnTo>
                    <a:lnTo>
                      <a:pt x="257" y="457"/>
                    </a:lnTo>
                    <a:lnTo>
                      <a:pt x="240" y="451"/>
                    </a:lnTo>
                    <a:lnTo>
                      <a:pt x="223" y="445"/>
                    </a:lnTo>
                    <a:lnTo>
                      <a:pt x="206" y="440"/>
                    </a:lnTo>
                    <a:lnTo>
                      <a:pt x="189" y="436"/>
                    </a:lnTo>
                    <a:lnTo>
                      <a:pt x="172" y="430"/>
                    </a:lnTo>
                    <a:lnTo>
                      <a:pt x="154" y="426"/>
                    </a:lnTo>
                    <a:lnTo>
                      <a:pt x="137" y="422"/>
                    </a:lnTo>
                    <a:lnTo>
                      <a:pt x="120" y="422"/>
                    </a:lnTo>
                    <a:lnTo>
                      <a:pt x="274" y="356"/>
                    </a:lnTo>
                    <a:lnTo>
                      <a:pt x="274" y="320"/>
                    </a:lnTo>
                    <a:lnTo>
                      <a:pt x="137" y="268"/>
                    </a:lnTo>
                    <a:lnTo>
                      <a:pt x="242" y="244"/>
                    </a:lnTo>
                    <a:lnTo>
                      <a:pt x="270" y="198"/>
                    </a:lnTo>
                    <a:lnTo>
                      <a:pt x="38" y="208"/>
                    </a:lnTo>
                    <a:lnTo>
                      <a:pt x="0" y="10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08" name="Freeform 17"/>
              <p:cNvSpPr>
                <a:spLocks/>
              </p:cNvSpPr>
              <p:nvPr/>
            </p:nvSpPr>
            <p:spPr bwMode="auto">
              <a:xfrm>
                <a:off x="2035" y="1671"/>
                <a:ext cx="165" cy="153"/>
              </a:xfrm>
              <a:custGeom>
                <a:avLst/>
                <a:gdLst>
                  <a:gd name="T0" fmla="*/ 3 w 331"/>
                  <a:gd name="T1" fmla="*/ 0 h 307"/>
                  <a:gd name="T2" fmla="*/ 6 w 331"/>
                  <a:gd name="T3" fmla="*/ 0 h 307"/>
                  <a:gd name="T4" fmla="*/ 9 w 331"/>
                  <a:gd name="T5" fmla="*/ 1 h 307"/>
                  <a:gd name="T6" fmla="*/ 12 w 331"/>
                  <a:gd name="T7" fmla="*/ 2 h 307"/>
                  <a:gd name="T8" fmla="*/ 15 w 331"/>
                  <a:gd name="T9" fmla="*/ 4 h 307"/>
                  <a:gd name="T10" fmla="*/ 18 w 331"/>
                  <a:gd name="T11" fmla="*/ 7 h 307"/>
                  <a:gd name="T12" fmla="*/ 20 w 331"/>
                  <a:gd name="T13" fmla="*/ 9 h 307"/>
                  <a:gd name="T14" fmla="*/ 23 w 331"/>
                  <a:gd name="T15" fmla="*/ 12 h 307"/>
                  <a:gd name="T16" fmla="*/ 26 w 331"/>
                  <a:gd name="T17" fmla="*/ 15 h 307"/>
                  <a:gd name="T18" fmla="*/ 28 w 331"/>
                  <a:gd name="T19" fmla="*/ 18 h 307"/>
                  <a:gd name="T20" fmla="*/ 30 w 331"/>
                  <a:gd name="T21" fmla="*/ 21 h 307"/>
                  <a:gd name="T22" fmla="*/ 32 w 331"/>
                  <a:gd name="T23" fmla="*/ 24 h 307"/>
                  <a:gd name="T24" fmla="*/ 34 w 331"/>
                  <a:gd name="T25" fmla="*/ 27 h 307"/>
                  <a:gd name="T26" fmla="*/ 36 w 331"/>
                  <a:gd name="T27" fmla="*/ 30 h 307"/>
                  <a:gd name="T28" fmla="*/ 38 w 331"/>
                  <a:gd name="T29" fmla="*/ 33 h 307"/>
                  <a:gd name="T30" fmla="*/ 39 w 331"/>
                  <a:gd name="T31" fmla="*/ 36 h 307"/>
                  <a:gd name="T32" fmla="*/ 41 w 331"/>
                  <a:gd name="T33" fmla="*/ 38 h 307"/>
                  <a:gd name="T34" fmla="*/ 39 w 331"/>
                  <a:gd name="T35" fmla="*/ 36 h 307"/>
                  <a:gd name="T36" fmla="*/ 37 w 331"/>
                  <a:gd name="T37" fmla="*/ 35 h 307"/>
                  <a:gd name="T38" fmla="*/ 33 w 331"/>
                  <a:gd name="T39" fmla="*/ 33 h 307"/>
                  <a:gd name="T40" fmla="*/ 30 w 331"/>
                  <a:gd name="T41" fmla="*/ 31 h 307"/>
                  <a:gd name="T42" fmla="*/ 26 w 331"/>
                  <a:gd name="T43" fmla="*/ 28 h 307"/>
                  <a:gd name="T44" fmla="*/ 22 w 331"/>
                  <a:gd name="T45" fmla="*/ 25 h 307"/>
                  <a:gd name="T46" fmla="*/ 17 w 331"/>
                  <a:gd name="T47" fmla="*/ 22 h 307"/>
                  <a:gd name="T48" fmla="*/ 13 w 331"/>
                  <a:gd name="T49" fmla="*/ 19 h 307"/>
                  <a:gd name="T50" fmla="*/ 9 w 331"/>
                  <a:gd name="T51" fmla="*/ 16 h 307"/>
                  <a:gd name="T52" fmla="*/ 6 w 331"/>
                  <a:gd name="T53" fmla="*/ 13 h 307"/>
                  <a:gd name="T54" fmla="*/ 3 w 331"/>
                  <a:gd name="T55" fmla="*/ 10 h 307"/>
                  <a:gd name="T56" fmla="*/ 1 w 331"/>
                  <a:gd name="T57" fmla="*/ 7 h 307"/>
                  <a:gd name="T58" fmla="*/ 0 w 331"/>
                  <a:gd name="T59" fmla="*/ 5 h 307"/>
                  <a:gd name="T60" fmla="*/ 0 w 331"/>
                  <a:gd name="T61" fmla="*/ 3 h 307"/>
                  <a:gd name="T62" fmla="*/ 0 w 331"/>
                  <a:gd name="T63" fmla="*/ 1 h 307"/>
                  <a:gd name="T64" fmla="*/ 3 w 331"/>
                  <a:gd name="T65" fmla="*/ 0 h 307"/>
                  <a:gd name="T66" fmla="*/ 3 w 331"/>
                  <a:gd name="T67" fmla="*/ 0 h 307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31"/>
                  <a:gd name="T103" fmla="*/ 0 h 307"/>
                  <a:gd name="T104" fmla="*/ 331 w 331"/>
                  <a:gd name="T105" fmla="*/ 307 h 307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31" h="307">
                    <a:moveTo>
                      <a:pt x="28" y="0"/>
                    </a:moveTo>
                    <a:lnTo>
                      <a:pt x="51" y="2"/>
                    </a:lnTo>
                    <a:lnTo>
                      <a:pt x="76" y="10"/>
                    </a:lnTo>
                    <a:lnTo>
                      <a:pt x="99" y="21"/>
                    </a:lnTo>
                    <a:lnTo>
                      <a:pt x="123" y="38"/>
                    </a:lnTo>
                    <a:lnTo>
                      <a:pt x="144" y="56"/>
                    </a:lnTo>
                    <a:lnTo>
                      <a:pt x="167" y="77"/>
                    </a:lnTo>
                    <a:lnTo>
                      <a:pt x="188" y="99"/>
                    </a:lnTo>
                    <a:lnTo>
                      <a:pt x="209" y="124"/>
                    </a:lnTo>
                    <a:lnTo>
                      <a:pt x="226" y="147"/>
                    </a:lnTo>
                    <a:lnTo>
                      <a:pt x="245" y="173"/>
                    </a:lnTo>
                    <a:lnTo>
                      <a:pt x="260" y="196"/>
                    </a:lnTo>
                    <a:lnTo>
                      <a:pt x="277" y="223"/>
                    </a:lnTo>
                    <a:lnTo>
                      <a:pt x="291" y="244"/>
                    </a:lnTo>
                    <a:lnTo>
                      <a:pt x="306" y="267"/>
                    </a:lnTo>
                    <a:lnTo>
                      <a:pt x="317" y="288"/>
                    </a:lnTo>
                    <a:lnTo>
                      <a:pt x="331" y="307"/>
                    </a:lnTo>
                    <a:lnTo>
                      <a:pt x="315" y="295"/>
                    </a:lnTo>
                    <a:lnTo>
                      <a:pt x="296" y="282"/>
                    </a:lnTo>
                    <a:lnTo>
                      <a:pt x="270" y="265"/>
                    </a:lnTo>
                    <a:lnTo>
                      <a:pt x="243" y="248"/>
                    </a:lnTo>
                    <a:lnTo>
                      <a:pt x="209" y="225"/>
                    </a:lnTo>
                    <a:lnTo>
                      <a:pt x="177" y="204"/>
                    </a:lnTo>
                    <a:lnTo>
                      <a:pt x="142" y="179"/>
                    </a:lnTo>
                    <a:lnTo>
                      <a:pt x="110" y="156"/>
                    </a:lnTo>
                    <a:lnTo>
                      <a:pt x="78" y="130"/>
                    </a:lnTo>
                    <a:lnTo>
                      <a:pt x="51" y="107"/>
                    </a:lnTo>
                    <a:lnTo>
                      <a:pt x="28" y="84"/>
                    </a:lnTo>
                    <a:lnTo>
                      <a:pt x="11" y="63"/>
                    </a:lnTo>
                    <a:lnTo>
                      <a:pt x="0" y="40"/>
                    </a:lnTo>
                    <a:lnTo>
                      <a:pt x="0" y="25"/>
                    </a:lnTo>
                    <a:lnTo>
                      <a:pt x="7" y="10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09" name="Freeform 18"/>
              <p:cNvSpPr>
                <a:spLocks/>
              </p:cNvSpPr>
              <p:nvPr/>
            </p:nvSpPr>
            <p:spPr bwMode="auto">
              <a:xfrm>
                <a:off x="2048" y="1745"/>
                <a:ext cx="160" cy="146"/>
              </a:xfrm>
              <a:custGeom>
                <a:avLst/>
                <a:gdLst>
                  <a:gd name="T0" fmla="*/ 1 w 320"/>
                  <a:gd name="T1" fmla="*/ 0 h 291"/>
                  <a:gd name="T2" fmla="*/ 3 w 320"/>
                  <a:gd name="T3" fmla="*/ 2 h 291"/>
                  <a:gd name="T4" fmla="*/ 5 w 320"/>
                  <a:gd name="T5" fmla="*/ 4 h 291"/>
                  <a:gd name="T6" fmla="*/ 7 w 320"/>
                  <a:gd name="T7" fmla="*/ 6 h 291"/>
                  <a:gd name="T8" fmla="*/ 10 w 320"/>
                  <a:gd name="T9" fmla="*/ 8 h 291"/>
                  <a:gd name="T10" fmla="*/ 11 w 320"/>
                  <a:gd name="T11" fmla="*/ 10 h 291"/>
                  <a:gd name="T12" fmla="*/ 14 w 320"/>
                  <a:gd name="T13" fmla="*/ 12 h 291"/>
                  <a:gd name="T14" fmla="*/ 17 w 320"/>
                  <a:gd name="T15" fmla="*/ 14 h 291"/>
                  <a:gd name="T16" fmla="*/ 19 w 320"/>
                  <a:gd name="T17" fmla="*/ 16 h 291"/>
                  <a:gd name="T18" fmla="*/ 21 w 320"/>
                  <a:gd name="T19" fmla="*/ 18 h 291"/>
                  <a:gd name="T20" fmla="*/ 24 w 320"/>
                  <a:gd name="T21" fmla="*/ 20 h 291"/>
                  <a:gd name="T22" fmla="*/ 26 w 320"/>
                  <a:gd name="T23" fmla="*/ 22 h 291"/>
                  <a:gd name="T24" fmla="*/ 29 w 320"/>
                  <a:gd name="T25" fmla="*/ 23 h 291"/>
                  <a:gd name="T26" fmla="*/ 31 w 320"/>
                  <a:gd name="T27" fmla="*/ 25 h 291"/>
                  <a:gd name="T28" fmla="*/ 35 w 320"/>
                  <a:gd name="T29" fmla="*/ 27 h 291"/>
                  <a:gd name="T30" fmla="*/ 37 w 320"/>
                  <a:gd name="T31" fmla="*/ 28 h 291"/>
                  <a:gd name="T32" fmla="*/ 40 w 320"/>
                  <a:gd name="T33" fmla="*/ 30 h 291"/>
                  <a:gd name="T34" fmla="*/ 40 w 320"/>
                  <a:gd name="T35" fmla="*/ 31 h 291"/>
                  <a:gd name="T36" fmla="*/ 40 w 320"/>
                  <a:gd name="T37" fmla="*/ 33 h 291"/>
                  <a:gd name="T38" fmla="*/ 40 w 320"/>
                  <a:gd name="T39" fmla="*/ 33 h 291"/>
                  <a:gd name="T40" fmla="*/ 40 w 320"/>
                  <a:gd name="T41" fmla="*/ 34 h 291"/>
                  <a:gd name="T42" fmla="*/ 39 w 320"/>
                  <a:gd name="T43" fmla="*/ 35 h 291"/>
                  <a:gd name="T44" fmla="*/ 39 w 320"/>
                  <a:gd name="T45" fmla="*/ 36 h 291"/>
                  <a:gd name="T46" fmla="*/ 38 w 320"/>
                  <a:gd name="T47" fmla="*/ 36 h 291"/>
                  <a:gd name="T48" fmla="*/ 36 w 320"/>
                  <a:gd name="T49" fmla="*/ 36 h 291"/>
                  <a:gd name="T50" fmla="*/ 35 w 320"/>
                  <a:gd name="T51" fmla="*/ 36 h 291"/>
                  <a:gd name="T52" fmla="*/ 34 w 320"/>
                  <a:gd name="T53" fmla="*/ 37 h 291"/>
                  <a:gd name="T54" fmla="*/ 20 w 320"/>
                  <a:gd name="T55" fmla="*/ 33 h 291"/>
                  <a:gd name="T56" fmla="*/ 19 w 320"/>
                  <a:gd name="T57" fmla="*/ 32 h 291"/>
                  <a:gd name="T58" fmla="*/ 18 w 320"/>
                  <a:gd name="T59" fmla="*/ 31 h 291"/>
                  <a:gd name="T60" fmla="*/ 17 w 320"/>
                  <a:gd name="T61" fmla="*/ 29 h 291"/>
                  <a:gd name="T62" fmla="*/ 15 w 320"/>
                  <a:gd name="T63" fmla="*/ 27 h 291"/>
                  <a:gd name="T64" fmla="*/ 13 w 320"/>
                  <a:gd name="T65" fmla="*/ 24 h 291"/>
                  <a:gd name="T66" fmla="*/ 11 w 320"/>
                  <a:gd name="T67" fmla="*/ 22 h 291"/>
                  <a:gd name="T68" fmla="*/ 10 w 320"/>
                  <a:gd name="T69" fmla="*/ 19 h 291"/>
                  <a:gd name="T70" fmla="*/ 9 w 320"/>
                  <a:gd name="T71" fmla="*/ 17 h 291"/>
                  <a:gd name="T72" fmla="*/ 6 w 320"/>
                  <a:gd name="T73" fmla="*/ 14 h 291"/>
                  <a:gd name="T74" fmla="*/ 5 w 320"/>
                  <a:gd name="T75" fmla="*/ 11 h 291"/>
                  <a:gd name="T76" fmla="*/ 3 w 320"/>
                  <a:gd name="T77" fmla="*/ 9 h 291"/>
                  <a:gd name="T78" fmla="*/ 3 w 320"/>
                  <a:gd name="T79" fmla="*/ 7 h 291"/>
                  <a:gd name="T80" fmla="*/ 1 w 320"/>
                  <a:gd name="T81" fmla="*/ 4 h 291"/>
                  <a:gd name="T82" fmla="*/ 1 w 320"/>
                  <a:gd name="T83" fmla="*/ 3 h 291"/>
                  <a:gd name="T84" fmla="*/ 0 w 320"/>
                  <a:gd name="T85" fmla="*/ 1 h 291"/>
                  <a:gd name="T86" fmla="*/ 1 w 320"/>
                  <a:gd name="T87" fmla="*/ 0 h 291"/>
                  <a:gd name="T88" fmla="*/ 1 w 320"/>
                  <a:gd name="T89" fmla="*/ 0 h 29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320"/>
                  <a:gd name="T136" fmla="*/ 0 h 291"/>
                  <a:gd name="T137" fmla="*/ 320 w 320"/>
                  <a:gd name="T138" fmla="*/ 291 h 29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320" h="291">
                    <a:moveTo>
                      <a:pt x="2" y="0"/>
                    </a:moveTo>
                    <a:lnTo>
                      <a:pt x="19" y="15"/>
                    </a:lnTo>
                    <a:lnTo>
                      <a:pt x="37" y="32"/>
                    </a:lnTo>
                    <a:lnTo>
                      <a:pt x="56" y="47"/>
                    </a:lnTo>
                    <a:lnTo>
                      <a:pt x="75" y="64"/>
                    </a:lnTo>
                    <a:lnTo>
                      <a:pt x="92" y="80"/>
                    </a:lnTo>
                    <a:lnTo>
                      <a:pt x="113" y="95"/>
                    </a:lnTo>
                    <a:lnTo>
                      <a:pt x="132" y="110"/>
                    </a:lnTo>
                    <a:lnTo>
                      <a:pt x="152" y="127"/>
                    </a:lnTo>
                    <a:lnTo>
                      <a:pt x="171" y="141"/>
                    </a:lnTo>
                    <a:lnTo>
                      <a:pt x="192" y="156"/>
                    </a:lnTo>
                    <a:lnTo>
                      <a:pt x="211" y="169"/>
                    </a:lnTo>
                    <a:lnTo>
                      <a:pt x="232" y="184"/>
                    </a:lnTo>
                    <a:lnTo>
                      <a:pt x="253" y="198"/>
                    </a:lnTo>
                    <a:lnTo>
                      <a:pt x="274" y="211"/>
                    </a:lnTo>
                    <a:lnTo>
                      <a:pt x="295" y="224"/>
                    </a:lnTo>
                    <a:lnTo>
                      <a:pt x="318" y="237"/>
                    </a:lnTo>
                    <a:lnTo>
                      <a:pt x="318" y="247"/>
                    </a:lnTo>
                    <a:lnTo>
                      <a:pt x="320" y="258"/>
                    </a:lnTo>
                    <a:lnTo>
                      <a:pt x="318" y="264"/>
                    </a:lnTo>
                    <a:lnTo>
                      <a:pt x="318" y="272"/>
                    </a:lnTo>
                    <a:lnTo>
                      <a:pt x="312" y="279"/>
                    </a:lnTo>
                    <a:lnTo>
                      <a:pt x="306" y="281"/>
                    </a:lnTo>
                    <a:lnTo>
                      <a:pt x="297" y="281"/>
                    </a:lnTo>
                    <a:lnTo>
                      <a:pt x="287" y="281"/>
                    </a:lnTo>
                    <a:lnTo>
                      <a:pt x="278" y="283"/>
                    </a:lnTo>
                    <a:lnTo>
                      <a:pt x="272" y="291"/>
                    </a:lnTo>
                    <a:lnTo>
                      <a:pt x="156" y="262"/>
                    </a:lnTo>
                    <a:lnTo>
                      <a:pt x="149" y="251"/>
                    </a:lnTo>
                    <a:lnTo>
                      <a:pt x="141" y="241"/>
                    </a:lnTo>
                    <a:lnTo>
                      <a:pt x="130" y="226"/>
                    </a:lnTo>
                    <a:lnTo>
                      <a:pt x="120" y="211"/>
                    </a:lnTo>
                    <a:lnTo>
                      <a:pt x="105" y="192"/>
                    </a:lnTo>
                    <a:lnTo>
                      <a:pt x="94" y="173"/>
                    </a:lnTo>
                    <a:lnTo>
                      <a:pt x="78" y="152"/>
                    </a:lnTo>
                    <a:lnTo>
                      <a:pt x="67" y="131"/>
                    </a:lnTo>
                    <a:lnTo>
                      <a:pt x="52" y="108"/>
                    </a:lnTo>
                    <a:lnTo>
                      <a:pt x="40" y="87"/>
                    </a:lnTo>
                    <a:lnTo>
                      <a:pt x="27" y="66"/>
                    </a:lnTo>
                    <a:lnTo>
                      <a:pt x="19" y="49"/>
                    </a:lnTo>
                    <a:lnTo>
                      <a:pt x="10" y="32"/>
                    </a:lnTo>
                    <a:lnTo>
                      <a:pt x="4" y="19"/>
                    </a:lnTo>
                    <a:lnTo>
                      <a:pt x="0" y="5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10" name="Freeform 19"/>
              <p:cNvSpPr>
                <a:spLocks/>
              </p:cNvSpPr>
              <p:nvPr/>
            </p:nvSpPr>
            <p:spPr bwMode="auto">
              <a:xfrm>
                <a:off x="2138" y="2222"/>
                <a:ext cx="610" cy="467"/>
              </a:xfrm>
              <a:custGeom>
                <a:avLst/>
                <a:gdLst>
                  <a:gd name="T0" fmla="*/ 4 w 1219"/>
                  <a:gd name="T1" fmla="*/ 17 h 933"/>
                  <a:gd name="T2" fmla="*/ 11 w 1219"/>
                  <a:gd name="T3" fmla="*/ 15 h 933"/>
                  <a:gd name="T4" fmla="*/ 17 w 1219"/>
                  <a:gd name="T5" fmla="*/ 12 h 933"/>
                  <a:gd name="T6" fmla="*/ 23 w 1219"/>
                  <a:gd name="T7" fmla="*/ 8 h 933"/>
                  <a:gd name="T8" fmla="*/ 28 w 1219"/>
                  <a:gd name="T9" fmla="*/ 4 h 933"/>
                  <a:gd name="T10" fmla="*/ 36 w 1219"/>
                  <a:gd name="T11" fmla="*/ 17 h 933"/>
                  <a:gd name="T12" fmla="*/ 40 w 1219"/>
                  <a:gd name="T13" fmla="*/ 16 h 933"/>
                  <a:gd name="T14" fmla="*/ 44 w 1219"/>
                  <a:gd name="T15" fmla="*/ 13 h 933"/>
                  <a:gd name="T16" fmla="*/ 48 w 1219"/>
                  <a:gd name="T17" fmla="*/ 10 h 933"/>
                  <a:gd name="T18" fmla="*/ 52 w 1219"/>
                  <a:gd name="T19" fmla="*/ 7 h 933"/>
                  <a:gd name="T20" fmla="*/ 61 w 1219"/>
                  <a:gd name="T21" fmla="*/ 16 h 933"/>
                  <a:gd name="T22" fmla="*/ 67 w 1219"/>
                  <a:gd name="T23" fmla="*/ 13 h 933"/>
                  <a:gd name="T24" fmla="*/ 74 w 1219"/>
                  <a:gd name="T25" fmla="*/ 7 h 933"/>
                  <a:gd name="T26" fmla="*/ 78 w 1219"/>
                  <a:gd name="T27" fmla="*/ 14 h 933"/>
                  <a:gd name="T28" fmla="*/ 82 w 1219"/>
                  <a:gd name="T29" fmla="*/ 13 h 933"/>
                  <a:gd name="T30" fmla="*/ 87 w 1219"/>
                  <a:gd name="T31" fmla="*/ 12 h 933"/>
                  <a:gd name="T32" fmla="*/ 92 w 1219"/>
                  <a:gd name="T33" fmla="*/ 8 h 933"/>
                  <a:gd name="T34" fmla="*/ 96 w 1219"/>
                  <a:gd name="T35" fmla="*/ 5 h 933"/>
                  <a:gd name="T36" fmla="*/ 101 w 1219"/>
                  <a:gd name="T37" fmla="*/ 11 h 933"/>
                  <a:gd name="T38" fmla="*/ 105 w 1219"/>
                  <a:gd name="T39" fmla="*/ 13 h 933"/>
                  <a:gd name="T40" fmla="*/ 111 w 1219"/>
                  <a:gd name="T41" fmla="*/ 13 h 933"/>
                  <a:gd name="T42" fmla="*/ 124 w 1219"/>
                  <a:gd name="T43" fmla="*/ 4 h 933"/>
                  <a:gd name="T44" fmla="*/ 153 w 1219"/>
                  <a:gd name="T45" fmla="*/ 22 h 933"/>
                  <a:gd name="T46" fmla="*/ 32 w 1219"/>
                  <a:gd name="T47" fmla="*/ 37 h 933"/>
                  <a:gd name="T48" fmla="*/ 33 w 1219"/>
                  <a:gd name="T49" fmla="*/ 48 h 933"/>
                  <a:gd name="T50" fmla="*/ 33 w 1219"/>
                  <a:gd name="T51" fmla="*/ 60 h 933"/>
                  <a:gd name="T52" fmla="*/ 33 w 1219"/>
                  <a:gd name="T53" fmla="*/ 71 h 933"/>
                  <a:gd name="T54" fmla="*/ 33 w 1219"/>
                  <a:gd name="T55" fmla="*/ 82 h 933"/>
                  <a:gd name="T56" fmla="*/ 7 w 1219"/>
                  <a:gd name="T57" fmla="*/ 117 h 933"/>
                  <a:gd name="T58" fmla="*/ 6 w 1219"/>
                  <a:gd name="T59" fmla="*/ 111 h 933"/>
                  <a:gd name="T60" fmla="*/ 7 w 1219"/>
                  <a:gd name="T61" fmla="*/ 104 h 933"/>
                  <a:gd name="T62" fmla="*/ 10 w 1219"/>
                  <a:gd name="T63" fmla="*/ 98 h 933"/>
                  <a:gd name="T64" fmla="*/ 14 w 1219"/>
                  <a:gd name="T65" fmla="*/ 93 h 933"/>
                  <a:gd name="T66" fmla="*/ 18 w 1219"/>
                  <a:gd name="T67" fmla="*/ 88 h 933"/>
                  <a:gd name="T68" fmla="*/ 19 w 1219"/>
                  <a:gd name="T69" fmla="*/ 79 h 933"/>
                  <a:gd name="T70" fmla="*/ 17 w 1219"/>
                  <a:gd name="T71" fmla="*/ 75 h 933"/>
                  <a:gd name="T72" fmla="*/ 14 w 1219"/>
                  <a:gd name="T73" fmla="*/ 71 h 933"/>
                  <a:gd name="T74" fmla="*/ 12 w 1219"/>
                  <a:gd name="T75" fmla="*/ 66 h 933"/>
                  <a:gd name="T76" fmla="*/ 11 w 1219"/>
                  <a:gd name="T77" fmla="*/ 61 h 933"/>
                  <a:gd name="T78" fmla="*/ 12 w 1219"/>
                  <a:gd name="T79" fmla="*/ 57 h 933"/>
                  <a:gd name="T80" fmla="*/ 2 w 1219"/>
                  <a:gd name="T81" fmla="*/ 49 h 933"/>
                  <a:gd name="T82" fmla="*/ 1 w 1219"/>
                  <a:gd name="T83" fmla="*/ 42 h 933"/>
                  <a:gd name="T84" fmla="*/ 1 w 1219"/>
                  <a:gd name="T85" fmla="*/ 36 h 933"/>
                  <a:gd name="T86" fmla="*/ 1 w 1219"/>
                  <a:gd name="T87" fmla="*/ 29 h 933"/>
                  <a:gd name="T88" fmla="*/ 0 w 1219"/>
                  <a:gd name="T89" fmla="*/ 22 h 933"/>
                  <a:gd name="T90" fmla="*/ 0 w 1219"/>
                  <a:gd name="T91" fmla="*/ 18 h 933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219"/>
                  <a:gd name="T139" fmla="*/ 0 h 933"/>
                  <a:gd name="T140" fmla="*/ 1219 w 1219"/>
                  <a:gd name="T141" fmla="*/ 933 h 933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219" h="933">
                    <a:moveTo>
                      <a:pt x="0" y="140"/>
                    </a:moveTo>
                    <a:lnTo>
                      <a:pt x="15" y="138"/>
                    </a:lnTo>
                    <a:lnTo>
                      <a:pt x="32" y="135"/>
                    </a:lnTo>
                    <a:lnTo>
                      <a:pt x="49" y="129"/>
                    </a:lnTo>
                    <a:lnTo>
                      <a:pt x="67" y="125"/>
                    </a:lnTo>
                    <a:lnTo>
                      <a:pt x="84" y="117"/>
                    </a:lnTo>
                    <a:lnTo>
                      <a:pt x="101" y="110"/>
                    </a:lnTo>
                    <a:lnTo>
                      <a:pt x="118" y="102"/>
                    </a:lnTo>
                    <a:lnTo>
                      <a:pt x="135" y="95"/>
                    </a:lnTo>
                    <a:lnTo>
                      <a:pt x="150" y="83"/>
                    </a:lnTo>
                    <a:lnTo>
                      <a:pt x="165" y="74"/>
                    </a:lnTo>
                    <a:lnTo>
                      <a:pt x="181" y="62"/>
                    </a:lnTo>
                    <a:lnTo>
                      <a:pt x="196" y="53"/>
                    </a:lnTo>
                    <a:lnTo>
                      <a:pt x="209" y="41"/>
                    </a:lnTo>
                    <a:lnTo>
                      <a:pt x="224" y="32"/>
                    </a:lnTo>
                    <a:lnTo>
                      <a:pt x="238" y="22"/>
                    </a:lnTo>
                    <a:lnTo>
                      <a:pt x="253" y="15"/>
                    </a:lnTo>
                    <a:lnTo>
                      <a:pt x="285" y="131"/>
                    </a:lnTo>
                    <a:lnTo>
                      <a:pt x="293" y="129"/>
                    </a:lnTo>
                    <a:lnTo>
                      <a:pt x="302" y="127"/>
                    </a:lnTo>
                    <a:lnTo>
                      <a:pt x="314" y="123"/>
                    </a:lnTo>
                    <a:lnTo>
                      <a:pt x="325" y="119"/>
                    </a:lnTo>
                    <a:lnTo>
                      <a:pt x="337" y="112"/>
                    </a:lnTo>
                    <a:lnTo>
                      <a:pt x="348" y="104"/>
                    </a:lnTo>
                    <a:lnTo>
                      <a:pt x="359" y="97"/>
                    </a:lnTo>
                    <a:lnTo>
                      <a:pt x="373" y="89"/>
                    </a:lnTo>
                    <a:lnTo>
                      <a:pt x="382" y="79"/>
                    </a:lnTo>
                    <a:lnTo>
                      <a:pt x="394" y="70"/>
                    </a:lnTo>
                    <a:lnTo>
                      <a:pt x="403" y="60"/>
                    </a:lnTo>
                    <a:lnTo>
                      <a:pt x="411" y="53"/>
                    </a:lnTo>
                    <a:lnTo>
                      <a:pt x="430" y="36"/>
                    </a:lnTo>
                    <a:lnTo>
                      <a:pt x="441" y="24"/>
                    </a:lnTo>
                    <a:lnTo>
                      <a:pt x="483" y="123"/>
                    </a:lnTo>
                    <a:lnTo>
                      <a:pt x="500" y="117"/>
                    </a:lnTo>
                    <a:lnTo>
                      <a:pt x="517" y="110"/>
                    </a:lnTo>
                    <a:lnTo>
                      <a:pt x="536" y="97"/>
                    </a:lnTo>
                    <a:lnTo>
                      <a:pt x="555" y="83"/>
                    </a:lnTo>
                    <a:lnTo>
                      <a:pt x="570" y="66"/>
                    </a:lnTo>
                    <a:lnTo>
                      <a:pt x="587" y="51"/>
                    </a:lnTo>
                    <a:lnTo>
                      <a:pt x="603" y="36"/>
                    </a:lnTo>
                    <a:lnTo>
                      <a:pt x="616" y="24"/>
                    </a:lnTo>
                    <a:lnTo>
                      <a:pt x="620" y="106"/>
                    </a:lnTo>
                    <a:lnTo>
                      <a:pt x="631" y="106"/>
                    </a:lnTo>
                    <a:lnTo>
                      <a:pt x="643" y="106"/>
                    </a:lnTo>
                    <a:lnTo>
                      <a:pt x="654" y="102"/>
                    </a:lnTo>
                    <a:lnTo>
                      <a:pt x="667" y="100"/>
                    </a:lnTo>
                    <a:lnTo>
                      <a:pt x="679" y="95"/>
                    </a:lnTo>
                    <a:lnTo>
                      <a:pt x="694" y="89"/>
                    </a:lnTo>
                    <a:lnTo>
                      <a:pt x="705" y="81"/>
                    </a:lnTo>
                    <a:lnTo>
                      <a:pt x="721" y="74"/>
                    </a:lnTo>
                    <a:lnTo>
                      <a:pt x="732" y="62"/>
                    </a:lnTo>
                    <a:lnTo>
                      <a:pt x="743" y="53"/>
                    </a:lnTo>
                    <a:lnTo>
                      <a:pt x="755" y="43"/>
                    </a:lnTo>
                    <a:lnTo>
                      <a:pt x="766" y="34"/>
                    </a:lnTo>
                    <a:lnTo>
                      <a:pt x="785" y="15"/>
                    </a:lnTo>
                    <a:lnTo>
                      <a:pt x="802" y="0"/>
                    </a:lnTo>
                    <a:lnTo>
                      <a:pt x="802" y="85"/>
                    </a:lnTo>
                    <a:lnTo>
                      <a:pt x="814" y="87"/>
                    </a:lnTo>
                    <a:lnTo>
                      <a:pt x="827" y="93"/>
                    </a:lnTo>
                    <a:lnTo>
                      <a:pt x="840" y="97"/>
                    </a:lnTo>
                    <a:lnTo>
                      <a:pt x="857" y="102"/>
                    </a:lnTo>
                    <a:lnTo>
                      <a:pt x="871" y="102"/>
                    </a:lnTo>
                    <a:lnTo>
                      <a:pt x="886" y="104"/>
                    </a:lnTo>
                    <a:lnTo>
                      <a:pt x="899" y="104"/>
                    </a:lnTo>
                    <a:lnTo>
                      <a:pt x="915" y="102"/>
                    </a:lnTo>
                    <a:lnTo>
                      <a:pt x="991" y="32"/>
                    </a:lnTo>
                    <a:lnTo>
                      <a:pt x="1061" y="85"/>
                    </a:lnTo>
                    <a:lnTo>
                      <a:pt x="1198" y="85"/>
                    </a:lnTo>
                    <a:lnTo>
                      <a:pt x="1219" y="173"/>
                    </a:lnTo>
                    <a:lnTo>
                      <a:pt x="253" y="239"/>
                    </a:lnTo>
                    <a:lnTo>
                      <a:pt x="253" y="268"/>
                    </a:lnTo>
                    <a:lnTo>
                      <a:pt x="255" y="296"/>
                    </a:lnTo>
                    <a:lnTo>
                      <a:pt x="257" y="325"/>
                    </a:lnTo>
                    <a:lnTo>
                      <a:pt x="259" y="355"/>
                    </a:lnTo>
                    <a:lnTo>
                      <a:pt x="259" y="384"/>
                    </a:lnTo>
                    <a:lnTo>
                      <a:pt x="259" y="412"/>
                    </a:lnTo>
                    <a:lnTo>
                      <a:pt x="259" y="443"/>
                    </a:lnTo>
                    <a:lnTo>
                      <a:pt x="260" y="473"/>
                    </a:lnTo>
                    <a:lnTo>
                      <a:pt x="259" y="502"/>
                    </a:lnTo>
                    <a:lnTo>
                      <a:pt x="259" y="532"/>
                    </a:lnTo>
                    <a:lnTo>
                      <a:pt x="259" y="561"/>
                    </a:lnTo>
                    <a:lnTo>
                      <a:pt x="259" y="591"/>
                    </a:lnTo>
                    <a:lnTo>
                      <a:pt x="257" y="620"/>
                    </a:lnTo>
                    <a:lnTo>
                      <a:pt x="257" y="650"/>
                    </a:lnTo>
                    <a:lnTo>
                      <a:pt x="257" y="679"/>
                    </a:lnTo>
                    <a:lnTo>
                      <a:pt x="257" y="709"/>
                    </a:lnTo>
                    <a:lnTo>
                      <a:pt x="49" y="933"/>
                    </a:lnTo>
                    <a:lnTo>
                      <a:pt x="44" y="916"/>
                    </a:lnTo>
                    <a:lnTo>
                      <a:pt x="42" y="899"/>
                    </a:lnTo>
                    <a:lnTo>
                      <a:pt x="42" y="882"/>
                    </a:lnTo>
                    <a:lnTo>
                      <a:pt x="46" y="865"/>
                    </a:lnTo>
                    <a:lnTo>
                      <a:pt x="48" y="848"/>
                    </a:lnTo>
                    <a:lnTo>
                      <a:pt x="53" y="831"/>
                    </a:lnTo>
                    <a:lnTo>
                      <a:pt x="59" y="814"/>
                    </a:lnTo>
                    <a:lnTo>
                      <a:pt x="68" y="798"/>
                    </a:lnTo>
                    <a:lnTo>
                      <a:pt x="74" y="781"/>
                    </a:lnTo>
                    <a:lnTo>
                      <a:pt x="84" y="764"/>
                    </a:lnTo>
                    <a:lnTo>
                      <a:pt x="95" y="749"/>
                    </a:lnTo>
                    <a:lnTo>
                      <a:pt x="106" y="737"/>
                    </a:lnTo>
                    <a:lnTo>
                      <a:pt x="118" y="722"/>
                    </a:lnTo>
                    <a:lnTo>
                      <a:pt x="129" y="711"/>
                    </a:lnTo>
                    <a:lnTo>
                      <a:pt x="141" y="699"/>
                    </a:lnTo>
                    <a:lnTo>
                      <a:pt x="154" y="692"/>
                    </a:lnTo>
                    <a:lnTo>
                      <a:pt x="158" y="642"/>
                    </a:lnTo>
                    <a:lnTo>
                      <a:pt x="150" y="631"/>
                    </a:lnTo>
                    <a:lnTo>
                      <a:pt x="143" y="620"/>
                    </a:lnTo>
                    <a:lnTo>
                      <a:pt x="135" y="608"/>
                    </a:lnTo>
                    <a:lnTo>
                      <a:pt x="129" y="599"/>
                    </a:lnTo>
                    <a:lnTo>
                      <a:pt x="122" y="587"/>
                    </a:lnTo>
                    <a:lnTo>
                      <a:pt x="116" y="576"/>
                    </a:lnTo>
                    <a:lnTo>
                      <a:pt x="110" y="564"/>
                    </a:lnTo>
                    <a:lnTo>
                      <a:pt x="106" y="553"/>
                    </a:lnTo>
                    <a:lnTo>
                      <a:pt x="101" y="540"/>
                    </a:lnTo>
                    <a:lnTo>
                      <a:pt x="95" y="526"/>
                    </a:lnTo>
                    <a:lnTo>
                      <a:pt x="91" y="513"/>
                    </a:lnTo>
                    <a:lnTo>
                      <a:pt x="91" y="502"/>
                    </a:lnTo>
                    <a:lnTo>
                      <a:pt x="87" y="488"/>
                    </a:lnTo>
                    <a:lnTo>
                      <a:pt x="87" y="477"/>
                    </a:lnTo>
                    <a:lnTo>
                      <a:pt x="87" y="464"/>
                    </a:lnTo>
                    <a:lnTo>
                      <a:pt x="91" y="452"/>
                    </a:lnTo>
                    <a:lnTo>
                      <a:pt x="25" y="422"/>
                    </a:lnTo>
                    <a:lnTo>
                      <a:pt x="19" y="403"/>
                    </a:lnTo>
                    <a:lnTo>
                      <a:pt x="15" y="386"/>
                    </a:lnTo>
                    <a:lnTo>
                      <a:pt x="11" y="369"/>
                    </a:lnTo>
                    <a:lnTo>
                      <a:pt x="11" y="351"/>
                    </a:lnTo>
                    <a:lnTo>
                      <a:pt x="8" y="332"/>
                    </a:lnTo>
                    <a:lnTo>
                      <a:pt x="6" y="315"/>
                    </a:lnTo>
                    <a:lnTo>
                      <a:pt x="6" y="298"/>
                    </a:lnTo>
                    <a:lnTo>
                      <a:pt x="6" y="281"/>
                    </a:lnTo>
                    <a:lnTo>
                      <a:pt x="4" y="262"/>
                    </a:lnTo>
                    <a:lnTo>
                      <a:pt x="2" y="245"/>
                    </a:lnTo>
                    <a:lnTo>
                      <a:pt x="2" y="228"/>
                    </a:lnTo>
                    <a:lnTo>
                      <a:pt x="2" y="211"/>
                    </a:lnTo>
                    <a:lnTo>
                      <a:pt x="0" y="192"/>
                    </a:lnTo>
                    <a:lnTo>
                      <a:pt x="0" y="175"/>
                    </a:lnTo>
                    <a:lnTo>
                      <a:pt x="0" y="157"/>
                    </a:lnTo>
                    <a:lnTo>
                      <a:pt x="0" y="1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11" name="Freeform 20"/>
              <p:cNvSpPr>
                <a:spLocks/>
              </p:cNvSpPr>
              <p:nvPr/>
            </p:nvSpPr>
            <p:spPr bwMode="auto">
              <a:xfrm>
                <a:off x="2335" y="2349"/>
                <a:ext cx="351" cy="53"/>
              </a:xfrm>
              <a:custGeom>
                <a:avLst/>
                <a:gdLst>
                  <a:gd name="T0" fmla="*/ 0 w 701"/>
                  <a:gd name="T1" fmla="*/ 5 h 105"/>
                  <a:gd name="T2" fmla="*/ 5 w 701"/>
                  <a:gd name="T3" fmla="*/ 4 h 105"/>
                  <a:gd name="T4" fmla="*/ 11 w 701"/>
                  <a:gd name="T5" fmla="*/ 3 h 105"/>
                  <a:gd name="T6" fmla="*/ 16 w 701"/>
                  <a:gd name="T7" fmla="*/ 3 h 105"/>
                  <a:gd name="T8" fmla="*/ 22 w 701"/>
                  <a:gd name="T9" fmla="*/ 2 h 105"/>
                  <a:gd name="T10" fmla="*/ 27 w 701"/>
                  <a:gd name="T11" fmla="*/ 2 h 105"/>
                  <a:gd name="T12" fmla="*/ 32 w 701"/>
                  <a:gd name="T13" fmla="*/ 1 h 105"/>
                  <a:gd name="T14" fmla="*/ 37 w 701"/>
                  <a:gd name="T15" fmla="*/ 1 h 105"/>
                  <a:gd name="T16" fmla="*/ 43 w 701"/>
                  <a:gd name="T17" fmla="*/ 1 h 105"/>
                  <a:gd name="T18" fmla="*/ 48 w 701"/>
                  <a:gd name="T19" fmla="*/ 0 h 105"/>
                  <a:gd name="T20" fmla="*/ 54 w 701"/>
                  <a:gd name="T21" fmla="*/ 0 h 105"/>
                  <a:gd name="T22" fmla="*/ 59 w 701"/>
                  <a:gd name="T23" fmla="*/ 0 h 105"/>
                  <a:gd name="T24" fmla="*/ 64 w 701"/>
                  <a:gd name="T25" fmla="*/ 1 h 105"/>
                  <a:gd name="T26" fmla="*/ 70 w 701"/>
                  <a:gd name="T27" fmla="*/ 1 h 105"/>
                  <a:gd name="T28" fmla="*/ 75 w 701"/>
                  <a:gd name="T29" fmla="*/ 1 h 105"/>
                  <a:gd name="T30" fmla="*/ 80 w 701"/>
                  <a:gd name="T31" fmla="*/ 2 h 105"/>
                  <a:gd name="T32" fmla="*/ 86 w 701"/>
                  <a:gd name="T33" fmla="*/ 3 h 105"/>
                  <a:gd name="T34" fmla="*/ 87 w 701"/>
                  <a:gd name="T35" fmla="*/ 4 h 105"/>
                  <a:gd name="T36" fmla="*/ 88 w 701"/>
                  <a:gd name="T37" fmla="*/ 5 h 105"/>
                  <a:gd name="T38" fmla="*/ 88 w 701"/>
                  <a:gd name="T39" fmla="*/ 6 h 105"/>
                  <a:gd name="T40" fmla="*/ 88 w 701"/>
                  <a:gd name="T41" fmla="*/ 8 h 105"/>
                  <a:gd name="T42" fmla="*/ 84 w 701"/>
                  <a:gd name="T43" fmla="*/ 8 h 105"/>
                  <a:gd name="T44" fmla="*/ 79 w 701"/>
                  <a:gd name="T45" fmla="*/ 8 h 105"/>
                  <a:gd name="T46" fmla="*/ 74 w 701"/>
                  <a:gd name="T47" fmla="*/ 9 h 105"/>
                  <a:gd name="T48" fmla="*/ 69 w 701"/>
                  <a:gd name="T49" fmla="*/ 10 h 105"/>
                  <a:gd name="T50" fmla="*/ 63 w 701"/>
                  <a:gd name="T51" fmla="*/ 10 h 105"/>
                  <a:gd name="T52" fmla="*/ 56 w 701"/>
                  <a:gd name="T53" fmla="*/ 11 h 105"/>
                  <a:gd name="T54" fmla="*/ 50 w 701"/>
                  <a:gd name="T55" fmla="*/ 12 h 105"/>
                  <a:gd name="T56" fmla="*/ 43 w 701"/>
                  <a:gd name="T57" fmla="*/ 13 h 105"/>
                  <a:gd name="T58" fmla="*/ 37 w 701"/>
                  <a:gd name="T59" fmla="*/ 13 h 105"/>
                  <a:gd name="T60" fmla="*/ 30 w 701"/>
                  <a:gd name="T61" fmla="*/ 14 h 105"/>
                  <a:gd name="T62" fmla="*/ 24 w 701"/>
                  <a:gd name="T63" fmla="*/ 14 h 105"/>
                  <a:gd name="T64" fmla="*/ 19 w 701"/>
                  <a:gd name="T65" fmla="*/ 14 h 105"/>
                  <a:gd name="T66" fmla="*/ 13 w 701"/>
                  <a:gd name="T67" fmla="*/ 13 h 105"/>
                  <a:gd name="T68" fmla="*/ 8 w 701"/>
                  <a:gd name="T69" fmla="*/ 12 h 105"/>
                  <a:gd name="T70" fmla="*/ 5 w 701"/>
                  <a:gd name="T71" fmla="*/ 11 h 105"/>
                  <a:gd name="T72" fmla="*/ 2 w 701"/>
                  <a:gd name="T73" fmla="*/ 10 h 105"/>
                  <a:gd name="T74" fmla="*/ 0 w 701"/>
                  <a:gd name="T75" fmla="*/ 5 h 105"/>
                  <a:gd name="T76" fmla="*/ 0 w 701"/>
                  <a:gd name="T77" fmla="*/ 5 h 105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701"/>
                  <a:gd name="T118" fmla="*/ 0 h 105"/>
                  <a:gd name="T119" fmla="*/ 701 w 701"/>
                  <a:gd name="T120" fmla="*/ 105 h 105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701" h="105">
                    <a:moveTo>
                      <a:pt x="0" y="35"/>
                    </a:moveTo>
                    <a:lnTo>
                      <a:pt x="39" y="29"/>
                    </a:lnTo>
                    <a:lnTo>
                      <a:pt x="83" y="23"/>
                    </a:lnTo>
                    <a:lnTo>
                      <a:pt x="125" y="19"/>
                    </a:lnTo>
                    <a:lnTo>
                      <a:pt x="169" y="16"/>
                    </a:lnTo>
                    <a:lnTo>
                      <a:pt x="211" y="10"/>
                    </a:lnTo>
                    <a:lnTo>
                      <a:pt x="254" y="8"/>
                    </a:lnTo>
                    <a:lnTo>
                      <a:pt x="296" y="4"/>
                    </a:lnTo>
                    <a:lnTo>
                      <a:pt x="340" y="4"/>
                    </a:lnTo>
                    <a:lnTo>
                      <a:pt x="382" y="0"/>
                    </a:lnTo>
                    <a:lnTo>
                      <a:pt x="425" y="0"/>
                    </a:lnTo>
                    <a:lnTo>
                      <a:pt x="467" y="0"/>
                    </a:lnTo>
                    <a:lnTo>
                      <a:pt x="511" y="2"/>
                    </a:lnTo>
                    <a:lnTo>
                      <a:pt x="553" y="2"/>
                    </a:lnTo>
                    <a:lnTo>
                      <a:pt x="597" y="8"/>
                    </a:lnTo>
                    <a:lnTo>
                      <a:pt x="638" y="12"/>
                    </a:lnTo>
                    <a:lnTo>
                      <a:pt x="684" y="19"/>
                    </a:lnTo>
                    <a:lnTo>
                      <a:pt x="690" y="25"/>
                    </a:lnTo>
                    <a:lnTo>
                      <a:pt x="697" y="37"/>
                    </a:lnTo>
                    <a:lnTo>
                      <a:pt x="701" y="48"/>
                    </a:lnTo>
                    <a:lnTo>
                      <a:pt x="699" y="59"/>
                    </a:lnTo>
                    <a:lnTo>
                      <a:pt x="667" y="59"/>
                    </a:lnTo>
                    <a:lnTo>
                      <a:pt x="631" y="63"/>
                    </a:lnTo>
                    <a:lnTo>
                      <a:pt x="591" y="69"/>
                    </a:lnTo>
                    <a:lnTo>
                      <a:pt x="547" y="75"/>
                    </a:lnTo>
                    <a:lnTo>
                      <a:pt x="498" y="80"/>
                    </a:lnTo>
                    <a:lnTo>
                      <a:pt x="448" y="86"/>
                    </a:lnTo>
                    <a:lnTo>
                      <a:pt x="395" y="92"/>
                    </a:lnTo>
                    <a:lnTo>
                      <a:pt x="344" y="99"/>
                    </a:lnTo>
                    <a:lnTo>
                      <a:pt x="290" y="101"/>
                    </a:lnTo>
                    <a:lnTo>
                      <a:pt x="239" y="105"/>
                    </a:lnTo>
                    <a:lnTo>
                      <a:pt x="190" y="105"/>
                    </a:lnTo>
                    <a:lnTo>
                      <a:pt x="146" y="105"/>
                    </a:lnTo>
                    <a:lnTo>
                      <a:pt x="102" y="99"/>
                    </a:lnTo>
                    <a:lnTo>
                      <a:pt x="64" y="94"/>
                    </a:lnTo>
                    <a:lnTo>
                      <a:pt x="34" y="84"/>
                    </a:lnTo>
                    <a:lnTo>
                      <a:pt x="9" y="73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12" name="Freeform 21"/>
              <p:cNvSpPr>
                <a:spLocks/>
              </p:cNvSpPr>
              <p:nvPr/>
            </p:nvSpPr>
            <p:spPr bwMode="auto">
              <a:xfrm>
                <a:off x="2606" y="1617"/>
                <a:ext cx="94" cy="205"/>
              </a:xfrm>
              <a:custGeom>
                <a:avLst/>
                <a:gdLst>
                  <a:gd name="T0" fmla="*/ 0 w 189"/>
                  <a:gd name="T1" fmla="*/ 29 h 411"/>
                  <a:gd name="T2" fmla="*/ 0 w 189"/>
                  <a:gd name="T3" fmla="*/ 28 h 411"/>
                  <a:gd name="T4" fmla="*/ 0 w 189"/>
                  <a:gd name="T5" fmla="*/ 27 h 411"/>
                  <a:gd name="T6" fmla="*/ 1 w 189"/>
                  <a:gd name="T7" fmla="*/ 25 h 411"/>
                  <a:gd name="T8" fmla="*/ 2 w 189"/>
                  <a:gd name="T9" fmla="*/ 23 h 411"/>
                  <a:gd name="T10" fmla="*/ 3 w 189"/>
                  <a:gd name="T11" fmla="*/ 21 h 411"/>
                  <a:gd name="T12" fmla="*/ 4 w 189"/>
                  <a:gd name="T13" fmla="*/ 19 h 411"/>
                  <a:gd name="T14" fmla="*/ 5 w 189"/>
                  <a:gd name="T15" fmla="*/ 16 h 411"/>
                  <a:gd name="T16" fmla="*/ 6 w 189"/>
                  <a:gd name="T17" fmla="*/ 14 h 411"/>
                  <a:gd name="T18" fmla="*/ 7 w 189"/>
                  <a:gd name="T19" fmla="*/ 11 h 411"/>
                  <a:gd name="T20" fmla="*/ 8 w 189"/>
                  <a:gd name="T21" fmla="*/ 9 h 411"/>
                  <a:gd name="T22" fmla="*/ 9 w 189"/>
                  <a:gd name="T23" fmla="*/ 7 h 411"/>
                  <a:gd name="T24" fmla="*/ 11 w 189"/>
                  <a:gd name="T25" fmla="*/ 5 h 411"/>
                  <a:gd name="T26" fmla="*/ 11 w 189"/>
                  <a:gd name="T27" fmla="*/ 3 h 411"/>
                  <a:gd name="T28" fmla="*/ 12 w 189"/>
                  <a:gd name="T29" fmla="*/ 1 h 411"/>
                  <a:gd name="T30" fmla="*/ 12 w 189"/>
                  <a:gd name="T31" fmla="*/ 0 h 411"/>
                  <a:gd name="T32" fmla="*/ 13 w 189"/>
                  <a:gd name="T33" fmla="*/ 0 h 411"/>
                  <a:gd name="T34" fmla="*/ 15 w 189"/>
                  <a:gd name="T35" fmla="*/ 0 h 411"/>
                  <a:gd name="T36" fmla="*/ 16 w 189"/>
                  <a:gd name="T37" fmla="*/ 2 h 411"/>
                  <a:gd name="T38" fmla="*/ 18 w 189"/>
                  <a:gd name="T39" fmla="*/ 5 h 411"/>
                  <a:gd name="T40" fmla="*/ 19 w 189"/>
                  <a:gd name="T41" fmla="*/ 8 h 411"/>
                  <a:gd name="T42" fmla="*/ 20 w 189"/>
                  <a:gd name="T43" fmla="*/ 12 h 411"/>
                  <a:gd name="T44" fmla="*/ 20 w 189"/>
                  <a:gd name="T45" fmla="*/ 15 h 411"/>
                  <a:gd name="T46" fmla="*/ 21 w 189"/>
                  <a:gd name="T47" fmla="*/ 18 h 411"/>
                  <a:gd name="T48" fmla="*/ 21 w 189"/>
                  <a:gd name="T49" fmla="*/ 21 h 411"/>
                  <a:gd name="T50" fmla="*/ 21 w 189"/>
                  <a:gd name="T51" fmla="*/ 25 h 411"/>
                  <a:gd name="T52" fmla="*/ 21 w 189"/>
                  <a:gd name="T53" fmla="*/ 28 h 411"/>
                  <a:gd name="T54" fmla="*/ 22 w 189"/>
                  <a:gd name="T55" fmla="*/ 31 h 411"/>
                  <a:gd name="T56" fmla="*/ 22 w 189"/>
                  <a:gd name="T57" fmla="*/ 35 h 411"/>
                  <a:gd name="T58" fmla="*/ 22 w 189"/>
                  <a:gd name="T59" fmla="*/ 38 h 411"/>
                  <a:gd name="T60" fmla="*/ 22 w 189"/>
                  <a:gd name="T61" fmla="*/ 41 h 411"/>
                  <a:gd name="T62" fmla="*/ 22 w 189"/>
                  <a:gd name="T63" fmla="*/ 44 h 411"/>
                  <a:gd name="T64" fmla="*/ 22 w 189"/>
                  <a:gd name="T65" fmla="*/ 48 h 411"/>
                  <a:gd name="T66" fmla="*/ 23 w 189"/>
                  <a:gd name="T67" fmla="*/ 51 h 411"/>
                  <a:gd name="T68" fmla="*/ 3 w 189"/>
                  <a:gd name="T69" fmla="*/ 48 h 411"/>
                  <a:gd name="T70" fmla="*/ 0 w 189"/>
                  <a:gd name="T71" fmla="*/ 29 h 411"/>
                  <a:gd name="T72" fmla="*/ 0 w 189"/>
                  <a:gd name="T73" fmla="*/ 29 h 411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89"/>
                  <a:gd name="T112" fmla="*/ 0 h 411"/>
                  <a:gd name="T113" fmla="*/ 189 w 189"/>
                  <a:gd name="T114" fmla="*/ 411 h 411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89" h="411">
                    <a:moveTo>
                      <a:pt x="0" y="232"/>
                    </a:moveTo>
                    <a:lnTo>
                      <a:pt x="0" y="226"/>
                    </a:lnTo>
                    <a:lnTo>
                      <a:pt x="6" y="217"/>
                    </a:lnTo>
                    <a:lnTo>
                      <a:pt x="10" y="204"/>
                    </a:lnTo>
                    <a:lnTo>
                      <a:pt x="18" y="190"/>
                    </a:lnTo>
                    <a:lnTo>
                      <a:pt x="25" y="171"/>
                    </a:lnTo>
                    <a:lnTo>
                      <a:pt x="35" y="154"/>
                    </a:lnTo>
                    <a:lnTo>
                      <a:pt x="42" y="135"/>
                    </a:lnTo>
                    <a:lnTo>
                      <a:pt x="54" y="116"/>
                    </a:lnTo>
                    <a:lnTo>
                      <a:pt x="61" y="95"/>
                    </a:lnTo>
                    <a:lnTo>
                      <a:pt x="71" y="76"/>
                    </a:lnTo>
                    <a:lnTo>
                      <a:pt x="78" y="57"/>
                    </a:lnTo>
                    <a:lnTo>
                      <a:pt x="88" y="42"/>
                    </a:lnTo>
                    <a:lnTo>
                      <a:pt x="94" y="25"/>
                    </a:lnTo>
                    <a:lnTo>
                      <a:pt x="99" y="15"/>
                    </a:lnTo>
                    <a:lnTo>
                      <a:pt x="103" y="6"/>
                    </a:lnTo>
                    <a:lnTo>
                      <a:pt x="109" y="4"/>
                    </a:lnTo>
                    <a:lnTo>
                      <a:pt x="126" y="0"/>
                    </a:lnTo>
                    <a:lnTo>
                      <a:pt x="135" y="23"/>
                    </a:lnTo>
                    <a:lnTo>
                      <a:pt x="145" y="46"/>
                    </a:lnTo>
                    <a:lnTo>
                      <a:pt x="153" y="70"/>
                    </a:lnTo>
                    <a:lnTo>
                      <a:pt x="160" y="97"/>
                    </a:lnTo>
                    <a:lnTo>
                      <a:pt x="164" y="122"/>
                    </a:lnTo>
                    <a:lnTo>
                      <a:pt x="168" y="148"/>
                    </a:lnTo>
                    <a:lnTo>
                      <a:pt x="172" y="173"/>
                    </a:lnTo>
                    <a:lnTo>
                      <a:pt x="175" y="202"/>
                    </a:lnTo>
                    <a:lnTo>
                      <a:pt x="175" y="226"/>
                    </a:lnTo>
                    <a:lnTo>
                      <a:pt x="177" y="253"/>
                    </a:lnTo>
                    <a:lnTo>
                      <a:pt x="177" y="280"/>
                    </a:lnTo>
                    <a:lnTo>
                      <a:pt x="179" y="306"/>
                    </a:lnTo>
                    <a:lnTo>
                      <a:pt x="179" y="331"/>
                    </a:lnTo>
                    <a:lnTo>
                      <a:pt x="181" y="358"/>
                    </a:lnTo>
                    <a:lnTo>
                      <a:pt x="183" y="384"/>
                    </a:lnTo>
                    <a:lnTo>
                      <a:pt x="189" y="411"/>
                    </a:lnTo>
                    <a:lnTo>
                      <a:pt x="25" y="386"/>
                    </a:lnTo>
                    <a:lnTo>
                      <a:pt x="0" y="2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13" name="Freeform 22"/>
              <p:cNvSpPr>
                <a:spLocks/>
              </p:cNvSpPr>
              <p:nvPr/>
            </p:nvSpPr>
            <p:spPr bwMode="auto">
              <a:xfrm>
                <a:off x="3022" y="1644"/>
                <a:ext cx="110" cy="201"/>
              </a:xfrm>
              <a:custGeom>
                <a:avLst/>
                <a:gdLst>
                  <a:gd name="T0" fmla="*/ 0 w 221"/>
                  <a:gd name="T1" fmla="*/ 38 h 403"/>
                  <a:gd name="T2" fmla="*/ 0 w 221"/>
                  <a:gd name="T3" fmla="*/ 35 h 403"/>
                  <a:gd name="T4" fmla="*/ 2 w 221"/>
                  <a:gd name="T5" fmla="*/ 33 h 403"/>
                  <a:gd name="T6" fmla="*/ 2 w 221"/>
                  <a:gd name="T7" fmla="*/ 30 h 403"/>
                  <a:gd name="T8" fmla="*/ 4 w 221"/>
                  <a:gd name="T9" fmla="*/ 28 h 403"/>
                  <a:gd name="T10" fmla="*/ 5 w 221"/>
                  <a:gd name="T11" fmla="*/ 25 h 403"/>
                  <a:gd name="T12" fmla="*/ 6 w 221"/>
                  <a:gd name="T13" fmla="*/ 23 h 403"/>
                  <a:gd name="T14" fmla="*/ 8 w 221"/>
                  <a:gd name="T15" fmla="*/ 20 h 403"/>
                  <a:gd name="T16" fmla="*/ 9 w 221"/>
                  <a:gd name="T17" fmla="*/ 18 h 403"/>
                  <a:gd name="T18" fmla="*/ 11 w 221"/>
                  <a:gd name="T19" fmla="*/ 16 h 403"/>
                  <a:gd name="T20" fmla="*/ 12 w 221"/>
                  <a:gd name="T21" fmla="*/ 13 h 403"/>
                  <a:gd name="T22" fmla="*/ 13 w 221"/>
                  <a:gd name="T23" fmla="*/ 11 h 403"/>
                  <a:gd name="T24" fmla="*/ 15 w 221"/>
                  <a:gd name="T25" fmla="*/ 9 h 403"/>
                  <a:gd name="T26" fmla="*/ 16 w 221"/>
                  <a:gd name="T27" fmla="*/ 6 h 403"/>
                  <a:gd name="T28" fmla="*/ 18 w 221"/>
                  <a:gd name="T29" fmla="*/ 4 h 403"/>
                  <a:gd name="T30" fmla="*/ 20 w 221"/>
                  <a:gd name="T31" fmla="*/ 2 h 403"/>
                  <a:gd name="T32" fmla="*/ 21 w 221"/>
                  <a:gd name="T33" fmla="*/ 0 h 403"/>
                  <a:gd name="T34" fmla="*/ 27 w 221"/>
                  <a:gd name="T35" fmla="*/ 1 h 403"/>
                  <a:gd name="T36" fmla="*/ 27 w 221"/>
                  <a:gd name="T37" fmla="*/ 5 h 403"/>
                  <a:gd name="T38" fmla="*/ 27 w 221"/>
                  <a:gd name="T39" fmla="*/ 9 h 403"/>
                  <a:gd name="T40" fmla="*/ 26 w 221"/>
                  <a:gd name="T41" fmla="*/ 13 h 403"/>
                  <a:gd name="T42" fmla="*/ 26 w 221"/>
                  <a:gd name="T43" fmla="*/ 17 h 403"/>
                  <a:gd name="T44" fmla="*/ 26 w 221"/>
                  <a:gd name="T45" fmla="*/ 21 h 403"/>
                  <a:gd name="T46" fmla="*/ 26 w 221"/>
                  <a:gd name="T47" fmla="*/ 24 h 403"/>
                  <a:gd name="T48" fmla="*/ 25 w 221"/>
                  <a:gd name="T49" fmla="*/ 28 h 403"/>
                  <a:gd name="T50" fmla="*/ 25 w 221"/>
                  <a:gd name="T51" fmla="*/ 31 h 403"/>
                  <a:gd name="T52" fmla="*/ 24 w 221"/>
                  <a:gd name="T53" fmla="*/ 34 h 403"/>
                  <a:gd name="T54" fmla="*/ 22 w 221"/>
                  <a:gd name="T55" fmla="*/ 37 h 403"/>
                  <a:gd name="T56" fmla="*/ 20 w 221"/>
                  <a:gd name="T57" fmla="*/ 39 h 403"/>
                  <a:gd name="T58" fmla="*/ 18 w 221"/>
                  <a:gd name="T59" fmla="*/ 42 h 403"/>
                  <a:gd name="T60" fmla="*/ 15 w 221"/>
                  <a:gd name="T61" fmla="*/ 44 h 403"/>
                  <a:gd name="T62" fmla="*/ 12 w 221"/>
                  <a:gd name="T63" fmla="*/ 46 h 403"/>
                  <a:gd name="T64" fmla="*/ 8 w 221"/>
                  <a:gd name="T65" fmla="*/ 48 h 403"/>
                  <a:gd name="T66" fmla="*/ 3 w 221"/>
                  <a:gd name="T67" fmla="*/ 50 h 403"/>
                  <a:gd name="T68" fmla="*/ 0 w 221"/>
                  <a:gd name="T69" fmla="*/ 38 h 403"/>
                  <a:gd name="T70" fmla="*/ 0 w 221"/>
                  <a:gd name="T71" fmla="*/ 38 h 40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21"/>
                  <a:gd name="T109" fmla="*/ 0 h 403"/>
                  <a:gd name="T110" fmla="*/ 221 w 221"/>
                  <a:gd name="T111" fmla="*/ 403 h 40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21" h="403">
                    <a:moveTo>
                      <a:pt x="0" y="308"/>
                    </a:moveTo>
                    <a:lnTo>
                      <a:pt x="6" y="286"/>
                    </a:lnTo>
                    <a:lnTo>
                      <a:pt x="16" y="265"/>
                    </a:lnTo>
                    <a:lnTo>
                      <a:pt x="23" y="244"/>
                    </a:lnTo>
                    <a:lnTo>
                      <a:pt x="35" y="225"/>
                    </a:lnTo>
                    <a:lnTo>
                      <a:pt x="42" y="204"/>
                    </a:lnTo>
                    <a:lnTo>
                      <a:pt x="54" y="185"/>
                    </a:lnTo>
                    <a:lnTo>
                      <a:pt x="65" y="166"/>
                    </a:lnTo>
                    <a:lnTo>
                      <a:pt x="76" y="149"/>
                    </a:lnTo>
                    <a:lnTo>
                      <a:pt x="88" y="128"/>
                    </a:lnTo>
                    <a:lnTo>
                      <a:pt x="99" y="109"/>
                    </a:lnTo>
                    <a:lnTo>
                      <a:pt x="111" y="90"/>
                    </a:lnTo>
                    <a:lnTo>
                      <a:pt x="122" y="73"/>
                    </a:lnTo>
                    <a:lnTo>
                      <a:pt x="133" y="54"/>
                    </a:lnTo>
                    <a:lnTo>
                      <a:pt x="147" y="35"/>
                    </a:lnTo>
                    <a:lnTo>
                      <a:pt x="160" y="17"/>
                    </a:lnTo>
                    <a:lnTo>
                      <a:pt x="175" y="0"/>
                    </a:lnTo>
                    <a:lnTo>
                      <a:pt x="221" y="10"/>
                    </a:lnTo>
                    <a:lnTo>
                      <a:pt x="217" y="42"/>
                    </a:lnTo>
                    <a:lnTo>
                      <a:pt x="217" y="76"/>
                    </a:lnTo>
                    <a:lnTo>
                      <a:pt x="215" y="107"/>
                    </a:lnTo>
                    <a:lnTo>
                      <a:pt x="215" y="139"/>
                    </a:lnTo>
                    <a:lnTo>
                      <a:pt x="213" y="168"/>
                    </a:lnTo>
                    <a:lnTo>
                      <a:pt x="211" y="198"/>
                    </a:lnTo>
                    <a:lnTo>
                      <a:pt x="206" y="225"/>
                    </a:lnTo>
                    <a:lnTo>
                      <a:pt x="202" y="251"/>
                    </a:lnTo>
                    <a:lnTo>
                      <a:pt x="192" y="274"/>
                    </a:lnTo>
                    <a:lnTo>
                      <a:pt x="181" y="297"/>
                    </a:lnTo>
                    <a:lnTo>
                      <a:pt x="166" y="318"/>
                    </a:lnTo>
                    <a:lnTo>
                      <a:pt x="149" y="339"/>
                    </a:lnTo>
                    <a:lnTo>
                      <a:pt x="126" y="356"/>
                    </a:lnTo>
                    <a:lnTo>
                      <a:pt x="99" y="373"/>
                    </a:lnTo>
                    <a:lnTo>
                      <a:pt x="65" y="388"/>
                    </a:lnTo>
                    <a:lnTo>
                      <a:pt x="29" y="403"/>
                    </a:lnTo>
                    <a:lnTo>
                      <a:pt x="0" y="30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14" name="Freeform 23"/>
              <p:cNvSpPr>
                <a:spLocks/>
              </p:cNvSpPr>
              <p:nvPr/>
            </p:nvSpPr>
            <p:spPr bwMode="auto">
              <a:xfrm>
                <a:off x="3102" y="2234"/>
                <a:ext cx="888" cy="392"/>
              </a:xfrm>
              <a:custGeom>
                <a:avLst/>
                <a:gdLst>
                  <a:gd name="T0" fmla="*/ 14 w 1776"/>
                  <a:gd name="T1" fmla="*/ 12 h 784"/>
                  <a:gd name="T2" fmla="*/ 18 w 1776"/>
                  <a:gd name="T3" fmla="*/ 17 h 784"/>
                  <a:gd name="T4" fmla="*/ 21 w 1776"/>
                  <a:gd name="T5" fmla="*/ 20 h 784"/>
                  <a:gd name="T6" fmla="*/ 24 w 1776"/>
                  <a:gd name="T7" fmla="*/ 20 h 784"/>
                  <a:gd name="T8" fmla="*/ 27 w 1776"/>
                  <a:gd name="T9" fmla="*/ 17 h 784"/>
                  <a:gd name="T10" fmla="*/ 33 w 1776"/>
                  <a:gd name="T11" fmla="*/ 23 h 784"/>
                  <a:gd name="T12" fmla="*/ 39 w 1776"/>
                  <a:gd name="T13" fmla="*/ 28 h 784"/>
                  <a:gd name="T14" fmla="*/ 46 w 1776"/>
                  <a:gd name="T15" fmla="*/ 19 h 784"/>
                  <a:gd name="T16" fmla="*/ 53 w 1776"/>
                  <a:gd name="T17" fmla="*/ 3 h 784"/>
                  <a:gd name="T18" fmla="*/ 54 w 1776"/>
                  <a:gd name="T19" fmla="*/ 9 h 784"/>
                  <a:gd name="T20" fmla="*/ 55 w 1776"/>
                  <a:gd name="T21" fmla="*/ 13 h 784"/>
                  <a:gd name="T22" fmla="*/ 63 w 1776"/>
                  <a:gd name="T23" fmla="*/ 18 h 784"/>
                  <a:gd name="T24" fmla="*/ 61 w 1776"/>
                  <a:gd name="T25" fmla="*/ 24 h 784"/>
                  <a:gd name="T26" fmla="*/ 61 w 1776"/>
                  <a:gd name="T27" fmla="*/ 28 h 784"/>
                  <a:gd name="T28" fmla="*/ 65 w 1776"/>
                  <a:gd name="T29" fmla="*/ 30 h 784"/>
                  <a:gd name="T30" fmla="*/ 70 w 1776"/>
                  <a:gd name="T31" fmla="*/ 31 h 784"/>
                  <a:gd name="T32" fmla="*/ 74 w 1776"/>
                  <a:gd name="T33" fmla="*/ 33 h 784"/>
                  <a:gd name="T34" fmla="*/ 72 w 1776"/>
                  <a:gd name="T35" fmla="*/ 45 h 784"/>
                  <a:gd name="T36" fmla="*/ 77 w 1776"/>
                  <a:gd name="T37" fmla="*/ 46 h 784"/>
                  <a:gd name="T38" fmla="*/ 83 w 1776"/>
                  <a:gd name="T39" fmla="*/ 47 h 784"/>
                  <a:gd name="T40" fmla="*/ 81 w 1776"/>
                  <a:gd name="T41" fmla="*/ 57 h 784"/>
                  <a:gd name="T42" fmla="*/ 86 w 1776"/>
                  <a:gd name="T43" fmla="*/ 58 h 784"/>
                  <a:gd name="T44" fmla="*/ 91 w 1776"/>
                  <a:gd name="T45" fmla="*/ 55 h 784"/>
                  <a:gd name="T46" fmla="*/ 105 w 1776"/>
                  <a:gd name="T47" fmla="*/ 60 h 784"/>
                  <a:gd name="T48" fmla="*/ 115 w 1776"/>
                  <a:gd name="T49" fmla="*/ 66 h 784"/>
                  <a:gd name="T50" fmla="*/ 120 w 1776"/>
                  <a:gd name="T51" fmla="*/ 78 h 784"/>
                  <a:gd name="T52" fmla="*/ 133 w 1776"/>
                  <a:gd name="T53" fmla="*/ 67 h 784"/>
                  <a:gd name="T54" fmla="*/ 151 w 1776"/>
                  <a:gd name="T55" fmla="*/ 74 h 784"/>
                  <a:gd name="T56" fmla="*/ 169 w 1776"/>
                  <a:gd name="T57" fmla="*/ 63 h 784"/>
                  <a:gd name="T58" fmla="*/ 183 w 1776"/>
                  <a:gd name="T59" fmla="*/ 50 h 784"/>
                  <a:gd name="T60" fmla="*/ 192 w 1776"/>
                  <a:gd name="T61" fmla="*/ 34 h 784"/>
                  <a:gd name="T62" fmla="*/ 201 w 1776"/>
                  <a:gd name="T63" fmla="*/ 14 h 784"/>
                  <a:gd name="T64" fmla="*/ 205 w 1776"/>
                  <a:gd name="T65" fmla="*/ 3 h 784"/>
                  <a:gd name="T66" fmla="*/ 205 w 1776"/>
                  <a:gd name="T67" fmla="*/ 11 h 784"/>
                  <a:gd name="T68" fmla="*/ 204 w 1776"/>
                  <a:gd name="T69" fmla="*/ 19 h 784"/>
                  <a:gd name="T70" fmla="*/ 202 w 1776"/>
                  <a:gd name="T71" fmla="*/ 26 h 784"/>
                  <a:gd name="T72" fmla="*/ 199 w 1776"/>
                  <a:gd name="T73" fmla="*/ 35 h 784"/>
                  <a:gd name="T74" fmla="*/ 196 w 1776"/>
                  <a:gd name="T75" fmla="*/ 43 h 784"/>
                  <a:gd name="T76" fmla="*/ 201 w 1776"/>
                  <a:gd name="T77" fmla="*/ 40 h 784"/>
                  <a:gd name="T78" fmla="*/ 204 w 1776"/>
                  <a:gd name="T79" fmla="*/ 35 h 784"/>
                  <a:gd name="T80" fmla="*/ 208 w 1776"/>
                  <a:gd name="T81" fmla="*/ 29 h 784"/>
                  <a:gd name="T82" fmla="*/ 211 w 1776"/>
                  <a:gd name="T83" fmla="*/ 24 h 784"/>
                  <a:gd name="T84" fmla="*/ 213 w 1776"/>
                  <a:gd name="T85" fmla="*/ 19 h 784"/>
                  <a:gd name="T86" fmla="*/ 222 w 1776"/>
                  <a:gd name="T87" fmla="*/ 18 h 784"/>
                  <a:gd name="T88" fmla="*/ 207 w 1776"/>
                  <a:gd name="T89" fmla="*/ 52 h 784"/>
                  <a:gd name="T90" fmla="*/ 184 w 1776"/>
                  <a:gd name="T91" fmla="*/ 80 h 784"/>
                  <a:gd name="T92" fmla="*/ 156 w 1776"/>
                  <a:gd name="T93" fmla="*/ 95 h 784"/>
                  <a:gd name="T94" fmla="*/ 122 w 1776"/>
                  <a:gd name="T95" fmla="*/ 98 h 784"/>
                  <a:gd name="T96" fmla="*/ 89 w 1776"/>
                  <a:gd name="T97" fmla="*/ 84 h 784"/>
                  <a:gd name="T98" fmla="*/ 76 w 1776"/>
                  <a:gd name="T99" fmla="*/ 74 h 784"/>
                  <a:gd name="T100" fmla="*/ 71 w 1776"/>
                  <a:gd name="T101" fmla="*/ 68 h 784"/>
                  <a:gd name="T102" fmla="*/ 65 w 1776"/>
                  <a:gd name="T103" fmla="*/ 59 h 784"/>
                  <a:gd name="T104" fmla="*/ 57 w 1776"/>
                  <a:gd name="T105" fmla="*/ 49 h 784"/>
                  <a:gd name="T106" fmla="*/ 52 w 1776"/>
                  <a:gd name="T107" fmla="*/ 42 h 784"/>
                  <a:gd name="T108" fmla="*/ 45 w 1776"/>
                  <a:gd name="T109" fmla="*/ 39 h 784"/>
                  <a:gd name="T110" fmla="*/ 34 w 1776"/>
                  <a:gd name="T111" fmla="*/ 41 h 784"/>
                  <a:gd name="T112" fmla="*/ 24 w 1776"/>
                  <a:gd name="T113" fmla="*/ 41 h 784"/>
                  <a:gd name="T114" fmla="*/ 15 w 1776"/>
                  <a:gd name="T115" fmla="*/ 38 h 784"/>
                  <a:gd name="T116" fmla="*/ 7 w 1776"/>
                  <a:gd name="T117" fmla="*/ 30 h 784"/>
                  <a:gd name="T118" fmla="*/ 0 w 1776"/>
                  <a:gd name="T119" fmla="*/ 21 h 784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776"/>
                  <a:gd name="T181" fmla="*/ 0 h 784"/>
                  <a:gd name="T182" fmla="*/ 1776 w 1776"/>
                  <a:gd name="T183" fmla="*/ 784 h 784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776" h="784">
                    <a:moveTo>
                      <a:pt x="0" y="166"/>
                    </a:moveTo>
                    <a:lnTo>
                      <a:pt x="112" y="99"/>
                    </a:lnTo>
                    <a:lnTo>
                      <a:pt x="116" y="99"/>
                    </a:lnTo>
                    <a:lnTo>
                      <a:pt x="122" y="105"/>
                    </a:lnTo>
                    <a:lnTo>
                      <a:pt x="127" y="116"/>
                    </a:lnTo>
                    <a:lnTo>
                      <a:pt x="137" y="130"/>
                    </a:lnTo>
                    <a:lnTo>
                      <a:pt x="144" y="141"/>
                    </a:lnTo>
                    <a:lnTo>
                      <a:pt x="158" y="152"/>
                    </a:lnTo>
                    <a:lnTo>
                      <a:pt x="163" y="154"/>
                    </a:lnTo>
                    <a:lnTo>
                      <a:pt x="171" y="158"/>
                    </a:lnTo>
                    <a:lnTo>
                      <a:pt x="181" y="158"/>
                    </a:lnTo>
                    <a:lnTo>
                      <a:pt x="192" y="158"/>
                    </a:lnTo>
                    <a:lnTo>
                      <a:pt x="186" y="92"/>
                    </a:lnTo>
                    <a:lnTo>
                      <a:pt x="200" y="111"/>
                    </a:lnTo>
                    <a:lnTo>
                      <a:pt x="215" y="132"/>
                    </a:lnTo>
                    <a:lnTo>
                      <a:pt x="230" y="149"/>
                    </a:lnTo>
                    <a:lnTo>
                      <a:pt x="247" y="166"/>
                    </a:lnTo>
                    <a:lnTo>
                      <a:pt x="260" y="181"/>
                    </a:lnTo>
                    <a:lnTo>
                      <a:pt x="277" y="198"/>
                    </a:lnTo>
                    <a:lnTo>
                      <a:pt x="295" y="213"/>
                    </a:lnTo>
                    <a:lnTo>
                      <a:pt x="312" y="229"/>
                    </a:lnTo>
                    <a:lnTo>
                      <a:pt x="289" y="99"/>
                    </a:lnTo>
                    <a:lnTo>
                      <a:pt x="350" y="166"/>
                    </a:lnTo>
                    <a:lnTo>
                      <a:pt x="363" y="152"/>
                    </a:lnTo>
                    <a:lnTo>
                      <a:pt x="329" y="12"/>
                    </a:lnTo>
                    <a:lnTo>
                      <a:pt x="418" y="4"/>
                    </a:lnTo>
                    <a:lnTo>
                      <a:pt x="418" y="17"/>
                    </a:lnTo>
                    <a:lnTo>
                      <a:pt x="420" y="35"/>
                    </a:lnTo>
                    <a:lnTo>
                      <a:pt x="422" y="48"/>
                    </a:lnTo>
                    <a:lnTo>
                      <a:pt x="426" y="65"/>
                    </a:lnTo>
                    <a:lnTo>
                      <a:pt x="430" y="80"/>
                    </a:lnTo>
                    <a:lnTo>
                      <a:pt x="433" y="95"/>
                    </a:lnTo>
                    <a:lnTo>
                      <a:pt x="437" y="111"/>
                    </a:lnTo>
                    <a:lnTo>
                      <a:pt x="443" y="128"/>
                    </a:lnTo>
                    <a:lnTo>
                      <a:pt x="521" y="128"/>
                    </a:lnTo>
                    <a:lnTo>
                      <a:pt x="509" y="139"/>
                    </a:lnTo>
                    <a:lnTo>
                      <a:pt x="502" y="154"/>
                    </a:lnTo>
                    <a:lnTo>
                      <a:pt x="494" y="168"/>
                    </a:lnTo>
                    <a:lnTo>
                      <a:pt x="490" y="185"/>
                    </a:lnTo>
                    <a:lnTo>
                      <a:pt x="487" y="198"/>
                    </a:lnTo>
                    <a:lnTo>
                      <a:pt x="489" y="213"/>
                    </a:lnTo>
                    <a:lnTo>
                      <a:pt x="490" y="229"/>
                    </a:lnTo>
                    <a:lnTo>
                      <a:pt x="500" y="244"/>
                    </a:lnTo>
                    <a:lnTo>
                      <a:pt x="504" y="244"/>
                    </a:lnTo>
                    <a:lnTo>
                      <a:pt x="515" y="246"/>
                    </a:lnTo>
                    <a:lnTo>
                      <a:pt x="528" y="248"/>
                    </a:lnTo>
                    <a:lnTo>
                      <a:pt x="546" y="251"/>
                    </a:lnTo>
                    <a:lnTo>
                      <a:pt x="559" y="253"/>
                    </a:lnTo>
                    <a:lnTo>
                      <a:pt x="574" y="257"/>
                    </a:lnTo>
                    <a:lnTo>
                      <a:pt x="584" y="259"/>
                    </a:lnTo>
                    <a:lnTo>
                      <a:pt x="591" y="261"/>
                    </a:lnTo>
                    <a:lnTo>
                      <a:pt x="555" y="341"/>
                    </a:lnTo>
                    <a:lnTo>
                      <a:pt x="559" y="350"/>
                    </a:lnTo>
                    <a:lnTo>
                      <a:pt x="570" y="360"/>
                    </a:lnTo>
                    <a:lnTo>
                      <a:pt x="584" y="364"/>
                    </a:lnTo>
                    <a:lnTo>
                      <a:pt x="601" y="367"/>
                    </a:lnTo>
                    <a:lnTo>
                      <a:pt x="616" y="367"/>
                    </a:lnTo>
                    <a:lnTo>
                      <a:pt x="633" y="369"/>
                    </a:lnTo>
                    <a:lnTo>
                      <a:pt x="648" y="371"/>
                    </a:lnTo>
                    <a:lnTo>
                      <a:pt x="663" y="373"/>
                    </a:lnTo>
                    <a:lnTo>
                      <a:pt x="622" y="443"/>
                    </a:lnTo>
                    <a:lnTo>
                      <a:pt x="631" y="453"/>
                    </a:lnTo>
                    <a:lnTo>
                      <a:pt x="644" y="461"/>
                    </a:lnTo>
                    <a:lnTo>
                      <a:pt x="658" y="464"/>
                    </a:lnTo>
                    <a:lnTo>
                      <a:pt x="675" y="466"/>
                    </a:lnTo>
                    <a:lnTo>
                      <a:pt x="688" y="464"/>
                    </a:lnTo>
                    <a:lnTo>
                      <a:pt x="703" y="461"/>
                    </a:lnTo>
                    <a:lnTo>
                      <a:pt x="715" y="455"/>
                    </a:lnTo>
                    <a:lnTo>
                      <a:pt x="728" y="447"/>
                    </a:lnTo>
                    <a:lnTo>
                      <a:pt x="713" y="548"/>
                    </a:lnTo>
                    <a:lnTo>
                      <a:pt x="749" y="577"/>
                    </a:lnTo>
                    <a:lnTo>
                      <a:pt x="836" y="485"/>
                    </a:lnTo>
                    <a:lnTo>
                      <a:pt x="816" y="590"/>
                    </a:lnTo>
                    <a:lnTo>
                      <a:pt x="846" y="601"/>
                    </a:lnTo>
                    <a:lnTo>
                      <a:pt x="920" y="523"/>
                    </a:lnTo>
                    <a:lnTo>
                      <a:pt x="937" y="615"/>
                    </a:lnTo>
                    <a:lnTo>
                      <a:pt x="951" y="616"/>
                    </a:lnTo>
                    <a:lnTo>
                      <a:pt x="966" y="620"/>
                    </a:lnTo>
                    <a:lnTo>
                      <a:pt x="981" y="622"/>
                    </a:lnTo>
                    <a:lnTo>
                      <a:pt x="994" y="622"/>
                    </a:lnTo>
                    <a:lnTo>
                      <a:pt x="1061" y="531"/>
                    </a:lnTo>
                    <a:lnTo>
                      <a:pt x="1089" y="618"/>
                    </a:lnTo>
                    <a:lnTo>
                      <a:pt x="1150" y="603"/>
                    </a:lnTo>
                    <a:lnTo>
                      <a:pt x="1205" y="586"/>
                    </a:lnTo>
                    <a:lnTo>
                      <a:pt x="1257" y="563"/>
                    </a:lnTo>
                    <a:lnTo>
                      <a:pt x="1306" y="538"/>
                    </a:lnTo>
                    <a:lnTo>
                      <a:pt x="1348" y="508"/>
                    </a:lnTo>
                    <a:lnTo>
                      <a:pt x="1388" y="476"/>
                    </a:lnTo>
                    <a:lnTo>
                      <a:pt x="1424" y="442"/>
                    </a:lnTo>
                    <a:lnTo>
                      <a:pt x="1458" y="403"/>
                    </a:lnTo>
                    <a:lnTo>
                      <a:pt x="1485" y="360"/>
                    </a:lnTo>
                    <a:lnTo>
                      <a:pt x="1513" y="314"/>
                    </a:lnTo>
                    <a:lnTo>
                      <a:pt x="1536" y="267"/>
                    </a:lnTo>
                    <a:lnTo>
                      <a:pt x="1561" y="219"/>
                    </a:lnTo>
                    <a:lnTo>
                      <a:pt x="1582" y="166"/>
                    </a:lnTo>
                    <a:lnTo>
                      <a:pt x="1603" y="112"/>
                    </a:lnTo>
                    <a:lnTo>
                      <a:pt x="1620" y="55"/>
                    </a:lnTo>
                    <a:lnTo>
                      <a:pt x="1639" y="0"/>
                    </a:lnTo>
                    <a:lnTo>
                      <a:pt x="1639" y="21"/>
                    </a:lnTo>
                    <a:lnTo>
                      <a:pt x="1639" y="42"/>
                    </a:lnTo>
                    <a:lnTo>
                      <a:pt x="1639" y="63"/>
                    </a:lnTo>
                    <a:lnTo>
                      <a:pt x="1639" y="86"/>
                    </a:lnTo>
                    <a:lnTo>
                      <a:pt x="1635" y="107"/>
                    </a:lnTo>
                    <a:lnTo>
                      <a:pt x="1633" y="128"/>
                    </a:lnTo>
                    <a:lnTo>
                      <a:pt x="1629" y="149"/>
                    </a:lnTo>
                    <a:lnTo>
                      <a:pt x="1625" y="171"/>
                    </a:lnTo>
                    <a:lnTo>
                      <a:pt x="1618" y="190"/>
                    </a:lnTo>
                    <a:lnTo>
                      <a:pt x="1612" y="213"/>
                    </a:lnTo>
                    <a:lnTo>
                      <a:pt x="1605" y="232"/>
                    </a:lnTo>
                    <a:lnTo>
                      <a:pt x="1599" y="255"/>
                    </a:lnTo>
                    <a:lnTo>
                      <a:pt x="1589" y="274"/>
                    </a:lnTo>
                    <a:lnTo>
                      <a:pt x="1580" y="295"/>
                    </a:lnTo>
                    <a:lnTo>
                      <a:pt x="1570" y="316"/>
                    </a:lnTo>
                    <a:lnTo>
                      <a:pt x="1563" y="337"/>
                    </a:lnTo>
                    <a:lnTo>
                      <a:pt x="1589" y="345"/>
                    </a:lnTo>
                    <a:lnTo>
                      <a:pt x="1597" y="329"/>
                    </a:lnTo>
                    <a:lnTo>
                      <a:pt x="1606" y="316"/>
                    </a:lnTo>
                    <a:lnTo>
                      <a:pt x="1614" y="301"/>
                    </a:lnTo>
                    <a:lnTo>
                      <a:pt x="1624" y="289"/>
                    </a:lnTo>
                    <a:lnTo>
                      <a:pt x="1631" y="274"/>
                    </a:lnTo>
                    <a:lnTo>
                      <a:pt x="1641" y="261"/>
                    </a:lnTo>
                    <a:lnTo>
                      <a:pt x="1650" y="248"/>
                    </a:lnTo>
                    <a:lnTo>
                      <a:pt x="1660" y="234"/>
                    </a:lnTo>
                    <a:lnTo>
                      <a:pt x="1667" y="219"/>
                    </a:lnTo>
                    <a:lnTo>
                      <a:pt x="1675" y="204"/>
                    </a:lnTo>
                    <a:lnTo>
                      <a:pt x="1681" y="189"/>
                    </a:lnTo>
                    <a:lnTo>
                      <a:pt x="1688" y="175"/>
                    </a:lnTo>
                    <a:lnTo>
                      <a:pt x="1692" y="160"/>
                    </a:lnTo>
                    <a:lnTo>
                      <a:pt x="1698" y="145"/>
                    </a:lnTo>
                    <a:lnTo>
                      <a:pt x="1702" y="128"/>
                    </a:lnTo>
                    <a:lnTo>
                      <a:pt x="1705" y="112"/>
                    </a:lnTo>
                    <a:lnTo>
                      <a:pt x="1776" y="137"/>
                    </a:lnTo>
                    <a:lnTo>
                      <a:pt x="1740" y="238"/>
                    </a:lnTo>
                    <a:lnTo>
                      <a:pt x="1700" y="333"/>
                    </a:lnTo>
                    <a:lnTo>
                      <a:pt x="1652" y="419"/>
                    </a:lnTo>
                    <a:lnTo>
                      <a:pt x="1599" y="500"/>
                    </a:lnTo>
                    <a:lnTo>
                      <a:pt x="1536" y="571"/>
                    </a:lnTo>
                    <a:lnTo>
                      <a:pt x="1470" y="634"/>
                    </a:lnTo>
                    <a:lnTo>
                      <a:pt x="1399" y="685"/>
                    </a:lnTo>
                    <a:lnTo>
                      <a:pt x="1325" y="729"/>
                    </a:lnTo>
                    <a:lnTo>
                      <a:pt x="1243" y="759"/>
                    </a:lnTo>
                    <a:lnTo>
                      <a:pt x="1160" y="778"/>
                    </a:lnTo>
                    <a:lnTo>
                      <a:pt x="1072" y="784"/>
                    </a:lnTo>
                    <a:lnTo>
                      <a:pt x="983" y="778"/>
                    </a:lnTo>
                    <a:lnTo>
                      <a:pt x="890" y="755"/>
                    </a:lnTo>
                    <a:lnTo>
                      <a:pt x="798" y="719"/>
                    </a:lnTo>
                    <a:lnTo>
                      <a:pt x="705" y="668"/>
                    </a:lnTo>
                    <a:lnTo>
                      <a:pt x="612" y="601"/>
                    </a:lnTo>
                    <a:lnTo>
                      <a:pt x="608" y="596"/>
                    </a:lnTo>
                    <a:lnTo>
                      <a:pt x="603" y="588"/>
                    </a:lnTo>
                    <a:lnTo>
                      <a:pt x="593" y="575"/>
                    </a:lnTo>
                    <a:lnTo>
                      <a:pt x="582" y="559"/>
                    </a:lnTo>
                    <a:lnTo>
                      <a:pt x="566" y="538"/>
                    </a:lnTo>
                    <a:lnTo>
                      <a:pt x="551" y="518"/>
                    </a:lnTo>
                    <a:lnTo>
                      <a:pt x="532" y="495"/>
                    </a:lnTo>
                    <a:lnTo>
                      <a:pt x="515" y="472"/>
                    </a:lnTo>
                    <a:lnTo>
                      <a:pt x="494" y="445"/>
                    </a:lnTo>
                    <a:lnTo>
                      <a:pt x="477" y="422"/>
                    </a:lnTo>
                    <a:lnTo>
                      <a:pt x="458" y="398"/>
                    </a:lnTo>
                    <a:lnTo>
                      <a:pt x="443" y="375"/>
                    </a:lnTo>
                    <a:lnTo>
                      <a:pt x="426" y="352"/>
                    </a:lnTo>
                    <a:lnTo>
                      <a:pt x="414" y="333"/>
                    </a:lnTo>
                    <a:lnTo>
                      <a:pt x="403" y="316"/>
                    </a:lnTo>
                    <a:lnTo>
                      <a:pt x="397" y="306"/>
                    </a:lnTo>
                    <a:lnTo>
                      <a:pt x="359" y="312"/>
                    </a:lnTo>
                    <a:lnTo>
                      <a:pt x="329" y="320"/>
                    </a:lnTo>
                    <a:lnTo>
                      <a:pt x="297" y="324"/>
                    </a:lnTo>
                    <a:lnTo>
                      <a:pt x="268" y="327"/>
                    </a:lnTo>
                    <a:lnTo>
                      <a:pt x="239" y="327"/>
                    </a:lnTo>
                    <a:lnTo>
                      <a:pt x="215" y="327"/>
                    </a:lnTo>
                    <a:lnTo>
                      <a:pt x="190" y="324"/>
                    </a:lnTo>
                    <a:lnTo>
                      <a:pt x="167" y="320"/>
                    </a:lnTo>
                    <a:lnTo>
                      <a:pt x="144" y="310"/>
                    </a:lnTo>
                    <a:lnTo>
                      <a:pt x="122" y="299"/>
                    </a:lnTo>
                    <a:lnTo>
                      <a:pt x="101" y="284"/>
                    </a:lnTo>
                    <a:lnTo>
                      <a:pt x="80" y="268"/>
                    </a:lnTo>
                    <a:lnTo>
                      <a:pt x="59" y="246"/>
                    </a:lnTo>
                    <a:lnTo>
                      <a:pt x="40" y="223"/>
                    </a:lnTo>
                    <a:lnTo>
                      <a:pt x="19" y="194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15" name="Freeform 24"/>
              <p:cNvSpPr>
                <a:spLocks/>
              </p:cNvSpPr>
              <p:nvPr/>
            </p:nvSpPr>
            <p:spPr bwMode="auto">
              <a:xfrm>
                <a:off x="3434" y="2014"/>
                <a:ext cx="444" cy="471"/>
              </a:xfrm>
              <a:custGeom>
                <a:avLst/>
                <a:gdLst>
                  <a:gd name="T0" fmla="*/ 12 w 888"/>
                  <a:gd name="T1" fmla="*/ 54 h 943"/>
                  <a:gd name="T2" fmla="*/ 14 w 888"/>
                  <a:gd name="T3" fmla="*/ 59 h 943"/>
                  <a:gd name="T4" fmla="*/ 15 w 888"/>
                  <a:gd name="T5" fmla="*/ 65 h 943"/>
                  <a:gd name="T6" fmla="*/ 19 w 888"/>
                  <a:gd name="T7" fmla="*/ 71 h 943"/>
                  <a:gd name="T8" fmla="*/ 22 w 888"/>
                  <a:gd name="T9" fmla="*/ 77 h 943"/>
                  <a:gd name="T10" fmla="*/ 25 w 888"/>
                  <a:gd name="T11" fmla="*/ 82 h 943"/>
                  <a:gd name="T12" fmla="*/ 29 w 888"/>
                  <a:gd name="T13" fmla="*/ 86 h 943"/>
                  <a:gd name="T14" fmla="*/ 35 w 888"/>
                  <a:gd name="T15" fmla="*/ 89 h 943"/>
                  <a:gd name="T16" fmla="*/ 40 w 888"/>
                  <a:gd name="T17" fmla="*/ 92 h 943"/>
                  <a:gd name="T18" fmla="*/ 45 w 888"/>
                  <a:gd name="T19" fmla="*/ 92 h 943"/>
                  <a:gd name="T20" fmla="*/ 51 w 888"/>
                  <a:gd name="T21" fmla="*/ 93 h 943"/>
                  <a:gd name="T22" fmla="*/ 56 w 888"/>
                  <a:gd name="T23" fmla="*/ 93 h 943"/>
                  <a:gd name="T24" fmla="*/ 60 w 888"/>
                  <a:gd name="T25" fmla="*/ 92 h 943"/>
                  <a:gd name="T26" fmla="*/ 66 w 888"/>
                  <a:gd name="T27" fmla="*/ 91 h 943"/>
                  <a:gd name="T28" fmla="*/ 71 w 888"/>
                  <a:gd name="T29" fmla="*/ 88 h 943"/>
                  <a:gd name="T30" fmla="*/ 76 w 888"/>
                  <a:gd name="T31" fmla="*/ 84 h 943"/>
                  <a:gd name="T32" fmla="*/ 80 w 888"/>
                  <a:gd name="T33" fmla="*/ 79 h 943"/>
                  <a:gd name="T34" fmla="*/ 86 w 888"/>
                  <a:gd name="T35" fmla="*/ 70 h 943"/>
                  <a:gd name="T36" fmla="*/ 90 w 888"/>
                  <a:gd name="T37" fmla="*/ 61 h 943"/>
                  <a:gd name="T38" fmla="*/ 92 w 888"/>
                  <a:gd name="T39" fmla="*/ 52 h 943"/>
                  <a:gd name="T40" fmla="*/ 93 w 888"/>
                  <a:gd name="T41" fmla="*/ 42 h 943"/>
                  <a:gd name="T42" fmla="*/ 93 w 888"/>
                  <a:gd name="T43" fmla="*/ 32 h 943"/>
                  <a:gd name="T44" fmla="*/ 93 w 888"/>
                  <a:gd name="T45" fmla="*/ 22 h 943"/>
                  <a:gd name="T46" fmla="*/ 92 w 888"/>
                  <a:gd name="T47" fmla="*/ 12 h 943"/>
                  <a:gd name="T48" fmla="*/ 92 w 888"/>
                  <a:gd name="T49" fmla="*/ 2 h 943"/>
                  <a:gd name="T50" fmla="*/ 104 w 888"/>
                  <a:gd name="T51" fmla="*/ 18 h 943"/>
                  <a:gd name="T52" fmla="*/ 111 w 888"/>
                  <a:gd name="T53" fmla="*/ 14 h 943"/>
                  <a:gd name="T54" fmla="*/ 111 w 888"/>
                  <a:gd name="T55" fmla="*/ 21 h 943"/>
                  <a:gd name="T56" fmla="*/ 111 w 888"/>
                  <a:gd name="T57" fmla="*/ 29 h 943"/>
                  <a:gd name="T58" fmla="*/ 109 w 888"/>
                  <a:gd name="T59" fmla="*/ 38 h 943"/>
                  <a:gd name="T60" fmla="*/ 107 w 888"/>
                  <a:gd name="T61" fmla="*/ 46 h 943"/>
                  <a:gd name="T62" fmla="*/ 104 w 888"/>
                  <a:gd name="T63" fmla="*/ 54 h 943"/>
                  <a:gd name="T64" fmla="*/ 102 w 888"/>
                  <a:gd name="T65" fmla="*/ 61 h 943"/>
                  <a:gd name="T66" fmla="*/ 101 w 888"/>
                  <a:gd name="T67" fmla="*/ 67 h 943"/>
                  <a:gd name="T68" fmla="*/ 101 w 888"/>
                  <a:gd name="T69" fmla="*/ 71 h 943"/>
                  <a:gd name="T70" fmla="*/ 104 w 888"/>
                  <a:gd name="T71" fmla="*/ 71 h 943"/>
                  <a:gd name="T72" fmla="*/ 106 w 888"/>
                  <a:gd name="T73" fmla="*/ 67 h 943"/>
                  <a:gd name="T74" fmla="*/ 109 w 888"/>
                  <a:gd name="T75" fmla="*/ 63 h 943"/>
                  <a:gd name="T76" fmla="*/ 111 w 888"/>
                  <a:gd name="T77" fmla="*/ 59 h 943"/>
                  <a:gd name="T78" fmla="*/ 111 w 888"/>
                  <a:gd name="T79" fmla="*/ 62 h 943"/>
                  <a:gd name="T80" fmla="*/ 109 w 888"/>
                  <a:gd name="T81" fmla="*/ 71 h 943"/>
                  <a:gd name="T82" fmla="*/ 106 w 888"/>
                  <a:gd name="T83" fmla="*/ 79 h 943"/>
                  <a:gd name="T84" fmla="*/ 102 w 888"/>
                  <a:gd name="T85" fmla="*/ 88 h 943"/>
                  <a:gd name="T86" fmla="*/ 97 w 888"/>
                  <a:gd name="T87" fmla="*/ 96 h 943"/>
                  <a:gd name="T88" fmla="*/ 92 w 888"/>
                  <a:gd name="T89" fmla="*/ 103 h 943"/>
                  <a:gd name="T90" fmla="*/ 86 w 888"/>
                  <a:gd name="T91" fmla="*/ 110 h 943"/>
                  <a:gd name="T92" fmla="*/ 79 w 888"/>
                  <a:gd name="T93" fmla="*/ 115 h 943"/>
                  <a:gd name="T94" fmla="*/ 74 w 888"/>
                  <a:gd name="T95" fmla="*/ 117 h 943"/>
                  <a:gd name="T96" fmla="*/ 75 w 888"/>
                  <a:gd name="T97" fmla="*/ 114 h 943"/>
                  <a:gd name="T98" fmla="*/ 77 w 888"/>
                  <a:gd name="T99" fmla="*/ 111 h 943"/>
                  <a:gd name="T100" fmla="*/ 79 w 888"/>
                  <a:gd name="T101" fmla="*/ 107 h 943"/>
                  <a:gd name="T102" fmla="*/ 82 w 888"/>
                  <a:gd name="T103" fmla="*/ 104 h 943"/>
                  <a:gd name="T104" fmla="*/ 84 w 888"/>
                  <a:gd name="T105" fmla="*/ 101 h 943"/>
                  <a:gd name="T106" fmla="*/ 84 w 888"/>
                  <a:gd name="T107" fmla="*/ 98 h 943"/>
                  <a:gd name="T108" fmla="*/ 71 w 888"/>
                  <a:gd name="T109" fmla="*/ 104 h 943"/>
                  <a:gd name="T110" fmla="*/ 57 w 888"/>
                  <a:gd name="T111" fmla="*/ 107 h 943"/>
                  <a:gd name="T112" fmla="*/ 44 w 888"/>
                  <a:gd name="T113" fmla="*/ 106 h 943"/>
                  <a:gd name="T114" fmla="*/ 31 w 888"/>
                  <a:gd name="T115" fmla="*/ 103 h 943"/>
                  <a:gd name="T116" fmla="*/ 21 w 888"/>
                  <a:gd name="T117" fmla="*/ 96 h 943"/>
                  <a:gd name="T118" fmla="*/ 11 w 888"/>
                  <a:gd name="T119" fmla="*/ 86 h 943"/>
                  <a:gd name="T120" fmla="*/ 5 w 888"/>
                  <a:gd name="T121" fmla="*/ 72 h 943"/>
                  <a:gd name="T122" fmla="*/ 0 w 888"/>
                  <a:gd name="T123" fmla="*/ 55 h 943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888"/>
                  <a:gd name="T187" fmla="*/ 0 h 943"/>
                  <a:gd name="T188" fmla="*/ 888 w 888"/>
                  <a:gd name="T189" fmla="*/ 943 h 943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888" h="943">
                    <a:moveTo>
                      <a:pt x="0" y="441"/>
                    </a:moveTo>
                    <a:lnTo>
                      <a:pt x="96" y="432"/>
                    </a:lnTo>
                    <a:lnTo>
                      <a:pt x="101" y="453"/>
                    </a:lnTo>
                    <a:lnTo>
                      <a:pt x="107" y="476"/>
                    </a:lnTo>
                    <a:lnTo>
                      <a:pt x="115" y="498"/>
                    </a:lnTo>
                    <a:lnTo>
                      <a:pt x="124" y="523"/>
                    </a:lnTo>
                    <a:lnTo>
                      <a:pt x="134" y="546"/>
                    </a:lnTo>
                    <a:lnTo>
                      <a:pt x="145" y="571"/>
                    </a:lnTo>
                    <a:lnTo>
                      <a:pt x="156" y="593"/>
                    </a:lnTo>
                    <a:lnTo>
                      <a:pt x="172" y="618"/>
                    </a:lnTo>
                    <a:lnTo>
                      <a:pt x="183" y="637"/>
                    </a:lnTo>
                    <a:lnTo>
                      <a:pt x="200" y="658"/>
                    </a:lnTo>
                    <a:lnTo>
                      <a:pt x="215" y="675"/>
                    </a:lnTo>
                    <a:lnTo>
                      <a:pt x="234" y="692"/>
                    </a:lnTo>
                    <a:lnTo>
                      <a:pt x="251" y="706"/>
                    </a:lnTo>
                    <a:lnTo>
                      <a:pt x="274" y="719"/>
                    </a:lnTo>
                    <a:lnTo>
                      <a:pt x="295" y="728"/>
                    </a:lnTo>
                    <a:lnTo>
                      <a:pt x="320" y="736"/>
                    </a:lnTo>
                    <a:lnTo>
                      <a:pt x="339" y="738"/>
                    </a:lnTo>
                    <a:lnTo>
                      <a:pt x="360" y="742"/>
                    </a:lnTo>
                    <a:lnTo>
                      <a:pt x="379" y="744"/>
                    </a:lnTo>
                    <a:lnTo>
                      <a:pt x="402" y="747"/>
                    </a:lnTo>
                    <a:lnTo>
                      <a:pt x="421" y="746"/>
                    </a:lnTo>
                    <a:lnTo>
                      <a:pt x="442" y="746"/>
                    </a:lnTo>
                    <a:lnTo>
                      <a:pt x="462" y="744"/>
                    </a:lnTo>
                    <a:lnTo>
                      <a:pt x="485" y="742"/>
                    </a:lnTo>
                    <a:lnTo>
                      <a:pt x="504" y="734"/>
                    </a:lnTo>
                    <a:lnTo>
                      <a:pt x="525" y="728"/>
                    </a:lnTo>
                    <a:lnTo>
                      <a:pt x="544" y="717"/>
                    </a:lnTo>
                    <a:lnTo>
                      <a:pt x="565" y="708"/>
                    </a:lnTo>
                    <a:lnTo>
                      <a:pt x="584" y="694"/>
                    </a:lnTo>
                    <a:lnTo>
                      <a:pt x="603" y="679"/>
                    </a:lnTo>
                    <a:lnTo>
                      <a:pt x="620" y="660"/>
                    </a:lnTo>
                    <a:lnTo>
                      <a:pt x="639" y="639"/>
                    </a:lnTo>
                    <a:lnTo>
                      <a:pt x="662" y="603"/>
                    </a:lnTo>
                    <a:lnTo>
                      <a:pt x="681" y="567"/>
                    </a:lnTo>
                    <a:lnTo>
                      <a:pt x="698" y="531"/>
                    </a:lnTo>
                    <a:lnTo>
                      <a:pt x="713" y="495"/>
                    </a:lnTo>
                    <a:lnTo>
                      <a:pt x="723" y="455"/>
                    </a:lnTo>
                    <a:lnTo>
                      <a:pt x="731" y="417"/>
                    </a:lnTo>
                    <a:lnTo>
                      <a:pt x="736" y="377"/>
                    </a:lnTo>
                    <a:lnTo>
                      <a:pt x="742" y="339"/>
                    </a:lnTo>
                    <a:lnTo>
                      <a:pt x="742" y="297"/>
                    </a:lnTo>
                    <a:lnTo>
                      <a:pt x="744" y="257"/>
                    </a:lnTo>
                    <a:lnTo>
                      <a:pt x="742" y="217"/>
                    </a:lnTo>
                    <a:lnTo>
                      <a:pt x="742" y="177"/>
                    </a:lnTo>
                    <a:lnTo>
                      <a:pt x="738" y="137"/>
                    </a:lnTo>
                    <a:lnTo>
                      <a:pt x="736" y="97"/>
                    </a:lnTo>
                    <a:lnTo>
                      <a:pt x="732" y="57"/>
                    </a:lnTo>
                    <a:lnTo>
                      <a:pt x="731" y="17"/>
                    </a:lnTo>
                    <a:lnTo>
                      <a:pt x="808" y="0"/>
                    </a:lnTo>
                    <a:lnTo>
                      <a:pt x="826" y="150"/>
                    </a:lnTo>
                    <a:lnTo>
                      <a:pt x="850" y="162"/>
                    </a:lnTo>
                    <a:lnTo>
                      <a:pt x="885" y="116"/>
                    </a:lnTo>
                    <a:lnTo>
                      <a:pt x="886" y="143"/>
                    </a:lnTo>
                    <a:lnTo>
                      <a:pt x="888" y="171"/>
                    </a:lnTo>
                    <a:lnTo>
                      <a:pt x="885" y="202"/>
                    </a:lnTo>
                    <a:lnTo>
                      <a:pt x="881" y="236"/>
                    </a:lnTo>
                    <a:lnTo>
                      <a:pt x="873" y="270"/>
                    </a:lnTo>
                    <a:lnTo>
                      <a:pt x="867" y="304"/>
                    </a:lnTo>
                    <a:lnTo>
                      <a:pt x="858" y="339"/>
                    </a:lnTo>
                    <a:lnTo>
                      <a:pt x="850" y="375"/>
                    </a:lnTo>
                    <a:lnTo>
                      <a:pt x="839" y="405"/>
                    </a:lnTo>
                    <a:lnTo>
                      <a:pt x="829" y="437"/>
                    </a:lnTo>
                    <a:lnTo>
                      <a:pt x="818" y="466"/>
                    </a:lnTo>
                    <a:lnTo>
                      <a:pt x="812" y="495"/>
                    </a:lnTo>
                    <a:lnTo>
                      <a:pt x="807" y="517"/>
                    </a:lnTo>
                    <a:lnTo>
                      <a:pt x="803" y="538"/>
                    </a:lnTo>
                    <a:lnTo>
                      <a:pt x="801" y="555"/>
                    </a:lnTo>
                    <a:lnTo>
                      <a:pt x="805" y="569"/>
                    </a:lnTo>
                    <a:lnTo>
                      <a:pt x="822" y="582"/>
                    </a:lnTo>
                    <a:lnTo>
                      <a:pt x="826" y="569"/>
                    </a:lnTo>
                    <a:lnTo>
                      <a:pt x="833" y="555"/>
                    </a:lnTo>
                    <a:lnTo>
                      <a:pt x="845" y="538"/>
                    </a:lnTo>
                    <a:lnTo>
                      <a:pt x="858" y="523"/>
                    </a:lnTo>
                    <a:lnTo>
                      <a:pt x="867" y="506"/>
                    </a:lnTo>
                    <a:lnTo>
                      <a:pt x="879" y="491"/>
                    </a:lnTo>
                    <a:lnTo>
                      <a:pt x="885" y="479"/>
                    </a:lnTo>
                    <a:lnTo>
                      <a:pt x="888" y="474"/>
                    </a:lnTo>
                    <a:lnTo>
                      <a:pt x="883" y="502"/>
                    </a:lnTo>
                    <a:lnTo>
                      <a:pt x="877" y="534"/>
                    </a:lnTo>
                    <a:lnTo>
                      <a:pt x="867" y="569"/>
                    </a:lnTo>
                    <a:lnTo>
                      <a:pt x="858" y="603"/>
                    </a:lnTo>
                    <a:lnTo>
                      <a:pt x="845" y="637"/>
                    </a:lnTo>
                    <a:lnTo>
                      <a:pt x="831" y="671"/>
                    </a:lnTo>
                    <a:lnTo>
                      <a:pt x="814" y="706"/>
                    </a:lnTo>
                    <a:lnTo>
                      <a:pt x="799" y="740"/>
                    </a:lnTo>
                    <a:lnTo>
                      <a:pt x="776" y="770"/>
                    </a:lnTo>
                    <a:lnTo>
                      <a:pt x="755" y="803"/>
                    </a:lnTo>
                    <a:lnTo>
                      <a:pt x="732" y="831"/>
                    </a:lnTo>
                    <a:lnTo>
                      <a:pt x="710" y="860"/>
                    </a:lnTo>
                    <a:lnTo>
                      <a:pt x="683" y="884"/>
                    </a:lnTo>
                    <a:lnTo>
                      <a:pt x="656" y="907"/>
                    </a:lnTo>
                    <a:lnTo>
                      <a:pt x="628" y="926"/>
                    </a:lnTo>
                    <a:lnTo>
                      <a:pt x="601" y="943"/>
                    </a:lnTo>
                    <a:lnTo>
                      <a:pt x="592" y="940"/>
                    </a:lnTo>
                    <a:lnTo>
                      <a:pt x="596" y="924"/>
                    </a:lnTo>
                    <a:lnTo>
                      <a:pt x="599" y="913"/>
                    </a:lnTo>
                    <a:lnTo>
                      <a:pt x="607" y="903"/>
                    </a:lnTo>
                    <a:lnTo>
                      <a:pt x="615" y="890"/>
                    </a:lnTo>
                    <a:lnTo>
                      <a:pt x="624" y="879"/>
                    </a:lnTo>
                    <a:lnTo>
                      <a:pt x="632" y="863"/>
                    </a:lnTo>
                    <a:lnTo>
                      <a:pt x="641" y="852"/>
                    </a:lnTo>
                    <a:lnTo>
                      <a:pt x="649" y="839"/>
                    </a:lnTo>
                    <a:lnTo>
                      <a:pt x="658" y="829"/>
                    </a:lnTo>
                    <a:lnTo>
                      <a:pt x="670" y="812"/>
                    </a:lnTo>
                    <a:lnTo>
                      <a:pt x="675" y="806"/>
                    </a:lnTo>
                    <a:lnTo>
                      <a:pt x="668" y="789"/>
                    </a:lnTo>
                    <a:lnTo>
                      <a:pt x="615" y="814"/>
                    </a:lnTo>
                    <a:lnTo>
                      <a:pt x="561" y="835"/>
                    </a:lnTo>
                    <a:lnTo>
                      <a:pt x="508" y="848"/>
                    </a:lnTo>
                    <a:lnTo>
                      <a:pt x="457" y="858"/>
                    </a:lnTo>
                    <a:lnTo>
                      <a:pt x="402" y="858"/>
                    </a:lnTo>
                    <a:lnTo>
                      <a:pt x="350" y="854"/>
                    </a:lnTo>
                    <a:lnTo>
                      <a:pt x="299" y="843"/>
                    </a:lnTo>
                    <a:lnTo>
                      <a:pt x="251" y="827"/>
                    </a:lnTo>
                    <a:lnTo>
                      <a:pt x="204" y="801"/>
                    </a:lnTo>
                    <a:lnTo>
                      <a:pt x="162" y="770"/>
                    </a:lnTo>
                    <a:lnTo>
                      <a:pt x="122" y="732"/>
                    </a:lnTo>
                    <a:lnTo>
                      <a:pt x="88" y="690"/>
                    </a:lnTo>
                    <a:lnTo>
                      <a:pt x="56" y="637"/>
                    </a:lnTo>
                    <a:lnTo>
                      <a:pt x="33" y="580"/>
                    </a:lnTo>
                    <a:lnTo>
                      <a:pt x="12" y="514"/>
                    </a:lnTo>
                    <a:lnTo>
                      <a:pt x="0" y="44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16" name="Freeform 25"/>
              <p:cNvSpPr>
                <a:spLocks/>
              </p:cNvSpPr>
              <p:nvPr/>
            </p:nvSpPr>
            <p:spPr bwMode="auto">
              <a:xfrm>
                <a:off x="3512" y="1901"/>
                <a:ext cx="144" cy="158"/>
              </a:xfrm>
              <a:custGeom>
                <a:avLst/>
                <a:gdLst>
                  <a:gd name="T0" fmla="*/ 7 w 287"/>
                  <a:gd name="T1" fmla="*/ 11 h 315"/>
                  <a:gd name="T2" fmla="*/ 24 w 287"/>
                  <a:gd name="T3" fmla="*/ 0 h 315"/>
                  <a:gd name="T4" fmla="*/ 36 w 287"/>
                  <a:gd name="T5" fmla="*/ 2 h 315"/>
                  <a:gd name="T6" fmla="*/ 19 w 287"/>
                  <a:gd name="T7" fmla="*/ 15 h 315"/>
                  <a:gd name="T8" fmla="*/ 3 w 287"/>
                  <a:gd name="T9" fmla="*/ 40 h 315"/>
                  <a:gd name="T10" fmla="*/ 2 w 287"/>
                  <a:gd name="T11" fmla="*/ 38 h 315"/>
                  <a:gd name="T12" fmla="*/ 1 w 287"/>
                  <a:gd name="T13" fmla="*/ 36 h 315"/>
                  <a:gd name="T14" fmla="*/ 1 w 287"/>
                  <a:gd name="T15" fmla="*/ 34 h 315"/>
                  <a:gd name="T16" fmla="*/ 1 w 287"/>
                  <a:gd name="T17" fmla="*/ 32 h 315"/>
                  <a:gd name="T18" fmla="*/ 0 w 287"/>
                  <a:gd name="T19" fmla="*/ 30 h 315"/>
                  <a:gd name="T20" fmla="*/ 0 w 287"/>
                  <a:gd name="T21" fmla="*/ 29 h 315"/>
                  <a:gd name="T22" fmla="*/ 1 w 287"/>
                  <a:gd name="T23" fmla="*/ 27 h 315"/>
                  <a:gd name="T24" fmla="*/ 1 w 287"/>
                  <a:gd name="T25" fmla="*/ 26 h 315"/>
                  <a:gd name="T26" fmla="*/ 1 w 287"/>
                  <a:gd name="T27" fmla="*/ 24 h 315"/>
                  <a:gd name="T28" fmla="*/ 2 w 287"/>
                  <a:gd name="T29" fmla="*/ 22 h 315"/>
                  <a:gd name="T30" fmla="*/ 3 w 287"/>
                  <a:gd name="T31" fmla="*/ 21 h 315"/>
                  <a:gd name="T32" fmla="*/ 4 w 287"/>
                  <a:gd name="T33" fmla="*/ 19 h 315"/>
                  <a:gd name="T34" fmla="*/ 4 w 287"/>
                  <a:gd name="T35" fmla="*/ 17 h 315"/>
                  <a:gd name="T36" fmla="*/ 5 w 287"/>
                  <a:gd name="T37" fmla="*/ 15 h 315"/>
                  <a:gd name="T38" fmla="*/ 6 w 287"/>
                  <a:gd name="T39" fmla="*/ 13 h 315"/>
                  <a:gd name="T40" fmla="*/ 7 w 287"/>
                  <a:gd name="T41" fmla="*/ 11 h 315"/>
                  <a:gd name="T42" fmla="*/ 7 w 287"/>
                  <a:gd name="T43" fmla="*/ 11 h 31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287"/>
                  <a:gd name="T67" fmla="*/ 0 h 315"/>
                  <a:gd name="T68" fmla="*/ 287 w 287"/>
                  <a:gd name="T69" fmla="*/ 315 h 315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287" h="315">
                    <a:moveTo>
                      <a:pt x="55" y="83"/>
                    </a:moveTo>
                    <a:lnTo>
                      <a:pt x="185" y="0"/>
                    </a:lnTo>
                    <a:lnTo>
                      <a:pt x="287" y="9"/>
                    </a:lnTo>
                    <a:lnTo>
                      <a:pt x="151" y="116"/>
                    </a:lnTo>
                    <a:lnTo>
                      <a:pt x="21" y="315"/>
                    </a:lnTo>
                    <a:lnTo>
                      <a:pt x="12" y="298"/>
                    </a:lnTo>
                    <a:lnTo>
                      <a:pt x="8" y="281"/>
                    </a:lnTo>
                    <a:lnTo>
                      <a:pt x="2" y="266"/>
                    </a:lnTo>
                    <a:lnTo>
                      <a:pt x="2" y="253"/>
                    </a:lnTo>
                    <a:lnTo>
                      <a:pt x="0" y="239"/>
                    </a:lnTo>
                    <a:lnTo>
                      <a:pt x="0" y="226"/>
                    </a:lnTo>
                    <a:lnTo>
                      <a:pt x="2" y="213"/>
                    </a:lnTo>
                    <a:lnTo>
                      <a:pt x="6" y="201"/>
                    </a:lnTo>
                    <a:lnTo>
                      <a:pt x="8" y="188"/>
                    </a:lnTo>
                    <a:lnTo>
                      <a:pt x="14" y="175"/>
                    </a:lnTo>
                    <a:lnTo>
                      <a:pt x="19" y="161"/>
                    </a:lnTo>
                    <a:lnTo>
                      <a:pt x="25" y="148"/>
                    </a:lnTo>
                    <a:lnTo>
                      <a:pt x="31" y="133"/>
                    </a:lnTo>
                    <a:lnTo>
                      <a:pt x="38" y="118"/>
                    </a:lnTo>
                    <a:lnTo>
                      <a:pt x="46" y="100"/>
                    </a:lnTo>
                    <a:lnTo>
                      <a:pt x="55" y="8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17" name="Freeform 26"/>
              <p:cNvSpPr>
                <a:spLocks/>
              </p:cNvSpPr>
              <p:nvPr/>
            </p:nvSpPr>
            <p:spPr bwMode="auto">
              <a:xfrm>
                <a:off x="3904" y="2338"/>
                <a:ext cx="124" cy="221"/>
              </a:xfrm>
              <a:custGeom>
                <a:avLst/>
                <a:gdLst>
                  <a:gd name="T0" fmla="*/ 25 w 249"/>
                  <a:gd name="T1" fmla="*/ 0 h 443"/>
                  <a:gd name="T2" fmla="*/ 30 w 249"/>
                  <a:gd name="T3" fmla="*/ 0 h 443"/>
                  <a:gd name="T4" fmla="*/ 30 w 249"/>
                  <a:gd name="T5" fmla="*/ 6 h 443"/>
                  <a:gd name="T6" fmla="*/ 31 w 249"/>
                  <a:gd name="T7" fmla="*/ 11 h 443"/>
                  <a:gd name="T8" fmla="*/ 30 w 249"/>
                  <a:gd name="T9" fmla="*/ 15 h 443"/>
                  <a:gd name="T10" fmla="*/ 30 w 249"/>
                  <a:gd name="T11" fmla="*/ 20 h 443"/>
                  <a:gd name="T12" fmla="*/ 29 w 249"/>
                  <a:gd name="T13" fmla="*/ 23 h 443"/>
                  <a:gd name="T14" fmla="*/ 29 w 249"/>
                  <a:gd name="T15" fmla="*/ 27 h 443"/>
                  <a:gd name="T16" fmla="*/ 28 w 249"/>
                  <a:gd name="T17" fmla="*/ 30 h 443"/>
                  <a:gd name="T18" fmla="*/ 27 w 249"/>
                  <a:gd name="T19" fmla="*/ 33 h 443"/>
                  <a:gd name="T20" fmla="*/ 25 w 249"/>
                  <a:gd name="T21" fmla="*/ 35 h 443"/>
                  <a:gd name="T22" fmla="*/ 23 w 249"/>
                  <a:gd name="T23" fmla="*/ 38 h 443"/>
                  <a:gd name="T24" fmla="*/ 20 w 249"/>
                  <a:gd name="T25" fmla="*/ 40 h 443"/>
                  <a:gd name="T26" fmla="*/ 17 w 249"/>
                  <a:gd name="T27" fmla="*/ 43 h 443"/>
                  <a:gd name="T28" fmla="*/ 14 w 249"/>
                  <a:gd name="T29" fmla="*/ 46 h 443"/>
                  <a:gd name="T30" fmla="*/ 10 w 249"/>
                  <a:gd name="T31" fmla="*/ 48 h 443"/>
                  <a:gd name="T32" fmla="*/ 6 w 249"/>
                  <a:gd name="T33" fmla="*/ 51 h 443"/>
                  <a:gd name="T34" fmla="*/ 1 w 249"/>
                  <a:gd name="T35" fmla="*/ 55 h 443"/>
                  <a:gd name="T36" fmla="*/ 0 w 249"/>
                  <a:gd name="T37" fmla="*/ 53 h 443"/>
                  <a:gd name="T38" fmla="*/ 0 w 249"/>
                  <a:gd name="T39" fmla="*/ 51 h 443"/>
                  <a:gd name="T40" fmla="*/ 0 w 249"/>
                  <a:gd name="T41" fmla="*/ 48 h 443"/>
                  <a:gd name="T42" fmla="*/ 1 w 249"/>
                  <a:gd name="T43" fmla="*/ 45 h 443"/>
                  <a:gd name="T44" fmla="*/ 2 w 249"/>
                  <a:gd name="T45" fmla="*/ 42 h 443"/>
                  <a:gd name="T46" fmla="*/ 4 w 249"/>
                  <a:gd name="T47" fmla="*/ 38 h 443"/>
                  <a:gd name="T48" fmla="*/ 6 w 249"/>
                  <a:gd name="T49" fmla="*/ 33 h 443"/>
                  <a:gd name="T50" fmla="*/ 9 w 249"/>
                  <a:gd name="T51" fmla="*/ 29 h 443"/>
                  <a:gd name="T52" fmla="*/ 11 w 249"/>
                  <a:gd name="T53" fmla="*/ 24 h 443"/>
                  <a:gd name="T54" fmla="*/ 14 w 249"/>
                  <a:gd name="T55" fmla="*/ 20 h 443"/>
                  <a:gd name="T56" fmla="*/ 16 w 249"/>
                  <a:gd name="T57" fmla="*/ 15 h 443"/>
                  <a:gd name="T58" fmla="*/ 19 w 249"/>
                  <a:gd name="T59" fmla="*/ 11 h 443"/>
                  <a:gd name="T60" fmla="*/ 20 w 249"/>
                  <a:gd name="T61" fmla="*/ 8 h 443"/>
                  <a:gd name="T62" fmla="*/ 22 w 249"/>
                  <a:gd name="T63" fmla="*/ 4 h 443"/>
                  <a:gd name="T64" fmla="*/ 24 w 249"/>
                  <a:gd name="T65" fmla="*/ 1 h 443"/>
                  <a:gd name="T66" fmla="*/ 25 w 249"/>
                  <a:gd name="T67" fmla="*/ 0 h 443"/>
                  <a:gd name="T68" fmla="*/ 25 w 249"/>
                  <a:gd name="T69" fmla="*/ 0 h 44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49"/>
                  <a:gd name="T106" fmla="*/ 0 h 443"/>
                  <a:gd name="T107" fmla="*/ 249 w 249"/>
                  <a:gd name="T108" fmla="*/ 443 h 44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49" h="443">
                    <a:moveTo>
                      <a:pt x="201" y="0"/>
                    </a:moveTo>
                    <a:lnTo>
                      <a:pt x="247" y="3"/>
                    </a:lnTo>
                    <a:lnTo>
                      <a:pt x="247" y="49"/>
                    </a:lnTo>
                    <a:lnTo>
                      <a:pt x="249" y="91"/>
                    </a:lnTo>
                    <a:lnTo>
                      <a:pt x="247" y="127"/>
                    </a:lnTo>
                    <a:lnTo>
                      <a:pt x="245" y="161"/>
                    </a:lnTo>
                    <a:lnTo>
                      <a:pt x="239" y="190"/>
                    </a:lnTo>
                    <a:lnTo>
                      <a:pt x="235" y="216"/>
                    </a:lnTo>
                    <a:lnTo>
                      <a:pt x="226" y="241"/>
                    </a:lnTo>
                    <a:lnTo>
                      <a:pt x="216" y="266"/>
                    </a:lnTo>
                    <a:lnTo>
                      <a:pt x="201" y="285"/>
                    </a:lnTo>
                    <a:lnTo>
                      <a:pt x="184" y="306"/>
                    </a:lnTo>
                    <a:lnTo>
                      <a:pt x="165" y="327"/>
                    </a:lnTo>
                    <a:lnTo>
                      <a:pt x="142" y="348"/>
                    </a:lnTo>
                    <a:lnTo>
                      <a:pt x="114" y="369"/>
                    </a:lnTo>
                    <a:lnTo>
                      <a:pt x="85" y="391"/>
                    </a:lnTo>
                    <a:lnTo>
                      <a:pt x="49" y="414"/>
                    </a:lnTo>
                    <a:lnTo>
                      <a:pt x="11" y="443"/>
                    </a:lnTo>
                    <a:lnTo>
                      <a:pt x="2" y="431"/>
                    </a:lnTo>
                    <a:lnTo>
                      <a:pt x="0" y="414"/>
                    </a:lnTo>
                    <a:lnTo>
                      <a:pt x="2" y="391"/>
                    </a:lnTo>
                    <a:lnTo>
                      <a:pt x="11" y="367"/>
                    </a:lnTo>
                    <a:lnTo>
                      <a:pt x="21" y="336"/>
                    </a:lnTo>
                    <a:lnTo>
                      <a:pt x="36" y="304"/>
                    </a:lnTo>
                    <a:lnTo>
                      <a:pt x="53" y="270"/>
                    </a:lnTo>
                    <a:lnTo>
                      <a:pt x="74" y="235"/>
                    </a:lnTo>
                    <a:lnTo>
                      <a:pt x="91" y="197"/>
                    </a:lnTo>
                    <a:lnTo>
                      <a:pt x="112" y="163"/>
                    </a:lnTo>
                    <a:lnTo>
                      <a:pt x="131" y="127"/>
                    </a:lnTo>
                    <a:lnTo>
                      <a:pt x="152" y="95"/>
                    </a:lnTo>
                    <a:lnTo>
                      <a:pt x="167" y="64"/>
                    </a:lnTo>
                    <a:lnTo>
                      <a:pt x="182" y="38"/>
                    </a:lnTo>
                    <a:lnTo>
                      <a:pt x="192" y="15"/>
                    </a:lnTo>
                    <a:lnTo>
                      <a:pt x="20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18" name="Freeform 27"/>
              <p:cNvSpPr>
                <a:spLocks/>
              </p:cNvSpPr>
              <p:nvPr/>
            </p:nvSpPr>
            <p:spPr bwMode="auto">
              <a:xfrm>
                <a:off x="3959" y="1887"/>
                <a:ext cx="198" cy="407"/>
              </a:xfrm>
              <a:custGeom>
                <a:avLst/>
                <a:gdLst>
                  <a:gd name="T0" fmla="*/ 4 w 395"/>
                  <a:gd name="T1" fmla="*/ 1 h 814"/>
                  <a:gd name="T2" fmla="*/ 9 w 395"/>
                  <a:gd name="T3" fmla="*/ 0 h 814"/>
                  <a:gd name="T4" fmla="*/ 15 w 395"/>
                  <a:gd name="T5" fmla="*/ 1 h 814"/>
                  <a:gd name="T6" fmla="*/ 20 w 395"/>
                  <a:gd name="T7" fmla="*/ 3 h 814"/>
                  <a:gd name="T8" fmla="*/ 25 w 395"/>
                  <a:gd name="T9" fmla="*/ 6 h 814"/>
                  <a:gd name="T10" fmla="*/ 30 w 395"/>
                  <a:gd name="T11" fmla="*/ 9 h 814"/>
                  <a:gd name="T12" fmla="*/ 34 w 395"/>
                  <a:gd name="T13" fmla="*/ 13 h 814"/>
                  <a:gd name="T14" fmla="*/ 38 w 395"/>
                  <a:gd name="T15" fmla="*/ 18 h 814"/>
                  <a:gd name="T16" fmla="*/ 44 w 395"/>
                  <a:gd name="T17" fmla="*/ 21 h 814"/>
                  <a:gd name="T18" fmla="*/ 47 w 395"/>
                  <a:gd name="T19" fmla="*/ 33 h 814"/>
                  <a:gd name="T20" fmla="*/ 50 w 395"/>
                  <a:gd name="T21" fmla="*/ 46 h 814"/>
                  <a:gd name="T22" fmla="*/ 50 w 395"/>
                  <a:gd name="T23" fmla="*/ 58 h 814"/>
                  <a:gd name="T24" fmla="*/ 49 w 395"/>
                  <a:gd name="T25" fmla="*/ 72 h 814"/>
                  <a:gd name="T26" fmla="*/ 45 w 395"/>
                  <a:gd name="T27" fmla="*/ 83 h 814"/>
                  <a:gd name="T28" fmla="*/ 38 w 395"/>
                  <a:gd name="T29" fmla="*/ 93 h 814"/>
                  <a:gd name="T30" fmla="*/ 28 w 395"/>
                  <a:gd name="T31" fmla="*/ 99 h 814"/>
                  <a:gd name="T32" fmla="*/ 15 w 395"/>
                  <a:gd name="T33" fmla="*/ 102 h 814"/>
                  <a:gd name="T34" fmla="*/ 6 w 395"/>
                  <a:gd name="T35" fmla="*/ 100 h 814"/>
                  <a:gd name="T36" fmla="*/ 6 w 395"/>
                  <a:gd name="T37" fmla="*/ 96 h 814"/>
                  <a:gd name="T38" fmla="*/ 7 w 395"/>
                  <a:gd name="T39" fmla="*/ 93 h 814"/>
                  <a:gd name="T40" fmla="*/ 7 w 395"/>
                  <a:gd name="T41" fmla="*/ 89 h 814"/>
                  <a:gd name="T42" fmla="*/ 8 w 395"/>
                  <a:gd name="T43" fmla="*/ 85 h 814"/>
                  <a:gd name="T44" fmla="*/ 9 w 395"/>
                  <a:gd name="T45" fmla="*/ 82 h 814"/>
                  <a:gd name="T46" fmla="*/ 11 w 395"/>
                  <a:gd name="T47" fmla="*/ 78 h 814"/>
                  <a:gd name="T48" fmla="*/ 13 w 395"/>
                  <a:gd name="T49" fmla="*/ 76 h 814"/>
                  <a:gd name="T50" fmla="*/ 19 w 395"/>
                  <a:gd name="T51" fmla="*/ 77 h 814"/>
                  <a:gd name="T52" fmla="*/ 20 w 395"/>
                  <a:gd name="T53" fmla="*/ 80 h 814"/>
                  <a:gd name="T54" fmla="*/ 20 w 395"/>
                  <a:gd name="T55" fmla="*/ 82 h 814"/>
                  <a:gd name="T56" fmla="*/ 21 w 395"/>
                  <a:gd name="T57" fmla="*/ 85 h 814"/>
                  <a:gd name="T58" fmla="*/ 22 w 395"/>
                  <a:gd name="T59" fmla="*/ 87 h 814"/>
                  <a:gd name="T60" fmla="*/ 23 w 395"/>
                  <a:gd name="T61" fmla="*/ 88 h 814"/>
                  <a:gd name="T62" fmla="*/ 25 w 395"/>
                  <a:gd name="T63" fmla="*/ 87 h 814"/>
                  <a:gd name="T64" fmla="*/ 29 w 395"/>
                  <a:gd name="T65" fmla="*/ 74 h 814"/>
                  <a:gd name="T66" fmla="*/ 30 w 395"/>
                  <a:gd name="T67" fmla="*/ 76 h 814"/>
                  <a:gd name="T68" fmla="*/ 32 w 395"/>
                  <a:gd name="T69" fmla="*/ 79 h 814"/>
                  <a:gd name="T70" fmla="*/ 33 w 395"/>
                  <a:gd name="T71" fmla="*/ 81 h 814"/>
                  <a:gd name="T72" fmla="*/ 36 w 395"/>
                  <a:gd name="T73" fmla="*/ 78 h 814"/>
                  <a:gd name="T74" fmla="*/ 37 w 395"/>
                  <a:gd name="T75" fmla="*/ 73 h 814"/>
                  <a:gd name="T76" fmla="*/ 39 w 395"/>
                  <a:gd name="T77" fmla="*/ 67 h 814"/>
                  <a:gd name="T78" fmla="*/ 39 w 395"/>
                  <a:gd name="T79" fmla="*/ 60 h 814"/>
                  <a:gd name="T80" fmla="*/ 40 w 395"/>
                  <a:gd name="T81" fmla="*/ 54 h 814"/>
                  <a:gd name="T82" fmla="*/ 40 w 395"/>
                  <a:gd name="T83" fmla="*/ 49 h 814"/>
                  <a:gd name="T84" fmla="*/ 39 w 395"/>
                  <a:gd name="T85" fmla="*/ 43 h 814"/>
                  <a:gd name="T86" fmla="*/ 38 w 395"/>
                  <a:gd name="T87" fmla="*/ 38 h 814"/>
                  <a:gd name="T88" fmla="*/ 33 w 395"/>
                  <a:gd name="T89" fmla="*/ 30 h 814"/>
                  <a:gd name="T90" fmla="*/ 24 w 395"/>
                  <a:gd name="T91" fmla="*/ 33 h 814"/>
                  <a:gd name="T92" fmla="*/ 25 w 395"/>
                  <a:gd name="T93" fmla="*/ 37 h 814"/>
                  <a:gd name="T94" fmla="*/ 25 w 395"/>
                  <a:gd name="T95" fmla="*/ 40 h 814"/>
                  <a:gd name="T96" fmla="*/ 25 w 395"/>
                  <a:gd name="T97" fmla="*/ 43 h 814"/>
                  <a:gd name="T98" fmla="*/ 24 w 395"/>
                  <a:gd name="T99" fmla="*/ 46 h 814"/>
                  <a:gd name="T100" fmla="*/ 24 w 395"/>
                  <a:gd name="T101" fmla="*/ 48 h 814"/>
                  <a:gd name="T102" fmla="*/ 24 w 395"/>
                  <a:gd name="T103" fmla="*/ 51 h 814"/>
                  <a:gd name="T104" fmla="*/ 23 w 395"/>
                  <a:gd name="T105" fmla="*/ 53 h 814"/>
                  <a:gd name="T106" fmla="*/ 11 w 395"/>
                  <a:gd name="T107" fmla="*/ 34 h 814"/>
                  <a:gd name="T108" fmla="*/ 11 w 395"/>
                  <a:gd name="T109" fmla="*/ 29 h 814"/>
                  <a:gd name="T110" fmla="*/ 10 w 395"/>
                  <a:gd name="T111" fmla="*/ 25 h 814"/>
                  <a:gd name="T112" fmla="*/ 9 w 395"/>
                  <a:gd name="T113" fmla="*/ 21 h 814"/>
                  <a:gd name="T114" fmla="*/ 7 w 395"/>
                  <a:gd name="T115" fmla="*/ 15 h 814"/>
                  <a:gd name="T116" fmla="*/ 5 w 395"/>
                  <a:gd name="T117" fmla="*/ 12 h 814"/>
                  <a:gd name="T118" fmla="*/ 3 w 395"/>
                  <a:gd name="T119" fmla="*/ 6 h 814"/>
                  <a:gd name="T120" fmla="*/ 1 w 395"/>
                  <a:gd name="T121" fmla="*/ 3 h 814"/>
                  <a:gd name="T122" fmla="*/ 0 w 395"/>
                  <a:gd name="T123" fmla="*/ 1 h 814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95"/>
                  <a:gd name="T187" fmla="*/ 0 h 814"/>
                  <a:gd name="T188" fmla="*/ 395 w 395"/>
                  <a:gd name="T189" fmla="*/ 814 h 814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95" h="814">
                    <a:moveTo>
                      <a:pt x="0" y="8"/>
                    </a:moveTo>
                    <a:lnTo>
                      <a:pt x="25" y="2"/>
                    </a:lnTo>
                    <a:lnTo>
                      <a:pt x="49" y="0"/>
                    </a:lnTo>
                    <a:lnTo>
                      <a:pt x="72" y="0"/>
                    </a:lnTo>
                    <a:lnTo>
                      <a:pt x="95" y="4"/>
                    </a:lnTo>
                    <a:lnTo>
                      <a:pt x="116" y="8"/>
                    </a:lnTo>
                    <a:lnTo>
                      <a:pt x="139" y="15"/>
                    </a:lnTo>
                    <a:lnTo>
                      <a:pt x="160" y="21"/>
                    </a:lnTo>
                    <a:lnTo>
                      <a:pt x="181" y="32"/>
                    </a:lnTo>
                    <a:lnTo>
                      <a:pt x="198" y="42"/>
                    </a:lnTo>
                    <a:lnTo>
                      <a:pt x="217" y="55"/>
                    </a:lnTo>
                    <a:lnTo>
                      <a:pt x="234" y="69"/>
                    </a:lnTo>
                    <a:lnTo>
                      <a:pt x="253" y="86"/>
                    </a:lnTo>
                    <a:lnTo>
                      <a:pt x="268" y="101"/>
                    </a:lnTo>
                    <a:lnTo>
                      <a:pt x="283" y="120"/>
                    </a:lnTo>
                    <a:lnTo>
                      <a:pt x="297" y="139"/>
                    </a:lnTo>
                    <a:lnTo>
                      <a:pt x="312" y="162"/>
                    </a:lnTo>
                    <a:lnTo>
                      <a:pt x="348" y="166"/>
                    </a:lnTo>
                    <a:lnTo>
                      <a:pt x="359" y="209"/>
                    </a:lnTo>
                    <a:lnTo>
                      <a:pt x="375" y="259"/>
                    </a:lnTo>
                    <a:lnTo>
                      <a:pt x="384" y="308"/>
                    </a:lnTo>
                    <a:lnTo>
                      <a:pt x="394" y="363"/>
                    </a:lnTo>
                    <a:lnTo>
                      <a:pt x="395" y="415"/>
                    </a:lnTo>
                    <a:lnTo>
                      <a:pt x="395" y="468"/>
                    </a:lnTo>
                    <a:lnTo>
                      <a:pt x="392" y="519"/>
                    </a:lnTo>
                    <a:lnTo>
                      <a:pt x="386" y="573"/>
                    </a:lnTo>
                    <a:lnTo>
                      <a:pt x="369" y="618"/>
                    </a:lnTo>
                    <a:lnTo>
                      <a:pt x="354" y="664"/>
                    </a:lnTo>
                    <a:lnTo>
                      <a:pt x="329" y="702"/>
                    </a:lnTo>
                    <a:lnTo>
                      <a:pt x="300" y="738"/>
                    </a:lnTo>
                    <a:lnTo>
                      <a:pt x="262" y="767"/>
                    </a:lnTo>
                    <a:lnTo>
                      <a:pt x="221" y="789"/>
                    </a:lnTo>
                    <a:lnTo>
                      <a:pt x="171" y="805"/>
                    </a:lnTo>
                    <a:lnTo>
                      <a:pt x="116" y="814"/>
                    </a:lnTo>
                    <a:lnTo>
                      <a:pt x="46" y="806"/>
                    </a:lnTo>
                    <a:lnTo>
                      <a:pt x="46" y="793"/>
                    </a:lnTo>
                    <a:lnTo>
                      <a:pt x="46" y="780"/>
                    </a:lnTo>
                    <a:lnTo>
                      <a:pt x="46" y="767"/>
                    </a:lnTo>
                    <a:lnTo>
                      <a:pt x="47" y="753"/>
                    </a:lnTo>
                    <a:lnTo>
                      <a:pt x="49" y="738"/>
                    </a:lnTo>
                    <a:lnTo>
                      <a:pt x="53" y="723"/>
                    </a:lnTo>
                    <a:lnTo>
                      <a:pt x="55" y="708"/>
                    </a:lnTo>
                    <a:lnTo>
                      <a:pt x="61" y="694"/>
                    </a:lnTo>
                    <a:lnTo>
                      <a:pt x="63" y="677"/>
                    </a:lnTo>
                    <a:lnTo>
                      <a:pt x="67" y="664"/>
                    </a:lnTo>
                    <a:lnTo>
                      <a:pt x="72" y="649"/>
                    </a:lnTo>
                    <a:lnTo>
                      <a:pt x="78" y="637"/>
                    </a:lnTo>
                    <a:lnTo>
                      <a:pt x="84" y="624"/>
                    </a:lnTo>
                    <a:lnTo>
                      <a:pt x="89" y="613"/>
                    </a:lnTo>
                    <a:lnTo>
                      <a:pt x="97" y="601"/>
                    </a:lnTo>
                    <a:lnTo>
                      <a:pt x="105" y="593"/>
                    </a:lnTo>
                    <a:lnTo>
                      <a:pt x="150" y="611"/>
                    </a:lnTo>
                    <a:lnTo>
                      <a:pt x="150" y="622"/>
                    </a:lnTo>
                    <a:lnTo>
                      <a:pt x="154" y="633"/>
                    </a:lnTo>
                    <a:lnTo>
                      <a:pt x="156" y="645"/>
                    </a:lnTo>
                    <a:lnTo>
                      <a:pt x="160" y="656"/>
                    </a:lnTo>
                    <a:lnTo>
                      <a:pt x="162" y="666"/>
                    </a:lnTo>
                    <a:lnTo>
                      <a:pt x="165" y="675"/>
                    </a:lnTo>
                    <a:lnTo>
                      <a:pt x="167" y="683"/>
                    </a:lnTo>
                    <a:lnTo>
                      <a:pt x="171" y="692"/>
                    </a:lnTo>
                    <a:lnTo>
                      <a:pt x="177" y="700"/>
                    </a:lnTo>
                    <a:lnTo>
                      <a:pt x="182" y="704"/>
                    </a:lnTo>
                    <a:lnTo>
                      <a:pt x="188" y="702"/>
                    </a:lnTo>
                    <a:lnTo>
                      <a:pt x="196" y="694"/>
                    </a:lnTo>
                    <a:lnTo>
                      <a:pt x="221" y="590"/>
                    </a:lnTo>
                    <a:lnTo>
                      <a:pt x="226" y="590"/>
                    </a:lnTo>
                    <a:lnTo>
                      <a:pt x="234" y="597"/>
                    </a:lnTo>
                    <a:lnTo>
                      <a:pt x="240" y="607"/>
                    </a:lnTo>
                    <a:lnTo>
                      <a:pt x="247" y="618"/>
                    </a:lnTo>
                    <a:lnTo>
                      <a:pt x="251" y="628"/>
                    </a:lnTo>
                    <a:lnTo>
                      <a:pt x="257" y="639"/>
                    </a:lnTo>
                    <a:lnTo>
                      <a:pt x="262" y="645"/>
                    </a:lnTo>
                    <a:lnTo>
                      <a:pt x="274" y="649"/>
                    </a:lnTo>
                    <a:lnTo>
                      <a:pt x="281" y="624"/>
                    </a:lnTo>
                    <a:lnTo>
                      <a:pt x="289" y="601"/>
                    </a:lnTo>
                    <a:lnTo>
                      <a:pt x="295" y="578"/>
                    </a:lnTo>
                    <a:lnTo>
                      <a:pt x="302" y="555"/>
                    </a:lnTo>
                    <a:lnTo>
                      <a:pt x="306" y="531"/>
                    </a:lnTo>
                    <a:lnTo>
                      <a:pt x="310" y="508"/>
                    </a:lnTo>
                    <a:lnTo>
                      <a:pt x="312" y="485"/>
                    </a:lnTo>
                    <a:lnTo>
                      <a:pt x="316" y="462"/>
                    </a:lnTo>
                    <a:lnTo>
                      <a:pt x="316" y="438"/>
                    </a:lnTo>
                    <a:lnTo>
                      <a:pt x="316" y="415"/>
                    </a:lnTo>
                    <a:lnTo>
                      <a:pt x="314" y="390"/>
                    </a:lnTo>
                    <a:lnTo>
                      <a:pt x="314" y="367"/>
                    </a:lnTo>
                    <a:lnTo>
                      <a:pt x="310" y="342"/>
                    </a:lnTo>
                    <a:lnTo>
                      <a:pt x="308" y="320"/>
                    </a:lnTo>
                    <a:lnTo>
                      <a:pt x="304" y="297"/>
                    </a:lnTo>
                    <a:lnTo>
                      <a:pt x="302" y="274"/>
                    </a:lnTo>
                    <a:lnTo>
                      <a:pt x="262" y="242"/>
                    </a:lnTo>
                    <a:lnTo>
                      <a:pt x="262" y="379"/>
                    </a:lnTo>
                    <a:lnTo>
                      <a:pt x="186" y="257"/>
                    </a:lnTo>
                    <a:lnTo>
                      <a:pt x="190" y="274"/>
                    </a:lnTo>
                    <a:lnTo>
                      <a:pt x="194" y="295"/>
                    </a:lnTo>
                    <a:lnTo>
                      <a:pt x="194" y="306"/>
                    </a:lnTo>
                    <a:lnTo>
                      <a:pt x="194" y="318"/>
                    </a:lnTo>
                    <a:lnTo>
                      <a:pt x="194" y="329"/>
                    </a:lnTo>
                    <a:lnTo>
                      <a:pt x="196" y="341"/>
                    </a:lnTo>
                    <a:lnTo>
                      <a:pt x="194" y="350"/>
                    </a:lnTo>
                    <a:lnTo>
                      <a:pt x="192" y="361"/>
                    </a:lnTo>
                    <a:lnTo>
                      <a:pt x="190" y="373"/>
                    </a:lnTo>
                    <a:lnTo>
                      <a:pt x="190" y="384"/>
                    </a:lnTo>
                    <a:lnTo>
                      <a:pt x="186" y="394"/>
                    </a:lnTo>
                    <a:lnTo>
                      <a:pt x="186" y="405"/>
                    </a:lnTo>
                    <a:lnTo>
                      <a:pt x="182" y="417"/>
                    </a:lnTo>
                    <a:lnTo>
                      <a:pt x="182" y="428"/>
                    </a:lnTo>
                    <a:lnTo>
                      <a:pt x="91" y="287"/>
                    </a:lnTo>
                    <a:lnTo>
                      <a:pt x="87" y="268"/>
                    </a:lnTo>
                    <a:lnTo>
                      <a:pt x="86" y="251"/>
                    </a:lnTo>
                    <a:lnTo>
                      <a:pt x="84" y="232"/>
                    </a:lnTo>
                    <a:lnTo>
                      <a:pt x="82" y="215"/>
                    </a:lnTo>
                    <a:lnTo>
                      <a:pt x="76" y="196"/>
                    </a:lnTo>
                    <a:lnTo>
                      <a:pt x="70" y="179"/>
                    </a:lnTo>
                    <a:lnTo>
                      <a:pt x="65" y="162"/>
                    </a:lnTo>
                    <a:lnTo>
                      <a:pt x="61" y="145"/>
                    </a:lnTo>
                    <a:lnTo>
                      <a:pt x="53" y="126"/>
                    </a:lnTo>
                    <a:lnTo>
                      <a:pt x="46" y="107"/>
                    </a:lnTo>
                    <a:lnTo>
                      <a:pt x="38" y="90"/>
                    </a:lnTo>
                    <a:lnTo>
                      <a:pt x="32" y="72"/>
                    </a:lnTo>
                    <a:lnTo>
                      <a:pt x="23" y="55"/>
                    </a:lnTo>
                    <a:lnTo>
                      <a:pt x="15" y="38"/>
                    </a:lnTo>
                    <a:lnTo>
                      <a:pt x="8" y="23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19" name="Freeform 28"/>
              <p:cNvSpPr>
                <a:spLocks/>
              </p:cNvSpPr>
              <p:nvPr/>
            </p:nvSpPr>
            <p:spPr bwMode="auto">
              <a:xfrm>
                <a:off x="3992" y="1777"/>
                <a:ext cx="111" cy="38"/>
              </a:xfrm>
              <a:custGeom>
                <a:avLst/>
                <a:gdLst>
                  <a:gd name="T0" fmla="*/ 0 w 220"/>
                  <a:gd name="T1" fmla="*/ 1 h 76"/>
                  <a:gd name="T2" fmla="*/ 2 w 220"/>
                  <a:gd name="T3" fmla="*/ 1 h 76"/>
                  <a:gd name="T4" fmla="*/ 4 w 220"/>
                  <a:gd name="T5" fmla="*/ 0 h 76"/>
                  <a:gd name="T6" fmla="*/ 6 w 220"/>
                  <a:gd name="T7" fmla="*/ 0 h 76"/>
                  <a:gd name="T8" fmla="*/ 8 w 220"/>
                  <a:gd name="T9" fmla="*/ 0 h 76"/>
                  <a:gd name="T10" fmla="*/ 9 w 220"/>
                  <a:gd name="T11" fmla="*/ 0 h 76"/>
                  <a:gd name="T12" fmla="*/ 11 w 220"/>
                  <a:gd name="T13" fmla="*/ 1 h 76"/>
                  <a:gd name="T14" fmla="*/ 13 w 220"/>
                  <a:gd name="T15" fmla="*/ 1 h 76"/>
                  <a:gd name="T16" fmla="*/ 15 w 220"/>
                  <a:gd name="T17" fmla="*/ 1 h 76"/>
                  <a:gd name="T18" fmla="*/ 17 w 220"/>
                  <a:gd name="T19" fmla="*/ 1 h 76"/>
                  <a:gd name="T20" fmla="*/ 18 w 220"/>
                  <a:gd name="T21" fmla="*/ 2 h 76"/>
                  <a:gd name="T22" fmla="*/ 20 w 220"/>
                  <a:gd name="T23" fmla="*/ 2 h 76"/>
                  <a:gd name="T24" fmla="*/ 22 w 220"/>
                  <a:gd name="T25" fmla="*/ 3 h 76"/>
                  <a:gd name="T26" fmla="*/ 23 w 220"/>
                  <a:gd name="T27" fmla="*/ 5 h 76"/>
                  <a:gd name="T28" fmla="*/ 25 w 220"/>
                  <a:gd name="T29" fmla="*/ 5 h 76"/>
                  <a:gd name="T30" fmla="*/ 26 w 220"/>
                  <a:gd name="T31" fmla="*/ 6 h 76"/>
                  <a:gd name="T32" fmla="*/ 28 w 220"/>
                  <a:gd name="T33" fmla="*/ 9 h 76"/>
                  <a:gd name="T34" fmla="*/ 27 w 220"/>
                  <a:gd name="T35" fmla="*/ 7 h 76"/>
                  <a:gd name="T36" fmla="*/ 25 w 220"/>
                  <a:gd name="T37" fmla="*/ 7 h 76"/>
                  <a:gd name="T38" fmla="*/ 24 w 220"/>
                  <a:gd name="T39" fmla="*/ 7 h 76"/>
                  <a:gd name="T40" fmla="*/ 22 w 220"/>
                  <a:gd name="T41" fmla="*/ 7 h 76"/>
                  <a:gd name="T42" fmla="*/ 21 w 220"/>
                  <a:gd name="T43" fmla="*/ 7 h 76"/>
                  <a:gd name="T44" fmla="*/ 20 w 220"/>
                  <a:gd name="T45" fmla="*/ 7 h 76"/>
                  <a:gd name="T46" fmla="*/ 18 w 220"/>
                  <a:gd name="T47" fmla="*/ 7 h 76"/>
                  <a:gd name="T48" fmla="*/ 17 w 220"/>
                  <a:gd name="T49" fmla="*/ 7 h 76"/>
                  <a:gd name="T50" fmla="*/ 15 w 220"/>
                  <a:gd name="T51" fmla="*/ 7 h 76"/>
                  <a:gd name="T52" fmla="*/ 14 w 220"/>
                  <a:gd name="T53" fmla="*/ 7 h 76"/>
                  <a:gd name="T54" fmla="*/ 12 w 220"/>
                  <a:gd name="T55" fmla="*/ 7 h 76"/>
                  <a:gd name="T56" fmla="*/ 11 w 220"/>
                  <a:gd name="T57" fmla="*/ 8 h 76"/>
                  <a:gd name="T58" fmla="*/ 9 w 220"/>
                  <a:gd name="T59" fmla="*/ 9 h 76"/>
                  <a:gd name="T60" fmla="*/ 8 w 220"/>
                  <a:gd name="T61" fmla="*/ 9 h 76"/>
                  <a:gd name="T62" fmla="*/ 7 w 220"/>
                  <a:gd name="T63" fmla="*/ 9 h 76"/>
                  <a:gd name="T64" fmla="*/ 6 w 220"/>
                  <a:gd name="T65" fmla="*/ 10 h 76"/>
                  <a:gd name="T66" fmla="*/ 0 w 220"/>
                  <a:gd name="T67" fmla="*/ 1 h 76"/>
                  <a:gd name="T68" fmla="*/ 0 w 220"/>
                  <a:gd name="T69" fmla="*/ 1 h 7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20"/>
                  <a:gd name="T106" fmla="*/ 0 h 76"/>
                  <a:gd name="T107" fmla="*/ 220 w 220"/>
                  <a:gd name="T108" fmla="*/ 76 h 7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20" h="76">
                    <a:moveTo>
                      <a:pt x="0" y="3"/>
                    </a:moveTo>
                    <a:lnTo>
                      <a:pt x="13" y="1"/>
                    </a:lnTo>
                    <a:lnTo>
                      <a:pt x="28" y="0"/>
                    </a:lnTo>
                    <a:lnTo>
                      <a:pt x="41" y="0"/>
                    </a:lnTo>
                    <a:lnTo>
                      <a:pt x="57" y="0"/>
                    </a:lnTo>
                    <a:lnTo>
                      <a:pt x="70" y="0"/>
                    </a:lnTo>
                    <a:lnTo>
                      <a:pt x="85" y="1"/>
                    </a:lnTo>
                    <a:lnTo>
                      <a:pt x="100" y="3"/>
                    </a:lnTo>
                    <a:lnTo>
                      <a:pt x="115" y="9"/>
                    </a:lnTo>
                    <a:lnTo>
                      <a:pt x="129" y="11"/>
                    </a:lnTo>
                    <a:lnTo>
                      <a:pt x="142" y="17"/>
                    </a:lnTo>
                    <a:lnTo>
                      <a:pt x="155" y="22"/>
                    </a:lnTo>
                    <a:lnTo>
                      <a:pt x="171" y="30"/>
                    </a:lnTo>
                    <a:lnTo>
                      <a:pt x="182" y="36"/>
                    </a:lnTo>
                    <a:lnTo>
                      <a:pt x="195" y="45"/>
                    </a:lnTo>
                    <a:lnTo>
                      <a:pt x="207" y="55"/>
                    </a:lnTo>
                    <a:lnTo>
                      <a:pt x="220" y="66"/>
                    </a:lnTo>
                    <a:lnTo>
                      <a:pt x="209" y="60"/>
                    </a:lnTo>
                    <a:lnTo>
                      <a:pt x="197" y="58"/>
                    </a:lnTo>
                    <a:lnTo>
                      <a:pt x="186" y="57"/>
                    </a:lnTo>
                    <a:lnTo>
                      <a:pt x="174" y="57"/>
                    </a:lnTo>
                    <a:lnTo>
                      <a:pt x="163" y="57"/>
                    </a:lnTo>
                    <a:lnTo>
                      <a:pt x="152" y="57"/>
                    </a:lnTo>
                    <a:lnTo>
                      <a:pt x="140" y="57"/>
                    </a:lnTo>
                    <a:lnTo>
                      <a:pt x="129" y="58"/>
                    </a:lnTo>
                    <a:lnTo>
                      <a:pt x="117" y="58"/>
                    </a:lnTo>
                    <a:lnTo>
                      <a:pt x="106" y="60"/>
                    </a:lnTo>
                    <a:lnTo>
                      <a:pt x="95" y="62"/>
                    </a:lnTo>
                    <a:lnTo>
                      <a:pt x="83" y="64"/>
                    </a:lnTo>
                    <a:lnTo>
                      <a:pt x="72" y="66"/>
                    </a:lnTo>
                    <a:lnTo>
                      <a:pt x="60" y="70"/>
                    </a:lnTo>
                    <a:lnTo>
                      <a:pt x="51" y="72"/>
                    </a:lnTo>
                    <a:lnTo>
                      <a:pt x="41" y="76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20" name="Freeform 29"/>
              <p:cNvSpPr>
                <a:spLocks/>
              </p:cNvSpPr>
              <p:nvPr/>
            </p:nvSpPr>
            <p:spPr bwMode="auto">
              <a:xfrm>
                <a:off x="4031" y="1833"/>
                <a:ext cx="100" cy="35"/>
              </a:xfrm>
              <a:custGeom>
                <a:avLst/>
                <a:gdLst>
                  <a:gd name="T0" fmla="*/ 0 w 200"/>
                  <a:gd name="T1" fmla="*/ 0 h 70"/>
                  <a:gd name="T2" fmla="*/ 25 w 200"/>
                  <a:gd name="T3" fmla="*/ 1 h 70"/>
                  <a:gd name="T4" fmla="*/ 25 w 200"/>
                  <a:gd name="T5" fmla="*/ 2 h 70"/>
                  <a:gd name="T6" fmla="*/ 25 w 200"/>
                  <a:gd name="T7" fmla="*/ 4 h 70"/>
                  <a:gd name="T8" fmla="*/ 24 w 200"/>
                  <a:gd name="T9" fmla="*/ 5 h 70"/>
                  <a:gd name="T10" fmla="*/ 22 w 200"/>
                  <a:gd name="T11" fmla="*/ 6 h 70"/>
                  <a:gd name="T12" fmla="*/ 20 w 200"/>
                  <a:gd name="T13" fmla="*/ 7 h 70"/>
                  <a:gd name="T14" fmla="*/ 18 w 200"/>
                  <a:gd name="T15" fmla="*/ 8 h 70"/>
                  <a:gd name="T16" fmla="*/ 16 w 200"/>
                  <a:gd name="T17" fmla="*/ 9 h 70"/>
                  <a:gd name="T18" fmla="*/ 14 w 200"/>
                  <a:gd name="T19" fmla="*/ 9 h 70"/>
                  <a:gd name="T20" fmla="*/ 0 w 200"/>
                  <a:gd name="T21" fmla="*/ 0 h 70"/>
                  <a:gd name="T22" fmla="*/ 0 w 200"/>
                  <a:gd name="T23" fmla="*/ 0 h 7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00"/>
                  <a:gd name="T37" fmla="*/ 0 h 70"/>
                  <a:gd name="T38" fmla="*/ 200 w 200"/>
                  <a:gd name="T39" fmla="*/ 70 h 7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00" h="70">
                    <a:moveTo>
                      <a:pt x="0" y="0"/>
                    </a:moveTo>
                    <a:lnTo>
                      <a:pt x="200" y="4"/>
                    </a:lnTo>
                    <a:lnTo>
                      <a:pt x="200" y="19"/>
                    </a:lnTo>
                    <a:lnTo>
                      <a:pt x="194" y="32"/>
                    </a:lnTo>
                    <a:lnTo>
                      <a:pt x="185" y="42"/>
                    </a:lnTo>
                    <a:lnTo>
                      <a:pt x="175" y="53"/>
                    </a:lnTo>
                    <a:lnTo>
                      <a:pt x="158" y="59"/>
                    </a:lnTo>
                    <a:lnTo>
                      <a:pt x="143" y="64"/>
                    </a:lnTo>
                    <a:lnTo>
                      <a:pt x="128" y="68"/>
                    </a:lnTo>
                    <a:lnTo>
                      <a:pt x="113" y="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21" name="Freeform 30"/>
              <p:cNvSpPr>
                <a:spLocks/>
              </p:cNvSpPr>
              <p:nvPr/>
            </p:nvSpPr>
            <p:spPr bwMode="auto">
              <a:xfrm>
                <a:off x="4127" y="1959"/>
                <a:ext cx="140" cy="227"/>
              </a:xfrm>
              <a:custGeom>
                <a:avLst/>
                <a:gdLst>
                  <a:gd name="T0" fmla="*/ 0 w 280"/>
                  <a:gd name="T1" fmla="*/ 3 h 452"/>
                  <a:gd name="T2" fmla="*/ 9 w 280"/>
                  <a:gd name="T3" fmla="*/ 1 h 452"/>
                  <a:gd name="T4" fmla="*/ 15 w 280"/>
                  <a:gd name="T5" fmla="*/ 0 h 452"/>
                  <a:gd name="T6" fmla="*/ 21 w 280"/>
                  <a:gd name="T7" fmla="*/ 2 h 452"/>
                  <a:gd name="T8" fmla="*/ 26 w 280"/>
                  <a:gd name="T9" fmla="*/ 5 h 452"/>
                  <a:gd name="T10" fmla="*/ 29 w 280"/>
                  <a:gd name="T11" fmla="*/ 9 h 452"/>
                  <a:gd name="T12" fmla="*/ 33 w 280"/>
                  <a:gd name="T13" fmla="*/ 15 h 452"/>
                  <a:gd name="T14" fmla="*/ 35 w 280"/>
                  <a:gd name="T15" fmla="*/ 21 h 452"/>
                  <a:gd name="T16" fmla="*/ 35 w 280"/>
                  <a:gd name="T17" fmla="*/ 27 h 452"/>
                  <a:gd name="T18" fmla="*/ 35 w 280"/>
                  <a:gd name="T19" fmla="*/ 34 h 452"/>
                  <a:gd name="T20" fmla="*/ 33 w 280"/>
                  <a:gd name="T21" fmla="*/ 40 h 452"/>
                  <a:gd name="T22" fmla="*/ 30 w 280"/>
                  <a:gd name="T23" fmla="*/ 46 h 452"/>
                  <a:gd name="T24" fmla="*/ 27 w 280"/>
                  <a:gd name="T25" fmla="*/ 51 h 452"/>
                  <a:gd name="T26" fmla="*/ 22 w 280"/>
                  <a:gd name="T27" fmla="*/ 54 h 452"/>
                  <a:gd name="T28" fmla="*/ 18 w 280"/>
                  <a:gd name="T29" fmla="*/ 57 h 452"/>
                  <a:gd name="T30" fmla="*/ 10 w 280"/>
                  <a:gd name="T31" fmla="*/ 57 h 452"/>
                  <a:gd name="T32" fmla="*/ 4 w 280"/>
                  <a:gd name="T33" fmla="*/ 56 h 452"/>
                  <a:gd name="T34" fmla="*/ 5 w 280"/>
                  <a:gd name="T35" fmla="*/ 43 h 452"/>
                  <a:gd name="T36" fmla="*/ 19 w 280"/>
                  <a:gd name="T37" fmla="*/ 43 h 452"/>
                  <a:gd name="T38" fmla="*/ 20 w 280"/>
                  <a:gd name="T39" fmla="*/ 42 h 452"/>
                  <a:gd name="T40" fmla="*/ 21 w 280"/>
                  <a:gd name="T41" fmla="*/ 40 h 452"/>
                  <a:gd name="T42" fmla="*/ 22 w 280"/>
                  <a:gd name="T43" fmla="*/ 39 h 452"/>
                  <a:gd name="T44" fmla="*/ 23 w 280"/>
                  <a:gd name="T45" fmla="*/ 38 h 452"/>
                  <a:gd name="T46" fmla="*/ 23 w 280"/>
                  <a:gd name="T47" fmla="*/ 36 h 452"/>
                  <a:gd name="T48" fmla="*/ 24 w 280"/>
                  <a:gd name="T49" fmla="*/ 35 h 452"/>
                  <a:gd name="T50" fmla="*/ 24 w 280"/>
                  <a:gd name="T51" fmla="*/ 34 h 452"/>
                  <a:gd name="T52" fmla="*/ 25 w 280"/>
                  <a:gd name="T53" fmla="*/ 32 h 452"/>
                  <a:gd name="T54" fmla="*/ 25 w 280"/>
                  <a:gd name="T55" fmla="*/ 30 h 452"/>
                  <a:gd name="T56" fmla="*/ 25 w 280"/>
                  <a:gd name="T57" fmla="*/ 29 h 452"/>
                  <a:gd name="T58" fmla="*/ 25 w 280"/>
                  <a:gd name="T59" fmla="*/ 27 h 452"/>
                  <a:gd name="T60" fmla="*/ 25 w 280"/>
                  <a:gd name="T61" fmla="*/ 26 h 452"/>
                  <a:gd name="T62" fmla="*/ 25 w 280"/>
                  <a:gd name="T63" fmla="*/ 24 h 452"/>
                  <a:gd name="T64" fmla="*/ 25 w 280"/>
                  <a:gd name="T65" fmla="*/ 23 h 452"/>
                  <a:gd name="T66" fmla="*/ 25 w 280"/>
                  <a:gd name="T67" fmla="*/ 21 h 452"/>
                  <a:gd name="T68" fmla="*/ 25 w 280"/>
                  <a:gd name="T69" fmla="*/ 20 h 452"/>
                  <a:gd name="T70" fmla="*/ 22 w 280"/>
                  <a:gd name="T71" fmla="*/ 19 h 452"/>
                  <a:gd name="T72" fmla="*/ 18 w 280"/>
                  <a:gd name="T73" fmla="*/ 28 h 452"/>
                  <a:gd name="T74" fmla="*/ 14 w 280"/>
                  <a:gd name="T75" fmla="*/ 18 h 452"/>
                  <a:gd name="T76" fmla="*/ 10 w 280"/>
                  <a:gd name="T77" fmla="*/ 29 h 452"/>
                  <a:gd name="T78" fmla="*/ 9 w 280"/>
                  <a:gd name="T79" fmla="*/ 28 h 452"/>
                  <a:gd name="T80" fmla="*/ 7 w 280"/>
                  <a:gd name="T81" fmla="*/ 28 h 452"/>
                  <a:gd name="T82" fmla="*/ 6 w 280"/>
                  <a:gd name="T83" fmla="*/ 28 h 452"/>
                  <a:gd name="T84" fmla="*/ 5 w 280"/>
                  <a:gd name="T85" fmla="*/ 30 h 452"/>
                  <a:gd name="T86" fmla="*/ 5 w 280"/>
                  <a:gd name="T87" fmla="*/ 28 h 452"/>
                  <a:gd name="T88" fmla="*/ 4 w 280"/>
                  <a:gd name="T89" fmla="*/ 26 h 452"/>
                  <a:gd name="T90" fmla="*/ 4 w 280"/>
                  <a:gd name="T91" fmla="*/ 24 h 452"/>
                  <a:gd name="T92" fmla="*/ 4 w 280"/>
                  <a:gd name="T93" fmla="*/ 23 h 452"/>
                  <a:gd name="T94" fmla="*/ 3 w 280"/>
                  <a:gd name="T95" fmla="*/ 21 h 452"/>
                  <a:gd name="T96" fmla="*/ 3 w 280"/>
                  <a:gd name="T97" fmla="*/ 20 h 452"/>
                  <a:gd name="T98" fmla="*/ 2 w 280"/>
                  <a:gd name="T99" fmla="*/ 18 h 452"/>
                  <a:gd name="T100" fmla="*/ 2 w 280"/>
                  <a:gd name="T101" fmla="*/ 16 h 452"/>
                  <a:gd name="T102" fmla="*/ 2 w 280"/>
                  <a:gd name="T103" fmla="*/ 14 h 452"/>
                  <a:gd name="T104" fmla="*/ 2 w 280"/>
                  <a:gd name="T105" fmla="*/ 13 h 452"/>
                  <a:gd name="T106" fmla="*/ 2 w 280"/>
                  <a:gd name="T107" fmla="*/ 11 h 452"/>
                  <a:gd name="T108" fmla="*/ 2 w 280"/>
                  <a:gd name="T109" fmla="*/ 9 h 452"/>
                  <a:gd name="T110" fmla="*/ 1 w 280"/>
                  <a:gd name="T111" fmla="*/ 8 h 452"/>
                  <a:gd name="T112" fmla="*/ 1 w 280"/>
                  <a:gd name="T113" fmla="*/ 6 h 452"/>
                  <a:gd name="T114" fmla="*/ 1 w 280"/>
                  <a:gd name="T115" fmla="*/ 4 h 452"/>
                  <a:gd name="T116" fmla="*/ 0 w 280"/>
                  <a:gd name="T117" fmla="*/ 3 h 452"/>
                  <a:gd name="T118" fmla="*/ 0 w 280"/>
                  <a:gd name="T119" fmla="*/ 3 h 452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280"/>
                  <a:gd name="T181" fmla="*/ 0 h 452"/>
                  <a:gd name="T182" fmla="*/ 280 w 280"/>
                  <a:gd name="T183" fmla="*/ 452 h 452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280" h="452">
                    <a:moveTo>
                      <a:pt x="0" y="21"/>
                    </a:moveTo>
                    <a:lnTo>
                      <a:pt x="65" y="2"/>
                    </a:lnTo>
                    <a:lnTo>
                      <a:pt x="122" y="0"/>
                    </a:lnTo>
                    <a:lnTo>
                      <a:pt x="170" y="11"/>
                    </a:lnTo>
                    <a:lnTo>
                      <a:pt x="210" y="38"/>
                    </a:lnTo>
                    <a:lnTo>
                      <a:pt x="238" y="70"/>
                    </a:lnTo>
                    <a:lnTo>
                      <a:pt x="261" y="114"/>
                    </a:lnTo>
                    <a:lnTo>
                      <a:pt x="274" y="163"/>
                    </a:lnTo>
                    <a:lnTo>
                      <a:pt x="280" y="215"/>
                    </a:lnTo>
                    <a:lnTo>
                      <a:pt x="274" y="264"/>
                    </a:lnTo>
                    <a:lnTo>
                      <a:pt x="263" y="315"/>
                    </a:lnTo>
                    <a:lnTo>
                      <a:pt x="244" y="361"/>
                    </a:lnTo>
                    <a:lnTo>
                      <a:pt x="217" y="401"/>
                    </a:lnTo>
                    <a:lnTo>
                      <a:pt x="181" y="429"/>
                    </a:lnTo>
                    <a:lnTo>
                      <a:pt x="139" y="448"/>
                    </a:lnTo>
                    <a:lnTo>
                      <a:pt x="86" y="452"/>
                    </a:lnTo>
                    <a:lnTo>
                      <a:pt x="33" y="445"/>
                    </a:lnTo>
                    <a:lnTo>
                      <a:pt x="42" y="336"/>
                    </a:lnTo>
                    <a:lnTo>
                      <a:pt x="156" y="340"/>
                    </a:lnTo>
                    <a:lnTo>
                      <a:pt x="166" y="329"/>
                    </a:lnTo>
                    <a:lnTo>
                      <a:pt x="174" y="319"/>
                    </a:lnTo>
                    <a:lnTo>
                      <a:pt x="179" y="308"/>
                    </a:lnTo>
                    <a:lnTo>
                      <a:pt x="187" y="298"/>
                    </a:lnTo>
                    <a:lnTo>
                      <a:pt x="191" y="287"/>
                    </a:lnTo>
                    <a:lnTo>
                      <a:pt x="194" y="275"/>
                    </a:lnTo>
                    <a:lnTo>
                      <a:pt x="198" y="264"/>
                    </a:lnTo>
                    <a:lnTo>
                      <a:pt x="202" y="253"/>
                    </a:lnTo>
                    <a:lnTo>
                      <a:pt x="202" y="239"/>
                    </a:lnTo>
                    <a:lnTo>
                      <a:pt x="204" y="226"/>
                    </a:lnTo>
                    <a:lnTo>
                      <a:pt x="204" y="215"/>
                    </a:lnTo>
                    <a:lnTo>
                      <a:pt x="204" y="203"/>
                    </a:lnTo>
                    <a:lnTo>
                      <a:pt x="202" y="190"/>
                    </a:lnTo>
                    <a:lnTo>
                      <a:pt x="202" y="177"/>
                    </a:lnTo>
                    <a:lnTo>
                      <a:pt x="202" y="165"/>
                    </a:lnTo>
                    <a:lnTo>
                      <a:pt x="202" y="154"/>
                    </a:lnTo>
                    <a:lnTo>
                      <a:pt x="177" y="150"/>
                    </a:lnTo>
                    <a:lnTo>
                      <a:pt x="147" y="220"/>
                    </a:lnTo>
                    <a:lnTo>
                      <a:pt x="115" y="137"/>
                    </a:lnTo>
                    <a:lnTo>
                      <a:pt x="84" y="228"/>
                    </a:lnTo>
                    <a:lnTo>
                      <a:pt x="75" y="222"/>
                    </a:lnTo>
                    <a:lnTo>
                      <a:pt x="59" y="222"/>
                    </a:lnTo>
                    <a:lnTo>
                      <a:pt x="50" y="224"/>
                    </a:lnTo>
                    <a:lnTo>
                      <a:pt x="46" y="234"/>
                    </a:lnTo>
                    <a:lnTo>
                      <a:pt x="40" y="218"/>
                    </a:lnTo>
                    <a:lnTo>
                      <a:pt x="39" y="207"/>
                    </a:lnTo>
                    <a:lnTo>
                      <a:pt x="33" y="192"/>
                    </a:lnTo>
                    <a:lnTo>
                      <a:pt x="33" y="180"/>
                    </a:lnTo>
                    <a:lnTo>
                      <a:pt x="29" y="165"/>
                    </a:lnTo>
                    <a:lnTo>
                      <a:pt x="27" y="154"/>
                    </a:lnTo>
                    <a:lnTo>
                      <a:pt x="23" y="139"/>
                    </a:lnTo>
                    <a:lnTo>
                      <a:pt x="23" y="127"/>
                    </a:lnTo>
                    <a:lnTo>
                      <a:pt x="21" y="112"/>
                    </a:lnTo>
                    <a:lnTo>
                      <a:pt x="19" y="99"/>
                    </a:lnTo>
                    <a:lnTo>
                      <a:pt x="18" y="83"/>
                    </a:lnTo>
                    <a:lnTo>
                      <a:pt x="16" y="70"/>
                    </a:lnTo>
                    <a:lnTo>
                      <a:pt x="12" y="57"/>
                    </a:lnTo>
                    <a:lnTo>
                      <a:pt x="8" y="43"/>
                    </a:lnTo>
                    <a:lnTo>
                      <a:pt x="4" y="32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22" name="Freeform 31"/>
              <p:cNvSpPr>
                <a:spLocks/>
              </p:cNvSpPr>
              <p:nvPr/>
            </p:nvSpPr>
            <p:spPr bwMode="auto">
              <a:xfrm>
                <a:off x="1672" y="2155"/>
                <a:ext cx="1250" cy="114"/>
              </a:xfrm>
              <a:custGeom>
                <a:avLst/>
                <a:gdLst>
                  <a:gd name="T0" fmla="*/ 5 w 2501"/>
                  <a:gd name="T1" fmla="*/ 18 h 229"/>
                  <a:gd name="T2" fmla="*/ 105 w 2501"/>
                  <a:gd name="T3" fmla="*/ 14 h 229"/>
                  <a:gd name="T4" fmla="*/ 216 w 2501"/>
                  <a:gd name="T5" fmla="*/ 7 h 229"/>
                  <a:gd name="T6" fmla="*/ 209 w 2501"/>
                  <a:gd name="T7" fmla="*/ 2 h 229"/>
                  <a:gd name="T8" fmla="*/ 255 w 2501"/>
                  <a:gd name="T9" fmla="*/ 0 h 229"/>
                  <a:gd name="T10" fmla="*/ 240 w 2501"/>
                  <a:gd name="T11" fmla="*/ 7 h 229"/>
                  <a:gd name="T12" fmla="*/ 262 w 2501"/>
                  <a:gd name="T13" fmla="*/ 17 h 229"/>
                  <a:gd name="T14" fmla="*/ 312 w 2501"/>
                  <a:gd name="T15" fmla="*/ 17 h 229"/>
                  <a:gd name="T16" fmla="*/ 252 w 2501"/>
                  <a:gd name="T17" fmla="*/ 24 h 229"/>
                  <a:gd name="T18" fmla="*/ 238 w 2501"/>
                  <a:gd name="T19" fmla="*/ 15 h 229"/>
                  <a:gd name="T20" fmla="*/ 222 w 2501"/>
                  <a:gd name="T21" fmla="*/ 23 h 229"/>
                  <a:gd name="T22" fmla="*/ 217 w 2501"/>
                  <a:gd name="T23" fmla="*/ 12 h 229"/>
                  <a:gd name="T24" fmla="*/ 201 w 2501"/>
                  <a:gd name="T25" fmla="*/ 22 h 229"/>
                  <a:gd name="T26" fmla="*/ 195 w 2501"/>
                  <a:gd name="T27" fmla="*/ 15 h 229"/>
                  <a:gd name="T28" fmla="*/ 179 w 2501"/>
                  <a:gd name="T29" fmla="*/ 20 h 229"/>
                  <a:gd name="T30" fmla="*/ 175 w 2501"/>
                  <a:gd name="T31" fmla="*/ 15 h 229"/>
                  <a:gd name="T32" fmla="*/ 161 w 2501"/>
                  <a:gd name="T33" fmla="*/ 22 h 229"/>
                  <a:gd name="T34" fmla="*/ 156 w 2501"/>
                  <a:gd name="T35" fmla="*/ 12 h 229"/>
                  <a:gd name="T36" fmla="*/ 120 w 2501"/>
                  <a:gd name="T37" fmla="*/ 26 h 229"/>
                  <a:gd name="T38" fmla="*/ 116 w 2501"/>
                  <a:gd name="T39" fmla="*/ 15 h 229"/>
                  <a:gd name="T40" fmla="*/ 82 w 2501"/>
                  <a:gd name="T41" fmla="*/ 23 h 229"/>
                  <a:gd name="T42" fmla="*/ 52 w 2501"/>
                  <a:gd name="T43" fmla="*/ 22 h 229"/>
                  <a:gd name="T44" fmla="*/ 40 w 2501"/>
                  <a:gd name="T45" fmla="*/ 28 h 229"/>
                  <a:gd name="T46" fmla="*/ 0 w 2501"/>
                  <a:gd name="T47" fmla="*/ 27 h 229"/>
                  <a:gd name="T48" fmla="*/ 5 w 2501"/>
                  <a:gd name="T49" fmla="*/ 18 h 229"/>
                  <a:gd name="T50" fmla="*/ 5 w 2501"/>
                  <a:gd name="T51" fmla="*/ 18 h 229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501"/>
                  <a:gd name="T79" fmla="*/ 0 h 229"/>
                  <a:gd name="T80" fmla="*/ 2501 w 2501"/>
                  <a:gd name="T81" fmla="*/ 229 h 229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501" h="229">
                    <a:moveTo>
                      <a:pt x="46" y="145"/>
                    </a:moveTo>
                    <a:lnTo>
                      <a:pt x="843" y="113"/>
                    </a:lnTo>
                    <a:lnTo>
                      <a:pt x="1729" y="57"/>
                    </a:lnTo>
                    <a:lnTo>
                      <a:pt x="1679" y="16"/>
                    </a:lnTo>
                    <a:lnTo>
                      <a:pt x="2044" y="0"/>
                    </a:lnTo>
                    <a:lnTo>
                      <a:pt x="1921" y="57"/>
                    </a:lnTo>
                    <a:lnTo>
                      <a:pt x="2098" y="137"/>
                    </a:lnTo>
                    <a:lnTo>
                      <a:pt x="2501" y="137"/>
                    </a:lnTo>
                    <a:lnTo>
                      <a:pt x="2023" y="194"/>
                    </a:lnTo>
                    <a:lnTo>
                      <a:pt x="1907" y="120"/>
                    </a:lnTo>
                    <a:lnTo>
                      <a:pt x="1778" y="187"/>
                    </a:lnTo>
                    <a:lnTo>
                      <a:pt x="1742" y="99"/>
                    </a:lnTo>
                    <a:lnTo>
                      <a:pt x="1613" y="183"/>
                    </a:lnTo>
                    <a:lnTo>
                      <a:pt x="1563" y="124"/>
                    </a:lnTo>
                    <a:lnTo>
                      <a:pt x="1438" y="166"/>
                    </a:lnTo>
                    <a:lnTo>
                      <a:pt x="1407" y="124"/>
                    </a:lnTo>
                    <a:lnTo>
                      <a:pt x="1291" y="183"/>
                    </a:lnTo>
                    <a:lnTo>
                      <a:pt x="1250" y="103"/>
                    </a:lnTo>
                    <a:lnTo>
                      <a:pt x="966" y="208"/>
                    </a:lnTo>
                    <a:lnTo>
                      <a:pt x="934" y="124"/>
                    </a:lnTo>
                    <a:lnTo>
                      <a:pt x="660" y="187"/>
                    </a:lnTo>
                    <a:lnTo>
                      <a:pt x="423" y="183"/>
                    </a:lnTo>
                    <a:lnTo>
                      <a:pt x="327" y="229"/>
                    </a:lnTo>
                    <a:lnTo>
                      <a:pt x="0" y="219"/>
                    </a:lnTo>
                    <a:lnTo>
                      <a:pt x="46" y="14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23" name="Freeform 32"/>
              <p:cNvSpPr>
                <a:spLocks/>
              </p:cNvSpPr>
              <p:nvPr/>
            </p:nvSpPr>
            <p:spPr bwMode="auto">
              <a:xfrm>
                <a:off x="1811" y="2363"/>
                <a:ext cx="282" cy="292"/>
              </a:xfrm>
              <a:custGeom>
                <a:avLst/>
                <a:gdLst>
                  <a:gd name="T0" fmla="*/ 36 w 565"/>
                  <a:gd name="T1" fmla="*/ 0 h 586"/>
                  <a:gd name="T2" fmla="*/ 50 w 565"/>
                  <a:gd name="T3" fmla="*/ 0 h 586"/>
                  <a:gd name="T4" fmla="*/ 44 w 565"/>
                  <a:gd name="T5" fmla="*/ 7 h 586"/>
                  <a:gd name="T6" fmla="*/ 57 w 565"/>
                  <a:gd name="T7" fmla="*/ 11 h 586"/>
                  <a:gd name="T8" fmla="*/ 47 w 565"/>
                  <a:gd name="T9" fmla="*/ 23 h 586"/>
                  <a:gd name="T10" fmla="*/ 60 w 565"/>
                  <a:gd name="T11" fmla="*/ 30 h 586"/>
                  <a:gd name="T12" fmla="*/ 50 w 565"/>
                  <a:gd name="T13" fmla="*/ 42 h 586"/>
                  <a:gd name="T14" fmla="*/ 59 w 565"/>
                  <a:gd name="T15" fmla="*/ 47 h 586"/>
                  <a:gd name="T16" fmla="*/ 53 w 565"/>
                  <a:gd name="T17" fmla="*/ 56 h 586"/>
                  <a:gd name="T18" fmla="*/ 70 w 565"/>
                  <a:gd name="T19" fmla="*/ 66 h 586"/>
                  <a:gd name="T20" fmla="*/ 51 w 565"/>
                  <a:gd name="T21" fmla="*/ 73 h 586"/>
                  <a:gd name="T22" fmla="*/ 43 w 565"/>
                  <a:gd name="T23" fmla="*/ 41 h 586"/>
                  <a:gd name="T24" fmla="*/ 0 w 565"/>
                  <a:gd name="T25" fmla="*/ 39 h 586"/>
                  <a:gd name="T26" fmla="*/ 31 w 565"/>
                  <a:gd name="T27" fmla="*/ 33 h 586"/>
                  <a:gd name="T28" fmla="*/ 26 w 565"/>
                  <a:gd name="T29" fmla="*/ 25 h 586"/>
                  <a:gd name="T30" fmla="*/ 40 w 565"/>
                  <a:gd name="T31" fmla="*/ 20 h 586"/>
                  <a:gd name="T32" fmla="*/ 27 w 565"/>
                  <a:gd name="T33" fmla="*/ 6 h 586"/>
                  <a:gd name="T34" fmla="*/ 44 w 565"/>
                  <a:gd name="T35" fmla="*/ 9 h 586"/>
                  <a:gd name="T36" fmla="*/ 36 w 565"/>
                  <a:gd name="T37" fmla="*/ 0 h 586"/>
                  <a:gd name="T38" fmla="*/ 36 w 565"/>
                  <a:gd name="T39" fmla="*/ 0 h 58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565"/>
                  <a:gd name="T61" fmla="*/ 0 h 586"/>
                  <a:gd name="T62" fmla="*/ 565 w 565"/>
                  <a:gd name="T63" fmla="*/ 586 h 58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565" h="586">
                    <a:moveTo>
                      <a:pt x="291" y="0"/>
                    </a:moveTo>
                    <a:lnTo>
                      <a:pt x="407" y="4"/>
                    </a:lnTo>
                    <a:lnTo>
                      <a:pt x="352" y="63"/>
                    </a:lnTo>
                    <a:lnTo>
                      <a:pt x="460" y="88"/>
                    </a:lnTo>
                    <a:lnTo>
                      <a:pt x="382" y="190"/>
                    </a:lnTo>
                    <a:lnTo>
                      <a:pt x="485" y="242"/>
                    </a:lnTo>
                    <a:lnTo>
                      <a:pt x="407" y="344"/>
                    </a:lnTo>
                    <a:lnTo>
                      <a:pt x="477" y="378"/>
                    </a:lnTo>
                    <a:lnTo>
                      <a:pt x="428" y="453"/>
                    </a:lnTo>
                    <a:lnTo>
                      <a:pt x="565" y="536"/>
                    </a:lnTo>
                    <a:lnTo>
                      <a:pt x="415" y="586"/>
                    </a:lnTo>
                    <a:lnTo>
                      <a:pt x="344" y="329"/>
                    </a:lnTo>
                    <a:lnTo>
                      <a:pt x="0" y="320"/>
                    </a:lnTo>
                    <a:lnTo>
                      <a:pt x="249" y="266"/>
                    </a:lnTo>
                    <a:lnTo>
                      <a:pt x="215" y="207"/>
                    </a:lnTo>
                    <a:lnTo>
                      <a:pt x="323" y="162"/>
                    </a:lnTo>
                    <a:lnTo>
                      <a:pt x="221" y="53"/>
                    </a:lnTo>
                    <a:lnTo>
                      <a:pt x="352" y="74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24" name="Freeform 33"/>
              <p:cNvSpPr>
                <a:spLocks/>
              </p:cNvSpPr>
              <p:nvPr/>
            </p:nvSpPr>
            <p:spPr bwMode="auto">
              <a:xfrm>
                <a:off x="1725" y="2554"/>
                <a:ext cx="52" cy="98"/>
              </a:xfrm>
              <a:custGeom>
                <a:avLst/>
                <a:gdLst>
                  <a:gd name="T0" fmla="*/ 11 w 105"/>
                  <a:gd name="T1" fmla="*/ 0 h 196"/>
                  <a:gd name="T2" fmla="*/ 13 w 105"/>
                  <a:gd name="T3" fmla="*/ 25 h 196"/>
                  <a:gd name="T4" fmla="*/ 0 w 105"/>
                  <a:gd name="T5" fmla="*/ 23 h 196"/>
                  <a:gd name="T6" fmla="*/ 11 w 105"/>
                  <a:gd name="T7" fmla="*/ 12 h 196"/>
                  <a:gd name="T8" fmla="*/ 4 w 105"/>
                  <a:gd name="T9" fmla="*/ 3 h 196"/>
                  <a:gd name="T10" fmla="*/ 11 w 105"/>
                  <a:gd name="T11" fmla="*/ 0 h 196"/>
                  <a:gd name="T12" fmla="*/ 11 w 105"/>
                  <a:gd name="T13" fmla="*/ 0 h 19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05"/>
                  <a:gd name="T22" fmla="*/ 0 h 196"/>
                  <a:gd name="T23" fmla="*/ 105 w 105"/>
                  <a:gd name="T24" fmla="*/ 196 h 19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05" h="196">
                    <a:moveTo>
                      <a:pt x="91" y="0"/>
                    </a:moveTo>
                    <a:lnTo>
                      <a:pt x="105" y="196"/>
                    </a:lnTo>
                    <a:lnTo>
                      <a:pt x="0" y="183"/>
                    </a:lnTo>
                    <a:lnTo>
                      <a:pt x="91" y="92"/>
                    </a:lnTo>
                    <a:lnTo>
                      <a:pt x="34" y="17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25" name="Freeform 34"/>
              <p:cNvSpPr>
                <a:spLocks/>
              </p:cNvSpPr>
              <p:nvPr/>
            </p:nvSpPr>
            <p:spPr bwMode="auto">
              <a:xfrm>
                <a:off x="3130" y="2122"/>
                <a:ext cx="134" cy="174"/>
              </a:xfrm>
              <a:custGeom>
                <a:avLst/>
                <a:gdLst>
                  <a:gd name="T0" fmla="*/ 0 w 268"/>
                  <a:gd name="T1" fmla="*/ 0 h 348"/>
                  <a:gd name="T2" fmla="*/ 3 w 268"/>
                  <a:gd name="T3" fmla="*/ 23 h 348"/>
                  <a:gd name="T4" fmla="*/ 11 w 268"/>
                  <a:gd name="T5" fmla="*/ 40 h 348"/>
                  <a:gd name="T6" fmla="*/ 14 w 268"/>
                  <a:gd name="T7" fmla="*/ 31 h 348"/>
                  <a:gd name="T8" fmla="*/ 24 w 268"/>
                  <a:gd name="T9" fmla="*/ 44 h 348"/>
                  <a:gd name="T10" fmla="*/ 24 w 268"/>
                  <a:gd name="T11" fmla="*/ 36 h 348"/>
                  <a:gd name="T12" fmla="*/ 34 w 268"/>
                  <a:gd name="T13" fmla="*/ 41 h 348"/>
                  <a:gd name="T14" fmla="*/ 29 w 268"/>
                  <a:gd name="T15" fmla="*/ 19 h 348"/>
                  <a:gd name="T16" fmla="*/ 20 w 268"/>
                  <a:gd name="T17" fmla="*/ 25 h 348"/>
                  <a:gd name="T18" fmla="*/ 18 w 268"/>
                  <a:gd name="T19" fmla="*/ 3 h 348"/>
                  <a:gd name="T20" fmla="*/ 11 w 268"/>
                  <a:gd name="T21" fmla="*/ 18 h 348"/>
                  <a:gd name="T22" fmla="*/ 8 w 268"/>
                  <a:gd name="T23" fmla="*/ 1 h 348"/>
                  <a:gd name="T24" fmla="*/ 4 w 268"/>
                  <a:gd name="T25" fmla="*/ 10 h 348"/>
                  <a:gd name="T26" fmla="*/ 0 w 268"/>
                  <a:gd name="T27" fmla="*/ 0 h 348"/>
                  <a:gd name="T28" fmla="*/ 0 w 268"/>
                  <a:gd name="T29" fmla="*/ 0 h 348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268"/>
                  <a:gd name="T46" fmla="*/ 0 h 348"/>
                  <a:gd name="T47" fmla="*/ 268 w 268"/>
                  <a:gd name="T48" fmla="*/ 348 h 348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268" h="348">
                    <a:moveTo>
                      <a:pt x="0" y="0"/>
                    </a:moveTo>
                    <a:lnTo>
                      <a:pt x="25" y="190"/>
                    </a:lnTo>
                    <a:lnTo>
                      <a:pt x="91" y="316"/>
                    </a:lnTo>
                    <a:lnTo>
                      <a:pt x="112" y="253"/>
                    </a:lnTo>
                    <a:lnTo>
                      <a:pt x="194" y="348"/>
                    </a:lnTo>
                    <a:lnTo>
                      <a:pt x="194" y="281"/>
                    </a:lnTo>
                    <a:lnTo>
                      <a:pt x="268" y="323"/>
                    </a:lnTo>
                    <a:lnTo>
                      <a:pt x="234" y="148"/>
                    </a:lnTo>
                    <a:lnTo>
                      <a:pt x="165" y="200"/>
                    </a:lnTo>
                    <a:lnTo>
                      <a:pt x="145" y="28"/>
                    </a:lnTo>
                    <a:lnTo>
                      <a:pt x="91" y="137"/>
                    </a:lnTo>
                    <a:lnTo>
                      <a:pt x="70" y="4"/>
                    </a:lnTo>
                    <a:lnTo>
                      <a:pt x="36" y="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26" name="Freeform 35"/>
              <p:cNvSpPr>
                <a:spLocks/>
              </p:cNvSpPr>
              <p:nvPr/>
            </p:nvSpPr>
            <p:spPr bwMode="auto">
              <a:xfrm>
                <a:off x="3322" y="2091"/>
                <a:ext cx="413" cy="423"/>
              </a:xfrm>
              <a:custGeom>
                <a:avLst/>
                <a:gdLst>
                  <a:gd name="T0" fmla="*/ 0 w 825"/>
                  <a:gd name="T1" fmla="*/ 0 h 846"/>
                  <a:gd name="T2" fmla="*/ 4 w 825"/>
                  <a:gd name="T3" fmla="*/ 46 h 846"/>
                  <a:gd name="T4" fmla="*/ 17 w 825"/>
                  <a:gd name="T5" fmla="*/ 51 h 846"/>
                  <a:gd name="T6" fmla="*/ 13 w 825"/>
                  <a:gd name="T7" fmla="*/ 60 h 846"/>
                  <a:gd name="T8" fmla="*/ 24 w 825"/>
                  <a:gd name="T9" fmla="*/ 68 h 846"/>
                  <a:gd name="T10" fmla="*/ 22 w 825"/>
                  <a:gd name="T11" fmla="*/ 78 h 846"/>
                  <a:gd name="T12" fmla="*/ 32 w 825"/>
                  <a:gd name="T13" fmla="*/ 84 h 846"/>
                  <a:gd name="T14" fmla="*/ 30 w 825"/>
                  <a:gd name="T15" fmla="*/ 88 h 846"/>
                  <a:gd name="T16" fmla="*/ 43 w 825"/>
                  <a:gd name="T17" fmla="*/ 91 h 846"/>
                  <a:gd name="T18" fmla="*/ 55 w 825"/>
                  <a:gd name="T19" fmla="*/ 101 h 846"/>
                  <a:gd name="T20" fmla="*/ 63 w 825"/>
                  <a:gd name="T21" fmla="*/ 99 h 846"/>
                  <a:gd name="T22" fmla="*/ 67 w 825"/>
                  <a:gd name="T23" fmla="*/ 105 h 846"/>
                  <a:gd name="T24" fmla="*/ 84 w 825"/>
                  <a:gd name="T25" fmla="*/ 99 h 846"/>
                  <a:gd name="T26" fmla="*/ 85 w 825"/>
                  <a:gd name="T27" fmla="*/ 106 h 846"/>
                  <a:gd name="T28" fmla="*/ 100 w 825"/>
                  <a:gd name="T29" fmla="*/ 104 h 846"/>
                  <a:gd name="T30" fmla="*/ 96 w 825"/>
                  <a:gd name="T31" fmla="*/ 96 h 846"/>
                  <a:gd name="T32" fmla="*/ 104 w 825"/>
                  <a:gd name="T33" fmla="*/ 91 h 846"/>
                  <a:gd name="T34" fmla="*/ 72 w 825"/>
                  <a:gd name="T35" fmla="*/ 92 h 846"/>
                  <a:gd name="T36" fmla="*/ 46 w 825"/>
                  <a:gd name="T37" fmla="*/ 84 h 846"/>
                  <a:gd name="T38" fmla="*/ 26 w 825"/>
                  <a:gd name="T39" fmla="*/ 59 h 846"/>
                  <a:gd name="T40" fmla="*/ 23 w 825"/>
                  <a:gd name="T41" fmla="*/ 24 h 846"/>
                  <a:gd name="T42" fmla="*/ 13 w 825"/>
                  <a:gd name="T43" fmla="*/ 41 h 846"/>
                  <a:gd name="T44" fmla="*/ 7 w 825"/>
                  <a:gd name="T45" fmla="*/ 12 h 846"/>
                  <a:gd name="T46" fmla="*/ 0 w 825"/>
                  <a:gd name="T47" fmla="*/ 0 h 846"/>
                  <a:gd name="T48" fmla="*/ 0 w 825"/>
                  <a:gd name="T49" fmla="*/ 0 h 84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25"/>
                  <a:gd name="T76" fmla="*/ 0 h 846"/>
                  <a:gd name="T77" fmla="*/ 825 w 825"/>
                  <a:gd name="T78" fmla="*/ 846 h 84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25" h="846">
                    <a:moveTo>
                      <a:pt x="0" y="0"/>
                    </a:moveTo>
                    <a:lnTo>
                      <a:pt x="29" y="365"/>
                    </a:lnTo>
                    <a:lnTo>
                      <a:pt x="133" y="407"/>
                    </a:lnTo>
                    <a:lnTo>
                      <a:pt x="103" y="485"/>
                    </a:lnTo>
                    <a:lnTo>
                      <a:pt x="186" y="544"/>
                    </a:lnTo>
                    <a:lnTo>
                      <a:pt x="173" y="618"/>
                    </a:lnTo>
                    <a:lnTo>
                      <a:pt x="253" y="670"/>
                    </a:lnTo>
                    <a:lnTo>
                      <a:pt x="240" y="702"/>
                    </a:lnTo>
                    <a:lnTo>
                      <a:pt x="344" y="723"/>
                    </a:lnTo>
                    <a:lnTo>
                      <a:pt x="435" y="806"/>
                    </a:lnTo>
                    <a:lnTo>
                      <a:pt x="502" y="786"/>
                    </a:lnTo>
                    <a:lnTo>
                      <a:pt x="531" y="839"/>
                    </a:lnTo>
                    <a:lnTo>
                      <a:pt x="667" y="789"/>
                    </a:lnTo>
                    <a:lnTo>
                      <a:pt x="677" y="846"/>
                    </a:lnTo>
                    <a:lnTo>
                      <a:pt x="793" y="825"/>
                    </a:lnTo>
                    <a:lnTo>
                      <a:pt x="763" y="768"/>
                    </a:lnTo>
                    <a:lnTo>
                      <a:pt x="825" y="727"/>
                    </a:lnTo>
                    <a:lnTo>
                      <a:pt x="576" y="734"/>
                    </a:lnTo>
                    <a:lnTo>
                      <a:pt x="365" y="670"/>
                    </a:lnTo>
                    <a:lnTo>
                      <a:pt x="207" y="474"/>
                    </a:lnTo>
                    <a:lnTo>
                      <a:pt x="179" y="186"/>
                    </a:lnTo>
                    <a:lnTo>
                      <a:pt x="103" y="323"/>
                    </a:lnTo>
                    <a:lnTo>
                      <a:pt x="50" y="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27" name="Freeform 36"/>
              <p:cNvSpPr>
                <a:spLocks/>
              </p:cNvSpPr>
              <p:nvPr/>
            </p:nvSpPr>
            <p:spPr bwMode="auto">
              <a:xfrm>
                <a:off x="3440" y="1756"/>
                <a:ext cx="500" cy="524"/>
              </a:xfrm>
              <a:custGeom>
                <a:avLst/>
                <a:gdLst>
                  <a:gd name="T0" fmla="*/ 0 w 1000"/>
                  <a:gd name="T1" fmla="*/ 14 h 1048"/>
                  <a:gd name="T2" fmla="*/ 22 w 1000"/>
                  <a:gd name="T3" fmla="*/ 2 h 1048"/>
                  <a:gd name="T4" fmla="*/ 36 w 1000"/>
                  <a:gd name="T5" fmla="*/ 0 h 1048"/>
                  <a:gd name="T6" fmla="*/ 50 w 1000"/>
                  <a:gd name="T7" fmla="*/ 9 h 1048"/>
                  <a:gd name="T8" fmla="*/ 59 w 1000"/>
                  <a:gd name="T9" fmla="*/ 2 h 1048"/>
                  <a:gd name="T10" fmla="*/ 73 w 1000"/>
                  <a:gd name="T11" fmla="*/ 15 h 1048"/>
                  <a:gd name="T12" fmla="*/ 78 w 1000"/>
                  <a:gd name="T13" fmla="*/ 7 h 1048"/>
                  <a:gd name="T14" fmla="*/ 86 w 1000"/>
                  <a:gd name="T15" fmla="*/ 24 h 1048"/>
                  <a:gd name="T16" fmla="*/ 94 w 1000"/>
                  <a:gd name="T17" fmla="*/ 19 h 1048"/>
                  <a:gd name="T18" fmla="*/ 99 w 1000"/>
                  <a:gd name="T19" fmla="*/ 40 h 1048"/>
                  <a:gd name="T20" fmla="*/ 108 w 1000"/>
                  <a:gd name="T21" fmla="*/ 33 h 1048"/>
                  <a:gd name="T22" fmla="*/ 108 w 1000"/>
                  <a:gd name="T23" fmla="*/ 53 h 1048"/>
                  <a:gd name="T24" fmla="*/ 116 w 1000"/>
                  <a:gd name="T25" fmla="*/ 52 h 1048"/>
                  <a:gd name="T26" fmla="*/ 122 w 1000"/>
                  <a:gd name="T27" fmla="*/ 71 h 1048"/>
                  <a:gd name="T28" fmla="*/ 125 w 1000"/>
                  <a:gd name="T29" fmla="*/ 95 h 1048"/>
                  <a:gd name="T30" fmla="*/ 125 w 1000"/>
                  <a:gd name="T31" fmla="*/ 131 h 1048"/>
                  <a:gd name="T32" fmla="*/ 122 w 1000"/>
                  <a:gd name="T33" fmla="*/ 108 h 1048"/>
                  <a:gd name="T34" fmla="*/ 114 w 1000"/>
                  <a:gd name="T35" fmla="*/ 130 h 1048"/>
                  <a:gd name="T36" fmla="*/ 114 w 1000"/>
                  <a:gd name="T37" fmla="*/ 113 h 1048"/>
                  <a:gd name="T38" fmla="*/ 108 w 1000"/>
                  <a:gd name="T39" fmla="*/ 122 h 1048"/>
                  <a:gd name="T40" fmla="*/ 115 w 1000"/>
                  <a:gd name="T41" fmla="*/ 86 h 1048"/>
                  <a:gd name="T42" fmla="*/ 111 w 1000"/>
                  <a:gd name="T43" fmla="*/ 71 h 1048"/>
                  <a:gd name="T44" fmla="*/ 107 w 1000"/>
                  <a:gd name="T45" fmla="*/ 75 h 1048"/>
                  <a:gd name="T46" fmla="*/ 97 w 1000"/>
                  <a:gd name="T47" fmla="*/ 46 h 1048"/>
                  <a:gd name="T48" fmla="*/ 77 w 1000"/>
                  <a:gd name="T49" fmla="*/ 22 h 1048"/>
                  <a:gd name="T50" fmla="*/ 57 w 1000"/>
                  <a:gd name="T51" fmla="*/ 15 h 1048"/>
                  <a:gd name="T52" fmla="*/ 27 w 1000"/>
                  <a:gd name="T53" fmla="*/ 16 h 1048"/>
                  <a:gd name="T54" fmla="*/ 5 w 1000"/>
                  <a:gd name="T55" fmla="*/ 31 h 1048"/>
                  <a:gd name="T56" fmla="*/ 22 w 1000"/>
                  <a:gd name="T57" fmla="*/ 7 h 1048"/>
                  <a:gd name="T58" fmla="*/ 0 w 1000"/>
                  <a:gd name="T59" fmla="*/ 14 h 1048"/>
                  <a:gd name="T60" fmla="*/ 0 w 1000"/>
                  <a:gd name="T61" fmla="*/ 14 h 1048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000"/>
                  <a:gd name="T94" fmla="*/ 0 h 1048"/>
                  <a:gd name="T95" fmla="*/ 1000 w 1000"/>
                  <a:gd name="T96" fmla="*/ 1048 h 1048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000" h="1048">
                    <a:moveTo>
                      <a:pt x="0" y="112"/>
                    </a:moveTo>
                    <a:lnTo>
                      <a:pt x="171" y="17"/>
                    </a:lnTo>
                    <a:lnTo>
                      <a:pt x="287" y="0"/>
                    </a:lnTo>
                    <a:lnTo>
                      <a:pt x="395" y="72"/>
                    </a:lnTo>
                    <a:lnTo>
                      <a:pt x="466" y="17"/>
                    </a:lnTo>
                    <a:lnTo>
                      <a:pt x="578" y="121"/>
                    </a:lnTo>
                    <a:lnTo>
                      <a:pt x="623" y="62"/>
                    </a:lnTo>
                    <a:lnTo>
                      <a:pt x="684" y="196"/>
                    </a:lnTo>
                    <a:lnTo>
                      <a:pt x="747" y="158"/>
                    </a:lnTo>
                    <a:lnTo>
                      <a:pt x="789" y="325"/>
                    </a:lnTo>
                    <a:lnTo>
                      <a:pt x="859" y="262"/>
                    </a:lnTo>
                    <a:lnTo>
                      <a:pt x="863" y="428"/>
                    </a:lnTo>
                    <a:lnTo>
                      <a:pt x="926" y="420"/>
                    </a:lnTo>
                    <a:lnTo>
                      <a:pt x="975" y="574"/>
                    </a:lnTo>
                    <a:lnTo>
                      <a:pt x="1000" y="764"/>
                    </a:lnTo>
                    <a:lnTo>
                      <a:pt x="1000" y="1048"/>
                    </a:lnTo>
                    <a:lnTo>
                      <a:pt x="975" y="869"/>
                    </a:lnTo>
                    <a:lnTo>
                      <a:pt x="905" y="1038"/>
                    </a:lnTo>
                    <a:lnTo>
                      <a:pt x="905" y="911"/>
                    </a:lnTo>
                    <a:lnTo>
                      <a:pt x="859" y="981"/>
                    </a:lnTo>
                    <a:lnTo>
                      <a:pt x="914" y="690"/>
                    </a:lnTo>
                    <a:lnTo>
                      <a:pt x="884" y="574"/>
                    </a:lnTo>
                    <a:lnTo>
                      <a:pt x="852" y="606"/>
                    </a:lnTo>
                    <a:lnTo>
                      <a:pt x="776" y="374"/>
                    </a:lnTo>
                    <a:lnTo>
                      <a:pt x="614" y="178"/>
                    </a:lnTo>
                    <a:lnTo>
                      <a:pt x="452" y="121"/>
                    </a:lnTo>
                    <a:lnTo>
                      <a:pt x="211" y="133"/>
                    </a:lnTo>
                    <a:lnTo>
                      <a:pt x="38" y="249"/>
                    </a:lnTo>
                    <a:lnTo>
                      <a:pt x="175" y="62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28" name="Freeform 37"/>
              <p:cNvSpPr>
                <a:spLocks/>
              </p:cNvSpPr>
              <p:nvPr/>
            </p:nvSpPr>
            <p:spPr bwMode="auto">
              <a:xfrm>
                <a:off x="4045" y="2073"/>
                <a:ext cx="58" cy="113"/>
              </a:xfrm>
              <a:custGeom>
                <a:avLst/>
                <a:gdLst>
                  <a:gd name="T0" fmla="*/ 15 w 116"/>
                  <a:gd name="T1" fmla="*/ 0 h 224"/>
                  <a:gd name="T2" fmla="*/ 12 w 116"/>
                  <a:gd name="T3" fmla="*/ 26 h 224"/>
                  <a:gd name="T4" fmla="*/ 9 w 116"/>
                  <a:gd name="T5" fmla="*/ 20 h 224"/>
                  <a:gd name="T6" fmla="*/ 1 w 116"/>
                  <a:gd name="T7" fmla="*/ 29 h 224"/>
                  <a:gd name="T8" fmla="*/ 0 w 116"/>
                  <a:gd name="T9" fmla="*/ 9 h 224"/>
                  <a:gd name="T10" fmla="*/ 7 w 116"/>
                  <a:gd name="T11" fmla="*/ 13 h 224"/>
                  <a:gd name="T12" fmla="*/ 7 w 116"/>
                  <a:gd name="T13" fmla="*/ 2 h 224"/>
                  <a:gd name="T14" fmla="*/ 11 w 116"/>
                  <a:gd name="T15" fmla="*/ 6 h 224"/>
                  <a:gd name="T16" fmla="*/ 15 w 116"/>
                  <a:gd name="T17" fmla="*/ 0 h 224"/>
                  <a:gd name="T18" fmla="*/ 15 w 116"/>
                  <a:gd name="T19" fmla="*/ 0 h 22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16"/>
                  <a:gd name="T31" fmla="*/ 0 h 224"/>
                  <a:gd name="T32" fmla="*/ 116 w 116"/>
                  <a:gd name="T33" fmla="*/ 224 h 22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16" h="224">
                    <a:moveTo>
                      <a:pt x="116" y="0"/>
                    </a:moveTo>
                    <a:lnTo>
                      <a:pt x="91" y="200"/>
                    </a:lnTo>
                    <a:lnTo>
                      <a:pt x="65" y="158"/>
                    </a:lnTo>
                    <a:lnTo>
                      <a:pt x="4" y="224"/>
                    </a:lnTo>
                    <a:lnTo>
                      <a:pt x="0" y="66"/>
                    </a:lnTo>
                    <a:lnTo>
                      <a:pt x="50" y="101"/>
                    </a:lnTo>
                    <a:lnTo>
                      <a:pt x="53" y="13"/>
                    </a:lnTo>
                    <a:lnTo>
                      <a:pt x="82" y="4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529" name="Freeform 38"/>
              <p:cNvSpPr>
                <a:spLocks/>
              </p:cNvSpPr>
              <p:nvPr/>
            </p:nvSpPr>
            <p:spPr bwMode="auto">
              <a:xfrm>
                <a:off x="4174" y="2070"/>
                <a:ext cx="52" cy="47"/>
              </a:xfrm>
              <a:custGeom>
                <a:avLst/>
                <a:gdLst>
                  <a:gd name="T0" fmla="*/ 0 w 104"/>
                  <a:gd name="T1" fmla="*/ 3 h 95"/>
                  <a:gd name="T2" fmla="*/ 0 w 104"/>
                  <a:gd name="T3" fmla="*/ 11 h 95"/>
                  <a:gd name="T4" fmla="*/ 9 w 104"/>
                  <a:gd name="T5" fmla="*/ 11 h 95"/>
                  <a:gd name="T6" fmla="*/ 13 w 104"/>
                  <a:gd name="T7" fmla="*/ 0 h 95"/>
                  <a:gd name="T8" fmla="*/ 0 w 104"/>
                  <a:gd name="T9" fmla="*/ 3 h 95"/>
                  <a:gd name="T10" fmla="*/ 0 w 104"/>
                  <a:gd name="T11" fmla="*/ 3 h 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4"/>
                  <a:gd name="T19" fmla="*/ 0 h 95"/>
                  <a:gd name="T20" fmla="*/ 104 w 104"/>
                  <a:gd name="T21" fmla="*/ 95 h 9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4" h="95">
                    <a:moveTo>
                      <a:pt x="0" y="29"/>
                    </a:moveTo>
                    <a:lnTo>
                      <a:pt x="0" y="95"/>
                    </a:lnTo>
                    <a:lnTo>
                      <a:pt x="72" y="92"/>
                    </a:lnTo>
                    <a:lnTo>
                      <a:pt x="104" y="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2133600" y="3581400"/>
            <a:ext cx="3727450" cy="1093788"/>
            <a:chOff x="960" y="1872"/>
            <a:chExt cx="2348" cy="689"/>
          </a:xfrm>
        </p:grpSpPr>
        <p:sp>
          <p:nvSpPr>
            <p:cNvPr id="54314" name="Text Box 42"/>
            <p:cNvSpPr txBox="1">
              <a:spLocks noChangeArrowheads="1"/>
            </p:cNvSpPr>
            <p:nvPr/>
          </p:nvSpPr>
          <p:spPr bwMode="auto">
            <a:xfrm>
              <a:off x="1584" y="1872"/>
              <a:ext cx="172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600" b="1" kern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dos </a:t>
              </a:r>
              <a:r>
                <a:rPr lang="en-US" sz="3600" b="1" kern="120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cláusulas</a:t>
              </a:r>
              <a:endParaRPr lang="en-US" sz="36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endParaRPr>
            </a:p>
          </p:txBody>
        </p:sp>
        <p:grpSp>
          <p:nvGrpSpPr>
            <p:cNvPr id="5" name="Group 43"/>
            <p:cNvGrpSpPr>
              <a:grpSpLocks/>
            </p:cNvGrpSpPr>
            <p:nvPr/>
          </p:nvGrpSpPr>
          <p:grpSpPr bwMode="auto">
            <a:xfrm rot="19782805" flipH="1">
              <a:off x="960" y="2352"/>
              <a:ext cx="536" cy="209"/>
              <a:chOff x="1480" y="1617"/>
              <a:chExt cx="2787" cy="1085"/>
            </a:xfrm>
          </p:grpSpPr>
          <p:sp>
            <p:nvSpPr>
              <p:cNvPr id="16464" name="Freeform 44"/>
              <p:cNvSpPr>
                <a:spLocks/>
              </p:cNvSpPr>
              <p:nvPr/>
            </p:nvSpPr>
            <p:spPr bwMode="auto">
              <a:xfrm>
                <a:off x="3281" y="2101"/>
                <a:ext cx="713" cy="511"/>
              </a:xfrm>
              <a:custGeom>
                <a:avLst/>
                <a:gdLst>
                  <a:gd name="T0" fmla="*/ 0 w 1426"/>
                  <a:gd name="T1" fmla="*/ 10 h 1021"/>
                  <a:gd name="T2" fmla="*/ 42 w 1426"/>
                  <a:gd name="T3" fmla="*/ 8 h 1021"/>
                  <a:gd name="T4" fmla="*/ 47 w 1426"/>
                  <a:gd name="T5" fmla="*/ 54 h 1021"/>
                  <a:gd name="T6" fmla="*/ 77 w 1426"/>
                  <a:gd name="T7" fmla="*/ 77 h 1021"/>
                  <a:gd name="T8" fmla="*/ 109 w 1426"/>
                  <a:gd name="T9" fmla="*/ 77 h 1021"/>
                  <a:gd name="T10" fmla="*/ 134 w 1426"/>
                  <a:gd name="T11" fmla="*/ 42 h 1021"/>
                  <a:gd name="T12" fmla="*/ 140 w 1426"/>
                  <a:gd name="T13" fmla="*/ 0 h 1021"/>
                  <a:gd name="T14" fmla="*/ 177 w 1426"/>
                  <a:gd name="T15" fmla="*/ 4 h 1021"/>
                  <a:gd name="T16" fmla="*/ 178 w 1426"/>
                  <a:gd name="T17" fmla="*/ 41 h 1021"/>
                  <a:gd name="T18" fmla="*/ 153 w 1426"/>
                  <a:gd name="T19" fmla="*/ 94 h 1021"/>
                  <a:gd name="T20" fmla="*/ 94 w 1426"/>
                  <a:gd name="T21" fmla="*/ 128 h 1021"/>
                  <a:gd name="T22" fmla="*/ 39 w 1426"/>
                  <a:gd name="T23" fmla="*/ 108 h 1021"/>
                  <a:gd name="T24" fmla="*/ 6 w 1426"/>
                  <a:gd name="T25" fmla="*/ 63 h 1021"/>
                  <a:gd name="T26" fmla="*/ 0 w 1426"/>
                  <a:gd name="T27" fmla="*/ 10 h 1021"/>
                  <a:gd name="T28" fmla="*/ 0 w 1426"/>
                  <a:gd name="T29" fmla="*/ 10 h 102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426"/>
                  <a:gd name="T46" fmla="*/ 0 h 1021"/>
                  <a:gd name="T47" fmla="*/ 1426 w 1426"/>
                  <a:gd name="T48" fmla="*/ 1021 h 1021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426" h="1021">
                    <a:moveTo>
                      <a:pt x="0" y="74"/>
                    </a:moveTo>
                    <a:lnTo>
                      <a:pt x="331" y="63"/>
                    </a:lnTo>
                    <a:lnTo>
                      <a:pt x="381" y="432"/>
                    </a:lnTo>
                    <a:lnTo>
                      <a:pt x="609" y="614"/>
                    </a:lnTo>
                    <a:lnTo>
                      <a:pt x="875" y="614"/>
                    </a:lnTo>
                    <a:lnTo>
                      <a:pt x="1069" y="333"/>
                    </a:lnTo>
                    <a:lnTo>
                      <a:pt x="1114" y="0"/>
                    </a:lnTo>
                    <a:lnTo>
                      <a:pt x="1409" y="29"/>
                    </a:lnTo>
                    <a:lnTo>
                      <a:pt x="1426" y="327"/>
                    </a:lnTo>
                    <a:lnTo>
                      <a:pt x="1219" y="747"/>
                    </a:lnTo>
                    <a:lnTo>
                      <a:pt x="759" y="1021"/>
                    </a:lnTo>
                    <a:lnTo>
                      <a:pt x="306" y="863"/>
                    </a:lnTo>
                    <a:lnTo>
                      <a:pt x="44" y="498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rgbClr val="BDCA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65" name="Freeform 45"/>
              <p:cNvSpPr>
                <a:spLocks/>
              </p:cNvSpPr>
              <p:nvPr/>
            </p:nvSpPr>
            <p:spPr bwMode="auto">
              <a:xfrm>
                <a:off x="3262" y="1694"/>
                <a:ext cx="999" cy="586"/>
              </a:xfrm>
              <a:custGeom>
                <a:avLst/>
                <a:gdLst>
                  <a:gd name="T0" fmla="*/ 0 w 1999"/>
                  <a:gd name="T1" fmla="*/ 116 h 1172"/>
                  <a:gd name="T2" fmla="*/ 46 w 1999"/>
                  <a:gd name="T3" fmla="*/ 115 h 1172"/>
                  <a:gd name="T4" fmla="*/ 54 w 1999"/>
                  <a:gd name="T5" fmla="*/ 62 h 1172"/>
                  <a:gd name="T6" fmla="*/ 80 w 1999"/>
                  <a:gd name="T7" fmla="*/ 38 h 1172"/>
                  <a:gd name="T8" fmla="*/ 109 w 1999"/>
                  <a:gd name="T9" fmla="*/ 45 h 1172"/>
                  <a:gd name="T10" fmla="*/ 134 w 1999"/>
                  <a:gd name="T11" fmla="*/ 66 h 1172"/>
                  <a:gd name="T12" fmla="*/ 142 w 1999"/>
                  <a:gd name="T13" fmla="*/ 113 h 1172"/>
                  <a:gd name="T14" fmla="*/ 183 w 1999"/>
                  <a:gd name="T15" fmla="*/ 112 h 1172"/>
                  <a:gd name="T16" fmla="*/ 186 w 1999"/>
                  <a:gd name="T17" fmla="*/ 147 h 1172"/>
                  <a:gd name="T18" fmla="*/ 211 w 1999"/>
                  <a:gd name="T19" fmla="*/ 135 h 1172"/>
                  <a:gd name="T20" fmla="*/ 217 w 1999"/>
                  <a:gd name="T21" fmla="*/ 113 h 1172"/>
                  <a:gd name="T22" fmla="*/ 236 w 1999"/>
                  <a:gd name="T23" fmla="*/ 114 h 1172"/>
                  <a:gd name="T24" fmla="*/ 249 w 1999"/>
                  <a:gd name="T25" fmla="*/ 101 h 1172"/>
                  <a:gd name="T26" fmla="*/ 239 w 1999"/>
                  <a:gd name="T27" fmla="*/ 75 h 1172"/>
                  <a:gd name="T28" fmla="*/ 211 w 1999"/>
                  <a:gd name="T29" fmla="*/ 75 h 1172"/>
                  <a:gd name="T30" fmla="*/ 188 w 1999"/>
                  <a:gd name="T31" fmla="*/ 55 h 1172"/>
                  <a:gd name="T32" fmla="*/ 162 w 1999"/>
                  <a:gd name="T33" fmla="*/ 43 h 1172"/>
                  <a:gd name="T34" fmla="*/ 130 w 1999"/>
                  <a:gd name="T35" fmla="*/ 11 h 1172"/>
                  <a:gd name="T36" fmla="*/ 79 w 1999"/>
                  <a:gd name="T37" fmla="*/ 0 h 1172"/>
                  <a:gd name="T38" fmla="*/ 33 w 1999"/>
                  <a:gd name="T39" fmla="*/ 11 h 1172"/>
                  <a:gd name="T40" fmla="*/ 11 w 1999"/>
                  <a:gd name="T41" fmla="*/ 53 h 1172"/>
                  <a:gd name="T42" fmla="*/ 0 w 1999"/>
                  <a:gd name="T43" fmla="*/ 103 h 1172"/>
                  <a:gd name="T44" fmla="*/ 0 w 1999"/>
                  <a:gd name="T45" fmla="*/ 116 h 1172"/>
                  <a:gd name="T46" fmla="*/ 0 w 1999"/>
                  <a:gd name="T47" fmla="*/ 116 h 1172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999"/>
                  <a:gd name="T73" fmla="*/ 0 h 1172"/>
                  <a:gd name="T74" fmla="*/ 1999 w 1999"/>
                  <a:gd name="T75" fmla="*/ 1172 h 1172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999" h="1172">
                    <a:moveTo>
                      <a:pt x="0" y="930"/>
                    </a:moveTo>
                    <a:lnTo>
                      <a:pt x="373" y="922"/>
                    </a:lnTo>
                    <a:lnTo>
                      <a:pt x="436" y="498"/>
                    </a:lnTo>
                    <a:lnTo>
                      <a:pt x="647" y="306"/>
                    </a:lnTo>
                    <a:lnTo>
                      <a:pt x="875" y="361"/>
                    </a:lnTo>
                    <a:lnTo>
                      <a:pt x="1078" y="527"/>
                    </a:lnTo>
                    <a:lnTo>
                      <a:pt x="1137" y="905"/>
                    </a:lnTo>
                    <a:lnTo>
                      <a:pt x="1464" y="898"/>
                    </a:lnTo>
                    <a:lnTo>
                      <a:pt x="1493" y="1172"/>
                    </a:lnTo>
                    <a:lnTo>
                      <a:pt x="1689" y="1080"/>
                    </a:lnTo>
                    <a:lnTo>
                      <a:pt x="1742" y="905"/>
                    </a:lnTo>
                    <a:lnTo>
                      <a:pt x="1890" y="913"/>
                    </a:lnTo>
                    <a:lnTo>
                      <a:pt x="1999" y="814"/>
                    </a:lnTo>
                    <a:lnTo>
                      <a:pt x="1919" y="603"/>
                    </a:lnTo>
                    <a:lnTo>
                      <a:pt x="1689" y="603"/>
                    </a:lnTo>
                    <a:lnTo>
                      <a:pt x="1510" y="445"/>
                    </a:lnTo>
                    <a:lnTo>
                      <a:pt x="1299" y="348"/>
                    </a:lnTo>
                    <a:lnTo>
                      <a:pt x="1040" y="91"/>
                    </a:lnTo>
                    <a:lnTo>
                      <a:pt x="639" y="0"/>
                    </a:lnTo>
                    <a:lnTo>
                      <a:pt x="268" y="91"/>
                    </a:lnTo>
                    <a:lnTo>
                      <a:pt x="90" y="428"/>
                    </a:lnTo>
                    <a:lnTo>
                      <a:pt x="0" y="831"/>
                    </a:lnTo>
                    <a:lnTo>
                      <a:pt x="0" y="930"/>
                    </a:lnTo>
                    <a:close/>
                  </a:path>
                </a:pathLst>
              </a:custGeom>
              <a:solidFill>
                <a:srgbClr val="BDCA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66" name="Freeform 46"/>
              <p:cNvSpPr>
                <a:spLocks/>
              </p:cNvSpPr>
              <p:nvPr/>
            </p:nvSpPr>
            <p:spPr bwMode="auto">
              <a:xfrm>
                <a:off x="2130" y="2340"/>
                <a:ext cx="114" cy="319"/>
              </a:xfrm>
              <a:custGeom>
                <a:avLst/>
                <a:gdLst>
                  <a:gd name="T0" fmla="*/ 0 w 228"/>
                  <a:gd name="T1" fmla="*/ 7 h 639"/>
                  <a:gd name="T2" fmla="*/ 6 w 228"/>
                  <a:gd name="T3" fmla="*/ 79 h 639"/>
                  <a:gd name="T4" fmla="*/ 29 w 228"/>
                  <a:gd name="T5" fmla="*/ 53 h 639"/>
                  <a:gd name="T6" fmla="*/ 21 w 228"/>
                  <a:gd name="T7" fmla="*/ 0 h 639"/>
                  <a:gd name="T8" fmla="*/ 0 w 228"/>
                  <a:gd name="T9" fmla="*/ 7 h 639"/>
                  <a:gd name="T10" fmla="*/ 0 w 228"/>
                  <a:gd name="T11" fmla="*/ 7 h 63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8"/>
                  <a:gd name="T19" fmla="*/ 0 h 639"/>
                  <a:gd name="T20" fmla="*/ 228 w 228"/>
                  <a:gd name="T21" fmla="*/ 639 h 63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8" h="639">
                    <a:moveTo>
                      <a:pt x="0" y="59"/>
                    </a:moveTo>
                    <a:lnTo>
                      <a:pt x="46" y="639"/>
                    </a:lnTo>
                    <a:lnTo>
                      <a:pt x="228" y="428"/>
                    </a:lnTo>
                    <a:lnTo>
                      <a:pt x="165" y="0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96ABB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67" name="Freeform 47"/>
              <p:cNvSpPr>
                <a:spLocks/>
              </p:cNvSpPr>
              <p:nvPr/>
            </p:nvSpPr>
            <p:spPr bwMode="auto">
              <a:xfrm>
                <a:off x="1530" y="1970"/>
                <a:ext cx="1773" cy="729"/>
              </a:xfrm>
              <a:custGeom>
                <a:avLst/>
                <a:gdLst>
                  <a:gd name="T0" fmla="*/ 0 w 3546"/>
                  <a:gd name="T1" fmla="*/ 75 h 1458"/>
                  <a:gd name="T2" fmla="*/ 33 w 3546"/>
                  <a:gd name="T3" fmla="*/ 91 h 1458"/>
                  <a:gd name="T4" fmla="*/ 35 w 3546"/>
                  <a:gd name="T5" fmla="*/ 178 h 1458"/>
                  <a:gd name="T6" fmla="*/ 69 w 3546"/>
                  <a:gd name="T7" fmla="*/ 182 h 1458"/>
                  <a:gd name="T8" fmla="*/ 78 w 3546"/>
                  <a:gd name="T9" fmla="*/ 150 h 1458"/>
                  <a:gd name="T10" fmla="*/ 105 w 3546"/>
                  <a:gd name="T11" fmla="*/ 149 h 1458"/>
                  <a:gd name="T12" fmla="*/ 115 w 3546"/>
                  <a:gd name="T13" fmla="*/ 182 h 1458"/>
                  <a:gd name="T14" fmla="*/ 151 w 3546"/>
                  <a:gd name="T15" fmla="*/ 181 h 1458"/>
                  <a:gd name="T16" fmla="*/ 153 w 3546"/>
                  <a:gd name="T17" fmla="*/ 91 h 1458"/>
                  <a:gd name="T18" fmla="*/ 387 w 3546"/>
                  <a:gd name="T19" fmla="*/ 72 h 1458"/>
                  <a:gd name="T20" fmla="*/ 418 w 3546"/>
                  <a:gd name="T21" fmla="*/ 98 h 1458"/>
                  <a:gd name="T22" fmla="*/ 443 w 3546"/>
                  <a:gd name="T23" fmla="*/ 98 h 1458"/>
                  <a:gd name="T24" fmla="*/ 433 w 3546"/>
                  <a:gd name="T25" fmla="*/ 27 h 1458"/>
                  <a:gd name="T26" fmla="*/ 429 w 3546"/>
                  <a:gd name="T27" fmla="*/ 0 h 1458"/>
                  <a:gd name="T28" fmla="*/ 402 w 3546"/>
                  <a:gd name="T29" fmla="*/ 7 h 1458"/>
                  <a:gd name="T30" fmla="*/ 386 w 3546"/>
                  <a:gd name="T31" fmla="*/ 37 h 1458"/>
                  <a:gd name="T32" fmla="*/ 279 w 3546"/>
                  <a:gd name="T33" fmla="*/ 35 h 1458"/>
                  <a:gd name="T34" fmla="*/ 132 w 3546"/>
                  <a:gd name="T35" fmla="*/ 44 h 1458"/>
                  <a:gd name="T36" fmla="*/ 24 w 3546"/>
                  <a:gd name="T37" fmla="*/ 47 h 1458"/>
                  <a:gd name="T38" fmla="*/ 3 w 3546"/>
                  <a:gd name="T39" fmla="*/ 55 h 1458"/>
                  <a:gd name="T40" fmla="*/ 0 w 3546"/>
                  <a:gd name="T41" fmla="*/ 75 h 1458"/>
                  <a:gd name="T42" fmla="*/ 0 w 3546"/>
                  <a:gd name="T43" fmla="*/ 75 h 145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3546"/>
                  <a:gd name="T67" fmla="*/ 0 h 1458"/>
                  <a:gd name="T68" fmla="*/ 3546 w 3546"/>
                  <a:gd name="T69" fmla="*/ 1458 h 1458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3546" h="1458">
                    <a:moveTo>
                      <a:pt x="0" y="595"/>
                    </a:moveTo>
                    <a:lnTo>
                      <a:pt x="257" y="722"/>
                    </a:lnTo>
                    <a:lnTo>
                      <a:pt x="278" y="1424"/>
                    </a:lnTo>
                    <a:lnTo>
                      <a:pt x="552" y="1458"/>
                    </a:lnTo>
                    <a:lnTo>
                      <a:pt x="618" y="1200"/>
                    </a:lnTo>
                    <a:lnTo>
                      <a:pt x="839" y="1192"/>
                    </a:lnTo>
                    <a:lnTo>
                      <a:pt x="922" y="1449"/>
                    </a:lnTo>
                    <a:lnTo>
                      <a:pt x="1207" y="1441"/>
                    </a:lnTo>
                    <a:lnTo>
                      <a:pt x="1217" y="722"/>
                    </a:lnTo>
                    <a:lnTo>
                      <a:pt x="3092" y="574"/>
                    </a:lnTo>
                    <a:lnTo>
                      <a:pt x="3337" y="789"/>
                    </a:lnTo>
                    <a:lnTo>
                      <a:pt x="3546" y="785"/>
                    </a:lnTo>
                    <a:lnTo>
                      <a:pt x="3464" y="216"/>
                    </a:lnTo>
                    <a:lnTo>
                      <a:pt x="3432" y="0"/>
                    </a:lnTo>
                    <a:lnTo>
                      <a:pt x="3215" y="59"/>
                    </a:lnTo>
                    <a:lnTo>
                      <a:pt x="3088" y="291"/>
                    </a:lnTo>
                    <a:lnTo>
                      <a:pt x="2232" y="279"/>
                    </a:lnTo>
                    <a:lnTo>
                      <a:pt x="1055" y="346"/>
                    </a:lnTo>
                    <a:lnTo>
                      <a:pt x="187" y="378"/>
                    </a:lnTo>
                    <a:lnTo>
                      <a:pt x="17" y="445"/>
                    </a:lnTo>
                    <a:lnTo>
                      <a:pt x="0" y="595"/>
                    </a:lnTo>
                    <a:close/>
                  </a:path>
                </a:pathLst>
              </a:custGeom>
              <a:solidFill>
                <a:srgbClr val="BDCA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68" name="Freeform 48"/>
              <p:cNvSpPr>
                <a:spLocks/>
              </p:cNvSpPr>
              <p:nvPr/>
            </p:nvSpPr>
            <p:spPr bwMode="auto">
              <a:xfrm>
                <a:off x="2640" y="1668"/>
                <a:ext cx="1386" cy="657"/>
              </a:xfrm>
              <a:custGeom>
                <a:avLst/>
                <a:gdLst>
                  <a:gd name="T0" fmla="*/ 41 w 2770"/>
                  <a:gd name="T1" fmla="*/ 102 h 1314"/>
                  <a:gd name="T2" fmla="*/ 87 w 2770"/>
                  <a:gd name="T3" fmla="*/ 100 h 1314"/>
                  <a:gd name="T4" fmla="*/ 114 w 2770"/>
                  <a:gd name="T5" fmla="*/ 84 h 1314"/>
                  <a:gd name="T6" fmla="*/ 136 w 2770"/>
                  <a:gd name="T7" fmla="*/ 67 h 1314"/>
                  <a:gd name="T8" fmla="*/ 158 w 2770"/>
                  <a:gd name="T9" fmla="*/ 68 h 1314"/>
                  <a:gd name="T10" fmla="*/ 249 w 2770"/>
                  <a:gd name="T11" fmla="*/ 0 h 1314"/>
                  <a:gd name="T12" fmla="*/ 345 w 2770"/>
                  <a:gd name="T13" fmla="*/ 88 h 1314"/>
                  <a:gd name="T14" fmla="*/ 331 w 2770"/>
                  <a:gd name="T15" fmla="*/ 141 h 1314"/>
                  <a:gd name="T16" fmla="*/ 329 w 2770"/>
                  <a:gd name="T17" fmla="*/ 99 h 1314"/>
                  <a:gd name="T18" fmla="*/ 311 w 2770"/>
                  <a:gd name="T19" fmla="*/ 70 h 1314"/>
                  <a:gd name="T20" fmla="*/ 313 w 2770"/>
                  <a:gd name="T21" fmla="*/ 55 h 1314"/>
                  <a:gd name="T22" fmla="*/ 310 w 2770"/>
                  <a:gd name="T23" fmla="*/ 46 h 1314"/>
                  <a:gd name="T24" fmla="*/ 301 w 2770"/>
                  <a:gd name="T25" fmla="*/ 39 h 1314"/>
                  <a:gd name="T26" fmla="*/ 293 w 2770"/>
                  <a:gd name="T27" fmla="*/ 35 h 1314"/>
                  <a:gd name="T28" fmla="*/ 281 w 2770"/>
                  <a:gd name="T29" fmla="*/ 26 h 1314"/>
                  <a:gd name="T30" fmla="*/ 273 w 2770"/>
                  <a:gd name="T31" fmla="*/ 26 h 1314"/>
                  <a:gd name="T32" fmla="*/ 260 w 2770"/>
                  <a:gd name="T33" fmla="*/ 21 h 1314"/>
                  <a:gd name="T34" fmla="*/ 252 w 2770"/>
                  <a:gd name="T35" fmla="*/ 20 h 1314"/>
                  <a:gd name="T36" fmla="*/ 235 w 2770"/>
                  <a:gd name="T37" fmla="*/ 17 h 1314"/>
                  <a:gd name="T38" fmla="*/ 204 w 2770"/>
                  <a:gd name="T39" fmla="*/ 25 h 1314"/>
                  <a:gd name="T40" fmla="*/ 180 w 2770"/>
                  <a:gd name="T41" fmla="*/ 48 h 1314"/>
                  <a:gd name="T42" fmla="*/ 185 w 2770"/>
                  <a:gd name="T43" fmla="*/ 47 h 1314"/>
                  <a:gd name="T44" fmla="*/ 193 w 2770"/>
                  <a:gd name="T45" fmla="*/ 52 h 1314"/>
                  <a:gd name="T46" fmla="*/ 202 w 2770"/>
                  <a:gd name="T47" fmla="*/ 44 h 1314"/>
                  <a:gd name="T48" fmla="*/ 212 w 2770"/>
                  <a:gd name="T49" fmla="*/ 39 h 1314"/>
                  <a:gd name="T50" fmla="*/ 205 w 2770"/>
                  <a:gd name="T51" fmla="*/ 48 h 1314"/>
                  <a:gd name="T52" fmla="*/ 198 w 2770"/>
                  <a:gd name="T53" fmla="*/ 62 h 1314"/>
                  <a:gd name="T54" fmla="*/ 198 w 2770"/>
                  <a:gd name="T55" fmla="*/ 74 h 1314"/>
                  <a:gd name="T56" fmla="*/ 248 w 2770"/>
                  <a:gd name="T57" fmla="*/ 40 h 1314"/>
                  <a:gd name="T58" fmla="*/ 292 w 2770"/>
                  <a:gd name="T59" fmla="*/ 71 h 1314"/>
                  <a:gd name="T60" fmla="*/ 275 w 2770"/>
                  <a:gd name="T61" fmla="*/ 62 h 1314"/>
                  <a:gd name="T62" fmla="*/ 223 w 2770"/>
                  <a:gd name="T63" fmla="*/ 63 h 1314"/>
                  <a:gd name="T64" fmla="*/ 197 w 2770"/>
                  <a:gd name="T65" fmla="*/ 116 h 1314"/>
                  <a:gd name="T66" fmla="*/ 187 w 2770"/>
                  <a:gd name="T67" fmla="*/ 130 h 1314"/>
                  <a:gd name="T68" fmla="*/ 182 w 2770"/>
                  <a:gd name="T69" fmla="*/ 119 h 1314"/>
                  <a:gd name="T70" fmla="*/ 184 w 2770"/>
                  <a:gd name="T71" fmla="*/ 97 h 1314"/>
                  <a:gd name="T72" fmla="*/ 169 w 2770"/>
                  <a:gd name="T73" fmla="*/ 78 h 1314"/>
                  <a:gd name="T74" fmla="*/ 166 w 2770"/>
                  <a:gd name="T75" fmla="*/ 111 h 1314"/>
                  <a:gd name="T76" fmla="*/ 168 w 2770"/>
                  <a:gd name="T77" fmla="*/ 145 h 1314"/>
                  <a:gd name="T78" fmla="*/ 155 w 2770"/>
                  <a:gd name="T79" fmla="*/ 137 h 1314"/>
                  <a:gd name="T80" fmla="*/ 151 w 2770"/>
                  <a:gd name="T81" fmla="*/ 123 h 1314"/>
                  <a:gd name="T82" fmla="*/ 145 w 2770"/>
                  <a:gd name="T83" fmla="*/ 118 h 1314"/>
                  <a:gd name="T84" fmla="*/ 147 w 2770"/>
                  <a:gd name="T85" fmla="*/ 104 h 1314"/>
                  <a:gd name="T86" fmla="*/ 141 w 2770"/>
                  <a:gd name="T87" fmla="*/ 109 h 1314"/>
                  <a:gd name="T88" fmla="*/ 135 w 2770"/>
                  <a:gd name="T89" fmla="*/ 122 h 1314"/>
                  <a:gd name="T90" fmla="*/ 135 w 2770"/>
                  <a:gd name="T91" fmla="*/ 102 h 1314"/>
                  <a:gd name="T92" fmla="*/ 132 w 2770"/>
                  <a:gd name="T93" fmla="*/ 101 h 1314"/>
                  <a:gd name="T94" fmla="*/ 125 w 2770"/>
                  <a:gd name="T95" fmla="*/ 114 h 1314"/>
                  <a:gd name="T96" fmla="*/ 126 w 2770"/>
                  <a:gd name="T97" fmla="*/ 104 h 1314"/>
                  <a:gd name="T98" fmla="*/ 122 w 2770"/>
                  <a:gd name="T99" fmla="*/ 95 h 1314"/>
                  <a:gd name="T100" fmla="*/ 119 w 2770"/>
                  <a:gd name="T101" fmla="*/ 122 h 1314"/>
                  <a:gd name="T102" fmla="*/ 127 w 2770"/>
                  <a:gd name="T103" fmla="*/ 150 h 1314"/>
                  <a:gd name="T104" fmla="*/ 25 w 2770"/>
                  <a:gd name="T105" fmla="*/ 149 h 1314"/>
                  <a:gd name="T106" fmla="*/ 61 w 2770"/>
                  <a:gd name="T107" fmla="*/ 148 h 1314"/>
                  <a:gd name="T108" fmla="*/ 95 w 2770"/>
                  <a:gd name="T109" fmla="*/ 144 h 1314"/>
                  <a:gd name="T110" fmla="*/ 73 w 2770"/>
                  <a:gd name="T111" fmla="*/ 137 h 1314"/>
                  <a:gd name="T112" fmla="*/ 28 w 2770"/>
                  <a:gd name="T113" fmla="*/ 134 h 1314"/>
                  <a:gd name="T114" fmla="*/ 20 w 2770"/>
                  <a:gd name="T115" fmla="*/ 127 h 1314"/>
                  <a:gd name="T116" fmla="*/ 47 w 2770"/>
                  <a:gd name="T117" fmla="*/ 124 h 1314"/>
                  <a:gd name="T118" fmla="*/ 71 w 2770"/>
                  <a:gd name="T119" fmla="*/ 116 h 1314"/>
                  <a:gd name="T120" fmla="*/ 1 w 2770"/>
                  <a:gd name="T121" fmla="*/ 108 h 1314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2770"/>
                  <a:gd name="T184" fmla="*/ 0 h 1314"/>
                  <a:gd name="T185" fmla="*/ 2770 w 2770"/>
                  <a:gd name="T186" fmla="*/ 1314 h 1314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2770" h="1314">
                    <a:moveTo>
                      <a:pt x="7" y="848"/>
                    </a:moveTo>
                    <a:lnTo>
                      <a:pt x="59" y="840"/>
                    </a:lnTo>
                    <a:lnTo>
                      <a:pt x="112" y="835"/>
                    </a:lnTo>
                    <a:lnTo>
                      <a:pt x="165" y="831"/>
                    </a:lnTo>
                    <a:lnTo>
                      <a:pt x="219" y="827"/>
                    </a:lnTo>
                    <a:lnTo>
                      <a:pt x="272" y="821"/>
                    </a:lnTo>
                    <a:lnTo>
                      <a:pt x="325" y="819"/>
                    </a:lnTo>
                    <a:lnTo>
                      <a:pt x="378" y="816"/>
                    </a:lnTo>
                    <a:lnTo>
                      <a:pt x="431" y="816"/>
                    </a:lnTo>
                    <a:lnTo>
                      <a:pt x="483" y="812"/>
                    </a:lnTo>
                    <a:lnTo>
                      <a:pt x="536" y="810"/>
                    </a:lnTo>
                    <a:lnTo>
                      <a:pt x="589" y="806"/>
                    </a:lnTo>
                    <a:lnTo>
                      <a:pt x="643" y="806"/>
                    </a:lnTo>
                    <a:lnTo>
                      <a:pt x="696" y="804"/>
                    </a:lnTo>
                    <a:lnTo>
                      <a:pt x="749" y="804"/>
                    </a:lnTo>
                    <a:lnTo>
                      <a:pt x="802" y="802"/>
                    </a:lnTo>
                    <a:lnTo>
                      <a:pt x="857" y="802"/>
                    </a:lnTo>
                    <a:lnTo>
                      <a:pt x="865" y="768"/>
                    </a:lnTo>
                    <a:lnTo>
                      <a:pt x="876" y="738"/>
                    </a:lnTo>
                    <a:lnTo>
                      <a:pt x="890" y="707"/>
                    </a:lnTo>
                    <a:lnTo>
                      <a:pt x="907" y="679"/>
                    </a:lnTo>
                    <a:lnTo>
                      <a:pt x="924" y="650"/>
                    </a:lnTo>
                    <a:lnTo>
                      <a:pt x="947" y="624"/>
                    </a:lnTo>
                    <a:lnTo>
                      <a:pt x="970" y="601"/>
                    </a:lnTo>
                    <a:lnTo>
                      <a:pt x="998" y="580"/>
                    </a:lnTo>
                    <a:lnTo>
                      <a:pt x="1023" y="561"/>
                    </a:lnTo>
                    <a:lnTo>
                      <a:pt x="1053" y="546"/>
                    </a:lnTo>
                    <a:lnTo>
                      <a:pt x="1082" y="532"/>
                    </a:lnTo>
                    <a:lnTo>
                      <a:pt x="1114" y="527"/>
                    </a:lnTo>
                    <a:lnTo>
                      <a:pt x="1144" y="521"/>
                    </a:lnTo>
                    <a:lnTo>
                      <a:pt x="1179" y="523"/>
                    </a:lnTo>
                    <a:lnTo>
                      <a:pt x="1211" y="528"/>
                    </a:lnTo>
                    <a:lnTo>
                      <a:pt x="1247" y="542"/>
                    </a:lnTo>
                    <a:lnTo>
                      <a:pt x="1255" y="544"/>
                    </a:lnTo>
                    <a:lnTo>
                      <a:pt x="1259" y="538"/>
                    </a:lnTo>
                    <a:lnTo>
                      <a:pt x="1274" y="525"/>
                    </a:lnTo>
                    <a:lnTo>
                      <a:pt x="1346" y="346"/>
                    </a:lnTo>
                    <a:lnTo>
                      <a:pt x="1445" y="207"/>
                    </a:lnTo>
                    <a:lnTo>
                      <a:pt x="1563" y="104"/>
                    </a:lnTo>
                    <a:lnTo>
                      <a:pt x="1698" y="40"/>
                    </a:lnTo>
                    <a:lnTo>
                      <a:pt x="1838" y="4"/>
                    </a:lnTo>
                    <a:lnTo>
                      <a:pt x="1987" y="0"/>
                    </a:lnTo>
                    <a:lnTo>
                      <a:pt x="2135" y="26"/>
                    </a:lnTo>
                    <a:lnTo>
                      <a:pt x="2280" y="82"/>
                    </a:lnTo>
                    <a:lnTo>
                      <a:pt x="2411" y="159"/>
                    </a:lnTo>
                    <a:lnTo>
                      <a:pt x="2530" y="264"/>
                    </a:lnTo>
                    <a:lnTo>
                      <a:pt x="2631" y="390"/>
                    </a:lnTo>
                    <a:lnTo>
                      <a:pt x="2709" y="540"/>
                    </a:lnTo>
                    <a:lnTo>
                      <a:pt x="2757" y="705"/>
                    </a:lnTo>
                    <a:lnTo>
                      <a:pt x="2770" y="892"/>
                    </a:lnTo>
                    <a:lnTo>
                      <a:pt x="2747" y="1093"/>
                    </a:lnTo>
                    <a:lnTo>
                      <a:pt x="2683" y="1310"/>
                    </a:lnTo>
                    <a:lnTo>
                      <a:pt x="2624" y="1264"/>
                    </a:lnTo>
                    <a:lnTo>
                      <a:pt x="2631" y="1219"/>
                    </a:lnTo>
                    <a:lnTo>
                      <a:pt x="2639" y="1173"/>
                    </a:lnTo>
                    <a:lnTo>
                      <a:pt x="2643" y="1126"/>
                    </a:lnTo>
                    <a:lnTo>
                      <a:pt x="2648" y="1080"/>
                    </a:lnTo>
                    <a:lnTo>
                      <a:pt x="2648" y="1030"/>
                    </a:lnTo>
                    <a:lnTo>
                      <a:pt x="2648" y="985"/>
                    </a:lnTo>
                    <a:lnTo>
                      <a:pt x="2646" y="935"/>
                    </a:lnTo>
                    <a:lnTo>
                      <a:pt x="2645" y="890"/>
                    </a:lnTo>
                    <a:lnTo>
                      <a:pt x="2637" y="840"/>
                    </a:lnTo>
                    <a:lnTo>
                      <a:pt x="2629" y="793"/>
                    </a:lnTo>
                    <a:lnTo>
                      <a:pt x="2618" y="747"/>
                    </a:lnTo>
                    <a:lnTo>
                      <a:pt x="2608" y="701"/>
                    </a:lnTo>
                    <a:lnTo>
                      <a:pt x="2591" y="656"/>
                    </a:lnTo>
                    <a:lnTo>
                      <a:pt x="2576" y="614"/>
                    </a:lnTo>
                    <a:lnTo>
                      <a:pt x="2557" y="574"/>
                    </a:lnTo>
                    <a:lnTo>
                      <a:pt x="2538" y="536"/>
                    </a:lnTo>
                    <a:lnTo>
                      <a:pt x="2487" y="557"/>
                    </a:lnTo>
                    <a:lnTo>
                      <a:pt x="2491" y="536"/>
                    </a:lnTo>
                    <a:lnTo>
                      <a:pt x="2494" y="517"/>
                    </a:lnTo>
                    <a:lnTo>
                      <a:pt x="2496" y="496"/>
                    </a:lnTo>
                    <a:lnTo>
                      <a:pt x="2500" y="477"/>
                    </a:lnTo>
                    <a:lnTo>
                      <a:pt x="2500" y="466"/>
                    </a:lnTo>
                    <a:lnTo>
                      <a:pt x="2502" y="456"/>
                    </a:lnTo>
                    <a:lnTo>
                      <a:pt x="2502" y="445"/>
                    </a:lnTo>
                    <a:lnTo>
                      <a:pt x="2504" y="435"/>
                    </a:lnTo>
                    <a:lnTo>
                      <a:pt x="2504" y="414"/>
                    </a:lnTo>
                    <a:lnTo>
                      <a:pt x="2504" y="395"/>
                    </a:lnTo>
                    <a:lnTo>
                      <a:pt x="2496" y="384"/>
                    </a:lnTo>
                    <a:lnTo>
                      <a:pt x="2489" y="376"/>
                    </a:lnTo>
                    <a:lnTo>
                      <a:pt x="2481" y="371"/>
                    </a:lnTo>
                    <a:lnTo>
                      <a:pt x="2475" y="371"/>
                    </a:lnTo>
                    <a:lnTo>
                      <a:pt x="2460" y="371"/>
                    </a:lnTo>
                    <a:lnTo>
                      <a:pt x="2449" y="380"/>
                    </a:lnTo>
                    <a:lnTo>
                      <a:pt x="2435" y="390"/>
                    </a:lnTo>
                    <a:lnTo>
                      <a:pt x="2422" y="405"/>
                    </a:lnTo>
                    <a:lnTo>
                      <a:pt x="2411" y="420"/>
                    </a:lnTo>
                    <a:lnTo>
                      <a:pt x="2401" y="437"/>
                    </a:lnTo>
                    <a:lnTo>
                      <a:pt x="2401" y="308"/>
                    </a:lnTo>
                    <a:lnTo>
                      <a:pt x="2388" y="298"/>
                    </a:lnTo>
                    <a:lnTo>
                      <a:pt x="2376" y="291"/>
                    </a:lnTo>
                    <a:lnTo>
                      <a:pt x="2369" y="285"/>
                    </a:lnTo>
                    <a:lnTo>
                      <a:pt x="2363" y="279"/>
                    </a:lnTo>
                    <a:lnTo>
                      <a:pt x="2352" y="272"/>
                    </a:lnTo>
                    <a:lnTo>
                      <a:pt x="2346" y="270"/>
                    </a:lnTo>
                    <a:lnTo>
                      <a:pt x="2337" y="274"/>
                    </a:lnTo>
                    <a:lnTo>
                      <a:pt x="2329" y="285"/>
                    </a:lnTo>
                    <a:lnTo>
                      <a:pt x="2321" y="293"/>
                    </a:lnTo>
                    <a:lnTo>
                      <a:pt x="2316" y="306"/>
                    </a:lnTo>
                    <a:lnTo>
                      <a:pt x="2306" y="319"/>
                    </a:lnTo>
                    <a:lnTo>
                      <a:pt x="2297" y="338"/>
                    </a:lnTo>
                    <a:lnTo>
                      <a:pt x="2259" y="213"/>
                    </a:lnTo>
                    <a:lnTo>
                      <a:pt x="2241" y="211"/>
                    </a:lnTo>
                    <a:lnTo>
                      <a:pt x="2230" y="205"/>
                    </a:lnTo>
                    <a:lnTo>
                      <a:pt x="2221" y="198"/>
                    </a:lnTo>
                    <a:lnTo>
                      <a:pt x="2213" y="194"/>
                    </a:lnTo>
                    <a:lnTo>
                      <a:pt x="2203" y="190"/>
                    </a:lnTo>
                    <a:lnTo>
                      <a:pt x="2194" y="196"/>
                    </a:lnTo>
                    <a:lnTo>
                      <a:pt x="2186" y="201"/>
                    </a:lnTo>
                    <a:lnTo>
                      <a:pt x="2179" y="211"/>
                    </a:lnTo>
                    <a:lnTo>
                      <a:pt x="2169" y="220"/>
                    </a:lnTo>
                    <a:lnTo>
                      <a:pt x="2160" y="237"/>
                    </a:lnTo>
                    <a:lnTo>
                      <a:pt x="2131" y="171"/>
                    </a:lnTo>
                    <a:lnTo>
                      <a:pt x="2118" y="169"/>
                    </a:lnTo>
                    <a:lnTo>
                      <a:pt x="2105" y="167"/>
                    </a:lnTo>
                    <a:lnTo>
                      <a:pt x="2089" y="163"/>
                    </a:lnTo>
                    <a:lnTo>
                      <a:pt x="2074" y="161"/>
                    </a:lnTo>
                    <a:lnTo>
                      <a:pt x="2059" y="154"/>
                    </a:lnTo>
                    <a:lnTo>
                      <a:pt x="2046" y="148"/>
                    </a:lnTo>
                    <a:lnTo>
                      <a:pt x="2034" y="139"/>
                    </a:lnTo>
                    <a:lnTo>
                      <a:pt x="2027" y="129"/>
                    </a:lnTo>
                    <a:lnTo>
                      <a:pt x="2021" y="133"/>
                    </a:lnTo>
                    <a:lnTo>
                      <a:pt x="2015" y="142"/>
                    </a:lnTo>
                    <a:lnTo>
                      <a:pt x="2008" y="156"/>
                    </a:lnTo>
                    <a:lnTo>
                      <a:pt x="2000" y="171"/>
                    </a:lnTo>
                    <a:lnTo>
                      <a:pt x="1991" y="184"/>
                    </a:lnTo>
                    <a:lnTo>
                      <a:pt x="1983" y="198"/>
                    </a:lnTo>
                    <a:lnTo>
                      <a:pt x="1977" y="205"/>
                    </a:lnTo>
                    <a:lnTo>
                      <a:pt x="1977" y="209"/>
                    </a:lnTo>
                    <a:lnTo>
                      <a:pt x="1914" y="135"/>
                    </a:lnTo>
                    <a:lnTo>
                      <a:pt x="1878" y="133"/>
                    </a:lnTo>
                    <a:lnTo>
                      <a:pt x="1844" y="137"/>
                    </a:lnTo>
                    <a:lnTo>
                      <a:pt x="1808" y="140"/>
                    </a:lnTo>
                    <a:lnTo>
                      <a:pt x="1772" y="150"/>
                    </a:lnTo>
                    <a:lnTo>
                      <a:pt x="1734" y="159"/>
                    </a:lnTo>
                    <a:lnTo>
                      <a:pt x="1696" y="173"/>
                    </a:lnTo>
                    <a:lnTo>
                      <a:pt x="1658" y="188"/>
                    </a:lnTo>
                    <a:lnTo>
                      <a:pt x="1624" y="207"/>
                    </a:lnTo>
                    <a:lnTo>
                      <a:pt x="1587" y="224"/>
                    </a:lnTo>
                    <a:lnTo>
                      <a:pt x="1553" y="247"/>
                    </a:lnTo>
                    <a:lnTo>
                      <a:pt x="1523" y="270"/>
                    </a:lnTo>
                    <a:lnTo>
                      <a:pt x="1496" y="298"/>
                    </a:lnTo>
                    <a:lnTo>
                      <a:pt x="1470" y="325"/>
                    </a:lnTo>
                    <a:lnTo>
                      <a:pt x="1449" y="355"/>
                    </a:lnTo>
                    <a:lnTo>
                      <a:pt x="1432" y="386"/>
                    </a:lnTo>
                    <a:lnTo>
                      <a:pt x="1420" y="420"/>
                    </a:lnTo>
                    <a:lnTo>
                      <a:pt x="1451" y="433"/>
                    </a:lnTo>
                    <a:lnTo>
                      <a:pt x="1452" y="422"/>
                    </a:lnTo>
                    <a:lnTo>
                      <a:pt x="1456" y="411"/>
                    </a:lnTo>
                    <a:lnTo>
                      <a:pt x="1460" y="401"/>
                    </a:lnTo>
                    <a:lnTo>
                      <a:pt x="1466" y="393"/>
                    </a:lnTo>
                    <a:lnTo>
                      <a:pt x="1477" y="376"/>
                    </a:lnTo>
                    <a:lnTo>
                      <a:pt x="1492" y="361"/>
                    </a:lnTo>
                    <a:lnTo>
                      <a:pt x="1506" y="346"/>
                    </a:lnTo>
                    <a:lnTo>
                      <a:pt x="1523" y="333"/>
                    </a:lnTo>
                    <a:lnTo>
                      <a:pt x="1540" y="319"/>
                    </a:lnTo>
                    <a:lnTo>
                      <a:pt x="1557" y="308"/>
                    </a:lnTo>
                    <a:lnTo>
                      <a:pt x="1529" y="433"/>
                    </a:lnTo>
                    <a:lnTo>
                      <a:pt x="1536" y="422"/>
                    </a:lnTo>
                    <a:lnTo>
                      <a:pt x="1548" y="411"/>
                    </a:lnTo>
                    <a:lnTo>
                      <a:pt x="1555" y="399"/>
                    </a:lnTo>
                    <a:lnTo>
                      <a:pt x="1567" y="390"/>
                    </a:lnTo>
                    <a:lnTo>
                      <a:pt x="1576" y="378"/>
                    </a:lnTo>
                    <a:lnTo>
                      <a:pt x="1586" y="371"/>
                    </a:lnTo>
                    <a:lnTo>
                      <a:pt x="1597" y="361"/>
                    </a:lnTo>
                    <a:lnTo>
                      <a:pt x="1608" y="353"/>
                    </a:lnTo>
                    <a:lnTo>
                      <a:pt x="1620" y="344"/>
                    </a:lnTo>
                    <a:lnTo>
                      <a:pt x="1631" y="336"/>
                    </a:lnTo>
                    <a:lnTo>
                      <a:pt x="1643" y="329"/>
                    </a:lnTo>
                    <a:lnTo>
                      <a:pt x="1654" y="323"/>
                    </a:lnTo>
                    <a:lnTo>
                      <a:pt x="1665" y="315"/>
                    </a:lnTo>
                    <a:lnTo>
                      <a:pt x="1679" y="310"/>
                    </a:lnTo>
                    <a:lnTo>
                      <a:pt x="1692" y="306"/>
                    </a:lnTo>
                    <a:lnTo>
                      <a:pt x="1707" y="304"/>
                    </a:lnTo>
                    <a:lnTo>
                      <a:pt x="1692" y="315"/>
                    </a:lnTo>
                    <a:lnTo>
                      <a:pt x="1681" y="329"/>
                    </a:lnTo>
                    <a:lnTo>
                      <a:pt x="1669" y="342"/>
                    </a:lnTo>
                    <a:lnTo>
                      <a:pt x="1658" y="357"/>
                    </a:lnTo>
                    <a:lnTo>
                      <a:pt x="1646" y="369"/>
                    </a:lnTo>
                    <a:lnTo>
                      <a:pt x="1639" y="384"/>
                    </a:lnTo>
                    <a:lnTo>
                      <a:pt x="1629" y="399"/>
                    </a:lnTo>
                    <a:lnTo>
                      <a:pt x="1622" y="416"/>
                    </a:lnTo>
                    <a:lnTo>
                      <a:pt x="1612" y="431"/>
                    </a:lnTo>
                    <a:lnTo>
                      <a:pt x="1605" y="447"/>
                    </a:lnTo>
                    <a:lnTo>
                      <a:pt x="1597" y="464"/>
                    </a:lnTo>
                    <a:lnTo>
                      <a:pt x="1591" y="481"/>
                    </a:lnTo>
                    <a:lnTo>
                      <a:pt x="1582" y="498"/>
                    </a:lnTo>
                    <a:lnTo>
                      <a:pt x="1574" y="517"/>
                    </a:lnTo>
                    <a:lnTo>
                      <a:pt x="1567" y="536"/>
                    </a:lnTo>
                    <a:lnTo>
                      <a:pt x="1561" y="557"/>
                    </a:lnTo>
                    <a:lnTo>
                      <a:pt x="1563" y="566"/>
                    </a:lnTo>
                    <a:lnTo>
                      <a:pt x="1568" y="576"/>
                    </a:lnTo>
                    <a:lnTo>
                      <a:pt x="1574" y="585"/>
                    </a:lnTo>
                    <a:lnTo>
                      <a:pt x="1582" y="591"/>
                    </a:lnTo>
                    <a:lnTo>
                      <a:pt x="1631" y="513"/>
                    </a:lnTo>
                    <a:lnTo>
                      <a:pt x="1686" y="450"/>
                    </a:lnTo>
                    <a:lnTo>
                      <a:pt x="1741" y="399"/>
                    </a:lnTo>
                    <a:lnTo>
                      <a:pt x="1800" y="363"/>
                    </a:lnTo>
                    <a:lnTo>
                      <a:pt x="1859" y="334"/>
                    </a:lnTo>
                    <a:lnTo>
                      <a:pt x="1918" y="319"/>
                    </a:lnTo>
                    <a:lnTo>
                      <a:pt x="1977" y="315"/>
                    </a:lnTo>
                    <a:lnTo>
                      <a:pt x="2038" y="323"/>
                    </a:lnTo>
                    <a:lnTo>
                      <a:pt x="2093" y="338"/>
                    </a:lnTo>
                    <a:lnTo>
                      <a:pt x="2148" y="365"/>
                    </a:lnTo>
                    <a:lnTo>
                      <a:pt x="2198" y="401"/>
                    </a:lnTo>
                    <a:lnTo>
                      <a:pt x="2249" y="447"/>
                    </a:lnTo>
                    <a:lnTo>
                      <a:pt x="2291" y="498"/>
                    </a:lnTo>
                    <a:lnTo>
                      <a:pt x="2331" y="561"/>
                    </a:lnTo>
                    <a:lnTo>
                      <a:pt x="2365" y="629"/>
                    </a:lnTo>
                    <a:lnTo>
                      <a:pt x="2395" y="707"/>
                    </a:lnTo>
                    <a:lnTo>
                      <a:pt x="2318" y="732"/>
                    </a:lnTo>
                    <a:lnTo>
                      <a:pt x="2302" y="665"/>
                    </a:lnTo>
                    <a:lnTo>
                      <a:pt x="2278" y="604"/>
                    </a:lnTo>
                    <a:lnTo>
                      <a:pt x="2238" y="549"/>
                    </a:lnTo>
                    <a:lnTo>
                      <a:pt x="2192" y="500"/>
                    </a:lnTo>
                    <a:lnTo>
                      <a:pt x="2137" y="458"/>
                    </a:lnTo>
                    <a:lnTo>
                      <a:pt x="2078" y="430"/>
                    </a:lnTo>
                    <a:lnTo>
                      <a:pt x="2015" y="412"/>
                    </a:lnTo>
                    <a:lnTo>
                      <a:pt x="1952" y="411"/>
                    </a:lnTo>
                    <a:lnTo>
                      <a:pt x="1890" y="422"/>
                    </a:lnTo>
                    <a:lnTo>
                      <a:pt x="1833" y="454"/>
                    </a:lnTo>
                    <a:lnTo>
                      <a:pt x="1781" y="508"/>
                    </a:lnTo>
                    <a:lnTo>
                      <a:pt x="1738" y="584"/>
                    </a:lnTo>
                    <a:lnTo>
                      <a:pt x="1703" y="681"/>
                    </a:lnTo>
                    <a:lnTo>
                      <a:pt x="1683" y="808"/>
                    </a:lnTo>
                    <a:lnTo>
                      <a:pt x="1675" y="962"/>
                    </a:lnTo>
                    <a:lnTo>
                      <a:pt x="1686" y="1147"/>
                    </a:lnTo>
                    <a:lnTo>
                      <a:pt x="1591" y="1164"/>
                    </a:lnTo>
                    <a:lnTo>
                      <a:pt x="1574" y="932"/>
                    </a:lnTo>
                    <a:lnTo>
                      <a:pt x="1546" y="928"/>
                    </a:lnTo>
                    <a:lnTo>
                      <a:pt x="1532" y="945"/>
                    </a:lnTo>
                    <a:lnTo>
                      <a:pt x="1523" y="962"/>
                    </a:lnTo>
                    <a:lnTo>
                      <a:pt x="1513" y="981"/>
                    </a:lnTo>
                    <a:lnTo>
                      <a:pt x="1506" y="1002"/>
                    </a:lnTo>
                    <a:lnTo>
                      <a:pt x="1496" y="1021"/>
                    </a:lnTo>
                    <a:lnTo>
                      <a:pt x="1489" y="1040"/>
                    </a:lnTo>
                    <a:lnTo>
                      <a:pt x="1479" y="1059"/>
                    </a:lnTo>
                    <a:lnTo>
                      <a:pt x="1470" y="1080"/>
                    </a:lnTo>
                    <a:lnTo>
                      <a:pt x="1462" y="1057"/>
                    </a:lnTo>
                    <a:lnTo>
                      <a:pt x="1458" y="1034"/>
                    </a:lnTo>
                    <a:lnTo>
                      <a:pt x="1452" y="1008"/>
                    </a:lnTo>
                    <a:lnTo>
                      <a:pt x="1452" y="983"/>
                    </a:lnTo>
                    <a:lnTo>
                      <a:pt x="1451" y="956"/>
                    </a:lnTo>
                    <a:lnTo>
                      <a:pt x="1451" y="930"/>
                    </a:lnTo>
                    <a:lnTo>
                      <a:pt x="1452" y="901"/>
                    </a:lnTo>
                    <a:lnTo>
                      <a:pt x="1456" y="876"/>
                    </a:lnTo>
                    <a:lnTo>
                      <a:pt x="1456" y="848"/>
                    </a:lnTo>
                    <a:lnTo>
                      <a:pt x="1460" y="825"/>
                    </a:lnTo>
                    <a:lnTo>
                      <a:pt x="1462" y="802"/>
                    </a:lnTo>
                    <a:lnTo>
                      <a:pt x="1466" y="783"/>
                    </a:lnTo>
                    <a:lnTo>
                      <a:pt x="1475" y="736"/>
                    </a:lnTo>
                    <a:lnTo>
                      <a:pt x="1416" y="840"/>
                    </a:lnTo>
                    <a:lnTo>
                      <a:pt x="1375" y="703"/>
                    </a:lnTo>
                    <a:lnTo>
                      <a:pt x="1403" y="553"/>
                    </a:lnTo>
                    <a:lnTo>
                      <a:pt x="1375" y="553"/>
                    </a:lnTo>
                    <a:lnTo>
                      <a:pt x="1361" y="587"/>
                    </a:lnTo>
                    <a:lnTo>
                      <a:pt x="1352" y="622"/>
                    </a:lnTo>
                    <a:lnTo>
                      <a:pt x="1344" y="658"/>
                    </a:lnTo>
                    <a:lnTo>
                      <a:pt x="1338" y="698"/>
                    </a:lnTo>
                    <a:lnTo>
                      <a:pt x="1333" y="736"/>
                    </a:lnTo>
                    <a:lnTo>
                      <a:pt x="1329" y="774"/>
                    </a:lnTo>
                    <a:lnTo>
                      <a:pt x="1327" y="814"/>
                    </a:lnTo>
                    <a:lnTo>
                      <a:pt x="1327" y="854"/>
                    </a:lnTo>
                    <a:lnTo>
                      <a:pt x="1325" y="892"/>
                    </a:lnTo>
                    <a:lnTo>
                      <a:pt x="1325" y="932"/>
                    </a:lnTo>
                    <a:lnTo>
                      <a:pt x="1327" y="972"/>
                    </a:lnTo>
                    <a:lnTo>
                      <a:pt x="1329" y="1011"/>
                    </a:lnTo>
                    <a:lnTo>
                      <a:pt x="1331" y="1048"/>
                    </a:lnTo>
                    <a:lnTo>
                      <a:pt x="1335" y="1086"/>
                    </a:lnTo>
                    <a:lnTo>
                      <a:pt x="1336" y="1122"/>
                    </a:lnTo>
                    <a:lnTo>
                      <a:pt x="1342" y="1160"/>
                    </a:lnTo>
                    <a:lnTo>
                      <a:pt x="1255" y="1164"/>
                    </a:lnTo>
                    <a:lnTo>
                      <a:pt x="1249" y="1150"/>
                    </a:lnTo>
                    <a:lnTo>
                      <a:pt x="1247" y="1139"/>
                    </a:lnTo>
                    <a:lnTo>
                      <a:pt x="1245" y="1127"/>
                    </a:lnTo>
                    <a:lnTo>
                      <a:pt x="1245" y="1116"/>
                    </a:lnTo>
                    <a:lnTo>
                      <a:pt x="1240" y="1105"/>
                    </a:lnTo>
                    <a:lnTo>
                      <a:pt x="1238" y="1095"/>
                    </a:lnTo>
                    <a:lnTo>
                      <a:pt x="1238" y="1084"/>
                    </a:lnTo>
                    <a:lnTo>
                      <a:pt x="1238" y="1074"/>
                    </a:lnTo>
                    <a:lnTo>
                      <a:pt x="1238" y="1053"/>
                    </a:lnTo>
                    <a:lnTo>
                      <a:pt x="1238" y="1034"/>
                    </a:lnTo>
                    <a:lnTo>
                      <a:pt x="1238" y="1015"/>
                    </a:lnTo>
                    <a:lnTo>
                      <a:pt x="1238" y="998"/>
                    </a:lnTo>
                    <a:lnTo>
                      <a:pt x="1201" y="989"/>
                    </a:lnTo>
                    <a:lnTo>
                      <a:pt x="1169" y="1069"/>
                    </a:lnTo>
                    <a:lnTo>
                      <a:pt x="1160" y="1050"/>
                    </a:lnTo>
                    <a:lnTo>
                      <a:pt x="1154" y="1032"/>
                    </a:lnTo>
                    <a:lnTo>
                      <a:pt x="1152" y="1011"/>
                    </a:lnTo>
                    <a:lnTo>
                      <a:pt x="1152" y="992"/>
                    </a:lnTo>
                    <a:lnTo>
                      <a:pt x="1152" y="970"/>
                    </a:lnTo>
                    <a:lnTo>
                      <a:pt x="1156" y="949"/>
                    </a:lnTo>
                    <a:lnTo>
                      <a:pt x="1158" y="928"/>
                    </a:lnTo>
                    <a:lnTo>
                      <a:pt x="1163" y="911"/>
                    </a:lnTo>
                    <a:lnTo>
                      <a:pt x="1167" y="890"/>
                    </a:lnTo>
                    <a:lnTo>
                      <a:pt x="1171" y="873"/>
                    </a:lnTo>
                    <a:lnTo>
                      <a:pt x="1173" y="857"/>
                    </a:lnTo>
                    <a:lnTo>
                      <a:pt x="1175" y="846"/>
                    </a:lnTo>
                    <a:lnTo>
                      <a:pt x="1175" y="833"/>
                    </a:lnTo>
                    <a:lnTo>
                      <a:pt x="1175" y="827"/>
                    </a:lnTo>
                    <a:lnTo>
                      <a:pt x="1173" y="821"/>
                    </a:lnTo>
                    <a:lnTo>
                      <a:pt x="1169" y="823"/>
                    </a:lnTo>
                    <a:lnTo>
                      <a:pt x="1150" y="838"/>
                    </a:lnTo>
                    <a:lnTo>
                      <a:pt x="1139" y="856"/>
                    </a:lnTo>
                    <a:lnTo>
                      <a:pt x="1133" y="865"/>
                    </a:lnTo>
                    <a:lnTo>
                      <a:pt x="1127" y="876"/>
                    </a:lnTo>
                    <a:lnTo>
                      <a:pt x="1122" y="888"/>
                    </a:lnTo>
                    <a:lnTo>
                      <a:pt x="1118" y="899"/>
                    </a:lnTo>
                    <a:lnTo>
                      <a:pt x="1112" y="909"/>
                    </a:lnTo>
                    <a:lnTo>
                      <a:pt x="1108" y="920"/>
                    </a:lnTo>
                    <a:lnTo>
                      <a:pt x="1103" y="932"/>
                    </a:lnTo>
                    <a:lnTo>
                      <a:pt x="1099" y="943"/>
                    </a:lnTo>
                    <a:lnTo>
                      <a:pt x="1078" y="981"/>
                    </a:lnTo>
                    <a:lnTo>
                      <a:pt x="1080" y="934"/>
                    </a:lnTo>
                    <a:lnTo>
                      <a:pt x="1080" y="914"/>
                    </a:lnTo>
                    <a:lnTo>
                      <a:pt x="1080" y="897"/>
                    </a:lnTo>
                    <a:lnTo>
                      <a:pt x="1078" y="876"/>
                    </a:lnTo>
                    <a:lnTo>
                      <a:pt x="1076" y="856"/>
                    </a:lnTo>
                    <a:lnTo>
                      <a:pt x="1076" y="835"/>
                    </a:lnTo>
                    <a:lnTo>
                      <a:pt x="1076" y="817"/>
                    </a:lnTo>
                    <a:lnTo>
                      <a:pt x="1074" y="798"/>
                    </a:lnTo>
                    <a:lnTo>
                      <a:pt x="1074" y="783"/>
                    </a:lnTo>
                    <a:lnTo>
                      <a:pt x="1074" y="770"/>
                    </a:lnTo>
                    <a:lnTo>
                      <a:pt x="1074" y="760"/>
                    </a:lnTo>
                    <a:lnTo>
                      <a:pt x="1066" y="779"/>
                    </a:lnTo>
                    <a:lnTo>
                      <a:pt x="1059" y="800"/>
                    </a:lnTo>
                    <a:lnTo>
                      <a:pt x="1055" y="810"/>
                    </a:lnTo>
                    <a:lnTo>
                      <a:pt x="1051" y="821"/>
                    </a:lnTo>
                    <a:lnTo>
                      <a:pt x="1047" y="831"/>
                    </a:lnTo>
                    <a:lnTo>
                      <a:pt x="1044" y="842"/>
                    </a:lnTo>
                    <a:lnTo>
                      <a:pt x="1032" y="861"/>
                    </a:lnTo>
                    <a:lnTo>
                      <a:pt x="1023" y="880"/>
                    </a:lnTo>
                    <a:lnTo>
                      <a:pt x="1011" y="897"/>
                    </a:lnTo>
                    <a:lnTo>
                      <a:pt x="998" y="914"/>
                    </a:lnTo>
                    <a:lnTo>
                      <a:pt x="998" y="905"/>
                    </a:lnTo>
                    <a:lnTo>
                      <a:pt x="998" y="897"/>
                    </a:lnTo>
                    <a:lnTo>
                      <a:pt x="998" y="886"/>
                    </a:lnTo>
                    <a:lnTo>
                      <a:pt x="1000" y="875"/>
                    </a:lnTo>
                    <a:lnTo>
                      <a:pt x="1000" y="859"/>
                    </a:lnTo>
                    <a:lnTo>
                      <a:pt x="1002" y="848"/>
                    </a:lnTo>
                    <a:lnTo>
                      <a:pt x="1002" y="833"/>
                    </a:lnTo>
                    <a:lnTo>
                      <a:pt x="1004" y="821"/>
                    </a:lnTo>
                    <a:lnTo>
                      <a:pt x="1002" y="808"/>
                    </a:lnTo>
                    <a:lnTo>
                      <a:pt x="1002" y="795"/>
                    </a:lnTo>
                    <a:lnTo>
                      <a:pt x="998" y="783"/>
                    </a:lnTo>
                    <a:lnTo>
                      <a:pt x="996" y="776"/>
                    </a:lnTo>
                    <a:lnTo>
                      <a:pt x="987" y="762"/>
                    </a:lnTo>
                    <a:lnTo>
                      <a:pt x="973" y="760"/>
                    </a:lnTo>
                    <a:lnTo>
                      <a:pt x="966" y="787"/>
                    </a:lnTo>
                    <a:lnTo>
                      <a:pt x="960" y="817"/>
                    </a:lnTo>
                    <a:lnTo>
                      <a:pt x="954" y="848"/>
                    </a:lnTo>
                    <a:lnTo>
                      <a:pt x="952" y="880"/>
                    </a:lnTo>
                    <a:lnTo>
                      <a:pt x="949" y="913"/>
                    </a:lnTo>
                    <a:lnTo>
                      <a:pt x="949" y="947"/>
                    </a:lnTo>
                    <a:lnTo>
                      <a:pt x="949" y="979"/>
                    </a:lnTo>
                    <a:lnTo>
                      <a:pt x="952" y="1013"/>
                    </a:lnTo>
                    <a:lnTo>
                      <a:pt x="954" y="1044"/>
                    </a:lnTo>
                    <a:lnTo>
                      <a:pt x="960" y="1076"/>
                    </a:lnTo>
                    <a:lnTo>
                      <a:pt x="968" y="1107"/>
                    </a:lnTo>
                    <a:lnTo>
                      <a:pt x="981" y="1139"/>
                    </a:lnTo>
                    <a:lnTo>
                      <a:pt x="992" y="1167"/>
                    </a:lnTo>
                    <a:lnTo>
                      <a:pt x="1009" y="1196"/>
                    </a:lnTo>
                    <a:lnTo>
                      <a:pt x="1027" y="1223"/>
                    </a:lnTo>
                    <a:lnTo>
                      <a:pt x="1049" y="1247"/>
                    </a:lnTo>
                    <a:lnTo>
                      <a:pt x="937" y="1314"/>
                    </a:lnTo>
                    <a:lnTo>
                      <a:pt x="895" y="1255"/>
                    </a:lnTo>
                    <a:lnTo>
                      <a:pt x="165" y="1289"/>
                    </a:lnTo>
                    <a:lnTo>
                      <a:pt x="160" y="1192"/>
                    </a:lnTo>
                    <a:lnTo>
                      <a:pt x="198" y="1188"/>
                    </a:lnTo>
                    <a:lnTo>
                      <a:pt x="238" y="1186"/>
                    </a:lnTo>
                    <a:lnTo>
                      <a:pt x="277" y="1185"/>
                    </a:lnTo>
                    <a:lnTo>
                      <a:pt x="319" y="1185"/>
                    </a:lnTo>
                    <a:lnTo>
                      <a:pt x="359" y="1183"/>
                    </a:lnTo>
                    <a:lnTo>
                      <a:pt x="399" y="1183"/>
                    </a:lnTo>
                    <a:lnTo>
                      <a:pt x="441" y="1181"/>
                    </a:lnTo>
                    <a:lnTo>
                      <a:pt x="483" y="1181"/>
                    </a:lnTo>
                    <a:lnTo>
                      <a:pt x="523" y="1177"/>
                    </a:lnTo>
                    <a:lnTo>
                      <a:pt x="563" y="1175"/>
                    </a:lnTo>
                    <a:lnTo>
                      <a:pt x="603" y="1171"/>
                    </a:lnTo>
                    <a:lnTo>
                      <a:pt x="644" y="1167"/>
                    </a:lnTo>
                    <a:lnTo>
                      <a:pt x="682" y="1160"/>
                    </a:lnTo>
                    <a:lnTo>
                      <a:pt x="722" y="1154"/>
                    </a:lnTo>
                    <a:lnTo>
                      <a:pt x="760" y="1145"/>
                    </a:lnTo>
                    <a:lnTo>
                      <a:pt x="800" y="1135"/>
                    </a:lnTo>
                    <a:lnTo>
                      <a:pt x="800" y="1086"/>
                    </a:lnTo>
                    <a:lnTo>
                      <a:pt x="762" y="1086"/>
                    </a:lnTo>
                    <a:lnTo>
                      <a:pt x="722" y="1088"/>
                    </a:lnTo>
                    <a:lnTo>
                      <a:pt x="677" y="1088"/>
                    </a:lnTo>
                    <a:lnTo>
                      <a:pt x="629" y="1089"/>
                    </a:lnTo>
                    <a:lnTo>
                      <a:pt x="578" y="1089"/>
                    </a:lnTo>
                    <a:lnTo>
                      <a:pt x="528" y="1089"/>
                    </a:lnTo>
                    <a:lnTo>
                      <a:pt x="475" y="1089"/>
                    </a:lnTo>
                    <a:lnTo>
                      <a:pt x="424" y="1089"/>
                    </a:lnTo>
                    <a:lnTo>
                      <a:pt x="371" y="1086"/>
                    </a:lnTo>
                    <a:lnTo>
                      <a:pt x="319" y="1082"/>
                    </a:lnTo>
                    <a:lnTo>
                      <a:pt x="268" y="1076"/>
                    </a:lnTo>
                    <a:lnTo>
                      <a:pt x="222" y="1072"/>
                    </a:lnTo>
                    <a:lnTo>
                      <a:pt x="175" y="1065"/>
                    </a:lnTo>
                    <a:lnTo>
                      <a:pt x="135" y="1055"/>
                    </a:lnTo>
                    <a:lnTo>
                      <a:pt x="99" y="1044"/>
                    </a:lnTo>
                    <a:lnTo>
                      <a:pt x="68" y="1034"/>
                    </a:lnTo>
                    <a:lnTo>
                      <a:pt x="99" y="1029"/>
                    </a:lnTo>
                    <a:lnTo>
                      <a:pt x="129" y="1025"/>
                    </a:lnTo>
                    <a:lnTo>
                      <a:pt x="160" y="1021"/>
                    </a:lnTo>
                    <a:lnTo>
                      <a:pt x="192" y="1017"/>
                    </a:lnTo>
                    <a:lnTo>
                      <a:pt x="222" y="1011"/>
                    </a:lnTo>
                    <a:lnTo>
                      <a:pt x="253" y="1008"/>
                    </a:lnTo>
                    <a:lnTo>
                      <a:pt x="283" y="1004"/>
                    </a:lnTo>
                    <a:lnTo>
                      <a:pt x="315" y="1002"/>
                    </a:lnTo>
                    <a:lnTo>
                      <a:pt x="344" y="996"/>
                    </a:lnTo>
                    <a:lnTo>
                      <a:pt x="376" y="992"/>
                    </a:lnTo>
                    <a:lnTo>
                      <a:pt x="405" y="989"/>
                    </a:lnTo>
                    <a:lnTo>
                      <a:pt x="437" y="987"/>
                    </a:lnTo>
                    <a:lnTo>
                      <a:pt x="468" y="983"/>
                    </a:lnTo>
                    <a:lnTo>
                      <a:pt x="500" y="981"/>
                    </a:lnTo>
                    <a:lnTo>
                      <a:pt x="530" y="977"/>
                    </a:lnTo>
                    <a:lnTo>
                      <a:pt x="563" y="977"/>
                    </a:lnTo>
                    <a:lnTo>
                      <a:pt x="566" y="935"/>
                    </a:lnTo>
                    <a:lnTo>
                      <a:pt x="2" y="943"/>
                    </a:lnTo>
                    <a:lnTo>
                      <a:pt x="0" y="930"/>
                    </a:lnTo>
                    <a:lnTo>
                      <a:pt x="0" y="918"/>
                    </a:lnTo>
                    <a:lnTo>
                      <a:pt x="0" y="907"/>
                    </a:lnTo>
                    <a:lnTo>
                      <a:pt x="0" y="895"/>
                    </a:lnTo>
                    <a:lnTo>
                      <a:pt x="0" y="882"/>
                    </a:lnTo>
                    <a:lnTo>
                      <a:pt x="2" y="869"/>
                    </a:lnTo>
                    <a:lnTo>
                      <a:pt x="4" y="857"/>
                    </a:lnTo>
                    <a:lnTo>
                      <a:pt x="7" y="84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69" name="Freeform 49"/>
              <p:cNvSpPr>
                <a:spLocks/>
              </p:cNvSpPr>
              <p:nvPr/>
            </p:nvSpPr>
            <p:spPr bwMode="auto">
              <a:xfrm>
                <a:off x="1483" y="2091"/>
                <a:ext cx="1192" cy="611"/>
              </a:xfrm>
              <a:custGeom>
                <a:avLst/>
                <a:gdLst>
                  <a:gd name="T0" fmla="*/ 6 w 2384"/>
                  <a:gd name="T1" fmla="*/ 17 h 1223"/>
                  <a:gd name="T2" fmla="*/ 25 w 2384"/>
                  <a:gd name="T3" fmla="*/ 11 h 1223"/>
                  <a:gd name="T4" fmla="*/ 58 w 2384"/>
                  <a:gd name="T5" fmla="*/ 9 h 1223"/>
                  <a:gd name="T6" fmla="*/ 148 w 2384"/>
                  <a:gd name="T7" fmla="*/ 6 h 1223"/>
                  <a:gd name="T8" fmla="*/ 268 w 2384"/>
                  <a:gd name="T9" fmla="*/ 1 h 1223"/>
                  <a:gd name="T10" fmla="*/ 288 w 2384"/>
                  <a:gd name="T11" fmla="*/ 12 h 1223"/>
                  <a:gd name="T12" fmla="*/ 262 w 2384"/>
                  <a:gd name="T13" fmla="*/ 13 h 1223"/>
                  <a:gd name="T14" fmla="*/ 236 w 2384"/>
                  <a:gd name="T15" fmla="*/ 13 h 1223"/>
                  <a:gd name="T16" fmla="*/ 232 w 2384"/>
                  <a:gd name="T17" fmla="*/ 21 h 1223"/>
                  <a:gd name="T18" fmla="*/ 173 w 2384"/>
                  <a:gd name="T19" fmla="*/ 25 h 1223"/>
                  <a:gd name="T20" fmla="*/ 114 w 2384"/>
                  <a:gd name="T21" fmla="*/ 27 h 1223"/>
                  <a:gd name="T22" fmla="*/ 93 w 2384"/>
                  <a:gd name="T23" fmla="*/ 25 h 1223"/>
                  <a:gd name="T24" fmla="*/ 102 w 2384"/>
                  <a:gd name="T25" fmla="*/ 17 h 1223"/>
                  <a:gd name="T26" fmla="*/ 73 w 2384"/>
                  <a:gd name="T27" fmla="*/ 17 h 1223"/>
                  <a:gd name="T28" fmla="*/ 44 w 2384"/>
                  <a:gd name="T29" fmla="*/ 20 h 1223"/>
                  <a:gd name="T30" fmla="*/ 49 w 2384"/>
                  <a:gd name="T31" fmla="*/ 25 h 1223"/>
                  <a:gd name="T32" fmla="*/ 63 w 2384"/>
                  <a:gd name="T33" fmla="*/ 25 h 1223"/>
                  <a:gd name="T34" fmla="*/ 77 w 2384"/>
                  <a:gd name="T35" fmla="*/ 25 h 1223"/>
                  <a:gd name="T36" fmla="*/ 71 w 2384"/>
                  <a:gd name="T37" fmla="*/ 30 h 1223"/>
                  <a:gd name="T38" fmla="*/ 45 w 2384"/>
                  <a:gd name="T39" fmla="*/ 31 h 1223"/>
                  <a:gd name="T40" fmla="*/ 20 w 2384"/>
                  <a:gd name="T41" fmla="*/ 33 h 1223"/>
                  <a:gd name="T42" fmla="*/ 46 w 2384"/>
                  <a:gd name="T43" fmla="*/ 39 h 1223"/>
                  <a:gd name="T44" fmla="*/ 46 w 2384"/>
                  <a:gd name="T45" fmla="*/ 49 h 1223"/>
                  <a:gd name="T46" fmla="*/ 74 w 2384"/>
                  <a:gd name="T47" fmla="*/ 51 h 1223"/>
                  <a:gd name="T48" fmla="*/ 100 w 2384"/>
                  <a:gd name="T49" fmla="*/ 51 h 1223"/>
                  <a:gd name="T50" fmla="*/ 125 w 2384"/>
                  <a:gd name="T51" fmla="*/ 64 h 1223"/>
                  <a:gd name="T52" fmla="*/ 111 w 2384"/>
                  <a:gd name="T53" fmla="*/ 64 h 1223"/>
                  <a:gd name="T54" fmla="*/ 97 w 2384"/>
                  <a:gd name="T55" fmla="*/ 63 h 1223"/>
                  <a:gd name="T56" fmla="*/ 92 w 2384"/>
                  <a:gd name="T57" fmla="*/ 68 h 1223"/>
                  <a:gd name="T58" fmla="*/ 102 w 2384"/>
                  <a:gd name="T59" fmla="*/ 73 h 1223"/>
                  <a:gd name="T60" fmla="*/ 82 w 2384"/>
                  <a:gd name="T61" fmla="*/ 72 h 1223"/>
                  <a:gd name="T62" fmla="*/ 70 w 2384"/>
                  <a:gd name="T63" fmla="*/ 75 h 1223"/>
                  <a:gd name="T64" fmla="*/ 87 w 2384"/>
                  <a:gd name="T65" fmla="*/ 79 h 1223"/>
                  <a:gd name="T66" fmla="*/ 107 w 2384"/>
                  <a:gd name="T67" fmla="*/ 83 h 1223"/>
                  <a:gd name="T68" fmla="*/ 107 w 2384"/>
                  <a:gd name="T69" fmla="*/ 86 h 1223"/>
                  <a:gd name="T70" fmla="*/ 85 w 2384"/>
                  <a:gd name="T71" fmla="*/ 88 h 1223"/>
                  <a:gd name="T72" fmla="*/ 62 w 2384"/>
                  <a:gd name="T73" fmla="*/ 87 h 1223"/>
                  <a:gd name="T74" fmla="*/ 99 w 2384"/>
                  <a:gd name="T75" fmla="*/ 97 h 1223"/>
                  <a:gd name="T76" fmla="*/ 81 w 2384"/>
                  <a:gd name="T77" fmla="*/ 100 h 1223"/>
                  <a:gd name="T78" fmla="*/ 62 w 2384"/>
                  <a:gd name="T79" fmla="*/ 103 h 1223"/>
                  <a:gd name="T80" fmla="*/ 66 w 2384"/>
                  <a:gd name="T81" fmla="*/ 123 h 1223"/>
                  <a:gd name="T82" fmla="*/ 56 w 2384"/>
                  <a:gd name="T83" fmla="*/ 142 h 1223"/>
                  <a:gd name="T84" fmla="*/ 70 w 2384"/>
                  <a:gd name="T85" fmla="*/ 143 h 1223"/>
                  <a:gd name="T86" fmla="*/ 78 w 2384"/>
                  <a:gd name="T87" fmla="*/ 143 h 1223"/>
                  <a:gd name="T88" fmla="*/ 90 w 2384"/>
                  <a:gd name="T89" fmla="*/ 112 h 1223"/>
                  <a:gd name="T90" fmla="*/ 106 w 2384"/>
                  <a:gd name="T91" fmla="*/ 113 h 1223"/>
                  <a:gd name="T92" fmla="*/ 120 w 2384"/>
                  <a:gd name="T93" fmla="*/ 115 h 1223"/>
                  <a:gd name="T94" fmla="*/ 124 w 2384"/>
                  <a:gd name="T95" fmla="*/ 126 h 1223"/>
                  <a:gd name="T96" fmla="*/ 125 w 2384"/>
                  <a:gd name="T97" fmla="*/ 138 h 1223"/>
                  <a:gd name="T98" fmla="*/ 115 w 2384"/>
                  <a:gd name="T99" fmla="*/ 152 h 1223"/>
                  <a:gd name="T100" fmla="*/ 113 w 2384"/>
                  <a:gd name="T101" fmla="*/ 143 h 1223"/>
                  <a:gd name="T102" fmla="*/ 112 w 2384"/>
                  <a:gd name="T103" fmla="*/ 130 h 1223"/>
                  <a:gd name="T104" fmla="*/ 106 w 2384"/>
                  <a:gd name="T105" fmla="*/ 123 h 1223"/>
                  <a:gd name="T106" fmla="*/ 97 w 2384"/>
                  <a:gd name="T107" fmla="*/ 136 h 1223"/>
                  <a:gd name="T108" fmla="*/ 91 w 2384"/>
                  <a:gd name="T109" fmla="*/ 150 h 1223"/>
                  <a:gd name="T110" fmla="*/ 28 w 2384"/>
                  <a:gd name="T111" fmla="*/ 63 h 1223"/>
                  <a:gd name="T112" fmla="*/ 9 w 2384"/>
                  <a:gd name="T113" fmla="*/ 57 h 1223"/>
                  <a:gd name="T114" fmla="*/ 1 w 2384"/>
                  <a:gd name="T115" fmla="*/ 40 h 122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2384"/>
                  <a:gd name="T175" fmla="*/ 0 h 1223"/>
                  <a:gd name="T176" fmla="*/ 2384 w 2384"/>
                  <a:gd name="T177" fmla="*/ 1223 h 1223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2384" h="1223">
                    <a:moveTo>
                      <a:pt x="0" y="242"/>
                    </a:moveTo>
                    <a:lnTo>
                      <a:pt x="6" y="211"/>
                    </a:lnTo>
                    <a:lnTo>
                      <a:pt x="17" y="188"/>
                    </a:lnTo>
                    <a:lnTo>
                      <a:pt x="27" y="167"/>
                    </a:lnTo>
                    <a:lnTo>
                      <a:pt x="40" y="152"/>
                    </a:lnTo>
                    <a:lnTo>
                      <a:pt x="53" y="137"/>
                    </a:lnTo>
                    <a:lnTo>
                      <a:pt x="72" y="126"/>
                    </a:lnTo>
                    <a:lnTo>
                      <a:pt x="91" y="116"/>
                    </a:lnTo>
                    <a:lnTo>
                      <a:pt x="116" y="110"/>
                    </a:lnTo>
                    <a:lnTo>
                      <a:pt x="141" y="103"/>
                    </a:lnTo>
                    <a:lnTo>
                      <a:pt x="171" y="97"/>
                    </a:lnTo>
                    <a:lnTo>
                      <a:pt x="205" y="93"/>
                    </a:lnTo>
                    <a:lnTo>
                      <a:pt x="245" y="91"/>
                    </a:lnTo>
                    <a:lnTo>
                      <a:pt x="287" y="88"/>
                    </a:lnTo>
                    <a:lnTo>
                      <a:pt x="335" y="84"/>
                    </a:lnTo>
                    <a:lnTo>
                      <a:pt x="388" y="80"/>
                    </a:lnTo>
                    <a:lnTo>
                      <a:pt x="449" y="78"/>
                    </a:lnTo>
                    <a:lnTo>
                      <a:pt x="468" y="74"/>
                    </a:lnTo>
                    <a:lnTo>
                      <a:pt x="525" y="72"/>
                    </a:lnTo>
                    <a:lnTo>
                      <a:pt x="610" y="69"/>
                    </a:lnTo>
                    <a:lnTo>
                      <a:pt x="726" y="65"/>
                    </a:lnTo>
                    <a:lnTo>
                      <a:pt x="861" y="59"/>
                    </a:lnTo>
                    <a:lnTo>
                      <a:pt x="1015" y="53"/>
                    </a:lnTo>
                    <a:lnTo>
                      <a:pt x="1181" y="48"/>
                    </a:lnTo>
                    <a:lnTo>
                      <a:pt x="1354" y="42"/>
                    </a:lnTo>
                    <a:lnTo>
                      <a:pt x="1527" y="34"/>
                    </a:lnTo>
                    <a:lnTo>
                      <a:pt x="1696" y="27"/>
                    </a:lnTo>
                    <a:lnTo>
                      <a:pt x="1858" y="21"/>
                    </a:lnTo>
                    <a:lnTo>
                      <a:pt x="2010" y="15"/>
                    </a:lnTo>
                    <a:lnTo>
                      <a:pt x="2141" y="10"/>
                    </a:lnTo>
                    <a:lnTo>
                      <a:pt x="2251" y="4"/>
                    </a:lnTo>
                    <a:lnTo>
                      <a:pt x="2333" y="0"/>
                    </a:lnTo>
                    <a:lnTo>
                      <a:pt x="2384" y="0"/>
                    </a:lnTo>
                    <a:lnTo>
                      <a:pt x="2360" y="95"/>
                    </a:lnTo>
                    <a:lnTo>
                      <a:pt x="2327" y="97"/>
                    </a:lnTo>
                    <a:lnTo>
                      <a:pt x="2297" y="99"/>
                    </a:lnTo>
                    <a:lnTo>
                      <a:pt x="2265" y="101"/>
                    </a:lnTo>
                    <a:lnTo>
                      <a:pt x="2232" y="103"/>
                    </a:lnTo>
                    <a:lnTo>
                      <a:pt x="2198" y="103"/>
                    </a:lnTo>
                    <a:lnTo>
                      <a:pt x="2164" y="105"/>
                    </a:lnTo>
                    <a:lnTo>
                      <a:pt x="2130" y="105"/>
                    </a:lnTo>
                    <a:lnTo>
                      <a:pt x="2095" y="107"/>
                    </a:lnTo>
                    <a:lnTo>
                      <a:pt x="2059" y="107"/>
                    </a:lnTo>
                    <a:lnTo>
                      <a:pt x="2023" y="107"/>
                    </a:lnTo>
                    <a:lnTo>
                      <a:pt x="1989" y="107"/>
                    </a:lnTo>
                    <a:lnTo>
                      <a:pt x="1957" y="107"/>
                    </a:lnTo>
                    <a:lnTo>
                      <a:pt x="1922" y="107"/>
                    </a:lnTo>
                    <a:lnTo>
                      <a:pt x="1890" y="107"/>
                    </a:lnTo>
                    <a:lnTo>
                      <a:pt x="1858" y="107"/>
                    </a:lnTo>
                    <a:lnTo>
                      <a:pt x="1829" y="109"/>
                    </a:lnTo>
                    <a:lnTo>
                      <a:pt x="1833" y="137"/>
                    </a:lnTo>
                    <a:lnTo>
                      <a:pt x="2015" y="154"/>
                    </a:lnTo>
                    <a:lnTo>
                      <a:pt x="1936" y="162"/>
                    </a:lnTo>
                    <a:lnTo>
                      <a:pt x="1856" y="171"/>
                    </a:lnTo>
                    <a:lnTo>
                      <a:pt x="1778" y="179"/>
                    </a:lnTo>
                    <a:lnTo>
                      <a:pt x="1702" y="186"/>
                    </a:lnTo>
                    <a:lnTo>
                      <a:pt x="1622" y="190"/>
                    </a:lnTo>
                    <a:lnTo>
                      <a:pt x="1544" y="196"/>
                    </a:lnTo>
                    <a:lnTo>
                      <a:pt x="1466" y="200"/>
                    </a:lnTo>
                    <a:lnTo>
                      <a:pt x="1388" y="206"/>
                    </a:lnTo>
                    <a:lnTo>
                      <a:pt x="1308" y="207"/>
                    </a:lnTo>
                    <a:lnTo>
                      <a:pt x="1228" y="211"/>
                    </a:lnTo>
                    <a:lnTo>
                      <a:pt x="1150" y="213"/>
                    </a:lnTo>
                    <a:lnTo>
                      <a:pt x="1072" y="217"/>
                    </a:lnTo>
                    <a:lnTo>
                      <a:pt x="993" y="219"/>
                    </a:lnTo>
                    <a:lnTo>
                      <a:pt x="915" y="223"/>
                    </a:lnTo>
                    <a:lnTo>
                      <a:pt x="837" y="226"/>
                    </a:lnTo>
                    <a:lnTo>
                      <a:pt x="759" y="232"/>
                    </a:lnTo>
                    <a:lnTo>
                      <a:pt x="753" y="226"/>
                    </a:lnTo>
                    <a:lnTo>
                      <a:pt x="747" y="219"/>
                    </a:lnTo>
                    <a:lnTo>
                      <a:pt x="745" y="209"/>
                    </a:lnTo>
                    <a:lnTo>
                      <a:pt x="747" y="204"/>
                    </a:lnTo>
                    <a:lnTo>
                      <a:pt x="975" y="169"/>
                    </a:lnTo>
                    <a:lnTo>
                      <a:pt x="975" y="154"/>
                    </a:lnTo>
                    <a:lnTo>
                      <a:pt x="936" y="147"/>
                    </a:lnTo>
                    <a:lnTo>
                      <a:pt x="898" y="143"/>
                    </a:lnTo>
                    <a:lnTo>
                      <a:pt x="859" y="137"/>
                    </a:lnTo>
                    <a:lnTo>
                      <a:pt x="821" y="137"/>
                    </a:lnTo>
                    <a:lnTo>
                      <a:pt x="782" y="135"/>
                    </a:lnTo>
                    <a:lnTo>
                      <a:pt x="742" y="135"/>
                    </a:lnTo>
                    <a:lnTo>
                      <a:pt x="702" y="135"/>
                    </a:lnTo>
                    <a:lnTo>
                      <a:pt x="662" y="137"/>
                    </a:lnTo>
                    <a:lnTo>
                      <a:pt x="620" y="137"/>
                    </a:lnTo>
                    <a:lnTo>
                      <a:pt x="580" y="141"/>
                    </a:lnTo>
                    <a:lnTo>
                      <a:pt x="540" y="143"/>
                    </a:lnTo>
                    <a:lnTo>
                      <a:pt x="500" y="147"/>
                    </a:lnTo>
                    <a:lnTo>
                      <a:pt x="460" y="148"/>
                    </a:lnTo>
                    <a:lnTo>
                      <a:pt x="424" y="154"/>
                    </a:lnTo>
                    <a:lnTo>
                      <a:pt x="386" y="156"/>
                    </a:lnTo>
                    <a:lnTo>
                      <a:pt x="352" y="162"/>
                    </a:lnTo>
                    <a:lnTo>
                      <a:pt x="348" y="171"/>
                    </a:lnTo>
                    <a:lnTo>
                      <a:pt x="350" y="186"/>
                    </a:lnTo>
                    <a:lnTo>
                      <a:pt x="354" y="198"/>
                    </a:lnTo>
                    <a:lnTo>
                      <a:pt x="365" y="207"/>
                    </a:lnTo>
                    <a:lnTo>
                      <a:pt x="380" y="206"/>
                    </a:lnTo>
                    <a:lnTo>
                      <a:pt x="397" y="206"/>
                    </a:lnTo>
                    <a:lnTo>
                      <a:pt x="415" y="206"/>
                    </a:lnTo>
                    <a:lnTo>
                      <a:pt x="434" y="206"/>
                    </a:lnTo>
                    <a:lnTo>
                      <a:pt x="451" y="204"/>
                    </a:lnTo>
                    <a:lnTo>
                      <a:pt x="470" y="204"/>
                    </a:lnTo>
                    <a:lnTo>
                      <a:pt x="489" y="204"/>
                    </a:lnTo>
                    <a:lnTo>
                      <a:pt x="510" y="204"/>
                    </a:lnTo>
                    <a:lnTo>
                      <a:pt x="527" y="204"/>
                    </a:lnTo>
                    <a:lnTo>
                      <a:pt x="546" y="204"/>
                    </a:lnTo>
                    <a:lnTo>
                      <a:pt x="565" y="204"/>
                    </a:lnTo>
                    <a:lnTo>
                      <a:pt x="584" y="204"/>
                    </a:lnTo>
                    <a:lnTo>
                      <a:pt x="603" y="204"/>
                    </a:lnTo>
                    <a:lnTo>
                      <a:pt x="622" y="204"/>
                    </a:lnTo>
                    <a:lnTo>
                      <a:pt x="641" y="206"/>
                    </a:lnTo>
                    <a:lnTo>
                      <a:pt x="660" y="207"/>
                    </a:lnTo>
                    <a:lnTo>
                      <a:pt x="667" y="228"/>
                    </a:lnTo>
                    <a:lnTo>
                      <a:pt x="633" y="234"/>
                    </a:lnTo>
                    <a:lnTo>
                      <a:pt x="599" y="240"/>
                    </a:lnTo>
                    <a:lnTo>
                      <a:pt x="565" y="244"/>
                    </a:lnTo>
                    <a:lnTo>
                      <a:pt x="532" y="247"/>
                    </a:lnTo>
                    <a:lnTo>
                      <a:pt x="498" y="247"/>
                    </a:lnTo>
                    <a:lnTo>
                      <a:pt x="466" y="249"/>
                    </a:lnTo>
                    <a:lnTo>
                      <a:pt x="434" y="249"/>
                    </a:lnTo>
                    <a:lnTo>
                      <a:pt x="401" y="251"/>
                    </a:lnTo>
                    <a:lnTo>
                      <a:pt x="367" y="251"/>
                    </a:lnTo>
                    <a:lnTo>
                      <a:pt x="333" y="251"/>
                    </a:lnTo>
                    <a:lnTo>
                      <a:pt x="299" y="253"/>
                    </a:lnTo>
                    <a:lnTo>
                      <a:pt x="266" y="255"/>
                    </a:lnTo>
                    <a:lnTo>
                      <a:pt x="232" y="257"/>
                    </a:lnTo>
                    <a:lnTo>
                      <a:pt x="200" y="261"/>
                    </a:lnTo>
                    <a:lnTo>
                      <a:pt x="166" y="266"/>
                    </a:lnTo>
                    <a:lnTo>
                      <a:pt x="133" y="274"/>
                    </a:lnTo>
                    <a:lnTo>
                      <a:pt x="129" y="280"/>
                    </a:lnTo>
                    <a:lnTo>
                      <a:pt x="133" y="297"/>
                    </a:lnTo>
                    <a:lnTo>
                      <a:pt x="137" y="312"/>
                    </a:lnTo>
                    <a:lnTo>
                      <a:pt x="141" y="320"/>
                    </a:lnTo>
                    <a:lnTo>
                      <a:pt x="369" y="312"/>
                    </a:lnTo>
                    <a:lnTo>
                      <a:pt x="228" y="358"/>
                    </a:lnTo>
                    <a:lnTo>
                      <a:pt x="232" y="390"/>
                    </a:lnTo>
                    <a:lnTo>
                      <a:pt x="266" y="390"/>
                    </a:lnTo>
                    <a:lnTo>
                      <a:pt x="302" y="394"/>
                    </a:lnTo>
                    <a:lnTo>
                      <a:pt x="339" y="396"/>
                    </a:lnTo>
                    <a:lnTo>
                      <a:pt x="375" y="399"/>
                    </a:lnTo>
                    <a:lnTo>
                      <a:pt x="409" y="401"/>
                    </a:lnTo>
                    <a:lnTo>
                      <a:pt x="445" y="403"/>
                    </a:lnTo>
                    <a:lnTo>
                      <a:pt x="481" y="405"/>
                    </a:lnTo>
                    <a:lnTo>
                      <a:pt x="517" y="409"/>
                    </a:lnTo>
                    <a:lnTo>
                      <a:pt x="551" y="409"/>
                    </a:lnTo>
                    <a:lnTo>
                      <a:pt x="588" y="411"/>
                    </a:lnTo>
                    <a:lnTo>
                      <a:pt x="622" y="411"/>
                    </a:lnTo>
                    <a:lnTo>
                      <a:pt x="658" y="413"/>
                    </a:lnTo>
                    <a:lnTo>
                      <a:pt x="692" y="413"/>
                    </a:lnTo>
                    <a:lnTo>
                      <a:pt x="728" y="413"/>
                    </a:lnTo>
                    <a:lnTo>
                      <a:pt x="764" y="411"/>
                    </a:lnTo>
                    <a:lnTo>
                      <a:pt x="801" y="411"/>
                    </a:lnTo>
                    <a:lnTo>
                      <a:pt x="901" y="327"/>
                    </a:lnTo>
                    <a:lnTo>
                      <a:pt x="909" y="394"/>
                    </a:lnTo>
                    <a:lnTo>
                      <a:pt x="1000" y="411"/>
                    </a:lnTo>
                    <a:lnTo>
                      <a:pt x="1046" y="516"/>
                    </a:lnTo>
                    <a:lnTo>
                      <a:pt x="1025" y="516"/>
                    </a:lnTo>
                    <a:lnTo>
                      <a:pt x="1006" y="516"/>
                    </a:lnTo>
                    <a:lnTo>
                      <a:pt x="985" y="516"/>
                    </a:lnTo>
                    <a:lnTo>
                      <a:pt x="968" y="516"/>
                    </a:lnTo>
                    <a:lnTo>
                      <a:pt x="949" y="514"/>
                    </a:lnTo>
                    <a:lnTo>
                      <a:pt x="930" y="514"/>
                    </a:lnTo>
                    <a:lnTo>
                      <a:pt x="911" y="514"/>
                    </a:lnTo>
                    <a:lnTo>
                      <a:pt x="894" y="514"/>
                    </a:lnTo>
                    <a:lnTo>
                      <a:pt x="875" y="512"/>
                    </a:lnTo>
                    <a:lnTo>
                      <a:pt x="856" y="510"/>
                    </a:lnTo>
                    <a:lnTo>
                      <a:pt x="837" y="508"/>
                    </a:lnTo>
                    <a:lnTo>
                      <a:pt x="818" y="508"/>
                    </a:lnTo>
                    <a:lnTo>
                      <a:pt x="799" y="506"/>
                    </a:lnTo>
                    <a:lnTo>
                      <a:pt x="780" y="506"/>
                    </a:lnTo>
                    <a:lnTo>
                      <a:pt x="761" y="506"/>
                    </a:lnTo>
                    <a:lnTo>
                      <a:pt x="744" y="506"/>
                    </a:lnTo>
                    <a:lnTo>
                      <a:pt x="732" y="512"/>
                    </a:lnTo>
                    <a:lnTo>
                      <a:pt x="730" y="523"/>
                    </a:lnTo>
                    <a:lnTo>
                      <a:pt x="732" y="535"/>
                    </a:lnTo>
                    <a:lnTo>
                      <a:pt x="738" y="544"/>
                    </a:lnTo>
                    <a:lnTo>
                      <a:pt x="947" y="586"/>
                    </a:lnTo>
                    <a:lnTo>
                      <a:pt x="920" y="588"/>
                    </a:lnTo>
                    <a:lnTo>
                      <a:pt x="894" y="590"/>
                    </a:lnTo>
                    <a:lnTo>
                      <a:pt x="867" y="590"/>
                    </a:lnTo>
                    <a:lnTo>
                      <a:pt x="842" y="592"/>
                    </a:lnTo>
                    <a:lnTo>
                      <a:pt x="816" y="590"/>
                    </a:lnTo>
                    <a:lnTo>
                      <a:pt x="789" y="588"/>
                    </a:lnTo>
                    <a:lnTo>
                      <a:pt x="763" y="586"/>
                    </a:lnTo>
                    <a:lnTo>
                      <a:pt x="738" y="586"/>
                    </a:lnTo>
                    <a:lnTo>
                      <a:pt x="709" y="582"/>
                    </a:lnTo>
                    <a:lnTo>
                      <a:pt x="683" y="580"/>
                    </a:lnTo>
                    <a:lnTo>
                      <a:pt x="656" y="580"/>
                    </a:lnTo>
                    <a:lnTo>
                      <a:pt x="631" y="580"/>
                    </a:lnTo>
                    <a:lnTo>
                      <a:pt x="605" y="580"/>
                    </a:lnTo>
                    <a:lnTo>
                      <a:pt x="580" y="582"/>
                    </a:lnTo>
                    <a:lnTo>
                      <a:pt x="557" y="586"/>
                    </a:lnTo>
                    <a:lnTo>
                      <a:pt x="534" y="593"/>
                    </a:lnTo>
                    <a:lnTo>
                      <a:pt x="553" y="601"/>
                    </a:lnTo>
                    <a:lnTo>
                      <a:pt x="574" y="611"/>
                    </a:lnTo>
                    <a:lnTo>
                      <a:pt x="597" y="616"/>
                    </a:lnTo>
                    <a:lnTo>
                      <a:pt x="622" y="624"/>
                    </a:lnTo>
                    <a:lnTo>
                      <a:pt x="645" y="628"/>
                    </a:lnTo>
                    <a:lnTo>
                      <a:pt x="671" y="633"/>
                    </a:lnTo>
                    <a:lnTo>
                      <a:pt x="696" y="639"/>
                    </a:lnTo>
                    <a:lnTo>
                      <a:pt x="725" y="645"/>
                    </a:lnTo>
                    <a:lnTo>
                      <a:pt x="749" y="647"/>
                    </a:lnTo>
                    <a:lnTo>
                      <a:pt x="776" y="652"/>
                    </a:lnTo>
                    <a:lnTo>
                      <a:pt x="804" y="656"/>
                    </a:lnTo>
                    <a:lnTo>
                      <a:pt x="833" y="662"/>
                    </a:lnTo>
                    <a:lnTo>
                      <a:pt x="861" y="666"/>
                    </a:lnTo>
                    <a:lnTo>
                      <a:pt x="890" y="671"/>
                    </a:lnTo>
                    <a:lnTo>
                      <a:pt x="918" y="677"/>
                    </a:lnTo>
                    <a:lnTo>
                      <a:pt x="947" y="685"/>
                    </a:lnTo>
                    <a:lnTo>
                      <a:pt x="917" y="687"/>
                    </a:lnTo>
                    <a:lnTo>
                      <a:pt x="888" y="690"/>
                    </a:lnTo>
                    <a:lnTo>
                      <a:pt x="858" y="694"/>
                    </a:lnTo>
                    <a:lnTo>
                      <a:pt x="829" y="698"/>
                    </a:lnTo>
                    <a:lnTo>
                      <a:pt x="799" y="700"/>
                    </a:lnTo>
                    <a:lnTo>
                      <a:pt x="770" y="702"/>
                    </a:lnTo>
                    <a:lnTo>
                      <a:pt x="740" y="704"/>
                    </a:lnTo>
                    <a:lnTo>
                      <a:pt x="711" y="706"/>
                    </a:lnTo>
                    <a:lnTo>
                      <a:pt x="681" y="706"/>
                    </a:lnTo>
                    <a:lnTo>
                      <a:pt x="650" y="706"/>
                    </a:lnTo>
                    <a:lnTo>
                      <a:pt x="620" y="706"/>
                    </a:lnTo>
                    <a:lnTo>
                      <a:pt x="591" y="706"/>
                    </a:lnTo>
                    <a:lnTo>
                      <a:pt x="561" y="704"/>
                    </a:lnTo>
                    <a:lnTo>
                      <a:pt x="531" y="702"/>
                    </a:lnTo>
                    <a:lnTo>
                      <a:pt x="502" y="700"/>
                    </a:lnTo>
                    <a:lnTo>
                      <a:pt x="474" y="698"/>
                    </a:lnTo>
                    <a:lnTo>
                      <a:pt x="470" y="730"/>
                    </a:lnTo>
                    <a:lnTo>
                      <a:pt x="877" y="776"/>
                    </a:lnTo>
                    <a:lnTo>
                      <a:pt x="850" y="776"/>
                    </a:lnTo>
                    <a:lnTo>
                      <a:pt x="825" y="780"/>
                    </a:lnTo>
                    <a:lnTo>
                      <a:pt x="799" y="782"/>
                    </a:lnTo>
                    <a:lnTo>
                      <a:pt x="776" y="786"/>
                    </a:lnTo>
                    <a:lnTo>
                      <a:pt x="749" y="787"/>
                    </a:lnTo>
                    <a:lnTo>
                      <a:pt x="725" y="791"/>
                    </a:lnTo>
                    <a:lnTo>
                      <a:pt x="698" y="793"/>
                    </a:lnTo>
                    <a:lnTo>
                      <a:pt x="675" y="799"/>
                    </a:lnTo>
                    <a:lnTo>
                      <a:pt x="648" y="801"/>
                    </a:lnTo>
                    <a:lnTo>
                      <a:pt x="624" y="805"/>
                    </a:lnTo>
                    <a:lnTo>
                      <a:pt x="597" y="808"/>
                    </a:lnTo>
                    <a:lnTo>
                      <a:pt x="572" y="812"/>
                    </a:lnTo>
                    <a:lnTo>
                      <a:pt x="546" y="816"/>
                    </a:lnTo>
                    <a:lnTo>
                      <a:pt x="523" y="820"/>
                    </a:lnTo>
                    <a:lnTo>
                      <a:pt x="496" y="825"/>
                    </a:lnTo>
                    <a:lnTo>
                      <a:pt x="474" y="831"/>
                    </a:lnTo>
                    <a:lnTo>
                      <a:pt x="470" y="867"/>
                    </a:lnTo>
                    <a:lnTo>
                      <a:pt x="631" y="852"/>
                    </a:lnTo>
                    <a:lnTo>
                      <a:pt x="460" y="913"/>
                    </a:lnTo>
                    <a:lnTo>
                      <a:pt x="456" y="947"/>
                    </a:lnTo>
                    <a:lnTo>
                      <a:pt x="527" y="989"/>
                    </a:lnTo>
                    <a:lnTo>
                      <a:pt x="428" y="1035"/>
                    </a:lnTo>
                    <a:lnTo>
                      <a:pt x="411" y="1141"/>
                    </a:lnTo>
                    <a:lnTo>
                      <a:pt x="416" y="1141"/>
                    </a:lnTo>
                    <a:lnTo>
                      <a:pt x="428" y="1141"/>
                    </a:lnTo>
                    <a:lnTo>
                      <a:pt x="439" y="1141"/>
                    </a:lnTo>
                    <a:lnTo>
                      <a:pt x="455" y="1143"/>
                    </a:lnTo>
                    <a:lnTo>
                      <a:pt x="470" y="1143"/>
                    </a:lnTo>
                    <a:lnTo>
                      <a:pt x="487" y="1147"/>
                    </a:lnTo>
                    <a:lnTo>
                      <a:pt x="504" y="1147"/>
                    </a:lnTo>
                    <a:lnTo>
                      <a:pt x="521" y="1151"/>
                    </a:lnTo>
                    <a:lnTo>
                      <a:pt x="536" y="1151"/>
                    </a:lnTo>
                    <a:lnTo>
                      <a:pt x="553" y="1151"/>
                    </a:lnTo>
                    <a:lnTo>
                      <a:pt x="569" y="1151"/>
                    </a:lnTo>
                    <a:lnTo>
                      <a:pt x="586" y="1153"/>
                    </a:lnTo>
                    <a:lnTo>
                      <a:pt x="597" y="1151"/>
                    </a:lnTo>
                    <a:lnTo>
                      <a:pt x="610" y="1151"/>
                    </a:lnTo>
                    <a:lnTo>
                      <a:pt x="620" y="1149"/>
                    </a:lnTo>
                    <a:lnTo>
                      <a:pt x="628" y="1147"/>
                    </a:lnTo>
                    <a:lnTo>
                      <a:pt x="628" y="909"/>
                    </a:lnTo>
                    <a:lnTo>
                      <a:pt x="647" y="903"/>
                    </a:lnTo>
                    <a:lnTo>
                      <a:pt x="667" y="902"/>
                    </a:lnTo>
                    <a:lnTo>
                      <a:pt x="686" y="902"/>
                    </a:lnTo>
                    <a:lnTo>
                      <a:pt x="707" y="902"/>
                    </a:lnTo>
                    <a:lnTo>
                      <a:pt x="726" y="902"/>
                    </a:lnTo>
                    <a:lnTo>
                      <a:pt x="747" y="902"/>
                    </a:lnTo>
                    <a:lnTo>
                      <a:pt x="766" y="903"/>
                    </a:lnTo>
                    <a:lnTo>
                      <a:pt x="789" y="905"/>
                    </a:lnTo>
                    <a:lnTo>
                      <a:pt x="808" y="905"/>
                    </a:lnTo>
                    <a:lnTo>
                      <a:pt x="829" y="907"/>
                    </a:lnTo>
                    <a:lnTo>
                      <a:pt x="850" y="909"/>
                    </a:lnTo>
                    <a:lnTo>
                      <a:pt x="871" y="911"/>
                    </a:lnTo>
                    <a:lnTo>
                      <a:pt x="890" y="911"/>
                    </a:lnTo>
                    <a:lnTo>
                      <a:pt x="913" y="911"/>
                    </a:lnTo>
                    <a:lnTo>
                      <a:pt x="932" y="911"/>
                    </a:lnTo>
                    <a:lnTo>
                      <a:pt x="955" y="913"/>
                    </a:lnTo>
                    <a:lnTo>
                      <a:pt x="964" y="924"/>
                    </a:lnTo>
                    <a:lnTo>
                      <a:pt x="972" y="936"/>
                    </a:lnTo>
                    <a:lnTo>
                      <a:pt x="977" y="949"/>
                    </a:lnTo>
                    <a:lnTo>
                      <a:pt x="985" y="964"/>
                    </a:lnTo>
                    <a:lnTo>
                      <a:pt x="989" y="980"/>
                    </a:lnTo>
                    <a:lnTo>
                      <a:pt x="993" y="995"/>
                    </a:lnTo>
                    <a:lnTo>
                      <a:pt x="994" y="1012"/>
                    </a:lnTo>
                    <a:lnTo>
                      <a:pt x="998" y="1029"/>
                    </a:lnTo>
                    <a:lnTo>
                      <a:pt x="998" y="1044"/>
                    </a:lnTo>
                    <a:lnTo>
                      <a:pt x="998" y="1061"/>
                    </a:lnTo>
                    <a:lnTo>
                      <a:pt x="998" y="1077"/>
                    </a:lnTo>
                    <a:lnTo>
                      <a:pt x="1000" y="1094"/>
                    </a:lnTo>
                    <a:lnTo>
                      <a:pt x="1000" y="1109"/>
                    </a:lnTo>
                    <a:lnTo>
                      <a:pt x="1002" y="1124"/>
                    </a:lnTo>
                    <a:lnTo>
                      <a:pt x="1004" y="1139"/>
                    </a:lnTo>
                    <a:lnTo>
                      <a:pt x="1008" y="1155"/>
                    </a:lnTo>
                    <a:lnTo>
                      <a:pt x="1067" y="1168"/>
                    </a:lnTo>
                    <a:lnTo>
                      <a:pt x="1074" y="1223"/>
                    </a:lnTo>
                    <a:lnTo>
                      <a:pt x="922" y="1223"/>
                    </a:lnTo>
                    <a:lnTo>
                      <a:pt x="915" y="1223"/>
                    </a:lnTo>
                    <a:lnTo>
                      <a:pt x="911" y="1223"/>
                    </a:lnTo>
                    <a:lnTo>
                      <a:pt x="907" y="1206"/>
                    </a:lnTo>
                    <a:lnTo>
                      <a:pt x="907" y="1189"/>
                    </a:lnTo>
                    <a:lnTo>
                      <a:pt x="907" y="1170"/>
                    </a:lnTo>
                    <a:lnTo>
                      <a:pt x="907" y="1151"/>
                    </a:lnTo>
                    <a:lnTo>
                      <a:pt x="907" y="1132"/>
                    </a:lnTo>
                    <a:lnTo>
                      <a:pt x="909" y="1115"/>
                    </a:lnTo>
                    <a:lnTo>
                      <a:pt x="907" y="1094"/>
                    </a:lnTo>
                    <a:lnTo>
                      <a:pt x="907" y="1075"/>
                    </a:lnTo>
                    <a:lnTo>
                      <a:pt x="905" y="1058"/>
                    </a:lnTo>
                    <a:lnTo>
                      <a:pt x="903" y="1040"/>
                    </a:lnTo>
                    <a:lnTo>
                      <a:pt x="896" y="1023"/>
                    </a:lnTo>
                    <a:lnTo>
                      <a:pt x="890" y="1008"/>
                    </a:lnTo>
                    <a:lnTo>
                      <a:pt x="879" y="995"/>
                    </a:lnTo>
                    <a:lnTo>
                      <a:pt x="867" y="983"/>
                    </a:lnTo>
                    <a:lnTo>
                      <a:pt x="858" y="983"/>
                    </a:lnTo>
                    <a:lnTo>
                      <a:pt x="848" y="991"/>
                    </a:lnTo>
                    <a:lnTo>
                      <a:pt x="837" y="1002"/>
                    </a:lnTo>
                    <a:lnTo>
                      <a:pt x="827" y="1018"/>
                    </a:lnTo>
                    <a:lnTo>
                      <a:pt x="816" y="1033"/>
                    </a:lnTo>
                    <a:lnTo>
                      <a:pt x="804" y="1050"/>
                    </a:lnTo>
                    <a:lnTo>
                      <a:pt x="793" y="1069"/>
                    </a:lnTo>
                    <a:lnTo>
                      <a:pt x="783" y="1092"/>
                    </a:lnTo>
                    <a:lnTo>
                      <a:pt x="772" y="1111"/>
                    </a:lnTo>
                    <a:lnTo>
                      <a:pt x="761" y="1132"/>
                    </a:lnTo>
                    <a:lnTo>
                      <a:pt x="751" y="1151"/>
                    </a:lnTo>
                    <a:lnTo>
                      <a:pt x="744" y="1172"/>
                    </a:lnTo>
                    <a:lnTo>
                      <a:pt x="734" y="1187"/>
                    </a:lnTo>
                    <a:lnTo>
                      <a:pt x="728" y="1202"/>
                    </a:lnTo>
                    <a:lnTo>
                      <a:pt x="721" y="1213"/>
                    </a:lnTo>
                    <a:lnTo>
                      <a:pt x="719" y="1223"/>
                    </a:lnTo>
                    <a:lnTo>
                      <a:pt x="337" y="1223"/>
                    </a:lnTo>
                    <a:lnTo>
                      <a:pt x="299" y="523"/>
                    </a:lnTo>
                    <a:lnTo>
                      <a:pt x="261" y="512"/>
                    </a:lnTo>
                    <a:lnTo>
                      <a:pt x="226" y="504"/>
                    </a:lnTo>
                    <a:lnTo>
                      <a:pt x="194" y="496"/>
                    </a:lnTo>
                    <a:lnTo>
                      <a:pt x="166" y="491"/>
                    </a:lnTo>
                    <a:lnTo>
                      <a:pt x="137" y="483"/>
                    </a:lnTo>
                    <a:lnTo>
                      <a:pt x="114" y="477"/>
                    </a:lnTo>
                    <a:lnTo>
                      <a:pt x="91" y="468"/>
                    </a:lnTo>
                    <a:lnTo>
                      <a:pt x="74" y="458"/>
                    </a:lnTo>
                    <a:lnTo>
                      <a:pt x="55" y="443"/>
                    </a:lnTo>
                    <a:lnTo>
                      <a:pt x="42" y="426"/>
                    </a:lnTo>
                    <a:lnTo>
                      <a:pt x="29" y="407"/>
                    </a:lnTo>
                    <a:lnTo>
                      <a:pt x="19" y="384"/>
                    </a:lnTo>
                    <a:lnTo>
                      <a:pt x="10" y="356"/>
                    </a:lnTo>
                    <a:lnTo>
                      <a:pt x="6" y="323"/>
                    </a:lnTo>
                    <a:lnTo>
                      <a:pt x="0" y="283"/>
                    </a:lnTo>
                    <a:lnTo>
                      <a:pt x="0" y="2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70" name="Freeform 50"/>
              <p:cNvSpPr>
                <a:spLocks/>
              </p:cNvSpPr>
              <p:nvPr/>
            </p:nvSpPr>
            <p:spPr bwMode="auto">
              <a:xfrm>
                <a:off x="1480" y="2038"/>
                <a:ext cx="229" cy="70"/>
              </a:xfrm>
              <a:custGeom>
                <a:avLst/>
                <a:gdLst>
                  <a:gd name="T0" fmla="*/ 0 w 459"/>
                  <a:gd name="T1" fmla="*/ 8 h 138"/>
                  <a:gd name="T2" fmla="*/ 16 w 459"/>
                  <a:gd name="T3" fmla="*/ 0 h 138"/>
                  <a:gd name="T4" fmla="*/ 57 w 459"/>
                  <a:gd name="T5" fmla="*/ 9 h 138"/>
                  <a:gd name="T6" fmla="*/ 38 w 459"/>
                  <a:gd name="T7" fmla="*/ 16 h 138"/>
                  <a:gd name="T8" fmla="*/ 36 w 459"/>
                  <a:gd name="T9" fmla="*/ 16 h 138"/>
                  <a:gd name="T10" fmla="*/ 34 w 459"/>
                  <a:gd name="T11" fmla="*/ 17 h 138"/>
                  <a:gd name="T12" fmla="*/ 32 w 459"/>
                  <a:gd name="T13" fmla="*/ 17 h 138"/>
                  <a:gd name="T14" fmla="*/ 29 w 459"/>
                  <a:gd name="T15" fmla="*/ 18 h 138"/>
                  <a:gd name="T16" fmla="*/ 25 w 459"/>
                  <a:gd name="T17" fmla="*/ 18 h 138"/>
                  <a:gd name="T18" fmla="*/ 22 w 459"/>
                  <a:gd name="T19" fmla="*/ 18 h 138"/>
                  <a:gd name="T20" fmla="*/ 19 w 459"/>
                  <a:gd name="T21" fmla="*/ 18 h 138"/>
                  <a:gd name="T22" fmla="*/ 15 w 459"/>
                  <a:gd name="T23" fmla="*/ 18 h 138"/>
                  <a:gd name="T24" fmla="*/ 12 w 459"/>
                  <a:gd name="T25" fmla="*/ 17 h 138"/>
                  <a:gd name="T26" fmla="*/ 9 w 459"/>
                  <a:gd name="T27" fmla="*/ 17 h 138"/>
                  <a:gd name="T28" fmla="*/ 6 w 459"/>
                  <a:gd name="T29" fmla="*/ 16 h 138"/>
                  <a:gd name="T30" fmla="*/ 3 w 459"/>
                  <a:gd name="T31" fmla="*/ 15 h 138"/>
                  <a:gd name="T32" fmla="*/ 2 w 459"/>
                  <a:gd name="T33" fmla="*/ 13 h 138"/>
                  <a:gd name="T34" fmla="*/ 0 w 459"/>
                  <a:gd name="T35" fmla="*/ 12 h 138"/>
                  <a:gd name="T36" fmla="*/ 0 w 459"/>
                  <a:gd name="T37" fmla="*/ 10 h 138"/>
                  <a:gd name="T38" fmla="*/ 0 w 459"/>
                  <a:gd name="T39" fmla="*/ 8 h 138"/>
                  <a:gd name="T40" fmla="*/ 0 w 459"/>
                  <a:gd name="T41" fmla="*/ 8 h 13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59"/>
                  <a:gd name="T64" fmla="*/ 0 h 138"/>
                  <a:gd name="T65" fmla="*/ 459 w 459"/>
                  <a:gd name="T66" fmla="*/ 138 h 13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59" h="138">
                    <a:moveTo>
                      <a:pt x="6" y="58"/>
                    </a:moveTo>
                    <a:lnTo>
                      <a:pt x="130" y="0"/>
                    </a:lnTo>
                    <a:lnTo>
                      <a:pt x="459" y="70"/>
                    </a:lnTo>
                    <a:lnTo>
                      <a:pt x="308" y="125"/>
                    </a:lnTo>
                    <a:lnTo>
                      <a:pt x="295" y="127"/>
                    </a:lnTo>
                    <a:lnTo>
                      <a:pt x="278" y="131"/>
                    </a:lnTo>
                    <a:lnTo>
                      <a:pt x="257" y="133"/>
                    </a:lnTo>
                    <a:lnTo>
                      <a:pt x="234" y="136"/>
                    </a:lnTo>
                    <a:lnTo>
                      <a:pt x="206" y="136"/>
                    </a:lnTo>
                    <a:lnTo>
                      <a:pt x="179" y="138"/>
                    </a:lnTo>
                    <a:lnTo>
                      <a:pt x="153" y="138"/>
                    </a:lnTo>
                    <a:lnTo>
                      <a:pt x="126" y="138"/>
                    </a:lnTo>
                    <a:lnTo>
                      <a:pt x="97" y="133"/>
                    </a:lnTo>
                    <a:lnTo>
                      <a:pt x="73" y="129"/>
                    </a:lnTo>
                    <a:lnTo>
                      <a:pt x="48" y="123"/>
                    </a:lnTo>
                    <a:lnTo>
                      <a:pt x="31" y="116"/>
                    </a:lnTo>
                    <a:lnTo>
                      <a:pt x="16" y="102"/>
                    </a:lnTo>
                    <a:lnTo>
                      <a:pt x="6" y="91"/>
                    </a:lnTo>
                    <a:lnTo>
                      <a:pt x="0" y="76"/>
                    </a:lnTo>
                    <a:lnTo>
                      <a:pt x="6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71" name="Freeform 51"/>
              <p:cNvSpPr>
                <a:spLocks/>
              </p:cNvSpPr>
              <p:nvPr/>
            </p:nvSpPr>
            <p:spPr bwMode="auto">
              <a:xfrm>
                <a:off x="1537" y="2417"/>
                <a:ext cx="58" cy="285"/>
              </a:xfrm>
              <a:custGeom>
                <a:avLst/>
                <a:gdLst>
                  <a:gd name="T0" fmla="*/ 5 w 116"/>
                  <a:gd name="T1" fmla="*/ 0 h 571"/>
                  <a:gd name="T2" fmla="*/ 6 w 116"/>
                  <a:gd name="T3" fmla="*/ 3 h 571"/>
                  <a:gd name="T4" fmla="*/ 7 w 116"/>
                  <a:gd name="T5" fmla="*/ 7 h 571"/>
                  <a:gd name="T6" fmla="*/ 9 w 116"/>
                  <a:gd name="T7" fmla="*/ 11 h 571"/>
                  <a:gd name="T8" fmla="*/ 10 w 116"/>
                  <a:gd name="T9" fmla="*/ 15 h 571"/>
                  <a:gd name="T10" fmla="*/ 11 w 116"/>
                  <a:gd name="T11" fmla="*/ 18 h 571"/>
                  <a:gd name="T12" fmla="*/ 11 w 116"/>
                  <a:gd name="T13" fmla="*/ 22 h 571"/>
                  <a:gd name="T14" fmla="*/ 11 w 116"/>
                  <a:gd name="T15" fmla="*/ 26 h 571"/>
                  <a:gd name="T16" fmla="*/ 12 w 116"/>
                  <a:gd name="T17" fmla="*/ 31 h 571"/>
                  <a:gd name="T18" fmla="*/ 12 w 116"/>
                  <a:gd name="T19" fmla="*/ 35 h 571"/>
                  <a:gd name="T20" fmla="*/ 12 w 116"/>
                  <a:gd name="T21" fmla="*/ 39 h 571"/>
                  <a:gd name="T22" fmla="*/ 12 w 116"/>
                  <a:gd name="T23" fmla="*/ 43 h 571"/>
                  <a:gd name="T24" fmla="*/ 12 w 116"/>
                  <a:gd name="T25" fmla="*/ 47 h 571"/>
                  <a:gd name="T26" fmla="*/ 12 w 116"/>
                  <a:gd name="T27" fmla="*/ 51 h 571"/>
                  <a:gd name="T28" fmla="*/ 13 w 116"/>
                  <a:gd name="T29" fmla="*/ 55 h 571"/>
                  <a:gd name="T30" fmla="*/ 14 w 116"/>
                  <a:gd name="T31" fmla="*/ 59 h 571"/>
                  <a:gd name="T32" fmla="*/ 15 w 116"/>
                  <a:gd name="T33" fmla="*/ 63 h 571"/>
                  <a:gd name="T34" fmla="*/ 11 w 116"/>
                  <a:gd name="T35" fmla="*/ 71 h 571"/>
                  <a:gd name="T36" fmla="*/ 9 w 116"/>
                  <a:gd name="T37" fmla="*/ 71 h 571"/>
                  <a:gd name="T38" fmla="*/ 7 w 116"/>
                  <a:gd name="T39" fmla="*/ 71 h 571"/>
                  <a:gd name="T40" fmla="*/ 6 w 116"/>
                  <a:gd name="T41" fmla="*/ 68 h 571"/>
                  <a:gd name="T42" fmla="*/ 5 w 116"/>
                  <a:gd name="T43" fmla="*/ 64 h 571"/>
                  <a:gd name="T44" fmla="*/ 4 w 116"/>
                  <a:gd name="T45" fmla="*/ 59 h 571"/>
                  <a:gd name="T46" fmla="*/ 3 w 116"/>
                  <a:gd name="T47" fmla="*/ 53 h 571"/>
                  <a:gd name="T48" fmla="*/ 2 w 116"/>
                  <a:gd name="T49" fmla="*/ 46 h 571"/>
                  <a:gd name="T50" fmla="*/ 1 w 116"/>
                  <a:gd name="T51" fmla="*/ 40 h 571"/>
                  <a:gd name="T52" fmla="*/ 1 w 116"/>
                  <a:gd name="T53" fmla="*/ 33 h 571"/>
                  <a:gd name="T54" fmla="*/ 1 w 116"/>
                  <a:gd name="T55" fmla="*/ 27 h 571"/>
                  <a:gd name="T56" fmla="*/ 0 w 116"/>
                  <a:gd name="T57" fmla="*/ 20 h 571"/>
                  <a:gd name="T58" fmla="*/ 1 w 116"/>
                  <a:gd name="T59" fmla="*/ 15 h 571"/>
                  <a:gd name="T60" fmla="*/ 1 w 116"/>
                  <a:gd name="T61" fmla="*/ 9 h 571"/>
                  <a:gd name="T62" fmla="*/ 2 w 116"/>
                  <a:gd name="T63" fmla="*/ 5 h 571"/>
                  <a:gd name="T64" fmla="*/ 3 w 116"/>
                  <a:gd name="T65" fmla="*/ 2 h 571"/>
                  <a:gd name="T66" fmla="*/ 5 w 116"/>
                  <a:gd name="T67" fmla="*/ 0 h 571"/>
                  <a:gd name="T68" fmla="*/ 5 w 116"/>
                  <a:gd name="T69" fmla="*/ 0 h 571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6"/>
                  <a:gd name="T106" fmla="*/ 0 h 571"/>
                  <a:gd name="T107" fmla="*/ 116 w 116"/>
                  <a:gd name="T108" fmla="*/ 571 h 571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6" h="571">
                    <a:moveTo>
                      <a:pt x="33" y="0"/>
                    </a:moveTo>
                    <a:lnTo>
                      <a:pt x="46" y="29"/>
                    </a:lnTo>
                    <a:lnTo>
                      <a:pt x="59" y="57"/>
                    </a:lnTo>
                    <a:lnTo>
                      <a:pt x="69" y="88"/>
                    </a:lnTo>
                    <a:lnTo>
                      <a:pt x="78" y="120"/>
                    </a:lnTo>
                    <a:lnTo>
                      <a:pt x="82" y="151"/>
                    </a:lnTo>
                    <a:lnTo>
                      <a:pt x="86" y="183"/>
                    </a:lnTo>
                    <a:lnTo>
                      <a:pt x="88" y="215"/>
                    </a:lnTo>
                    <a:lnTo>
                      <a:pt x="92" y="250"/>
                    </a:lnTo>
                    <a:lnTo>
                      <a:pt x="92" y="282"/>
                    </a:lnTo>
                    <a:lnTo>
                      <a:pt x="92" y="314"/>
                    </a:lnTo>
                    <a:lnTo>
                      <a:pt x="92" y="347"/>
                    </a:lnTo>
                    <a:lnTo>
                      <a:pt x="96" y="379"/>
                    </a:lnTo>
                    <a:lnTo>
                      <a:pt x="96" y="409"/>
                    </a:lnTo>
                    <a:lnTo>
                      <a:pt x="101" y="442"/>
                    </a:lnTo>
                    <a:lnTo>
                      <a:pt x="107" y="474"/>
                    </a:lnTo>
                    <a:lnTo>
                      <a:pt x="116" y="506"/>
                    </a:lnTo>
                    <a:lnTo>
                      <a:pt x="82" y="571"/>
                    </a:lnTo>
                    <a:lnTo>
                      <a:pt x="67" y="571"/>
                    </a:lnTo>
                    <a:lnTo>
                      <a:pt x="56" y="571"/>
                    </a:lnTo>
                    <a:lnTo>
                      <a:pt x="44" y="546"/>
                    </a:lnTo>
                    <a:lnTo>
                      <a:pt x="35" y="514"/>
                    </a:lnTo>
                    <a:lnTo>
                      <a:pt x="25" y="472"/>
                    </a:lnTo>
                    <a:lnTo>
                      <a:pt x="18" y="426"/>
                    </a:lnTo>
                    <a:lnTo>
                      <a:pt x="12" y="375"/>
                    </a:lnTo>
                    <a:lnTo>
                      <a:pt x="8" y="326"/>
                    </a:lnTo>
                    <a:lnTo>
                      <a:pt x="2" y="270"/>
                    </a:lnTo>
                    <a:lnTo>
                      <a:pt x="2" y="217"/>
                    </a:lnTo>
                    <a:lnTo>
                      <a:pt x="0" y="166"/>
                    </a:lnTo>
                    <a:lnTo>
                      <a:pt x="4" y="120"/>
                    </a:lnTo>
                    <a:lnTo>
                      <a:pt x="6" y="77"/>
                    </a:lnTo>
                    <a:lnTo>
                      <a:pt x="14" y="42"/>
                    </a:lnTo>
                    <a:lnTo>
                      <a:pt x="21" y="16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72" name="Freeform 52"/>
              <p:cNvSpPr>
                <a:spLocks/>
              </p:cNvSpPr>
              <p:nvPr/>
            </p:nvSpPr>
            <p:spPr bwMode="auto">
              <a:xfrm>
                <a:off x="1638" y="2014"/>
                <a:ext cx="268" cy="43"/>
              </a:xfrm>
              <a:custGeom>
                <a:avLst/>
                <a:gdLst>
                  <a:gd name="T0" fmla="*/ 68 w 534"/>
                  <a:gd name="T1" fmla="*/ 2 h 88"/>
                  <a:gd name="T2" fmla="*/ 29 w 534"/>
                  <a:gd name="T3" fmla="*/ 10 h 88"/>
                  <a:gd name="T4" fmla="*/ 28 w 534"/>
                  <a:gd name="T5" fmla="*/ 10 h 88"/>
                  <a:gd name="T6" fmla="*/ 26 w 534"/>
                  <a:gd name="T7" fmla="*/ 9 h 88"/>
                  <a:gd name="T8" fmla="*/ 24 w 534"/>
                  <a:gd name="T9" fmla="*/ 8 h 88"/>
                  <a:gd name="T10" fmla="*/ 22 w 534"/>
                  <a:gd name="T11" fmla="*/ 8 h 88"/>
                  <a:gd name="T12" fmla="*/ 20 w 534"/>
                  <a:gd name="T13" fmla="*/ 7 h 88"/>
                  <a:gd name="T14" fmla="*/ 18 w 534"/>
                  <a:gd name="T15" fmla="*/ 7 h 88"/>
                  <a:gd name="T16" fmla="*/ 17 w 534"/>
                  <a:gd name="T17" fmla="*/ 6 h 88"/>
                  <a:gd name="T18" fmla="*/ 15 w 534"/>
                  <a:gd name="T19" fmla="*/ 6 h 88"/>
                  <a:gd name="T20" fmla="*/ 13 w 534"/>
                  <a:gd name="T21" fmla="*/ 5 h 88"/>
                  <a:gd name="T22" fmla="*/ 11 w 534"/>
                  <a:gd name="T23" fmla="*/ 5 h 88"/>
                  <a:gd name="T24" fmla="*/ 9 w 534"/>
                  <a:gd name="T25" fmla="*/ 4 h 88"/>
                  <a:gd name="T26" fmla="*/ 7 w 534"/>
                  <a:gd name="T27" fmla="*/ 4 h 88"/>
                  <a:gd name="T28" fmla="*/ 5 w 534"/>
                  <a:gd name="T29" fmla="*/ 3 h 88"/>
                  <a:gd name="T30" fmla="*/ 4 w 534"/>
                  <a:gd name="T31" fmla="*/ 3 h 88"/>
                  <a:gd name="T32" fmla="*/ 2 w 534"/>
                  <a:gd name="T33" fmla="*/ 2 h 88"/>
                  <a:gd name="T34" fmla="*/ 0 w 534"/>
                  <a:gd name="T35" fmla="*/ 2 h 88"/>
                  <a:gd name="T36" fmla="*/ 1 w 534"/>
                  <a:gd name="T37" fmla="*/ 1 h 88"/>
                  <a:gd name="T38" fmla="*/ 3 w 534"/>
                  <a:gd name="T39" fmla="*/ 0 h 88"/>
                  <a:gd name="T40" fmla="*/ 6 w 534"/>
                  <a:gd name="T41" fmla="*/ 0 h 88"/>
                  <a:gd name="T42" fmla="*/ 10 w 534"/>
                  <a:gd name="T43" fmla="*/ 0 h 88"/>
                  <a:gd name="T44" fmla="*/ 14 w 534"/>
                  <a:gd name="T45" fmla="*/ 0 h 88"/>
                  <a:gd name="T46" fmla="*/ 20 w 534"/>
                  <a:gd name="T47" fmla="*/ 0 h 88"/>
                  <a:gd name="T48" fmla="*/ 26 w 534"/>
                  <a:gd name="T49" fmla="*/ 0 h 88"/>
                  <a:gd name="T50" fmla="*/ 32 w 534"/>
                  <a:gd name="T51" fmla="*/ 0 h 88"/>
                  <a:gd name="T52" fmla="*/ 38 w 534"/>
                  <a:gd name="T53" fmla="*/ 0 h 88"/>
                  <a:gd name="T54" fmla="*/ 44 w 534"/>
                  <a:gd name="T55" fmla="*/ 0 h 88"/>
                  <a:gd name="T56" fmla="*/ 49 w 534"/>
                  <a:gd name="T57" fmla="*/ 0 h 88"/>
                  <a:gd name="T58" fmla="*/ 55 w 534"/>
                  <a:gd name="T59" fmla="*/ 1 h 88"/>
                  <a:gd name="T60" fmla="*/ 59 w 534"/>
                  <a:gd name="T61" fmla="*/ 1 h 88"/>
                  <a:gd name="T62" fmla="*/ 63 w 534"/>
                  <a:gd name="T63" fmla="*/ 1 h 88"/>
                  <a:gd name="T64" fmla="*/ 65 w 534"/>
                  <a:gd name="T65" fmla="*/ 1 h 88"/>
                  <a:gd name="T66" fmla="*/ 68 w 534"/>
                  <a:gd name="T67" fmla="*/ 2 h 88"/>
                  <a:gd name="T68" fmla="*/ 68 w 534"/>
                  <a:gd name="T69" fmla="*/ 2 h 88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34"/>
                  <a:gd name="T106" fmla="*/ 0 h 88"/>
                  <a:gd name="T107" fmla="*/ 534 w 534"/>
                  <a:gd name="T108" fmla="*/ 88 h 88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34" h="88">
                    <a:moveTo>
                      <a:pt x="534" y="17"/>
                    </a:moveTo>
                    <a:lnTo>
                      <a:pt x="232" y="88"/>
                    </a:lnTo>
                    <a:lnTo>
                      <a:pt x="217" y="82"/>
                    </a:lnTo>
                    <a:lnTo>
                      <a:pt x="201" y="76"/>
                    </a:lnTo>
                    <a:lnTo>
                      <a:pt x="186" y="70"/>
                    </a:lnTo>
                    <a:lnTo>
                      <a:pt x="173" y="67"/>
                    </a:lnTo>
                    <a:lnTo>
                      <a:pt x="158" y="61"/>
                    </a:lnTo>
                    <a:lnTo>
                      <a:pt x="144" y="59"/>
                    </a:lnTo>
                    <a:lnTo>
                      <a:pt x="129" y="53"/>
                    </a:lnTo>
                    <a:lnTo>
                      <a:pt x="116" y="51"/>
                    </a:lnTo>
                    <a:lnTo>
                      <a:pt x="99" y="46"/>
                    </a:lnTo>
                    <a:lnTo>
                      <a:pt x="85" y="42"/>
                    </a:lnTo>
                    <a:lnTo>
                      <a:pt x="68" y="38"/>
                    </a:lnTo>
                    <a:lnTo>
                      <a:pt x="55" y="34"/>
                    </a:lnTo>
                    <a:lnTo>
                      <a:pt x="40" y="29"/>
                    </a:lnTo>
                    <a:lnTo>
                      <a:pt x="27" y="25"/>
                    </a:lnTo>
                    <a:lnTo>
                      <a:pt x="11" y="21"/>
                    </a:lnTo>
                    <a:lnTo>
                      <a:pt x="0" y="17"/>
                    </a:lnTo>
                    <a:lnTo>
                      <a:pt x="4" y="11"/>
                    </a:lnTo>
                    <a:lnTo>
                      <a:pt x="21" y="6"/>
                    </a:lnTo>
                    <a:lnTo>
                      <a:pt x="44" y="2"/>
                    </a:lnTo>
                    <a:lnTo>
                      <a:pt x="76" y="2"/>
                    </a:lnTo>
                    <a:lnTo>
                      <a:pt x="112" y="0"/>
                    </a:lnTo>
                    <a:lnTo>
                      <a:pt x="156" y="0"/>
                    </a:lnTo>
                    <a:lnTo>
                      <a:pt x="201" y="0"/>
                    </a:lnTo>
                    <a:lnTo>
                      <a:pt x="251" y="2"/>
                    </a:lnTo>
                    <a:lnTo>
                      <a:pt x="297" y="2"/>
                    </a:lnTo>
                    <a:lnTo>
                      <a:pt x="344" y="4"/>
                    </a:lnTo>
                    <a:lnTo>
                      <a:pt x="390" y="6"/>
                    </a:lnTo>
                    <a:lnTo>
                      <a:pt x="432" y="10"/>
                    </a:lnTo>
                    <a:lnTo>
                      <a:pt x="468" y="10"/>
                    </a:lnTo>
                    <a:lnTo>
                      <a:pt x="498" y="13"/>
                    </a:lnTo>
                    <a:lnTo>
                      <a:pt x="519" y="13"/>
                    </a:lnTo>
                    <a:lnTo>
                      <a:pt x="534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73" name="Freeform 53"/>
              <p:cNvSpPr>
                <a:spLocks/>
              </p:cNvSpPr>
              <p:nvPr/>
            </p:nvSpPr>
            <p:spPr bwMode="auto">
              <a:xfrm>
                <a:off x="1970" y="2245"/>
                <a:ext cx="202" cy="457"/>
              </a:xfrm>
              <a:custGeom>
                <a:avLst/>
                <a:gdLst>
                  <a:gd name="T0" fmla="*/ 2 w 404"/>
                  <a:gd name="T1" fmla="*/ 12 h 915"/>
                  <a:gd name="T2" fmla="*/ 3 w 404"/>
                  <a:gd name="T3" fmla="*/ 11 h 915"/>
                  <a:gd name="T4" fmla="*/ 6 w 404"/>
                  <a:gd name="T5" fmla="*/ 10 h 915"/>
                  <a:gd name="T6" fmla="*/ 10 w 404"/>
                  <a:gd name="T7" fmla="*/ 9 h 915"/>
                  <a:gd name="T8" fmla="*/ 13 w 404"/>
                  <a:gd name="T9" fmla="*/ 7 h 915"/>
                  <a:gd name="T10" fmla="*/ 18 w 404"/>
                  <a:gd name="T11" fmla="*/ 3 h 915"/>
                  <a:gd name="T12" fmla="*/ 23 w 404"/>
                  <a:gd name="T13" fmla="*/ 9 h 915"/>
                  <a:gd name="T14" fmla="*/ 42 w 404"/>
                  <a:gd name="T15" fmla="*/ 0 h 915"/>
                  <a:gd name="T16" fmla="*/ 42 w 404"/>
                  <a:gd name="T17" fmla="*/ 10 h 915"/>
                  <a:gd name="T18" fmla="*/ 44 w 404"/>
                  <a:gd name="T19" fmla="*/ 11 h 915"/>
                  <a:gd name="T20" fmla="*/ 51 w 404"/>
                  <a:gd name="T21" fmla="*/ 109 h 915"/>
                  <a:gd name="T22" fmla="*/ 47 w 404"/>
                  <a:gd name="T23" fmla="*/ 112 h 915"/>
                  <a:gd name="T24" fmla="*/ 42 w 404"/>
                  <a:gd name="T25" fmla="*/ 114 h 915"/>
                  <a:gd name="T26" fmla="*/ 36 w 404"/>
                  <a:gd name="T27" fmla="*/ 114 h 915"/>
                  <a:gd name="T28" fmla="*/ 30 w 404"/>
                  <a:gd name="T29" fmla="*/ 114 h 915"/>
                  <a:gd name="T30" fmla="*/ 25 w 404"/>
                  <a:gd name="T31" fmla="*/ 114 h 915"/>
                  <a:gd name="T32" fmla="*/ 19 w 404"/>
                  <a:gd name="T33" fmla="*/ 114 h 915"/>
                  <a:gd name="T34" fmla="*/ 13 w 404"/>
                  <a:gd name="T35" fmla="*/ 114 h 915"/>
                  <a:gd name="T36" fmla="*/ 7 w 404"/>
                  <a:gd name="T37" fmla="*/ 114 h 915"/>
                  <a:gd name="T38" fmla="*/ 37 w 404"/>
                  <a:gd name="T39" fmla="*/ 106 h 915"/>
                  <a:gd name="T40" fmla="*/ 22 w 404"/>
                  <a:gd name="T41" fmla="*/ 85 h 915"/>
                  <a:gd name="T42" fmla="*/ 23 w 404"/>
                  <a:gd name="T43" fmla="*/ 83 h 915"/>
                  <a:gd name="T44" fmla="*/ 27 w 404"/>
                  <a:gd name="T45" fmla="*/ 82 h 915"/>
                  <a:gd name="T46" fmla="*/ 31 w 404"/>
                  <a:gd name="T47" fmla="*/ 80 h 915"/>
                  <a:gd name="T48" fmla="*/ 35 w 404"/>
                  <a:gd name="T49" fmla="*/ 79 h 915"/>
                  <a:gd name="T50" fmla="*/ 35 w 404"/>
                  <a:gd name="T51" fmla="*/ 76 h 915"/>
                  <a:gd name="T52" fmla="*/ 34 w 404"/>
                  <a:gd name="T53" fmla="*/ 74 h 915"/>
                  <a:gd name="T54" fmla="*/ 33 w 404"/>
                  <a:gd name="T55" fmla="*/ 65 h 915"/>
                  <a:gd name="T56" fmla="*/ 34 w 404"/>
                  <a:gd name="T57" fmla="*/ 62 h 915"/>
                  <a:gd name="T58" fmla="*/ 33 w 404"/>
                  <a:gd name="T59" fmla="*/ 60 h 915"/>
                  <a:gd name="T60" fmla="*/ 33 w 404"/>
                  <a:gd name="T61" fmla="*/ 57 h 915"/>
                  <a:gd name="T62" fmla="*/ 27 w 404"/>
                  <a:gd name="T63" fmla="*/ 55 h 915"/>
                  <a:gd name="T64" fmla="*/ 24 w 404"/>
                  <a:gd name="T65" fmla="*/ 54 h 915"/>
                  <a:gd name="T66" fmla="*/ 20 w 404"/>
                  <a:gd name="T67" fmla="*/ 53 h 915"/>
                  <a:gd name="T68" fmla="*/ 15 w 404"/>
                  <a:gd name="T69" fmla="*/ 52 h 915"/>
                  <a:gd name="T70" fmla="*/ 35 w 404"/>
                  <a:gd name="T71" fmla="*/ 40 h 915"/>
                  <a:gd name="T72" fmla="*/ 30 w 404"/>
                  <a:gd name="T73" fmla="*/ 30 h 915"/>
                  <a:gd name="T74" fmla="*/ 5 w 404"/>
                  <a:gd name="T75" fmla="*/ 26 h 915"/>
                  <a:gd name="T76" fmla="*/ 0 w 404"/>
                  <a:gd name="T77" fmla="*/ 12 h 915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404"/>
                  <a:gd name="T118" fmla="*/ 0 h 915"/>
                  <a:gd name="T119" fmla="*/ 404 w 404"/>
                  <a:gd name="T120" fmla="*/ 915 h 915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404" h="915">
                    <a:moveTo>
                      <a:pt x="0" y="103"/>
                    </a:moveTo>
                    <a:lnTo>
                      <a:pt x="10" y="99"/>
                    </a:lnTo>
                    <a:lnTo>
                      <a:pt x="21" y="97"/>
                    </a:lnTo>
                    <a:lnTo>
                      <a:pt x="31" y="93"/>
                    </a:lnTo>
                    <a:lnTo>
                      <a:pt x="42" y="91"/>
                    </a:lnTo>
                    <a:lnTo>
                      <a:pt x="52" y="86"/>
                    </a:lnTo>
                    <a:lnTo>
                      <a:pt x="63" y="80"/>
                    </a:lnTo>
                    <a:lnTo>
                      <a:pt x="75" y="74"/>
                    </a:lnTo>
                    <a:lnTo>
                      <a:pt x="86" y="71"/>
                    </a:lnTo>
                    <a:lnTo>
                      <a:pt x="105" y="57"/>
                    </a:lnTo>
                    <a:lnTo>
                      <a:pt x="126" y="44"/>
                    </a:lnTo>
                    <a:lnTo>
                      <a:pt x="143" y="29"/>
                    </a:lnTo>
                    <a:lnTo>
                      <a:pt x="162" y="15"/>
                    </a:lnTo>
                    <a:lnTo>
                      <a:pt x="179" y="74"/>
                    </a:lnTo>
                    <a:lnTo>
                      <a:pt x="204" y="82"/>
                    </a:lnTo>
                    <a:lnTo>
                      <a:pt x="333" y="0"/>
                    </a:lnTo>
                    <a:lnTo>
                      <a:pt x="327" y="74"/>
                    </a:lnTo>
                    <a:lnTo>
                      <a:pt x="335" y="80"/>
                    </a:lnTo>
                    <a:lnTo>
                      <a:pt x="345" y="88"/>
                    </a:lnTo>
                    <a:lnTo>
                      <a:pt x="352" y="91"/>
                    </a:lnTo>
                    <a:lnTo>
                      <a:pt x="362" y="91"/>
                    </a:lnTo>
                    <a:lnTo>
                      <a:pt x="404" y="875"/>
                    </a:lnTo>
                    <a:lnTo>
                      <a:pt x="386" y="888"/>
                    </a:lnTo>
                    <a:lnTo>
                      <a:pt x="371" y="902"/>
                    </a:lnTo>
                    <a:lnTo>
                      <a:pt x="352" y="911"/>
                    </a:lnTo>
                    <a:lnTo>
                      <a:pt x="333" y="915"/>
                    </a:lnTo>
                    <a:lnTo>
                      <a:pt x="310" y="915"/>
                    </a:lnTo>
                    <a:lnTo>
                      <a:pt x="288" y="915"/>
                    </a:lnTo>
                    <a:lnTo>
                      <a:pt x="265" y="915"/>
                    </a:lnTo>
                    <a:lnTo>
                      <a:pt x="244" y="915"/>
                    </a:lnTo>
                    <a:lnTo>
                      <a:pt x="217" y="915"/>
                    </a:lnTo>
                    <a:lnTo>
                      <a:pt x="194" y="915"/>
                    </a:lnTo>
                    <a:lnTo>
                      <a:pt x="170" y="915"/>
                    </a:lnTo>
                    <a:lnTo>
                      <a:pt x="147" y="915"/>
                    </a:lnTo>
                    <a:lnTo>
                      <a:pt x="124" y="915"/>
                    </a:lnTo>
                    <a:lnTo>
                      <a:pt x="101" y="915"/>
                    </a:lnTo>
                    <a:lnTo>
                      <a:pt x="80" y="915"/>
                    </a:lnTo>
                    <a:lnTo>
                      <a:pt x="63" y="915"/>
                    </a:lnTo>
                    <a:lnTo>
                      <a:pt x="63" y="854"/>
                    </a:lnTo>
                    <a:lnTo>
                      <a:pt x="291" y="854"/>
                    </a:lnTo>
                    <a:lnTo>
                      <a:pt x="282" y="713"/>
                    </a:lnTo>
                    <a:lnTo>
                      <a:pt x="170" y="681"/>
                    </a:lnTo>
                    <a:lnTo>
                      <a:pt x="173" y="675"/>
                    </a:lnTo>
                    <a:lnTo>
                      <a:pt x="183" y="670"/>
                    </a:lnTo>
                    <a:lnTo>
                      <a:pt x="198" y="664"/>
                    </a:lnTo>
                    <a:lnTo>
                      <a:pt x="217" y="658"/>
                    </a:lnTo>
                    <a:lnTo>
                      <a:pt x="234" y="653"/>
                    </a:lnTo>
                    <a:lnTo>
                      <a:pt x="251" y="647"/>
                    </a:lnTo>
                    <a:lnTo>
                      <a:pt x="265" y="641"/>
                    </a:lnTo>
                    <a:lnTo>
                      <a:pt x="274" y="639"/>
                    </a:lnTo>
                    <a:lnTo>
                      <a:pt x="276" y="628"/>
                    </a:lnTo>
                    <a:lnTo>
                      <a:pt x="274" y="614"/>
                    </a:lnTo>
                    <a:lnTo>
                      <a:pt x="270" y="601"/>
                    </a:lnTo>
                    <a:lnTo>
                      <a:pt x="267" y="594"/>
                    </a:lnTo>
                    <a:lnTo>
                      <a:pt x="124" y="559"/>
                    </a:lnTo>
                    <a:lnTo>
                      <a:pt x="263" y="523"/>
                    </a:lnTo>
                    <a:lnTo>
                      <a:pt x="265" y="512"/>
                    </a:lnTo>
                    <a:lnTo>
                      <a:pt x="265" y="500"/>
                    </a:lnTo>
                    <a:lnTo>
                      <a:pt x="261" y="489"/>
                    </a:lnTo>
                    <a:lnTo>
                      <a:pt x="259" y="481"/>
                    </a:lnTo>
                    <a:lnTo>
                      <a:pt x="251" y="466"/>
                    </a:lnTo>
                    <a:lnTo>
                      <a:pt x="257" y="457"/>
                    </a:lnTo>
                    <a:lnTo>
                      <a:pt x="240" y="451"/>
                    </a:lnTo>
                    <a:lnTo>
                      <a:pt x="223" y="445"/>
                    </a:lnTo>
                    <a:lnTo>
                      <a:pt x="206" y="440"/>
                    </a:lnTo>
                    <a:lnTo>
                      <a:pt x="189" y="436"/>
                    </a:lnTo>
                    <a:lnTo>
                      <a:pt x="172" y="430"/>
                    </a:lnTo>
                    <a:lnTo>
                      <a:pt x="154" y="426"/>
                    </a:lnTo>
                    <a:lnTo>
                      <a:pt x="137" y="422"/>
                    </a:lnTo>
                    <a:lnTo>
                      <a:pt x="120" y="422"/>
                    </a:lnTo>
                    <a:lnTo>
                      <a:pt x="274" y="356"/>
                    </a:lnTo>
                    <a:lnTo>
                      <a:pt x="274" y="320"/>
                    </a:lnTo>
                    <a:lnTo>
                      <a:pt x="137" y="268"/>
                    </a:lnTo>
                    <a:lnTo>
                      <a:pt x="242" y="244"/>
                    </a:lnTo>
                    <a:lnTo>
                      <a:pt x="270" y="198"/>
                    </a:lnTo>
                    <a:lnTo>
                      <a:pt x="38" y="208"/>
                    </a:lnTo>
                    <a:lnTo>
                      <a:pt x="0" y="10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74" name="Freeform 54"/>
              <p:cNvSpPr>
                <a:spLocks/>
              </p:cNvSpPr>
              <p:nvPr/>
            </p:nvSpPr>
            <p:spPr bwMode="auto">
              <a:xfrm>
                <a:off x="2035" y="1671"/>
                <a:ext cx="165" cy="153"/>
              </a:xfrm>
              <a:custGeom>
                <a:avLst/>
                <a:gdLst>
                  <a:gd name="T0" fmla="*/ 3 w 331"/>
                  <a:gd name="T1" fmla="*/ 0 h 307"/>
                  <a:gd name="T2" fmla="*/ 6 w 331"/>
                  <a:gd name="T3" fmla="*/ 0 h 307"/>
                  <a:gd name="T4" fmla="*/ 9 w 331"/>
                  <a:gd name="T5" fmla="*/ 1 h 307"/>
                  <a:gd name="T6" fmla="*/ 12 w 331"/>
                  <a:gd name="T7" fmla="*/ 2 h 307"/>
                  <a:gd name="T8" fmla="*/ 15 w 331"/>
                  <a:gd name="T9" fmla="*/ 4 h 307"/>
                  <a:gd name="T10" fmla="*/ 18 w 331"/>
                  <a:gd name="T11" fmla="*/ 7 h 307"/>
                  <a:gd name="T12" fmla="*/ 20 w 331"/>
                  <a:gd name="T13" fmla="*/ 9 h 307"/>
                  <a:gd name="T14" fmla="*/ 23 w 331"/>
                  <a:gd name="T15" fmla="*/ 12 h 307"/>
                  <a:gd name="T16" fmla="*/ 26 w 331"/>
                  <a:gd name="T17" fmla="*/ 15 h 307"/>
                  <a:gd name="T18" fmla="*/ 28 w 331"/>
                  <a:gd name="T19" fmla="*/ 18 h 307"/>
                  <a:gd name="T20" fmla="*/ 30 w 331"/>
                  <a:gd name="T21" fmla="*/ 21 h 307"/>
                  <a:gd name="T22" fmla="*/ 32 w 331"/>
                  <a:gd name="T23" fmla="*/ 24 h 307"/>
                  <a:gd name="T24" fmla="*/ 34 w 331"/>
                  <a:gd name="T25" fmla="*/ 27 h 307"/>
                  <a:gd name="T26" fmla="*/ 36 w 331"/>
                  <a:gd name="T27" fmla="*/ 30 h 307"/>
                  <a:gd name="T28" fmla="*/ 38 w 331"/>
                  <a:gd name="T29" fmla="*/ 33 h 307"/>
                  <a:gd name="T30" fmla="*/ 39 w 331"/>
                  <a:gd name="T31" fmla="*/ 36 h 307"/>
                  <a:gd name="T32" fmla="*/ 41 w 331"/>
                  <a:gd name="T33" fmla="*/ 38 h 307"/>
                  <a:gd name="T34" fmla="*/ 39 w 331"/>
                  <a:gd name="T35" fmla="*/ 36 h 307"/>
                  <a:gd name="T36" fmla="*/ 37 w 331"/>
                  <a:gd name="T37" fmla="*/ 35 h 307"/>
                  <a:gd name="T38" fmla="*/ 33 w 331"/>
                  <a:gd name="T39" fmla="*/ 33 h 307"/>
                  <a:gd name="T40" fmla="*/ 30 w 331"/>
                  <a:gd name="T41" fmla="*/ 31 h 307"/>
                  <a:gd name="T42" fmla="*/ 26 w 331"/>
                  <a:gd name="T43" fmla="*/ 28 h 307"/>
                  <a:gd name="T44" fmla="*/ 22 w 331"/>
                  <a:gd name="T45" fmla="*/ 25 h 307"/>
                  <a:gd name="T46" fmla="*/ 17 w 331"/>
                  <a:gd name="T47" fmla="*/ 22 h 307"/>
                  <a:gd name="T48" fmla="*/ 13 w 331"/>
                  <a:gd name="T49" fmla="*/ 19 h 307"/>
                  <a:gd name="T50" fmla="*/ 9 w 331"/>
                  <a:gd name="T51" fmla="*/ 16 h 307"/>
                  <a:gd name="T52" fmla="*/ 6 w 331"/>
                  <a:gd name="T53" fmla="*/ 13 h 307"/>
                  <a:gd name="T54" fmla="*/ 3 w 331"/>
                  <a:gd name="T55" fmla="*/ 10 h 307"/>
                  <a:gd name="T56" fmla="*/ 1 w 331"/>
                  <a:gd name="T57" fmla="*/ 7 h 307"/>
                  <a:gd name="T58" fmla="*/ 0 w 331"/>
                  <a:gd name="T59" fmla="*/ 5 h 307"/>
                  <a:gd name="T60" fmla="*/ 0 w 331"/>
                  <a:gd name="T61" fmla="*/ 3 h 307"/>
                  <a:gd name="T62" fmla="*/ 0 w 331"/>
                  <a:gd name="T63" fmla="*/ 1 h 307"/>
                  <a:gd name="T64" fmla="*/ 3 w 331"/>
                  <a:gd name="T65" fmla="*/ 0 h 307"/>
                  <a:gd name="T66" fmla="*/ 3 w 331"/>
                  <a:gd name="T67" fmla="*/ 0 h 307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31"/>
                  <a:gd name="T103" fmla="*/ 0 h 307"/>
                  <a:gd name="T104" fmla="*/ 331 w 331"/>
                  <a:gd name="T105" fmla="*/ 307 h 307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31" h="307">
                    <a:moveTo>
                      <a:pt x="28" y="0"/>
                    </a:moveTo>
                    <a:lnTo>
                      <a:pt x="51" y="2"/>
                    </a:lnTo>
                    <a:lnTo>
                      <a:pt x="76" y="10"/>
                    </a:lnTo>
                    <a:lnTo>
                      <a:pt x="99" y="21"/>
                    </a:lnTo>
                    <a:lnTo>
                      <a:pt x="123" y="38"/>
                    </a:lnTo>
                    <a:lnTo>
                      <a:pt x="144" y="56"/>
                    </a:lnTo>
                    <a:lnTo>
                      <a:pt x="167" y="77"/>
                    </a:lnTo>
                    <a:lnTo>
                      <a:pt x="188" y="99"/>
                    </a:lnTo>
                    <a:lnTo>
                      <a:pt x="209" y="124"/>
                    </a:lnTo>
                    <a:lnTo>
                      <a:pt x="226" y="147"/>
                    </a:lnTo>
                    <a:lnTo>
                      <a:pt x="245" y="173"/>
                    </a:lnTo>
                    <a:lnTo>
                      <a:pt x="260" y="196"/>
                    </a:lnTo>
                    <a:lnTo>
                      <a:pt x="277" y="223"/>
                    </a:lnTo>
                    <a:lnTo>
                      <a:pt x="291" y="244"/>
                    </a:lnTo>
                    <a:lnTo>
                      <a:pt x="306" y="267"/>
                    </a:lnTo>
                    <a:lnTo>
                      <a:pt x="317" y="288"/>
                    </a:lnTo>
                    <a:lnTo>
                      <a:pt x="331" y="307"/>
                    </a:lnTo>
                    <a:lnTo>
                      <a:pt x="315" y="295"/>
                    </a:lnTo>
                    <a:lnTo>
                      <a:pt x="296" y="282"/>
                    </a:lnTo>
                    <a:lnTo>
                      <a:pt x="270" y="265"/>
                    </a:lnTo>
                    <a:lnTo>
                      <a:pt x="243" y="248"/>
                    </a:lnTo>
                    <a:lnTo>
                      <a:pt x="209" y="225"/>
                    </a:lnTo>
                    <a:lnTo>
                      <a:pt x="177" y="204"/>
                    </a:lnTo>
                    <a:lnTo>
                      <a:pt x="142" y="179"/>
                    </a:lnTo>
                    <a:lnTo>
                      <a:pt x="110" y="156"/>
                    </a:lnTo>
                    <a:lnTo>
                      <a:pt x="78" y="130"/>
                    </a:lnTo>
                    <a:lnTo>
                      <a:pt x="51" y="107"/>
                    </a:lnTo>
                    <a:lnTo>
                      <a:pt x="28" y="84"/>
                    </a:lnTo>
                    <a:lnTo>
                      <a:pt x="11" y="63"/>
                    </a:lnTo>
                    <a:lnTo>
                      <a:pt x="0" y="40"/>
                    </a:lnTo>
                    <a:lnTo>
                      <a:pt x="0" y="25"/>
                    </a:lnTo>
                    <a:lnTo>
                      <a:pt x="7" y="10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75" name="Freeform 55"/>
              <p:cNvSpPr>
                <a:spLocks/>
              </p:cNvSpPr>
              <p:nvPr/>
            </p:nvSpPr>
            <p:spPr bwMode="auto">
              <a:xfrm>
                <a:off x="2048" y="1745"/>
                <a:ext cx="160" cy="146"/>
              </a:xfrm>
              <a:custGeom>
                <a:avLst/>
                <a:gdLst>
                  <a:gd name="T0" fmla="*/ 1 w 320"/>
                  <a:gd name="T1" fmla="*/ 0 h 291"/>
                  <a:gd name="T2" fmla="*/ 3 w 320"/>
                  <a:gd name="T3" fmla="*/ 2 h 291"/>
                  <a:gd name="T4" fmla="*/ 5 w 320"/>
                  <a:gd name="T5" fmla="*/ 4 h 291"/>
                  <a:gd name="T6" fmla="*/ 7 w 320"/>
                  <a:gd name="T7" fmla="*/ 6 h 291"/>
                  <a:gd name="T8" fmla="*/ 10 w 320"/>
                  <a:gd name="T9" fmla="*/ 8 h 291"/>
                  <a:gd name="T10" fmla="*/ 11 w 320"/>
                  <a:gd name="T11" fmla="*/ 10 h 291"/>
                  <a:gd name="T12" fmla="*/ 14 w 320"/>
                  <a:gd name="T13" fmla="*/ 12 h 291"/>
                  <a:gd name="T14" fmla="*/ 17 w 320"/>
                  <a:gd name="T15" fmla="*/ 14 h 291"/>
                  <a:gd name="T16" fmla="*/ 19 w 320"/>
                  <a:gd name="T17" fmla="*/ 16 h 291"/>
                  <a:gd name="T18" fmla="*/ 21 w 320"/>
                  <a:gd name="T19" fmla="*/ 18 h 291"/>
                  <a:gd name="T20" fmla="*/ 24 w 320"/>
                  <a:gd name="T21" fmla="*/ 20 h 291"/>
                  <a:gd name="T22" fmla="*/ 26 w 320"/>
                  <a:gd name="T23" fmla="*/ 22 h 291"/>
                  <a:gd name="T24" fmla="*/ 29 w 320"/>
                  <a:gd name="T25" fmla="*/ 23 h 291"/>
                  <a:gd name="T26" fmla="*/ 31 w 320"/>
                  <a:gd name="T27" fmla="*/ 25 h 291"/>
                  <a:gd name="T28" fmla="*/ 35 w 320"/>
                  <a:gd name="T29" fmla="*/ 27 h 291"/>
                  <a:gd name="T30" fmla="*/ 37 w 320"/>
                  <a:gd name="T31" fmla="*/ 28 h 291"/>
                  <a:gd name="T32" fmla="*/ 40 w 320"/>
                  <a:gd name="T33" fmla="*/ 30 h 291"/>
                  <a:gd name="T34" fmla="*/ 40 w 320"/>
                  <a:gd name="T35" fmla="*/ 31 h 291"/>
                  <a:gd name="T36" fmla="*/ 40 w 320"/>
                  <a:gd name="T37" fmla="*/ 33 h 291"/>
                  <a:gd name="T38" fmla="*/ 40 w 320"/>
                  <a:gd name="T39" fmla="*/ 33 h 291"/>
                  <a:gd name="T40" fmla="*/ 40 w 320"/>
                  <a:gd name="T41" fmla="*/ 34 h 291"/>
                  <a:gd name="T42" fmla="*/ 39 w 320"/>
                  <a:gd name="T43" fmla="*/ 35 h 291"/>
                  <a:gd name="T44" fmla="*/ 39 w 320"/>
                  <a:gd name="T45" fmla="*/ 36 h 291"/>
                  <a:gd name="T46" fmla="*/ 38 w 320"/>
                  <a:gd name="T47" fmla="*/ 36 h 291"/>
                  <a:gd name="T48" fmla="*/ 36 w 320"/>
                  <a:gd name="T49" fmla="*/ 36 h 291"/>
                  <a:gd name="T50" fmla="*/ 35 w 320"/>
                  <a:gd name="T51" fmla="*/ 36 h 291"/>
                  <a:gd name="T52" fmla="*/ 34 w 320"/>
                  <a:gd name="T53" fmla="*/ 37 h 291"/>
                  <a:gd name="T54" fmla="*/ 20 w 320"/>
                  <a:gd name="T55" fmla="*/ 33 h 291"/>
                  <a:gd name="T56" fmla="*/ 19 w 320"/>
                  <a:gd name="T57" fmla="*/ 32 h 291"/>
                  <a:gd name="T58" fmla="*/ 18 w 320"/>
                  <a:gd name="T59" fmla="*/ 31 h 291"/>
                  <a:gd name="T60" fmla="*/ 17 w 320"/>
                  <a:gd name="T61" fmla="*/ 29 h 291"/>
                  <a:gd name="T62" fmla="*/ 15 w 320"/>
                  <a:gd name="T63" fmla="*/ 27 h 291"/>
                  <a:gd name="T64" fmla="*/ 13 w 320"/>
                  <a:gd name="T65" fmla="*/ 24 h 291"/>
                  <a:gd name="T66" fmla="*/ 11 w 320"/>
                  <a:gd name="T67" fmla="*/ 22 h 291"/>
                  <a:gd name="T68" fmla="*/ 10 w 320"/>
                  <a:gd name="T69" fmla="*/ 19 h 291"/>
                  <a:gd name="T70" fmla="*/ 9 w 320"/>
                  <a:gd name="T71" fmla="*/ 17 h 291"/>
                  <a:gd name="T72" fmla="*/ 6 w 320"/>
                  <a:gd name="T73" fmla="*/ 14 h 291"/>
                  <a:gd name="T74" fmla="*/ 5 w 320"/>
                  <a:gd name="T75" fmla="*/ 11 h 291"/>
                  <a:gd name="T76" fmla="*/ 3 w 320"/>
                  <a:gd name="T77" fmla="*/ 9 h 291"/>
                  <a:gd name="T78" fmla="*/ 3 w 320"/>
                  <a:gd name="T79" fmla="*/ 7 h 291"/>
                  <a:gd name="T80" fmla="*/ 1 w 320"/>
                  <a:gd name="T81" fmla="*/ 4 h 291"/>
                  <a:gd name="T82" fmla="*/ 1 w 320"/>
                  <a:gd name="T83" fmla="*/ 3 h 291"/>
                  <a:gd name="T84" fmla="*/ 0 w 320"/>
                  <a:gd name="T85" fmla="*/ 1 h 291"/>
                  <a:gd name="T86" fmla="*/ 1 w 320"/>
                  <a:gd name="T87" fmla="*/ 0 h 291"/>
                  <a:gd name="T88" fmla="*/ 1 w 320"/>
                  <a:gd name="T89" fmla="*/ 0 h 29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320"/>
                  <a:gd name="T136" fmla="*/ 0 h 291"/>
                  <a:gd name="T137" fmla="*/ 320 w 320"/>
                  <a:gd name="T138" fmla="*/ 291 h 29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320" h="291">
                    <a:moveTo>
                      <a:pt x="2" y="0"/>
                    </a:moveTo>
                    <a:lnTo>
                      <a:pt x="19" y="15"/>
                    </a:lnTo>
                    <a:lnTo>
                      <a:pt x="37" y="32"/>
                    </a:lnTo>
                    <a:lnTo>
                      <a:pt x="56" y="47"/>
                    </a:lnTo>
                    <a:lnTo>
                      <a:pt x="75" y="64"/>
                    </a:lnTo>
                    <a:lnTo>
                      <a:pt x="92" y="80"/>
                    </a:lnTo>
                    <a:lnTo>
                      <a:pt x="113" y="95"/>
                    </a:lnTo>
                    <a:lnTo>
                      <a:pt x="132" y="110"/>
                    </a:lnTo>
                    <a:lnTo>
                      <a:pt x="152" y="127"/>
                    </a:lnTo>
                    <a:lnTo>
                      <a:pt x="171" y="141"/>
                    </a:lnTo>
                    <a:lnTo>
                      <a:pt x="192" y="156"/>
                    </a:lnTo>
                    <a:lnTo>
                      <a:pt x="211" y="169"/>
                    </a:lnTo>
                    <a:lnTo>
                      <a:pt x="232" y="184"/>
                    </a:lnTo>
                    <a:lnTo>
                      <a:pt x="253" y="198"/>
                    </a:lnTo>
                    <a:lnTo>
                      <a:pt x="274" y="211"/>
                    </a:lnTo>
                    <a:lnTo>
                      <a:pt x="295" y="224"/>
                    </a:lnTo>
                    <a:lnTo>
                      <a:pt x="318" y="237"/>
                    </a:lnTo>
                    <a:lnTo>
                      <a:pt x="318" y="247"/>
                    </a:lnTo>
                    <a:lnTo>
                      <a:pt x="320" y="258"/>
                    </a:lnTo>
                    <a:lnTo>
                      <a:pt x="318" y="264"/>
                    </a:lnTo>
                    <a:lnTo>
                      <a:pt x="318" y="272"/>
                    </a:lnTo>
                    <a:lnTo>
                      <a:pt x="312" y="279"/>
                    </a:lnTo>
                    <a:lnTo>
                      <a:pt x="306" y="281"/>
                    </a:lnTo>
                    <a:lnTo>
                      <a:pt x="297" y="281"/>
                    </a:lnTo>
                    <a:lnTo>
                      <a:pt x="287" y="281"/>
                    </a:lnTo>
                    <a:lnTo>
                      <a:pt x="278" y="283"/>
                    </a:lnTo>
                    <a:lnTo>
                      <a:pt x="272" y="291"/>
                    </a:lnTo>
                    <a:lnTo>
                      <a:pt x="156" y="262"/>
                    </a:lnTo>
                    <a:lnTo>
                      <a:pt x="149" y="251"/>
                    </a:lnTo>
                    <a:lnTo>
                      <a:pt x="141" y="241"/>
                    </a:lnTo>
                    <a:lnTo>
                      <a:pt x="130" y="226"/>
                    </a:lnTo>
                    <a:lnTo>
                      <a:pt x="120" y="211"/>
                    </a:lnTo>
                    <a:lnTo>
                      <a:pt x="105" y="192"/>
                    </a:lnTo>
                    <a:lnTo>
                      <a:pt x="94" y="173"/>
                    </a:lnTo>
                    <a:lnTo>
                      <a:pt x="78" y="152"/>
                    </a:lnTo>
                    <a:lnTo>
                      <a:pt x="67" y="131"/>
                    </a:lnTo>
                    <a:lnTo>
                      <a:pt x="52" y="108"/>
                    </a:lnTo>
                    <a:lnTo>
                      <a:pt x="40" y="87"/>
                    </a:lnTo>
                    <a:lnTo>
                      <a:pt x="27" y="66"/>
                    </a:lnTo>
                    <a:lnTo>
                      <a:pt x="19" y="49"/>
                    </a:lnTo>
                    <a:lnTo>
                      <a:pt x="10" y="32"/>
                    </a:lnTo>
                    <a:lnTo>
                      <a:pt x="4" y="19"/>
                    </a:lnTo>
                    <a:lnTo>
                      <a:pt x="0" y="5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76" name="Freeform 56"/>
              <p:cNvSpPr>
                <a:spLocks/>
              </p:cNvSpPr>
              <p:nvPr/>
            </p:nvSpPr>
            <p:spPr bwMode="auto">
              <a:xfrm>
                <a:off x="2138" y="2222"/>
                <a:ext cx="610" cy="467"/>
              </a:xfrm>
              <a:custGeom>
                <a:avLst/>
                <a:gdLst>
                  <a:gd name="T0" fmla="*/ 4 w 1219"/>
                  <a:gd name="T1" fmla="*/ 17 h 933"/>
                  <a:gd name="T2" fmla="*/ 11 w 1219"/>
                  <a:gd name="T3" fmla="*/ 15 h 933"/>
                  <a:gd name="T4" fmla="*/ 17 w 1219"/>
                  <a:gd name="T5" fmla="*/ 12 h 933"/>
                  <a:gd name="T6" fmla="*/ 23 w 1219"/>
                  <a:gd name="T7" fmla="*/ 8 h 933"/>
                  <a:gd name="T8" fmla="*/ 28 w 1219"/>
                  <a:gd name="T9" fmla="*/ 4 h 933"/>
                  <a:gd name="T10" fmla="*/ 36 w 1219"/>
                  <a:gd name="T11" fmla="*/ 17 h 933"/>
                  <a:gd name="T12" fmla="*/ 40 w 1219"/>
                  <a:gd name="T13" fmla="*/ 16 h 933"/>
                  <a:gd name="T14" fmla="*/ 44 w 1219"/>
                  <a:gd name="T15" fmla="*/ 13 h 933"/>
                  <a:gd name="T16" fmla="*/ 48 w 1219"/>
                  <a:gd name="T17" fmla="*/ 10 h 933"/>
                  <a:gd name="T18" fmla="*/ 52 w 1219"/>
                  <a:gd name="T19" fmla="*/ 7 h 933"/>
                  <a:gd name="T20" fmla="*/ 61 w 1219"/>
                  <a:gd name="T21" fmla="*/ 16 h 933"/>
                  <a:gd name="T22" fmla="*/ 67 w 1219"/>
                  <a:gd name="T23" fmla="*/ 13 h 933"/>
                  <a:gd name="T24" fmla="*/ 74 w 1219"/>
                  <a:gd name="T25" fmla="*/ 7 h 933"/>
                  <a:gd name="T26" fmla="*/ 78 w 1219"/>
                  <a:gd name="T27" fmla="*/ 14 h 933"/>
                  <a:gd name="T28" fmla="*/ 82 w 1219"/>
                  <a:gd name="T29" fmla="*/ 13 h 933"/>
                  <a:gd name="T30" fmla="*/ 87 w 1219"/>
                  <a:gd name="T31" fmla="*/ 12 h 933"/>
                  <a:gd name="T32" fmla="*/ 92 w 1219"/>
                  <a:gd name="T33" fmla="*/ 8 h 933"/>
                  <a:gd name="T34" fmla="*/ 96 w 1219"/>
                  <a:gd name="T35" fmla="*/ 5 h 933"/>
                  <a:gd name="T36" fmla="*/ 101 w 1219"/>
                  <a:gd name="T37" fmla="*/ 11 h 933"/>
                  <a:gd name="T38" fmla="*/ 105 w 1219"/>
                  <a:gd name="T39" fmla="*/ 13 h 933"/>
                  <a:gd name="T40" fmla="*/ 111 w 1219"/>
                  <a:gd name="T41" fmla="*/ 13 h 933"/>
                  <a:gd name="T42" fmla="*/ 124 w 1219"/>
                  <a:gd name="T43" fmla="*/ 4 h 933"/>
                  <a:gd name="T44" fmla="*/ 153 w 1219"/>
                  <a:gd name="T45" fmla="*/ 22 h 933"/>
                  <a:gd name="T46" fmla="*/ 32 w 1219"/>
                  <a:gd name="T47" fmla="*/ 37 h 933"/>
                  <a:gd name="T48" fmla="*/ 33 w 1219"/>
                  <a:gd name="T49" fmla="*/ 48 h 933"/>
                  <a:gd name="T50" fmla="*/ 33 w 1219"/>
                  <a:gd name="T51" fmla="*/ 60 h 933"/>
                  <a:gd name="T52" fmla="*/ 33 w 1219"/>
                  <a:gd name="T53" fmla="*/ 71 h 933"/>
                  <a:gd name="T54" fmla="*/ 33 w 1219"/>
                  <a:gd name="T55" fmla="*/ 82 h 933"/>
                  <a:gd name="T56" fmla="*/ 7 w 1219"/>
                  <a:gd name="T57" fmla="*/ 117 h 933"/>
                  <a:gd name="T58" fmla="*/ 6 w 1219"/>
                  <a:gd name="T59" fmla="*/ 111 h 933"/>
                  <a:gd name="T60" fmla="*/ 7 w 1219"/>
                  <a:gd name="T61" fmla="*/ 104 h 933"/>
                  <a:gd name="T62" fmla="*/ 10 w 1219"/>
                  <a:gd name="T63" fmla="*/ 98 h 933"/>
                  <a:gd name="T64" fmla="*/ 14 w 1219"/>
                  <a:gd name="T65" fmla="*/ 93 h 933"/>
                  <a:gd name="T66" fmla="*/ 18 w 1219"/>
                  <a:gd name="T67" fmla="*/ 88 h 933"/>
                  <a:gd name="T68" fmla="*/ 19 w 1219"/>
                  <a:gd name="T69" fmla="*/ 79 h 933"/>
                  <a:gd name="T70" fmla="*/ 17 w 1219"/>
                  <a:gd name="T71" fmla="*/ 75 h 933"/>
                  <a:gd name="T72" fmla="*/ 14 w 1219"/>
                  <a:gd name="T73" fmla="*/ 71 h 933"/>
                  <a:gd name="T74" fmla="*/ 12 w 1219"/>
                  <a:gd name="T75" fmla="*/ 66 h 933"/>
                  <a:gd name="T76" fmla="*/ 11 w 1219"/>
                  <a:gd name="T77" fmla="*/ 61 h 933"/>
                  <a:gd name="T78" fmla="*/ 12 w 1219"/>
                  <a:gd name="T79" fmla="*/ 57 h 933"/>
                  <a:gd name="T80" fmla="*/ 2 w 1219"/>
                  <a:gd name="T81" fmla="*/ 49 h 933"/>
                  <a:gd name="T82" fmla="*/ 1 w 1219"/>
                  <a:gd name="T83" fmla="*/ 42 h 933"/>
                  <a:gd name="T84" fmla="*/ 1 w 1219"/>
                  <a:gd name="T85" fmla="*/ 36 h 933"/>
                  <a:gd name="T86" fmla="*/ 1 w 1219"/>
                  <a:gd name="T87" fmla="*/ 29 h 933"/>
                  <a:gd name="T88" fmla="*/ 0 w 1219"/>
                  <a:gd name="T89" fmla="*/ 22 h 933"/>
                  <a:gd name="T90" fmla="*/ 0 w 1219"/>
                  <a:gd name="T91" fmla="*/ 18 h 933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219"/>
                  <a:gd name="T139" fmla="*/ 0 h 933"/>
                  <a:gd name="T140" fmla="*/ 1219 w 1219"/>
                  <a:gd name="T141" fmla="*/ 933 h 933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219" h="933">
                    <a:moveTo>
                      <a:pt x="0" y="140"/>
                    </a:moveTo>
                    <a:lnTo>
                      <a:pt x="15" y="138"/>
                    </a:lnTo>
                    <a:lnTo>
                      <a:pt x="32" y="135"/>
                    </a:lnTo>
                    <a:lnTo>
                      <a:pt x="49" y="129"/>
                    </a:lnTo>
                    <a:lnTo>
                      <a:pt x="67" y="125"/>
                    </a:lnTo>
                    <a:lnTo>
                      <a:pt x="84" y="117"/>
                    </a:lnTo>
                    <a:lnTo>
                      <a:pt x="101" y="110"/>
                    </a:lnTo>
                    <a:lnTo>
                      <a:pt x="118" y="102"/>
                    </a:lnTo>
                    <a:lnTo>
                      <a:pt x="135" y="95"/>
                    </a:lnTo>
                    <a:lnTo>
                      <a:pt x="150" y="83"/>
                    </a:lnTo>
                    <a:lnTo>
                      <a:pt x="165" y="74"/>
                    </a:lnTo>
                    <a:lnTo>
                      <a:pt x="181" y="62"/>
                    </a:lnTo>
                    <a:lnTo>
                      <a:pt x="196" y="53"/>
                    </a:lnTo>
                    <a:lnTo>
                      <a:pt x="209" y="41"/>
                    </a:lnTo>
                    <a:lnTo>
                      <a:pt x="224" y="32"/>
                    </a:lnTo>
                    <a:lnTo>
                      <a:pt x="238" y="22"/>
                    </a:lnTo>
                    <a:lnTo>
                      <a:pt x="253" y="15"/>
                    </a:lnTo>
                    <a:lnTo>
                      <a:pt x="285" y="131"/>
                    </a:lnTo>
                    <a:lnTo>
                      <a:pt x="293" y="129"/>
                    </a:lnTo>
                    <a:lnTo>
                      <a:pt x="302" y="127"/>
                    </a:lnTo>
                    <a:lnTo>
                      <a:pt x="314" y="123"/>
                    </a:lnTo>
                    <a:lnTo>
                      <a:pt x="325" y="119"/>
                    </a:lnTo>
                    <a:lnTo>
                      <a:pt x="337" y="112"/>
                    </a:lnTo>
                    <a:lnTo>
                      <a:pt x="348" y="104"/>
                    </a:lnTo>
                    <a:lnTo>
                      <a:pt x="359" y="97"/>
                    </a:lnTo>
                    <a:lnTo>
                      <a:pt x="373" y="89"/>
                    </a:lnTo>
                    <a:lnTo>
                      <a:pt x="382" y="79"/>
                    </a:lnTo>
                    <a:lnTo>
                      <a:pt x="394" y="70"/>
                    </a:lnTo>
                    <a:lnTo>
                      <a:pt x="403" y="60"/>
                    </a:lnTo>
                    <a:lnTo>
                      <a:pt x="411" y="53"/>
                    </a:lnTo>
                    <a:lnTo>
                      <a:pt x="430" y="36"/>
                    </a:lnTo>
                    <a:lnTo>
                      <a:pt x="441" y="24"/>
                    </a:lnTo>
                    <a:lnTo>
                      <a:pt x="483" y="123"/>
                    </a:lnTo>
                    <a:lnTo>
                      <a:pt x="500" y="117"/>
                    </a:lnTo>
                    <a:lnTo>
                      <a:pt x="517" y="110"/>
                    </a:lnTo>
                    <a:lnTo>
                      <a:pt x="536" y="97"/>
                    </a:lnTo>
                    <a:lnTo>
                      <a:pt x="555" y="83"/>
                    </a:lnTo>
                    <a:lnTo>
                      <a:pt x="570" y="66"/>
                    </a:lnTo>
                    <a:lnTo>
                      <a:pt x="587" y="51"/>
                    </a:lnTo>
                    <a:lnTo>
                      <a:pt x="603" y="36"/>
                    </a:lnTo>
                    <a:lnTo>
                      <a:pt x="616" y="24"/>
                    </a:lnTo>
                    <a:lnTo>
                      <a:pt x="620" y="106"/>
                    </a:lnTo>
                    <a:lnTo>
                      <a:pt x="631" y="106"/>
                    </a:lnTo>
                    <a:lnTo>
                      <a:pt x="643" y="106"/>
                    </a:lnTo>
                    <a:lnTo>
                      <a:pt x="654" y="102"/>
                    </a:lnTo>
                    <a:lnTo>
                      <a:pt x="667" y="100"/>
                    </a:lnTo>
                    <a:lnTo>
                      <a:pt x="679" y="95"/>
                    </a:lnTo>
                    <a:lnTo>
                      <a:pt x="694" y="89"/>
                    </a:lnTo>
                    <a:lnTo>
                      <a:pt x="705" y="81"/>
                    </a:lnTo>
                    <a:lnTo>
                      <a:pt x="721" y="74"/>
                    </a:lnTo>
                    <a:lnTo>
                      <a:pt x="732" y="62"/>
                    </a:lnTo>
                    <a:lnTo>
                      <a:pt x="743" y="53"/>
                    </a:lnTo>
                    <a:lnTo>
                      <a:pt x="755" y="43"/>
                    </a:lnTo>
                    <a:lnTo>
                      <a:pt x="766" y="34"/>
                    </a:lnTo>
                    <a:lnTo>
                      <a:pt x="785" y="15"/>
                    </a:lnTo>
                    <a:lnTo>
                      <a:pt x="802" y="0"/>
                    </a:lnTo>
                    <a:lnTo>
                      <a:pt x="802" y="85"/>
                    </a:lnTo>
                    <a:lnTo>
                      <a:pt x="814" y="87"/>
                    </a:lnTo>
                    <a:lnTo>
                      <a:pt x="827" y="93"/>
                    </a:lnTo>
                    <a:lnTo>
                      <a:pt x="840" y="97"/>
                    </a:lnTo>
                    <a:lnTo>
                      <a:pt x="857" y="102"/>
                    </a:lnTo>
                    <a:lnTo>
                      <a:pt x="871" y="102"/>
                    </a:lnTo>
                    <a:lnTo>
                      <a:pt x="886" y="104"/>
                    </a:lnTo>
                    <a:lnTo>
                      <a:pt x="899" y="104"/>
                    </a:lnTo>
                    <a:lnTo>
                      <a:pt x="915" y="102"/>
                    </a:lnTo>
                    <a:lnTo>
                      <a:pt x="991" y="32"/>
                    </a:lnTo>
                    <a:lnTo>
                      <a:pt x="1061" y="85"/>
                    </a:lnTo>
                    <a:lnTo>
                      <a:pt x="1198" y="85"/>
                    </a:lnTo>
                    <a:lnTo>
                      <a:pt x="1219" y="173"/>
                    </a:lnTo>
                    <a:lnTo>
                      <a:pt x="253" y="239"/>
                    </a:lnTo>
                    <a:lnTo>
                      <a:pt x="253" y="268"/>
                    </a:lnTo>
                    <a:lnTo>
                      <a:pt x="255" y="296"/>
                    </a:lnTo>
                    <a:lnTo>
                      <a:pt x="257" y="325"/>
                    </a:lnTo>
                    <a:lnTo>
                      <a:pt x="259" y="355"/>
                    </a:lnTo>
                    <a:lnTo>
                      <a:pt x="259" y="384"/>
                    </a:lnTo>
                    <a:lnTo>
                      <a:pt x="259" y="412"/>
                    </a:lnTo>
                    <a:lnTo>
                      <a:pt x="259" y="443"/>
                    </a:lnTo>
                    <a:lnTo>
                      <a:pt x="260" y="473"/>
                    </a:lnTo>
                    <a:lnTo>
                      <a:pt x="259" y="502"/>
                    </a:lnTo>
                    <a:lnTo>
                      <a:pt x="259" y="532"/>
                    </a:lnTo>
                    <a:lnTo>
                      <a:pt x="259" y="561"/>
                    </a:lnTo>
                    <a:lnTo>
                      <a:pt x="259" y="591"/>
                    </a:lnTo>
                    <a:lnTo>
                      <a:pt x="257" y="620"/>
                    </a:lnTo>
                    <a:lnTo>
                      <a:pt x="257" y="650"/>
                    </a:lnTo>
                    <a:lnTo>
                      <a:pt x="257" y="679"/>
                    </a:lnTo>
                    <a:lnTo>
                      <a:pt x="257" y="709"/>
                    </a:lnTo>
                    <a:lnTo>
                      <a:pt x="49" y="933"/>
                    </a:lnTo>
                    <a:lnTo>
                      <a:pt x="44" y="916"/>
                    </a:lnTo>
                    <a:lnTo>
                      <a:pt x="42" y="899"/>
                    </a:lnTo>
                    <a:lnTo>
                      <a:pt x="42" y="882"/>
                    </a:lnTo>
                    <a:lnTo>
                      <a:pt x="46" y="865"/>
                    </a:lnTo>
                    <a:lnTo>
                      <a:pt x="48" y="848"/>
                    </a:lnTo>
                    <a:lnTo>
                      <a:pt x="53" y="831"/>
                    </a:lnTo>
                    <a:lnTo>
                      <a:pt x="59" y="814"/>
                    </a:lnTo>
                    <a:lnTo>
                      <a:pt x="68" y="798"/>
                    </a:lnTo>
                    <a:lnTo>
                      <a:pt x="74" y="781"/>
                    </a:lnTo>
                    <a:lnTo>
                      <a:pt x="84" y="764"/>
                    </a:lnTo>
                    <a:lnTo>
                      <a:pt x="95" y="749"/>
                    </a:lnTo>
                    <a:lnTo>
                      <a:pt x="106" y="737"/>
                    </a:lnTo>
                    <a:lnTo>
                      <a:pt x="118" y="722"/>
                    </a:lnTo>
                    <a:lnTo>
                      <a:pt x="129" y="711"/>
                    </a:lnTo>
                    <a:lnTo>
                      <a:pt x="141" y="699"/>
                    </a:lnTo>
                    <a:lnTo>
                      <a:pt x="154" y="692"/>
                    </a:lnTo>
                    <a:lnTo>
                      <a:pt x="158" y="642"/>
                    </a:lnTo>
                    <a:lnTo>
                      <a:pt x="150" y="631"/>
                    </a:lnTo>
                    <a:lnTo>
                      <a:pt x="143" y="620"/>
                    </a:lnTo>
                    <a:lnTo>
                      <a:pt x="135" y="608"/>
                    </a:lnTo>
                    <a:lnTo>
                      <a:pt x="129" y="599"/>
                    </a:lnTo>
                    <a:lnTo>
                      <a:pt x="122" y="587"/>
                    </a:lnTo>
                    <a:lnTo>
                      <a:pt x="116" y="576"/>
                    </a:lnTo>
                    <a:lnTo>
                      <a:pt x="110" y="564"/>
                    </a:lnTo>
                    <a:lnTo>
                      <a:pt x="106" y="553"/>
                    </a:lnTo>
                    <a:lnTo>
                      <a:pt x="101" y="540"/>
                    </a:lnTo>
                    <a:lnTo>
                      <a:pt x="95" y="526"/>
                    </a:lnTo>
                    <a:lnTo>
                      <a:pt x="91" y="513"/>
                    </a:lnTo>
                    <a:lnTo>
                      <a:pt x="91" y="502"/>
                    </a:lnTo>
                    <a:lnTo>
                      <a:pt x="87" y="488"/>
                    </a:lnTo>
                    <a:lnTo>
                      <a:pt x="87" y="477"/>
                    </a:lnTo>
                    <a:lnTo>
                      <a:pt x="87" y="464"/>
                    </a:lnTo>
                    <a:lnTo>
                      <a:pt x="91" y="452"/>
                    </a:lnTo>
                    <a:lnTo>
                      <a:pt x="25" y="422"/>
                    </a:lnTo>
                    <a:lnTo>
                      <a:pt x="19" y="403"/>
                    </a:lnTo>
                    <a:lnTo>
                      <a:pt x="15" y="386"/>
                    </a:lnTo>
                    <a:lnTo>
                      <a:pt x="11" y="369"/>
                    </a:lnTo>
                    <a:lnTo>
                      <a:pt x="11" y="351"/>
                    </a:lnTo>
                    <a:lnTo>
                      <a:pt x="8" y="332"/>
                    </a:lnTo>
                    <a:lnTo>
                      <a:pt x="6" y="315"/>
                    </a:lnTo>
                    <a:lnTo>
                      <a:pt x="6" y="298"/>
                    </a:lnTo>
                    <a:lnTo>
                      <a:pt x="6" y="281"/>
                    </a:lnTo>
                    <a:lnTo>
                      <a:pt x="4" y="262"/>
                    </a:lnTo>
                    <a:lnTo>
                      <a:pt x="2" y="245"/>
                    </a:lnTo>
                    <a:lnTo>
                      <a:pt x="2" y="228"/>
                    </a:lnTo>
                    <a:lnTo>
                      <a:pt x="2" y="211"/>
                    </a:lnTo>
                    <a:lnTo>
                      <a:pt x="0" y="192"/>
                    </a:lnTo>
                    <a:lnTo>
                      <a:pt x="0" y="175"/>
                    </a:lnTo>
                    <a:lnTo>
                      <a:pt x="0" y="157"/>
                    </a:lnTo>
                    <a:lnTo>
                      <a:pt x="0" y="1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77" name="Freeform 57"/>
              <p:cNvSpPr>
                <a:spLocks/>
              </p:cNvSpPr>
              <p:nvPr/>
            </p:nvSpPr>
            <p:spPr bwMode="auto">
              <a:xfrm>
                <a:off x="2335" y="2349"/>
                <a:ext cx="351" cy="53"/>
              </a:xfrm>
              <a:custGeom>
                <a:avLst/>
                <a:gdLst>
                  <a:gd name="T0" fmla="*/ 0 w 701"/>
                  <a:gd name="T1" fmla="*/ 5 h 105"/>
                  <a:gd name="T2" fmla="*/ 5 w 701"/>
                  <a:gd name="T3" fmla="*/ 4 h 105"/>
                  <a:gd name="T4" fmla="*/ 11 w 701"/>
                  <a:gd name="T5" fmla="*/ 3 h 105"/>
                  <a:gd name="T6" fmla="*/ 16 w 701"/>
                  <a:gd name="T7" fmla="*/ 3 h 105"/>
                  <a:gd name="T8" fmla="*/ 22 w 701"/>
                  <a:gd name="T9" fmla="*/ 2 h 105"/>
                  <a:gd name="T10" fmla="*/ 27 w 701"/>
                  <a:gd name="T11" fmla="*/ 2 h 105"/>
                  <a:gd name="T12" fmla="*/ 32 w 701"/>
                  <a:gd name="T13" fmla="*/ 1 h 105"/>
                  <a:gd name="T14" fmla="*/ 37 w 701"/>
                  <a:gd name="T15" fmla="*/ 1 h 105"/>
                  <a:gd name="T16" fmla="*/ 43 w 701"/>
                  <a:gd name="T17" fmla="*/ 1 h 105"/>
                  <a:gd name="T18" fmla="*/ 48 w 701"/>
                  <a:gd name="T19" fmla="*/ 0 h 105"/>
                  <a:gd name="T20" fmla="*/ 54 w 701"/>
                  <a:gd name="T21" fmla="*/ 0 h 105"/>
                  <a:gd name="T22" fmla="*/ 59 w 701"/>
                  <a:gd name="T23" fmla="*/ 0 h 105"/>
                  <a:gd name="T24" fmla="*/ 64 w 701"/>
                  <a:gd name="T25" fmla="*/ 1 h 105"/>
                  <a:gd name="T26" fmla="*/ 70 w 701"/>
                  <a:gd name="T27" fmla="*/ 1 h 105"/>
                  <a:gd name="T28" fmla="*/ 75 w 701"/>
                  <a:gd name="T29" fmla="*/ 1 h 105"/>
                  <a:gd name="T30" fmla="*/ 80 w 701"/>
                  <a:gd name="T31" fmla="*/ 2 h 105"/>
                  <a:gd name="T32" fmla="*/ 86 w 701"/>
                  <a:gd name="T33" fmla="*/ 3 h 105"/>
                  <a:gd name="T34" fmla="*/ 87 w 701"/>
                  <a:gd name="T35" fmla="*/ 4 h 105"/>
                  <a:gd name="T36" fmla="*/ 88 w 701"/>
                  <a:gd name="T37" fmla="*/ 5 h 105"/>
                  <a:gd name="T38" fmla="*/ 88 w 701"/>
                  <a:gd name="T39" fmla="*/ 6 h 105"/>
                  <a:gd name="T40" fmla="*/ 88 w 701"/>
                  <a:gd name="T41" fmla="*/ 8 h 105"/>
                  <a:gd name="T42" fmla="*/ 84 w 701"/>
                  <a:gd name="T43" fmla="*/ 8 h 105"/>
                  <a:gd name="T44" fmla="*/ 79 w 701"/>
                  <a:gd name="T45" fmla="*/ 8 h 105"/>
                  <a:gd name="T46" fmla="*/ 74 w 701"/>
                  <a:gd name="T47" fmla="*/ 9 h 105"/>
                  <a:gd name="T48" fmla="*/ 69 w 701"/>
                  <a:gd name="T49" fmla="*/ 10 h 105"/>
                  <a:gd name="T50" fmla="*/ 63 w 701"/>
                  <a:gd name="T51" fmla="*/ 10 h 105"/>
                  <a:gd name="T52" fmla="*/ 56 w 701"/>
                  <a:gd name="T53" fmla="*/ 11 h 105"/>
                  <a:gd name="T54" fmla="*/ 50 w 701"/>
                  <a:gd name="T55" fmla="*/ 12 h 105"/>
                  <a:gd name="T56" fmla="*/ 43 w 701"/>
                  <a:gd name="T57" fmla="*/ 13 h 105"/>
                  <a:gd name="T58" fmla="*/ 37 w 701"/>
                  <a:gd name="T59" fmla="*/ 13 h 105"/>
                  <a:gd name="T60" fmla="*/ 30 w 701"/>
                  <a:gd name="T61" fmla="*/ 14 h 105"/>
                  <a:gd name="T62" fmla="*/ 24 w 701"/>
                  <a:gd name="T63" fmla="*/ 14 h 105"/>
                  <a:gd name="T64" fmla="*/ 19 w 701"/>
                  <a:gd name="T65" fmla="*/ 14 h 105"/>
                  <a:gd name="T66" fmla="*/ 13 w 701"/>
                  <a:gd name="T67" fmla="*/ 13 h 105"/>
                  <a:gd name="T68" fmla="*/ 8 w 701"/>
                  <a:gd name="T69" fmla="*/ 12 h 105"/>
                  <a:gd name="T70" fmla="*/ 5 w 701"/>
                  <a:gd name="T71" fmla="*/ 11 h 105"/>
                  <a:gd name="T72" fmla="*/ 2 w 701"/>
                  <a:gd name="T73" fmla="*/ 10 h 105"/>
                  <a:gd name="T74" fmla="*/ 0 w 701"/>
                  <a:gd name="T75" fmla="*/ 5 h 105"/>
                  <a:gd name="T76" fmla="*/ 0 w 701"/>
                  <a:gd name="T77" fmla="*/ 5 h 105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701"/>
                  <a:gd name="T118" fmla="*/ 0 h 105"/>
                  <a:gd name="T119" fmla="*/ 701 w 701"/>
                  <a:gd name="T120" fmla="*/ 105 h 105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701" h="105">
                    <a:moveTo>
                      <a:pt x="0" y="35"/>
                    </a:moveTo>
                    <a:lnTo>
                      <a:pt x="39" y="29"/>
                    </a:lnTo>
                    <a:lnTo>
                      <a:pt x="83" y="23"/>
                    </a:lnTo>
                    <a:lnTo>
                      <a:pt x="125" y="19"/>
                    </a:lnTo>
                    <a:lnTo>
                      <a:pt x="169" y="16"/>
                    </a:lnTo>
                    <a:lnTo>
                      <a:pt x="211" y="10"/>
                    </a:lnTo>
                    <a:lnTo>
                      <a:pt x="254" y="8"/>
                    </a:lnTo>
                    <a:lnTo>
                      <a:pt x="296" y="4"/>
                    </a:lnTo>
                    <a:lnTo>
                      <a:pt x="340" y="4"/>
                    </a:lnTo>
                    <a:lnTo>
                      <a:pt x="382" y="0"/>
                    </a:lnTo>
                    <a:lnTo>
                      <a:pt x="425" y="0"/>
                    </a:lnTo>
                    <a:lnTo>
                      <a:pt x="467" y="0"/>
                    </a:lnTo>
                    <a:lnTo>
                      <a:pt x="511" y="2"/>
                    </a:lnTo>
                    <a:lnTo>
                      <a:pt x="553" y="2"/>
                    </a:lnTo>
                    <a:lnTo>
                      <a:pt x="597" y="8"/>
                    </a:lnTo>
                    <a:lnTo>
                      <a:pt x="638" y="12"/>
                    </a:lnTo>
                    <a:lnTo>
                      <a:pt x="684" y="19"/>
                    </a:lnTo>
                    <a:lnTo>
                      <a:pt x="690" y="25"/>
                    </a:lnTo>
                    <a:lnTo>
                      <a:pt x="697" y="37"/>
                    </a:lnTo>
                    <a:lnTo>
                      <a:pt x="701" y="48"/>
                    </a:lnTo>
                    <a:lnTo>
                      <a:pt x="699" y="59"/>
                    </a:lnTo>
                    <a:lnTo>
                      <a:pt x="667" y="59"/>
                    </a:lnTo>
                    <a:lnTo>
                      <a:pt x="631" y="63"/>
                    </a:lnTo>
                    <a:lnTo>
                      <a:pt x="591" y="69"/>
                    </a:lnTo>
                    <a:lnTo>
                      <a:pt x="547" y="75"/>
                    </a:lnTo>
                    <a:lnTo>
                      <a:pt x="498" y="80"/>
                    </a:lnTo>
                    <a:lnTo>
                      <a:pt x="448" y="86"/>
                    </a:lnTo>
                    <a:lnTo>
                      <a:pt x="395" y="92"/>
                    </a:lnTo>
                    <a:lnTo>
                      <a:pt x="344" y="99"/>
                    </a:lnTo>
                    <a:lnTo>
                      <a:pt x="290" y="101"/>
                    </a:lnTo>
                    <a:lnTo>
                      <a:pt x="239" y="105"/>
                    </a:lnTo>
                    <a:lnTo>
                      <a:pt x="190" y="105"/>
                    </a:lnTo>
                    <a:lnTo>
                      <a:pt x="146" y="105"/>
                    </a:lnTo>
                    <a:lnTo>
                      <a:pt x="102" y="99"/>
                    </a:lnTo>
                    <a:lnTo>
                      <a:pt x="64" y="94"/>
                    </a:lnTo>
                    <a:lnTo>
                      <a:pt x="34" y="84"/>
                    </a:lnTo>
                    <a:lnTo>
                      <a:pt x="9" y="73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78" name="Freeform 58"/>
              <p:cNvSpPr>
                <a:spLocks/>
              </p:cNvSpPr>
              <p:nvPr/>
            </p:nvSpPr>
            <p:spPr bwMode="auto">
              <a:xfrm>
                <a:off x="2606" y="1617"/>
                <a:ext cx="94" cy="205"/>
              </a:xfrm>
              <a:custGeom>
                <a:avLst/>
                <a:gdLst>
                  <a:gd name="T0" fmla="*/ 0 w 189"/>
                  <a:gd name="T1" fmla="*/ 29 h 411"/>
                  <a:gd name="T2" fmla="*/ 0 w 189"/>
                  <a:gd name="T3" fmla="*/ 28 h 411"/>
                  <a:gd name="T4" fmla="*/ 0 w 189"/>
                  <a:gd name="T5" fmla="*/ 27 h 411"/>
                  <a:gd name="T6" fmla="*/ 1 w 189"/>
                  <a:gd name="T7" fmla="*/ 25 h 411"/>
                  <a:gd name="T8" fmla="*/ 2 w 189"/>
                  <a:gd name="T9" fmla="*/ 23 h 411"/>
                  <a:gd name="T10" fmla="*/ 3 w 189"/>
                  <a:gd name="T11" fmla="*/ 21 h 411"/>
                  <a:gd name="T12" fmla="*/ 4 w 189"/>
                  <a:gd name="T13" fmla="*/ 19 h 411"/>
                  <a:gd name="T14" fmla="*/ 5 w 189"/>
                  <a:gd name="T15" fmla="*/ 16 h 411"/>
                  <a:gd name="T16" fmla="*/ 6 w 189"/>
                  <a:gd name="T17" fmla="*/ 14 h 411"/>
                  <a:gd name="T18" fmla="*/ 7 w 189"/>
                  <a:gd name="T19" fmla="*/ 11 h 411"/>
                  <a:gd name="T20" fmla="*/ 8 w 189"/>
                  <a:gd name="T21" fmla="*/ 9 h 411"/>
                  <a:gd name="T22" fmla="*/ 9 w 189"/>
                  <a:gd name="T23" fmla="*/ 7 h 411"/>
                  <a:gd name="T24" fmla="*/ 11 w 189"/>
                  <a:gd name="T25" fmla="*/ 5 h 411"/>
                  <a:gd name="T26" fmla="*/ 11 w 189"/>
                  <a:gd name="T27" fmla="*/ 3 h 411"/>
                  <a:gd name="T28" fmla="*/ 12 w 189"/>
                  <a:gd name="T29" fmla="*/ 1 h 411"/>
                  <a:gd name="T30" fmla="*/ 12 w 189"/>
                  <a:gd name="T31" fmla="*/ 0 h 411"/>
                  <a:gd name="T32" fmla="*/ 13 w 189"/>
                  <a:gd name="T33" fmla="*/ 0 h 411"/>
                  <a:gd name="T34" fmla="*/ 15 w 189"/>
                  <a:gd name="T35" fmla="*/ 0 h 411"/>
                  <a:gd name="T36" fmla="*/ 16 w 189"/>
                  <a:gd name="T37" fmla="*/ 2 h 411"/>
                  <a:gd name="T38" fmla="*/ 18 w 189"/>
                  <a:gd name="T39" fmla="*/ 5 h 411"/>
                  <a:gd name="T40" fmla="*/ 19 w 189"/>
                  <a:gd name="T41" fmla="*/ 8 h 411"/>
                  <a:gd name="T42" fmla="*/ 20 w 189"/>
                  <a:gd name="T43" fmla="*/ 12 h 411"/>
                  <a:gd name="T44" fmla="*/ 20 w 189"/>
                  <a:gd name="T45" fmla="*/ 15 h 411"/>
                  <a:gd name="T46" fmla="*/ 21 w 189"/>
                  <a:gd name="T47" fmla="*/ 18 h 411"/>
                  <a:gd name="T48" fmla="*/ 21 w 189"/>
                  <a:gd name="T49" fmla="*/ 21 h 411"/>
                  <a:gd name="T50" fmla="*/ 21 w 189"/>
                  <a:gd name="T51" fmla="*/ 25 h 411"/>
                  <a:gd name="T52" fmla="*/ 21 w 189"/>
                  <a:gd name="T53" fmla="*/ 28 h 411"/>
                  <a:gd name="T54" fmla="*/ 22 w 189"/>
                  <a:gd name="T55" fmla="*/ 31 h 411"/>
                  <a:gd name="T56" fmla="*/ 22 w 189"/>
                  <a:gd name="T57" fmla="*/ 35 h 411"/>
                  <a:gd name="T58" fmla="*/ 22 w 189"/>
                  <a:gd name="T59" fmla="*/ 38 h 411"/>
                  <a:gd name="T60" fmla="*/ 22 w 189"/>
                  <a:gd name="T61" fmla="*/ 41 h 411"/>
                  <a:gd name="T62" fmla="*/ 22 w 189"/>
                  <a:gd name="T63" fmla="*/ 44 h 411"/>
                  <a:gd name="T64" fmla="*/ 22 w 189"/>
                  <a:gd name="T65" fmla="*/ 48 h 411"/>
                  <a:gd name="T66" fmla="*/ 23 w 189"/>
                  <a:gd name="T67" fmla="*/ 51 h 411"/>
                  <a:gd name="T68" fmla="*/ 3 w 189"/>
                  <a:gd name="T69" fmla="*/ 48 h 411"/>
                  <a:gd name="T70" fmla="*/ 0 w 189"/>
                  <a:gd name="T71" fmla="*/ 29 h 411"/>
                  <a:gd name="T72" fmla="*/ 0 w 189"/>
                  <a:gd name="T73" fmla="*/ 29 h 411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89"/>
                  <a:gd name="T112" fmla="*/ 0 h 411"/>
                  <a:gd name="T113" fmla="*/ 189 w 189"/>
                  <a:gd name="T114" fmla="*/ 411 h 411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89" h="411">
                    <a:moveTo>
                      <a:pt x="0" y="232"/>
                    </a:moveTo>
                    <a:lnTo>
                      <a:pt x="0" y="226"/>
                    </a:lnTo>
                    <a:lnTo>
                      <a:pt x="6" y="217"/>
                    </a:lnTo>
                    <a:lnTo>
                      <a:pt x="10" y="204"/>
                    </a:lnTo>
                    <a:lnTo>
                      <a:pt x="18" y="190"/>
                    </a:lnTo>
                    <a:lnTo>
                      <a:pt x="25" y="171"/>
                    </a:lnTo>
                    <a:lnTo>
                      <a:pt x="35" y="154"/>
                    </a:lnTo>
                    <a:lnTo>
                      <a:pt x="42" y="135"/>
                    </a:lnTo>
                    <a:lnTo>
                      <a:pt x="54" y="116"/>
                    </a:lnTo>
                    <a:lnTo>
                      <a:pt x="61" y="95"/>
                    </a:lnTo>
                    <a:lnTo>
                      <a:pt x="71" y="76"/>
                    </a:lnTo>
                    <a:lnTo>
                      <a:pt x="78" y="57"/>
                    </a:lnTo>
                    <a:lnTo>
                      <a:pt x="88" y="42"/>
                    </a:lnTo>
                    <a:lnTo>
                      <a:pt x="94" y="25"/>
                    </a:lnTo>
                    <a:lnTo>
                      <a:pt x="99" y="15"/>
                    </a:lnTo>
                    <a:lnTo>
                      <a:pt x="103" y="6"/>
                    </a:lnTo>
                    <a:lnTo>
                      <a:pt x="109" y="4"/>
                    </a:lnTo>
                    <a:lnTo>
                      <a:pt x="126" y="0"/>
                    </a:lnTo>
                    <a:lnTo>
                      <a:pt x="135" y="23"/>
                    </a:lnTo>
                    <a:lnTo>
                      <a:pt x="145" y="46"/>
                    </a:lnTo>
                    <a:lnTo>
                      <a:pt x="153" y="70"/>
                    </a:lnTo>
                    <a:lnTo>
                      <a:pt x="160" y="97"/>
                    </a:lnTo>
                    <a:lnTo>
                      <a:pt x="164" y="122"/>
                    </a:lnTo>
                    <a:lnTo>
                      <a:pt x="168" y="148"/>
                    </a:lnTo>
                    <a:lnTo>
                      <a:pt x="172" y="173"/>
                    </a:lnTo>
                    <a:lnTo>
                      <a:pt x="175" y="202"/>
                    </a:lnTo>
                    <a:lnTo>
                      <a:pt x="175" y="226"/>
                    </a:lnTo>
                    <a:lnTo>
                      <a:pt x="177" y="253"/>
                    </a:lnTo>
                    <a:lnTo>
                      <a:pt x="177" y="280"/>
                    </a:lnTo>
                    <a:lnTo>
                      <a:pt x="179" y="306"/>
                    </a:lnTo>
                    <a:lnTo>
                      <a:pt x="179" y="331"/>
                    </a:lnTo>
                    <a:lnTo>
                      <a:pt x="181" y="358"/>
                    </a:lnTo>
                    <a:lnTo>
                      <a:pt x="183" y="384"/>
                    </a:lnTo>
                    <a:lnTo>
                      <a:pt x="189" y="411"/>
                    </a:lnTo>
                    <a:lnTo>
                      <a:pt x="25" y="386"/>
                    </a:lnTo>
                    <a:lnTo>
                      <a:pt x="0" y="2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79" name="Freeform 59"/>
              <p:cNvSpPr>
                <a:spLocks/>
              </p:cNvSpPr>
              <p:nvPr/>
            </p:nvSpPr>
            <p:spPr bwMode="auto">
              <a:xfrm>
                <a:off x="3022" y="1644"/>
                <a:ext cx="110" cy="201"/>
              </a:xfrm>
              <a:custGeom>
                <a:avLst/>
                <a:gdLst>
                  <a:gd name="T0" fmla="*/ 0 w 221"/>
                  <a:gd name="T1" fmla="*/ 38 h 403"/>
                  <a:gd name="T2" fmla="*/ 0 w 221"/>
                  <a:gd name="T3" fmla="*/ 35 h 403"/>
                  <a:gd name="T4" fmla="*/ 2 w 221"/>
                  <a:gd name="T5" fmla="*/ 33 h 403"/>
                  <a:gd name="T6" fmla="*/ 2 w 221"/>
                  <a:gd name="T7" fmla="*/ 30 h 403"/>
                  <a:gd name="T8" fmla="*/ 4 w 221"/>
                  <a:gd name="T9" fmla="*/ 28 h 403"/>
                  <a:gd name="T10" fmla="*/ 5 w 221"/>
                  <a:gd name="T11" fmla="*/ 25 h 403"/>
                  <a:gd name="T12" fmla="*/ 6 w 221"/>
                  <a:gd name="T13" fmla="*/ 23 h 403"/>
                  <a:gd name="T14" fmla="*/ 8 w 221"/>
                  <a:gd name="T15" fmla="*/ 20 h 403"/>
                  <a:gd name="T16" fmla="*/ 9 w 221"/>
                  <a:gd name="T17" fmla="*/ 18 h 403"/>
                  <a:gd name="T18" fmla="*/ 11 w 221"/>
                  <a:gd name="T19" fmla="*/ 16 h 403"/>
                  <a:gd name="T20" fmla="*/ 12 w 221"/>
                  <a:gd name="T21" fmla="*/ 13 h 403"/>
                  <a:gd name="T22" fmla="*/ 13 w 221"/>
                  <a:gd name="T23" fmla="*/ 11 h 403"/>
                  <a:gd name="T24" fmla="*/ 15 w 221"/>
                  <a:gd name="T25" fmla="*/ 9 h 403"/>
                  <a:gd name="T26" fmla="*/ 16 w 221"/>
                  <a:gd name="T27" fmla="*/ 6 h 403"/>
                  <a:gd name="T28" fmla="*/ 18 w 221"/>
                  <a:gd name="T29" fmla="*/ 4 h 403"/>
                  <a:gd name="T30" fmla="*/ 20 w 221"/>
                  <a:gd name="T31" fmla="*/ 2 h 403"/>
                  <a:gd name="T32" fmla="*/ 21 w 221"/>
                  <a:gd name="T33" fmla="*/ 0 h 403"/>
                  <a:gd name="T34" fmla="*/ 27 w 221"/>
                  <a:gd name="T35" fmla="*/ 1 h 403"/>
                  <a:gd name="T36" fmla="*/ 27 w 221"/>
                  <a:gd name="T37" fmla="*/ 5 h 403"/>
                  <a:gd name="T38" fmla="*/ 27 w 221"/>
                  <a:gd name="T39" fmla="*/ 9 h 403"/>
                  <a:gd name="T40" fmla="*/ 26 w 221"/>
                  <a:gd name="T41" fmla="*/ 13 h 403"/>
                  <a:gd name="T42" fmla="*/ 26 w 221"/>
                  <a:gd name="T43" fmla="*/ 17 h 403"/>
                  <a:gd name="T44" fmla="*/ 26 w 221"/>
                  <a:gd name="T45" fmla="*/ 21 h 403"/>
                  <a:gd name="T46" fmla="*/ 26 w 221"/>
                  <a:gd name="T47" fmla="*/ 24 h 403"/>
                  <a:gd name="T48" fmla="*/ 25 w 221"/>
                  <a:gd name="T49" fmla="*/ 28 h 403"/>
                  <a:gd name="T50" fmla="*/ 25 w 221"/>
                  <a:gd name="T51" fmla="*/ 31 h 403"/>
                  <a:gd name="T52" fmla="*/ 24 w 221"/>
                  <a:gd name="T53" fmla="*/ 34 h 403"/>
                  <a:gd name="T54" fmla="*/ 22 w 221"/>
                  <a:gd name="T55" fmla="*/ 37 h 403"/>
                  <a:gd name="T56" fmla="*/ 20 w 221"/>
                  <a:gd name="T57" fmla="*/ 39 h 403"/>
                  <a:gd name="T58" fmla="*/ 18 w 221"/>
                  <a:gd name="T59" fmla="*/ 42 h 403"/>
                  <a:gd name="T60" fmla="*/ 15 w 221"/>
                  <a:gd name="T61" fmla="*/ 44 h 403"/>
                  <a:gd name="T62" fmla="*/ 12 w 221"/>
                  <a:gd name="T63" fmla="*/ 46 h 403"/>
                  <a:gd name="T64" fmla="*/ 8 w 221"/>
                  <a:gd name="T65" fmla="*/ 48 h 403"/>
                  <a:gd name="T66" fmla="*/ 3 w 221"/>
                  <a:gd name="T67" fmla="*/ 50 h 403"/>
                  <a:gd name="T68" fmla="*/ 0 w 221"/>
                  <a:gd name="T69" fmla="*/ 38 h 403"/>
                  <a:gd name="T70" fmla="*/ 0 w 221"/>
                  <a:gd name="T71" fmla="*/ 38 h 40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21"/>
                  <a:gd name="T109" fmla="*/ 0 h 403"/>
                  <a:gd name="T110" fmla="*/ 221 w 221"/>
                  <a:gd name="T111" fmla="*/ 403 h 40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21" h="403">
                    <a:moveTo>
                      <a:pt x="0" y="308"/>
                    </a:moveTo>
                    <a:lnTo>
                      <a:pt x="6" y="286"/>
                    </a:lnTo>
                    <a:lnTo>
                      <a:pt x="16" y="265"/>
                    </a:lnTo>
                    <a:lnTo>
                      <a:pt x="23" y="244"/>
                    </a:lnTo>
                    <a:lnTo>
                      <a:pt x="35" y="225"/>
                    </a:lnTo>
                    <a:lnTo>
                      <a:pt x="42" y="204"/>
                    </a:lnTo>
                    <a:lnTo>
                      <a:pt x="54" y="185"/>
                    </a:lnTo>
                    <a:lnTo>
                      <a:pt x="65" y="166"/>
                    </a:lnTo>
                    <a:lnTo>
                      <a:pt x="76" y="149"/>
                    </a:lnTo>
                    <a:lnTo>
                      <a:pt x="88" y="128"/>
                    </a:lnTo>
                    <a:lnTo>
                      <a:pt x="99" y="109"/>
                    </a:lnTo>
                    <a:lnTo>
                      <a:pt x="111" y="90"/>
                    </a:lnTo>
                    <a:lnTo>
                      <a:pt x="122" y="73"/>
                    </a:lnTo>
                    <a:lnTo>
                      <a:pt x="133" y="54"/>
                    </a:lnTo>
                    <a:lnTo>
                      <a:pt x="147" y="35"/>
                    </a:lnTo>
                    <a:lnTo>
                      <a:pt x="160" y="17"/>
                    </a:lnTo>
                    <a:lnTo>
                      <a:pt x="175" y="0"/>
                    </a:lnTo>
                    <a:lnTo>
                      <a:pt x="221" y="10"/>
                    </a:lnTo>
                    <a:lnTo>
                      <a:pt x="217" y="42"/>
                    </a:lnTo>
                    <a:lnTo>
                      <a:pt x="217" y="76"/>
                    </a:lnTo>
                    <a:lnTo>
                      <a:pt x="215" y="107"/>
                    </a:lnTo>
                    <a:lnTo>
                      <a:pt x="215" y="139"/>
                    </a:lnTo>
                    <a:lnTo>
                      <a:pt x="213" y="168"/>
                    </a:lnTo>
                    <a:lnTo>
                      <a:pt x="211" y="198"/>
                    </a:lnTo>
                    <a:lnTo>
                      <a:pt x="206" y="225"/>
                    </a:lnTo>
                    <a:lnTo>
                      <a:pt x="202" y="251"/>
                    </a:lnTo>
                    <a:lnTo>
                      <a:pt x="192" y="274"/>
                    </a:lnTo>
                    <a:lnTo>
                      <a:pt x="181" y="297"/>
                    </a:lnTo>
                    <a:lnTo>
                      <a:pt x="166" y="318"/>
                    </a:lnTo>
                    <a:lnTo>
                      <a:pt x="149" y="339"/>
                    </a:lnTo>
                    <a:lnTo>
                      <a:pt x="126" y="356"/>
                    </a:lnTo>
                    <a:lnTo>
                      <a:pt x="99" y="373"/>
                    </a:lnTo>
                    <a:lnTo>
                      <a:pt x="65" y="388"/>
                    </a:lnTo>
                    <a:lnTo>
                      <a:pt x="29" y="403"/>
                    </a:lnTo>
                    <a:lnTo>
                      <a:pt x="0" y="30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80" name="Freeform 60"/>
              <p:cNvSpPr>
                <a:spLocks/>
              </p:cNvSpPr>
              <p:nvPr/>
            </p:nvSpPr>
            <p:spPr bwMode="auto">
              <a:xfrm>
                <a:off x="3102" y="2234"/>
                <a:ext cx="888" cy="392"/>
              </a:xfrm>
              <a:custGeom>
                <a:avLst/>
                <a:gdLst>
                  <a:gd name="T0" fmla="*/ 14 w 1776"/>
                  <a:gd name="T1" fmla="*/ 12 h 784"/>
                  <a:gd name="T2" fmla="*/ 18 w 1776"/>
                  <a:gd name="T3" fmla="*/ 17 h 784"/>
                  <a:gd name="T4" fmla="*/ 21 w 1776"/>
                  <a:gd name="T5" fmla="*/ 20 h 784"/>
                  <a:gd name="T6" fmla="*/ 24 w 1776"/>
                  <a:gd name="T7" fmla="*/ 20 h 784"/>
                  <a:gd name="T8" fmla="*/ 27 w 1776"/>
                  <a:gd name="T9" fmla="*/ 17 h 784"/>
                  <a:gd name="T10" fmla="*/ 33 w 1776"/>
                  <a:gd name="T11" fmla="*/ 23 h 784"/>
                  <a:gd name="T12" fmla="*/ 39 w 1776"/>
                  <a:gd name="T13" fmla="*/ 28 h 784"/>
                  <a:gd name="T14" fmla="*/ 46 w 1776"/>
                  <a:gd name="T15" fmla="*/ 19 h 784"/>
                  <a:gd name="T16" fmla="*/ 53 w 1776"/>
                  <a:gd name="T17" fmla="*/ 3 h 784"/>
                  <a:gd name="T18" fmla="*/ 54 w 1776"/>
                  <a:gd name="T19" fmla="*/ 9 h 784"/>
                  <a:gd name="T20" fmla="*/ 55 w 1776"/>
                  <a:gd name="T21" fmla="*/ 13 h 784"/>
                  <a:gd name="T22" fmla="*/ 63 w 1776"/>
                  <a:gd name="T23" fmla="*/ 18 h 784"/>
                  <a:gd name="T24" fmla="*/ 61 w 1776"/>
                  <a:gd name="T25" fmla="*/ 24 h 784"/>
                  <a:gd name="T26" fmla="*/ 61 w 1776"/>
                  <a:gd name="T27" fmla="*/ 28 h 784"/>
                  <a:gd name="T28" fmla="*/ 65 w 1776"/>
                  <a:gd name="T29" fmla="*/ 30 h 784"/>
                  <a:gd name="T30" fmla="*/ 70 w 1776"/>
                  <a:gd name="T31" fmla="*/ 31 h 784"/>
                  <a:gd name="T32" fmla="*/ 74 w 1776"/>
                  <a:gd name="T33" fmla="*/ 33 h 784"/>
                  <a:gd name="T34" fmla="*/ 72 w 1776"/>
                  <a:gd name="T35" fmla="*/ 45 h 784"/>
                  <a:gd name="T36" fmla="*/ 77 w 1776"/>
                  <a:gd name="T37" fmla="*/ 46 h 784"/>
                  <a:gd name="T38" fmla="*/ 83 w 1776"/>
                  <a:gd name="T39" fmla="*/ 47 h 784"/>
                  <a:gd name="T40" fmla="*/ 81 w 1776"/>
                  <a:gd name="T41" fmla="*/ 57 h 784"/>
                  <a:gd name="T42" fmla="*/ 86 w 1776"/>
                  <a:gd name="T43" fmla="*/ 58 h 784"/>
                  <a:gd name="T44" fmla="*/ 91 w 1776"/>
                  <a:gd name="T45" fmla="*/ 55 h 784"/>
                  <a:gd name="T46" fmla="*/ 105 w 1776"/>
                  <a:gd name="T47" fmla="*/ 60 h 784"/>
                  <a:gd name="T48" fmla="*/ 115 w 1776"/>
                  <a:gd name="T49" fmla="*/ 66 h 784"/>
                  <a:gd name="T50" fmla="*/ 120 w 1776"/>
                  <a:gd name="T51" fmla="*/ 78 h 784"/>
                  <a:gd name="T52" fmla="*/ 133 w 1776"/>
                  <a:gd name="T53" fmla="*/ 67 h 784"/>
                  <a:gd name="T54" fmla="*/ 151 w 1776"/>
                  <a:gd name="T55" fmla="*/ 74 h 784"/>
                  <a:gd name="T56" fmla="*/ 169 w 1776"/>
                  <a:gd name="T57" fmla="*/ 63 h 784"/>
                  <a:gd name="T58" fmla="*/ 183 w 1776"/>
                  <a:gd name="T59" fmla="*/ 50 h 784"/>
                  <a:gd name="T60" fmla="*/ 192 w 1776"/>
                  <a:gd name="T61" fmla="*/ 34 h 784"/>
                  <a:gd name="T62" fmla="*/ 201 w 1776"/>
                  <a:gd name="T63" fmla="*/ 14 h 784"/>
                  <a:gd name="T64" fmla="*/ 205 w 1776"/>
                  <a:gd name="T65" fmla="*/ 3 h 784"/>
                  <a:gd name="T66" fmla="*/ 205 w 1776"/>
                  <a:gd name="T67" fmla="*/ 11 h 784"/>
                  <a:gd name="T68" fmla="*/ 204 w 1776"/>
                  <a:gd name="T69" fmla="*/ 19 h 784"/>
                  <a:gd name="T70" fmla="*/ 202 w 1776"/>
                  <a:gd name="T71" fmla="*/ 26 h 784"/>
                  <a:gd name="T72" fmla="*/ 199 w 1776"/>
                  <a:gd name="T73" fmla="*/ 35 h 784"/>
                  <a:gd name="T74" fmla="*/ 196 w 1776"/>
                  <a:gd name="T75" fmla="*/ 43 h 784"/>
                  <a:gd name="T76" fmla="*/ 201 w 1776"/>
                  <a:gd name="T77" fmla="*/ 40 h 784"/>
                  <a:gd name="T78" fmla="*/ 204 w 1776"/>
                  <a:gd name="T79" fmla="*/ 35 h 784"/>
                  <a:gd name="T80" fmla="*/ 208 w 1776"/>
                  <a:gd name="T81" fmla="*/ 29 h 784"/>
                  <a:gd name="T82" fmla="*/ 211 w 1776"/>
                  <a:gd name="T83" fmla="*/ 24 h 784"/>
                  <a:gd name="T84" fmla="*/ 213 w 1776"/>
                  <a:gd name="T85" fmla="*/ 19 h 784"/>
                  <a:gd name="T86" fmla="*/ 222 w 1776"/>
                  <a:gd name="T87" fmla="*/ 18 h 784"/>
                  <a:gd name="T88" fmla="*/ 207 w 1776"/>
                  <a:gd name="T89" fmla="*/ 52 h 784"/>
                  <a:gd name="T90" fmla="*/ 184 w 1776"/>
                  <a:gd name="T91" fmla="*/ 80 h 784"/>
                  <a:gd name="T92" fmla="*/ 156 w 1776"/>
                  <a:gd name="T93" fmla="*/ 95 h 784"/>
                  <a:gd name="T94" fmla="*/ 122 w 1776"/>
                  <a:gd name="T95" fmla="*/ 98 h 784"/>
                  <a:gd name="T96" fmla="*/ 89 w 1776"/>
                  <a:gd name="T97" fmla="*/ 84 h 784"/>
                  <a:gd name="T98" fmla="*/ 76 w 1776"/>
                  <a:gd name="T99" fmla="*/ 74 h 784"/>
                  <a:gd name="T100" fmla="*/ 71 w 1776"/>
                  <a:gd name="T101" fmla="*/ 68 h 784"/>
                  <a:gd name="T102" fmla="*/ 65 w 1776"/>
                  <a:gd name="T103" fmla="*/ 59 h 784"/>
                  <a:gd name="T104" fmla="*/ 57 w 1776"/>
                  <a:gd name="T105" fmla="*/ 49 h 784"/>
                  <a:gd name="T106" fmla="*/ 52 w 1776"/>
                  <a:gd name="T107" fmla="*/ 42 h 784"/>
                  <a:gd name="T108" fmla="*/ 45 w 1776"/>
                  <a:gd name="T109" fmla="*/ 39 h 784"/>
                  <a:gd name="T110" fmla="*/ 34 w 1776"/>
                  <a:gd name="T111" fmla="*/ 41 h 784"/>
                  <a:gd name="T112" fmla="*/ 24 w 1776"/>
                  <a:gd name="T113" fmla="*/ 41 h 784"/>
                  <a:gd name="T114" fmla="*/ 15 w 1776"/>
                  <a:gd name="T115" fmla="*/ 38 h 784"/>
                  <a:gd name="T116" fmla="*/ 7 w 1776"/>
                  <a:gd name="T117" fmla="*/ 30 h 784"/>
                  <a:gd name="T118" fmla="*/ 0 w 1776"/>
                  <a:gd name="T119" fmla="*/ 21 h 784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776"/>
                  <a:gd name="T181" fmla="*/ 0 h 784"/>
                  <a:gd name="T182" fmla="*/ 1776 w 1776"/>
                  <a:gd name="T183" fmla="*/ 784 h 784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776" h="784">
                    <a:moveTo>
                      <a:pt x="0" y="166"/>
                    </a:moveTo>
                    <a:lnTo>
                      <a:pt x="112" y="99"/>
                    </a:lnTo>
                    <a:lnTo>
                      <a:pt x="116" y="99"/>
                    </a:lnTo>
                    <a:lnTo>
                      <a:pt x="122" y="105"/>
                    </a:lnTo>
                    <a:lnTo>
                      <a:pt x="127" y="116"/>
                    </a:lnTo>
                    <a:lnTo>
                      <a:pt x="137" y="130"/>
                    </a:lnTo>
                    <a:lnTo>
                      <a:pt x="144" y="141"/>
                    </a:lnTo>
                    <a:lnTo>
                      <a:pt x="158" y="152"/>
                    </a:lnTo>
                    <a:lnTo>
                      <a:pt x="163" y="154"/>
                    </a:lnTo>
                    <a:lnTo>
                      <a:pt x="171" y="158"/>
                    </a:lnTo>
                    <a:lnTo>
                      <a:pt x="181" y="158"/>
                    </a:lnTo>
                    <a:lnTo>
                      <a:pt x="192" y="158"/>
                    </a:lnTo>
                    <a:lnTo>
                      <a:pt x="186" y="92"/>
                    </a:lnTo>
                    <a:lnTo>
                      <a:pt x="200" y="111"/>
                    </a:lnTo>
                    <a:lnTo>
                      <a:pt x="215" y="132"/>
                    </a:lnTo>
                    <a:lnTo>
                      <a:pt x="230" y="149"/>
                    </a:lnTo>
                    <a:lnTo>
                      <a:pt x="247" y="166"/>
                    </a:lnTo>
                    <a:lnTo>
                      <a:pt x="260" y="181"/>
                    </a:lnTo>
                    <a:lnTo>
                      <a:pt x="277" y="198"/>
                    </a:lnTo>
                    <a:lnTo>
                      <a:pt x="295" y="213"/>
                    </a:lnTo>
                    <a:lnTo>
                      <a:pt x="312" y="229"/>
                    </a:lnTo>
                    <a:lnTo>
                      <a:pt x="289" y="99"/>
                    </a:lnTo>
                    <a:lnTo>
                      <a:pt x="350" y="166"/>
                    </a:lnTo>
                    <a:lnTo>
                      <a:pt x="363" y="152"/>
                    </a:lnTo>
                    <a:lnTo>
                      <a:pt x="329" y="12"/>
                    </a:lnTo>
                    <a:lnTo>
                      <a:pt x="418" y="4"/>
                    </a:lnTo>
                    <a:lnTo>
                      <a:pt x="418" y="17"/>
                    </a:lnTo>
                    <a:lnTo>
                      <a:pt x="420" y="35"/>
                    </a:lnTo>
                    <a:lnTo>
                      <a:pt x="422" y="48"/>
                    </a:lnTo>
                    <a:lnTo>
                      <a:pt x="426" y="65"/>
                    </a:lnTo>
                    <a:lnTo>
                      <a:pt x="430" y="80"/>
                    </a:lnTo>
                    <a:lnTo>
                      <a:pt x="433" y="95"/>
                    </a:lnTo>
                    <a:lnTo>
                      <a:pt x="437" y="111"/>
                    </a:lnTo>
                    <a:lnTo>
                      <a:pt x="443" y="128"/>
                    </a:lnTo>
                    <a:lnTo>
                      <a:pt x="521" y="128"/>
                    </a:lnTo>
                    <a:lnTo>
                      <a:pt x="509" y="139"/>
                    </a:lnTo>
                    <a:lnTo>
                      <a:pt x="502" y="154"/>
                    </a:lnTo>
                    <a:lnTo>
                      <a:pt x="494" y="168"/>
                    </a:lnTo>
                    <a:lnTo>
                      <a:pt x="490" y="185"/>
                    </a:lnTo>
                    <a:lnTo>
                      <a:pt x="487" y="198"/>
                    </a:lnTo>
                    <a:lnTo>
                      <a:pt x="489" y="213"/>
                    </a:lnTo>
                    <a:lnTo>
                      <a:pt x="490" y="229"/>
                    </a:lnTo>
                    <a:lnTo>
                      <a:pt x="500" y="244"/>
                    </a:lnTo>
                    <a:lnTo>
                      <a:pt x="504" y="244"/>
                    </a:lnTo>
                    <a:lnTo>
                      <a:pt x="515" y="246"/>
                    </a:lnTo>
                    <a:lnTo>
                      <a:pt x="528" y="248"/>
                    </a:lnTo>
                    <a:lnTo>
                      <a:pt x="546" y="251"/>
                    </a:lnTo>
                    <a:lnTo>
                      <a:pt x="559" y="253"/>
                    </a:lnTo>
                    <a:lnTo>
                      <a:pt x="574" y="257"/>
                    </a:lnTo>
                    <a:lnTo>
                      <a:pt x="584" y="259"/>
                    </a:lnTo>
                    <a:lnTo>
                      <a:pt x="591" y="261"/>
                    </a:lnTo>
                    <a:lnTo>
                      <a:pt x="555" y="341"/>
                    </a:lnTo>
                    <a:lnTo>
                      <a:pt x="559" y="350"/>
                    </a:lnTo>
                    <a:lnTo>
                      <a:pt x="570" y="360"/>
                    </a:lnTo>
                    <a:lnTo>
                      <a:pt x="584" y="364"/>
                    </a:lnTo>
                    <a:lnTo>
                      <a:pt x="601" y="367"/>
                    </a:lnTo>
                    <a:lnTo>
                      <a:pt x="616" y="367"/>
                    </a:lnTo>
                    <a:lnTo>
                      <a:pt x="633" y="369"/>
                    </a:lnTo>
                    <a:lnTo>
                      <a:pt x="648" y="371"/>
                    </a:lnTo>
                    <a:lnTo>
                      <a:pt x="663" y="373"/>
                    </a:lnTo>
                    <a:lnTo>
                      <a:pt x="622" y="443"/>
                    </a:lnTo>
                    <a:lnTo>
                      <a:pt x="631" y="453"/>
                    </a:lnTo>
                    <a:lnTo>
                      <a:pt x="644" y="461"/>
                    </a:lnTo>
                    <a:lnTo>
                      <a:pt x="658" y="464"/>
                    </a:lnTo>
                    <a:lnTo>
                      <a:pt x="675" y="466"/>
                    </a:lnTo>
                    <a:lnTo>
                      <a:pt x="688" y="464"/>
                    </a:lnTo>
                    <a:lnTo>
                      <a:pt x="703" y="461"/>
                    </a:lnTo>
                    <a:lnTo>
                      <a:pt x="715" y="455"/>
                    </a:lnTo>
                    <a:lnTo>
                      <a:pt x="728" y="447"/>
                    </a:lnTo>
                    <a:lnTo>
                      <a:pt x="713" y="548"/>
                    </a:lnTo>
                    <a:lnTo>
                      <a:pt x="749" y="577"/>
                    </a:lnTo>
                    <a:lnTo>
                      <a:pt x="836" y="485"/>
                    </a:lnTo>
                    <a:lnTo>
                      <a:pt x="816" y="590"/>
                    </a:lnTo>
                    <a:lnTo>
                      <a:pt x="846" y="601"/>
                    </a:lnTo>
                    <a:lnTo>
                      <a:pt x="920" y="523"/>
                    </a:lnTo>
                    <a:lnTo>
                      <a:pt x="937" y="615"/>
                    </a:lnTo>
                    <a:lnTo>
                      <a:pt x="951" y="616"/>
                    </a:lnTo>
                    <a:lnTo>
                      <a:pt x="966" y="620"/>
                    </a:lnTo>
                    <a:lnTo>
                      <a:pt x="981" y="622"/>
                    </a:lnTo>
                    <a:lnTo>
                      <a:pt x="994" y="622"/>
                    </a:lnTo>
                    <a:lnTo>
                      <a:pt x="1061" y="531"/>
                    </a:lnTo>
                    <a:lnTo>
                      <a:pt x="1089" y="618"/>
                    </a:lnTo>
                    <a:lnTo>
                      <a:pt x="1150" y="603"/>
                    </a:lnTo>
                    <a:lnTo>
                      <a:pt x="1205" y="586"/>
                    </a:lnTo>
                    <a:lnTo>
                      <a:pt x="1257" y="563"/>
                    </a:lnTo>
                    <a:lnTo>
                      <a:pt x="1306" y="538"/>
                    </a:lnTo>
                    <a:lnTo>
                      <a:pt x="1348" y="508"/>
                    </a:lnTo>
                    <a:lnTo>
                      <a:pt x="1388" y="476"/>
                    </a:lnTo>
                    <a:lnTo>
                      <a:pt x="1424" y="442"/>
                    </a:lnTo>
                    <a:lnTo>
                      <a:pt x="1458" y="403"/>
                    </a:lnTo>
                    <a:lnTo>
                      <a:pt x="1485" y="360"/>
                    </a:lnTo>
                    <a:lnTo>
                      <a:pt x="1513" y="314"/>
                    </a:lnTo>
                    <a:lnTo>
                      <a:pt x="1536" y="267"/>
                    </a:lnTo>
                    <a:lnTo>
                      <a:pt x="1561" y="219"/>
                    </a:lnTo>
                    <a:lnTo>
                      <a:pt x="1582" y="166"/>
                    </a:lnTo>
                    <a:lnTo>
                      <a:pt x="1603" y="112"/>
                    </a:lnTo>
                    <a:lnTo>
                      <a:pt x="1620" y="55"/>
                    </a:lnTo>
                    <a:lnTo>
                      <a:pt x="1639" y="0"/>
                    </a:lnTo>
                    <a:lnTo>
                      <a:pt x="1639" y="21"/>
                    </a:lnTo>
                    <a:lnTo>
                      <a:pt x="1639" y="42"/>
                    </a:lnTo>
                    <a:lnTo>
                      <a:pt x="1639" y="63"/>
                    </a:lnTo>
                    <a:lnTo>
                      <a:pt x="1639" y="86"/>
                    </a:lnTo>
                    <a:lnTo>
                      <a:pt x="1635" y="107"/>
                    </a:lnTo>
                    <a:lnTo>
                      <a:pt x="1633" y="128"/>
                    </a:lnTo>
                    <a:lnTo>
                      <a:pt x="1629" y="149"/>
                    </a:lnTo>
                    <a:lnTo>
                      <a:pt x="1625" y="171"/>
                    </a:lnTo>
                    <a:lnTo>
                      <a:pt x="1618" y="190"/>
                    </a:lnTo>
                    <a:lnTo>
                      <a:pt x="1612" y="213"/>
                    </a:lnTo>
                    <a:lnTo>
                      <a:pt x="1605" y="232"/>
                    </a:lnTo>
                    <a:lnTo>
                      <a:pt x="1599" y="255"/>
                    </a:lnTo>
                    <a:lnTo>
                      <a:pt x="1589" y="274"/>
                    </a:lnTo>
                    <a:lnTo>
                      <a:pt x="1580" y="295"/>
                    </a:lnTo>
                    <a:lnTo>
                      <a:pt x="1570" y="316"/>
                    </a:lnTo>
                    <a:lnTo>
                      <a:pt x="1563" y="337"/>
                    </a:lnTo>
                    <a:lnTo>
                      <a:pt x="1589" y="345"/>
                    </a:lnTo>
                    <a:lnTo>
                      <a:pt x="1597" y="329"/>
                    </a:lnTo>
                    <a:lnTo>
                      <a:pt x="1606" y="316"/>
                    </a:lnTo>
                    <a:lnTo>
                      <a:pt x="1614" y="301"/>
                    </a:lnTo>
                    <a:lnTo>
                      <a:pt x="1624" y="289"/>
                    </a:lnTo>
                    <a:lnTo>
                      <a:pt x="1631" y="274"/>
                    </a:lnTo>
                    <a:lnTo>
                      <a:pt x="1641" y="261"/>
                    </a:lnTo>
                    <a:lnTo>
                      <a:pt x="1650" y="248"/>
                    </a:lnTo>
                    <a:lnTo>
                      <a:pt x="1660" y="234"/>
                    </a:lnTo>
                    <a:lnTo>
                      <a:pt x="1667" y="219"/>
                    </a:lnTo>
                    <a:lnTo>
                      <a:pt x="1675" y="204"/>
                    </a:lnTo>
                    <a:lnTo>
                      <a:pt x="1681" y="189"/>
                    </a:lnTo>
                    <a:lnTo>
                      <a:pt x="1688" y="175"/>
                    </a:lnTo>
                    <a:lnTo>
                      <a:pt x="1692" y="160"/>
                    </a:lnTo>
                    <a:lnTo>
                      <a:pt x="1698" y="145"/>
                    </a:lnTo>
                    <a:lnTo>
                      <a:pt x="1702" y="128"/>
                    </a:lnTo>
                    <a:lnTo>
                      <a:pt x="1705" y="112"/>
                    </a:lnTo>
                    <a:lnTo>
                      <a:pt x="1776" y="137"/>
                    </a:lnTo>
                    <a:lnTo>
                      <a:pt x="1740" y="238"/>
                    </a:lnTo>
                    <a:lnTo>
                      <a:pt x="1700" y="333"/>
                    </a:lnTo>
                    <a:lnTo>
                      <a:pt x="1652" y="419"/>
                    </a:lnTo>
                    <a:lnTo>
                      <a:pt x="1599" y="500"/>
                    </a:lnTo>
                    <a:lnTo>
                      <a:pt x="1536" y="571"/>
                    </a:lnTo>
                    <a:lnTo>
                      <a:pt x="1470" y="634"/>
                    </a:lnTo>
                    <a:lnTo>
                      <a:pt x="1399" y="685"/>
                    </a:lnTo>
                    <a:lnTo>
                      <a:pt x="1325" y="729"/>
                    </a:lnTo>
                    <a:lnTo>
                      <a:pt x="1243" y="759"/>
                    </a:lnTo>
                    <a:lnTo>
                      <a:pt x="1160" y="778"/>
                    </a:lnTo>
                    <a:lnTo>
                      <a:pt x="1072" y="784"/>
                    </a:lnTo>
                    <a:lnTo>
                      <a:pt x="983" y="778"/>
                    </a:lnTo>
                    <a:lnTo>
                      <a:pt x="890" y="755"/>
                    </a:lnTo>
                    <a:lnTo>
                      <a:pt x="798" y="719"/>
                    </a:lnTo>
                    <a:lnTo>
                      <a:pt x="705" y="668"/>
                    </a:lnTo>
                    <a:lnTo>
                      <a:pt x="612" y="601"/>
                    </a:lnTo>
                    <a:lnTo>
                      <a:pt x="608" y="596"/>
                    </a:lnTo>
                    <a:lnTo>
                      <a:pt x="603" y="588"/>
                    </a:lnTo>
                    <a:lnTo>
                      <a:pt x="593" y="575"/>
                    </a:lnTo>
                    <a:lnTo>
                      <a:pt x="582" y="559"/>
                    </a:lnTo>
                    <a:lnTo>
                      <a:pt x="566" y="538"/>
                    </a:lnTo>
                    <a:lnTo>
                      <a:pt x="551" y="518"/>
                    </a:lnTo>
                    <a:lnTo>
                      <a:pt x="532" y="495"/>
                    </a:lnTo>
                    <a:lnTo>
                      <a:pt x="515" y="472"/>
                    </a:lnTo>
                    <a:lnTo>
                      <a:pt x="494" y="445"/>
                    </a:lnTo>
                    <a:lnTo>
                      <a:pt x="477" y="422"/>
                    </a:lnTo>
                    <a:lnTo>
                      <a:pt x="458" y="398"/>
                    </a:lnTo>
                    <a:lnTo>
                      <a:pt x="443" y="375"/>
                    </a:lnTo>
                    <a:lnTo>
                      <a:pt x="426" y="352"/>
                    </a:lnTo>
                    <a:lnTo>
                      <a:pt x="414" y="333"/>
                    </a:lnTo>
                    <a:lnTo>
                      <a:pt x="403" y="316"/>
                    </a:lnTo>
                    <a:lnTo>
                      <a:pt x="397" y="306"/>
                    </a:lnTo>
                    <a:lnTo>
                      <a:pt x="359" y="312"/>
                    </a:lnTo>
                    <a:lnTo>
                      <a:pt x="329" y="320"/>
                    </a:lnTo>
                    <a:lnTo>
                      <a:pt x="297" y="324"/>
                    </a:lnTo>
                    <a:lnTo>
                      <a:pt x="268" y="327"/>
                    </a:lnTo>
                    <a:lnTo>
                      <a:pt x="239" y="327"/>
                    </a:lnTo>
                    <a:lnTo>
                      <a:pt x="215" y="327"/>
                    </a:lnTo>
                    <a:lnTo>
                      <a:pt x="190" y="324"/>
                    </a:lnTo>
                    <a:lnTo>
                      <a:pt x="167" y="320"/>
                    </a:lnTo>
                    <a:lnTo>
                      <a:pt x="144" y="310"/>
                    </a:lnTo>
                    <a:lnTo>
                      <a:pt x="122" y="299"/>
                    </a:lnTo>
                    <a:lnTo>
                      <a:pt x="101" y="284"/>
                    </a:lnTo>
                    <a:lnTo>
                      <a:pt x="80" y="268"/>
                    </a:lnTo>
                    <a:lnTo>
                      <a:pt x="59" y="246"/>
                    </a:lnTo>
                    <a:lnTo>
                      <a:pt x="40" y="223"/>
                    </a:lnTo>
                    <a:lnTo>
                      <a:pt x="19" y="194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81" name="Freeform 61"/>
              <p:cNvSpPr>
                <a:spLocks/>
              </p:cNvSpPr>
              <p:nvPr/>
            </p:nvSpPr>
            <p:spPr bwMode="auto">
              <a:xfrm>
                <a:off x="3434" y="2014"/>
                <a:ext cx="444" cy="471"/>
              </a:xfrm>
              <a:custGeom>
                <a:avLst/>
                <a:gdLst>
                  <a:gd name="T0" fmla="*/ 12 w 888"/>
                  <a:gd name="T1" fmla="*/ 54 h 943"/>
                  <a:gd name="T2" fmla="*/ 14 w 888"/>
                  <a:gd name="T3" fmla="*/ 59 h 943"/>
                  <a:gd name="T4" fmla="*/ 15 w 888"/>
                  <a:gd name="T5" fmla="*/ 65 h 943"/>
                  <a:gd name="T6" fmla="*/ 19 w 888"/>
                  <a:gd name="T7" fmla="*/ 71 h 943"/>
                  <a:gd name="T8" fmla="*/ 22 w 888"/>
                  <a:gd name="T9" fmla="*/ 77 h 943"/>
                  <a:gd name="T10" fmla="*/ 25 w 888"/>
                  <a:gd name="T11" fmla="*/ 82 h 943"/>
                  <a:gd name="T12" fmla="*/ 29 w 888"/>
                  <a:gd name="T13" fmla="*/ 86 h 943"/>
                  <a:gd name="T14" fmla="*/ 35 w 888"/>
                  <a:gd name="T15" fmla="*/ 89 h 943"/>
                  <a:gd name="T16" fmla="*/ 40 w 888"/>
                  <a:gd name="T17" fmla="*/ 92 h 943"/>
                  <a:gd name="T18" fmla="*/ 45 w 888"/>
                  <a:gd name="T19" fmla="*/ 92 h 943"/>
                  <a:gd name="T20" fmla="*/ 51 w 888"/>
                  <a:gd name="T21" fmla="*/ 93 h 943"/>
                  <a:gd name="T22" fmla="*/ 56 w 888"/>
                  <a:gd name="T23" fmla="*/ 93 h 943"/>
                  <a:gd name="T24" fmla="*/ 60 w 888"/>
                  <a:gd name="T25" fmla="*/ 92 h 943"/>
                  <a:gd name="T26" fmla="*/ 66 w 888"/>
                  <a:gd name="T27" fmla="*/ 91 h 943"/>
                  <a:gd name="T28" fmla="*/ 71 w 888"/>
                  <a:gd name="T29" fmla="*/ 88 h 943"/>
                  <a:gd name="T30" fmla="*/ 76 w 888"/>
                  <a:gd name="T31" fmla="*/ 84 h 943"/>
                  <a:gd name="T32" fmla="*/ 80 w 888"/>
                  <a:gd name="T33" fmla="*/ 79 h 943"/>
                  <a:gd name="T34" fmla="*/ 86 w 888"/>
                  <a:gd name="T35" fmla="*/ 70 h 943"/>
                  <a:gd name="T36" fmla="*/ 90 w 888"/>
                  <a:gd name="T37" fmla="*/ 61 h 943"/>
                  <a:gd name="T38" fmla="*/ 92 w 888"/>
                  <a:gd name="T39" fmla="*/ 52 h 943"/>
                  <a:gd name="T40" fmla="*/ 93 w 888"/>
                  <a:gd name="T41" fmla="*/ 42 h 943"/>
                  <a:gd name="T42" fmla="*/ 93 w 888"/>
                  <a:gd name="T43" fmla="*/ 32 h 943"/>
                  <a:gd name="T44" fmla="*/ 93 w 888"/>
                  <a:gd name="T45" fmla="*/ 22 h 943"/>
                  <a:gd name="T46" fmla="*/ 92 w 888"/>
                  <a:gd name="T47" fmla="*/ 12 h 943"/>
                  <a:gd name="T48" fmla="*/ 92 w 888"/>
                  <a:gd name="T49" fmla="*/ 2 h 943"/>
                  <a:gd name="T50" fmla="*/ 104 w 888"/>
                  <a:gd name="T51" fmla="*/ 18 h 943"/>
                  <a:gd name="T52" fmla="*/ 111 w 888"/>
                  <a:gd name="T53" fmla="*/ 14 h 943"/>
                  <a:gd name="T54" fmla="*/ 111 w 888"/>
                  <a:gd name="T55" fmla="*/ 21 h 943"/>
                  <a:gd name="T56" fmla="*/ 111 w 888"/>
                  <a:gd name="T57" fmla="*/ 29 h 943"/>
                  <a:gd name="T58" fmla="*/ 109 w 888"/>
                  <a:gd name="T59" fmla="*/ 38 h 943"/>
                  <a:gd name="T60" fmla="*/ 107 w 888"/>
                  <a:gd name="T61" fmla="*/ 46 h 943"/>
                  <a:gd name="T62" fmla="*/ 104 w 888"/>
                  <a:gd name="T63" fmla="*/ 54 h 943"/>
                  <a:gd name="T64" fmla="*/ 102 w 888"/>
                  <a:gd name="T65" fmla="*/ 61 h 943"/>
                  <a:gd name="T66" fmla="*/ 101 w 888"/>
                  <a:gd name="T67" fmla="*/ 67 h 943"/>
                  <a:gd name="T68" fmla="*/ 101 w 888"/>
                  <a:gd name="T69" fmla="*/ 71 h 943"/>
                  <a:gd name="T70" fmla="*/ 104 w 888"/>
                  <a:gd name="T71" fmla="*/ 71 h 943"/>
                  <a:gd name="T72" fmla="*/ 106 w 888"/>
                  <a:gd name="T73" fmla="*/ 67 h 943"/>
                  <a:gd name="T74" fmla="*/ 109 w 888"/>
                  <a:gd name="T75" fmla="*/ 63 h 943"/>
                  <a:gd name="T76" fmla="*/ 111 w 888"/>
                  <a:gd name="T77" fmla="*/ 59 h 943"/>
                  <a:gd name="T78" fmla="*/ 111 w 888"/>
                  <a:gd name="T79" fmla="*/ 62 h 943"/>
                  <a:gd name="T80" fmla="*/ 109 w 888"/>
                  <a:gd name="T81" fmla="*/ 71 h 943"/>
                  <a:gd name="T82" fmla="*/ 106 w 888"/>
                  <a:gd name="T83" fmla="*/ 79 h 943"/>
                  <a:gd name="T84" fmla="*/ 102 w 888"/>
                  <a:gd name="T85" fmla="*/ 88 h 943"/>
                  <a:gd name="T86" fmla="*/ 97 w 888"/>
                  <a:gd name="T87" fmla="*/ 96 h 943"/>
                  <a:gd name="T88" fmla="*/ 92 w 888"/>
                  <a:gd name="T89" fmla="*/ 103 h 943"/>
                  <a:gd name="T90" fmla="*/ 86 w 888"/>
                  <a:gd name="T91" fmla="*/ 110 h 943"/>
                  <a:gd name="T92" fmla="*/ 79 w 888"/>
                  <a:gd name="T93" fmla="*/ 115 h 943"/>
                  <a:gd name="T94" fmla="*/ 74 w 888"/>
                  <a:gd name="T95" fmla="*/ 117 h 943"/>
                  <a:gd name="T96" fmla="*/ 75 w 888"/>
                  <a:gd name="T97" fmla="*/ 114 h 943"/>
                  <a:gd name="T98" fmla="*/ 77 w 888"/>
                  <a:gd name="T99" fmla="*/ 111 h 943"/>
                  <a:gd name="T100" fmla="*/ 79 w 888"/>
                  <a:gd name="T101" fmla="*/ 107 h 943"/>
                  <a:gd name="T102" fmla="*/ 82 w 888"/>
                  <a:gd name="T103" fmla="*/ 104 h 943"/>
                  <a:gd name="T104" fmla="*/ 84 w 888"/>
                  <a:gd name="T105" fmla="*/ 101 h 943"/>
                  <a:gd name="T106" fmla="*/ 84 w 888"/>
                  <a:gd name="T107" fmla="*/ 98 h 943"/>
                  <a:gd name="T108" fmla="*/ 71 w 888"/>
                  <a:gd name="T109" fmla="*/ 104 h 943"/>
                  <a:gd name="T110" fmla="*/ 57 w 888"/>
                  <a:gd name="T111" fmla="*/ 107 h 943"/>
                  <a:gd name="T112" fmla="*/ 44 w 888"/>
                  <a:gd name="T113" fmla="*/ 106 h 943"/>
                  <a:gd name="T114" fmla="*/ 31 w 888"/>
                  <a:gd name="T115" fmla="*/ 103 h 943"/>
                  <a:gd name="T116" fmla="*/ 21 w 888"/>
                  <a:gd name="T117" fmla="*/ 96 h 943"/>
                  <a:gd name="T118" fmla="*/ 11 w 888"/>
                  <a:gd name="T119" fmla="*/ 86 h 943"/>
                  <a:gd name="T120" fmla="*/ 5 w 888"/>
                  <a:gd name="T121" fmla="*/ 72 h 943"/>
                  <a:gd name="T122" fmla="*/ 0 w 888"/>
                  <a:gd name="T123" fmla="*/ 55 h 943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888"/>
                  <a:gd name="T187" fmla="*/ 0 h 943"/>
                  <a:gd name="T188" fmla="*/ 888 w 888"/>
                  <a:gd name="T189" fmla="*/ 943 h 943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888" h="943">
                    <a:moveTo>
                      <a:pt x="0" y="441"/>
                    </a:moveTo>
                    <a:lnTo>
                      <a:pt x="96" y="432"/>
                    </a:lnTo>
                    <a:lnTo>
                      <a:pt x="101" y="453"/>
                    </a:lnTo>
                    <a:lnTo>
                      <a:pt x="107" y="476"/>
                    </a:lnTo>
                    <a:lnTo>
                      <a:pt x="115" y="498"/>
                    </a:lnTo>
                    <a:lnTo>
                      <a:pt x="124" y="523"/>
                    </a:lnTo>
                    <a:lnTo>
                      <a:pt x="134" y="546"/>
                    </a:lnTo>
                    <a:lnTo>
                      <a:pt x="145" y="571"/>
                    </a:lnTo>
                    <a:lnTo>
                      <a:pt x="156" y="593"/>
                    </a:lnTo>
                    <a:lnTo>
                      <a:pt x="172" y="618"/>
                    </a:lnTo>
                    <a:lnTo>
                      <a:pt x="183" y="637"/>
                    </a:lnTo>
                    <a:lnTo>
                      <a:pt x="200" y="658"/>
                    </a:lnTo>
                    <a:lnTo>
                      <a:pt x="215" y="675"/>
                    </a:lnTo>
                    <a:lnTo>
                      <a:pt x="234" y="692"/>
                    </a:lnTo>
                    <a:lnTo>
                      <a:pt x="251" y="706"/>
                    </a:lnTo>
                    <a:lnTo>
                      <a:pt x="274" y="719"/>
                    </a:lnTo>
                    <a:lnTo>
                      <a:pt x="295" y="728"/>
                    </a:lnTo>
                    <a:lnTo>
                      <a:pt x="320" y="736"/>
                    </a:lnTo>
                    <a:lnTo>
                      <a:pt x="339" y="738"/>
                    </a:lnTo>
                    <a:lnTo>
                      <a:pt x="360" y="742"/>
                    </a:lnTo>
                    <a:lnTo>
                      <a:pt x="379" y="744"/>
                    </a:lnTo>
                    <a:lnTo>
                      <a:pt x="402" y="747"/>
                    </a:lnTo>
                    <a:lnTo>
                      <a:pt x="421" y="746"/>
                    </a:lnTo>
                    <a:lnTo>
                      <a:pt x="442" y="746"/>
                    </a:lnTo>
                    <a:lnTo>
                      <a:pt x="462" y="744"/>
                    </a:lnTo>
                    <a:lnTo>
                      <a:pt x="485" y="742"/>
                    </a:lnTo>
                    <a:lnTo>
                      <a:pt x="504" y="734"/>
                    </a:lnTo>
                    <a:lnTo>
                      <a:pt x="525" y="728"/>
                    </a:lnTo>
                    <a:lnTo>
                      <a:pt x="544" y="717"/>
                    </a:lnTo>
                    <a:lnTo>
                      <a:pt x="565" y="708"/>
                    </a:lnTo>
                    <a:lnTo>
                      <a:pt x="584" y="694"/>
                    </a:lnTo>
                    <a:lnTo>
                      <a:pt x="603" y="679"/>
                    </a:lnTo>
                    <a:lnTo>
                      <a:pt x="620" y="660"/>
                    </a:lnTo>
                    <a:lnTo>
                      <a:pt x="639" y="639"/>
                    </a:lnTo>
                    <a:lnTo>
                      <a:pt x="662" y="603"/>
                    </a:lnTo>
                    <a:lnTo>
                      <a:pt x="681" y="567"/>
                    </a:lnTo>
                    <a:lnTo>
                      <a:pt x="698" y="531"/>
                    </a:lnTo>
                    <a:lnTo>
                      <a:pt x="713" y="495"/>
                    </a:lnTo>
                    <a:lnTo>
                      <a:pt x="723" y="455"/>
                    </a:lnTo>
                    <a:lnTo>
                      <a:pt x="731" y="417"/>
                    </a:lnTo>
                    <a:lnTo>
                      <a:pt x="736" y="377"/>
                    </a:lnTo>
                    <a:lnTo>
                      <a:pt x="742" y="339"/>
                    </a:lnTo>
                    <a:lnTo>
                      <a:pt x="742" y="297"/>
                    </a:lnTo>
                    <a:lnTo>
                      <a:pt x="744" y="257"/>
                    </a:lnTo>
                    <a:lnTo>
                      <a:pt x="742" y="217"/>
                    </a:lnTo>
                    <a:lnTo>
                      <a:pt x="742" y="177"/>
                    </a:lnTo>
                    <a:lnTo>
                      <a:pt x="738" y="137"/>
                    </a:lnTo>
                    <a:lnTo>
                      <a:pt x="736" y="97"/>
                    </a:lnTo>
                    <a:lnTo>
                      <a:pt x="732" y="57"/>
                    </a:lnTo>
                    <a:lnTo>
                      <a:pt x="731" y="17"/>
                    </a:lnTo>
                    <a:lnTo>
                      <a:pt x="808" y="0"/>
                    </a:lnTo>
                    <a:lnTo>
                      <a:pt x="826" y="150"/>
                    </a:lnTo>
                    <a:lnTo>
                      <a:pt x="850" y="162"/>
                    </a:lnTo>
                    <a:lnTo>
                      <a:pt x="885" y="116"/>
                    </a:lnTo>
                    <a:lnTo>
                      <a:pt x="886" y="143"/>
                    </a:lnTo>
                    <a:lnTo>
                      <a:pt x="888" y="171"/>
                    </a:lnTo>
                    <a:lnTo>
                      <a:pt x="885" y="202"/>
                    </a:lnTo>
                    <a:lnTo>
                      <a:pt x="881" y="236"/>
                    </a:lnTo>
                    <a:lnTo>
                      <a:pt x="873" y="270"/>
                    </a:lnTo>
                    <a:lnTo>
                      <a:pt x="867" y="304"/>
                    </a:lnTo>
                    <a:lnTo>
                      <a:pt x="858" y="339"/>
                    </a:lnTo>
                    <a:lnTo>
                      <a:pt x="850" y="375"/>
                    </a:lnTo>
                    <a:lnTo>
                      <a:pt x="839" y="405"/>
                    </a:lnTo>
                    <a:lnTo>
                      <a:pt x="829" y="437"/>
                    </a:lnTo>
                    <a:lnTo>
                      <a:pt x="818" y="466"/>
                    </a:lnTo>
                    <a:lnTo>
                      <a:pt x="812" y="495"/>
                    </a:lnTo>
                    <a:lnTo>
                      <a:pt x="807" y="517"/>
                    </a:lnTo>
                    <a:lnTo>
                      <a:pt x="803" y="538"/>
                    </a:lnTo>
                    <a:lnTo>
                      <a:pt x="801" y="555"/>
                    </a:lnTo>
                    <a:lnTo>
                      <a:pt x="805" y="569"/>
                    </a:lnTo>
                    <a:lnTo>
                      <a:pt x="822" y="582"/>
                    </a:lnTo>
                    <a:lnTo>
                      <a:pt x="826" y="569"/>
                    </a:lnTo>
                    <a:lnTo>
                      <a:pt x="833" y="555"/>
                    </a:lnTo>
                    <a:lnTo>
                      <a:pt x="845" y="538"/>
                    </a:lnTo>
                    <a:lnTo>
                      <a:pt x="858" y="523"/>
                    </a:lnTo>
                    <a:lnTo>
                      <a:pt x="867" y="506"/>
                    </a:lnTo>
                    <a:lnTo>
                      <a:pt x="879" y="491"/>
                    </a:lnTo>
                    <a:lnTo>
                      <a:pt x="885" y="479"/>
                    </a:lnTo>
                    <a:lnTo>
                      <a:pt x="888" y="474"/>
                    </a:lnTo>
                    <a:lnTo>
                      <a:pt x="883" y="502"/>
                    </a:lnTo>
                    <a:lnTo>
                      <a:pt x="877" y="534"/>
                    </a:lnTo>
                    <a:lnTo>
                      <a:pt x="867" y="569"/>
                    </a:lnTo>
                    <a:lnTo>
                      <a:pt x="858" y="603"/>
                    </a:lnTo>
                    <a:lnTo>
                      <a:pt x="845" y="637"/>
                    </a:lnTo>
                    <a:lnTo>
                      <a:pt x="831" y="671"/>
                    </a:lnTo>
                    <a:lnTo>
                      <a:pt x="814" y="706"/>
                    </a:lnTo>
                    <a:lnTo>
                      <a:pt x="799" y="740"/>
                    </a:lnTo>
                    <a:lnTo>
                      <a:pt x="776" y="770"/>
                    </a:lnTo>
                    <a:lnTo>
                      <a:pt x="755" y="803"/>
                    </a:lnTo>
                    <a:lnTo>
                      <a:pt x="732" y="831"/>
                    </a:lnTo>
                    <a:lnTo>
                      <a:pt x="710" y="860"/>
                    </a:lnTo>
                    <a:lnTo>
                      <a:pt x="683" y="884"/>
                    </a:lnTo>
                    <a:lnTo>
                      <a:pt x="656" y="907"/>
                    </a:lnTo>
                    <a:lnTo>
                      <a:pt x="628" y="926"/>
                    </a:lnTo>
                    <a:lnTo>
                      <a:pt x="601" y="943"/>
                    </a:lnTo>
                    <a:lnTo>
                      <a:pt x="592" y="940"/>
                    </a:lnTo>
                    <a:lnTo>
                      <a:pt x="596" y="924"/>
                    </a:lnTo>
                    <a:lnTo>
                      <a:pt x="599" y="913"/>
                    </a:lnTo>
                    <a:lnTo>
                      <a:pt x="607" y="903"/>
                    </a:lnTo>
                    <a:lnTo>
                      <a:pt x="615" y="890"/>
                    </a:lnTo>
                    <a:lnTo>
                      <a:pt x="624" y="879"/>
                    </a:lnTo>
                    <a:lnTo>
                      <a:pt x="632" y="863"/>
                    </a:lnTo>
                    <a:lnTo>
                      <a:pt x="641" y="852"/>
                    </a:lnTo>
                    <a:lnTo>
                      <a:pt x="649" y="839"/>
                    </a:lnTo>
                    <a:lnTo>
                      <a:pt x="658" y="829"/>
                    </a:lnTo>
                    <a:lnTo>
                      <a:pt x="670" y="812"/>
                    </a:lnTo>
                    <a:lnTo>
                      <a:pt x="675" y="806"/>
                    </a:lnTo>
                    <a:lnTo>
                      <a:pt x="668" y="789"/>
                    </a:lnTo>
                    <a:lnTo>
                      <a:pt x="615" y="814"/>
                    </a:lnTo>
                    <a:lnTo>
                      <a:pt x="561" y="835"/>
                    </a:lnTo>
                    <a:lnTo>
                      <a:pt x="508" y="848"/>
                    </a:lnTo>
                    <a:lnTo>
                      <a:pt x="457" y="858"/>
                    </a:lnTo>
                    <a:lnTo>
                      <a:pt x="402" y="858"/>
                    </a:lnTo>
                    <a:lnTo>
                      <a:pt x="350" y="854"/>
                    </a:lnTo>
                    <a:lnTo>
                      <a:pt x="299" y="843"/>
                    </a:lnTo>
                    <a:lnTo>
                      <a:pt x="251" y="827"/>
                    </a:lnTo>
                    <a:lnTo>
                      <a:pt x="204" y="801"/>
                    </a:lnTo>
                    <a:lnTo>
                      <a:pt x="162" y="770"/>
                    </a:lnTo>
                    <a:lnTo>
                      <a:pt x="122" y="732"/>
                    </a:lnTo>
                    <a:lnTo>
                      <a:pt x="88" y="690"/>
                    </a:lnTo>
                    <a:lnTo>
                      <a:pt x="56" y="637"/>
                    </a:lnTo>
                    <a:lnTo>
                      <a:pt x="33" y="580"/>
                    </a:lnTo>
                    <a:lnTo>
                      <a:pt x="12" y="514"/>
                    </a:lnTo>
                    <a:lnTo>
                      <a:pt x="0" y="44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82" name="Freeform 62"/>
              <p:cNvSpPr>
                <a:spLocks/>
              </p:cNvSpPr>
              <p:nvPr/>
            </p:nvSpPr>
            <p:spPr bwMode="auto">
              <a:xfrm>
                <a:off x="3512" y="1901"/>
                <a:ext cx="144" cy="158"/>
              </a:xfrm>
              <a:custGeom>
                <a:avLst/>
                <a:gdLst>
                  <a:gd name="T0" fmla="*/ 7 w 287"/>
                  <a:gd name="T1" fmla="*/ 11 h 315"/>
                  <a:gd name="T2" fmla="*/ 24 w 287"/>
                  <a:gd name="T3" fmla="*/ 0 h 315"/>
                  <a:gd name="T4" fmla="*/ 36 w 287"/>
                  <a:gd name="T5" fmla="*/ 2 h 315"/>
                  <a:gd name="T6" fmla="*/ 19 w 287"/>
                  <a:gd name="T7" fmla="*/ 15 h 315"/>
                  <a:gd name="T8" fmla="*/ 3 w 287"/>
                  <a:gd name="T9" fmla="*/ 40 h 315"/>
                  <a:gd name="T10" fmla="*/ 2 w 287"/>
                  <a:gd name="T11" fmla="*/ 38 h 315"/>
                  <a:gd name="T12" fmla="*/ 1 w 287"/>
                  <a:gd name="T13" fmla="*/ 36 h 315"/>
                  <a:gd name="T14" fmla="*/ 1 w 287"/>
                  <a:gd name="T15" fmla="*/ 34 h 315"/>
                  <a:gd name="T16" fmla="*/ 1 w 287"/>
                  <a:gd name="T17" fmla="*/ 32 h 315"/>
                  <a:gd name="T18" fmla="*/ 0 w 287"/>
                  <a:gd name="T19" fmla="*/ 30 h 315"/>
                  <a:gd name="T20" fmla="*/ 0 w 287"/>
                  <a:gd name="T21" fmla="*/ 29 h 315"/>
                  <a:gd name="T22" fmla="*/ 1 w 287"/>
                  <a:gd name="T23" fmla="*/ 27 h 315"/>
                  <a:gd name="T24" fmla="*/ 1 w 287"/>
                  <a:gd name="T25" fmla="*/ 26 h 315"/>
                  <a:gd name="T26" fmla="*/ 1 w 287"/>
                  <a:gd name="T27" fmla="*/ 24 h 315"/>
                  <a:gd name="T28" fmla="*/ 2 w 287"/>
                  <a:gd name="T29" fmla="*/ 22 h 315"/>
                  <a:gd name="T30" fmla="*/ 3 w 287"/>
                  <a:gd name="T31" fmla="*/ 21 h 315"/>
                  <a:gd name="T32" fmla="*/ 4 w 287"/>
                  <a:gd name="T33" fmla="*/ 19 h 315"/>
                  <a:gd name="T34" fmla="*/ 4 w 287"/>
                  <a:gd name="T35" fmla="*/ 17 h 315"/>
                  <a:gd name="T36" fmla="*/ 5 w 287"/>
                  <a:gd name="T37" fmla="*/ 15 h 315"/>
                  <a:gd name="T38" fmla="*/ 6 w 287"/>
                  <a:gd name="T39" fmla="*/ 13 h 315"/>
                  <a:gd name="T40" fmla="*/ 7 w 287"/>
                  <a:gd name="T41" fmla="*/ 11 h 315"/>
                  <a:gd name="T42" fmla="*/ 7 w 287"/>
                  <a:gd name="T43" fmla="*/ 11 h 31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287"/>
                  <a:gd name="T67" fmla="*/ 0 h 315"/>
                  <a:gd name="T68" fmla="*/ 287 w 287"/>
                  <a:gd name="T69" fmla="*/ 315 h 315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287" h="315">
                    <a:moveTo>
                      <a:pt x="55" y="83"/>
                    </a:moveTo>
                    <a:lnTo>
                      <a:pt x="185" y="0"/>
                    </a:lnTo>
                    <a:lnTo>
                      <a:pt x="287" y="9"/>
                    </a:lnTo>
                    <a:lnTo>
                      <a:pt x="151" y="116"/>
                    </a:lnTo>
                    <a:lnTo>
                      <a:pt x="21" y="315"/>
                    </a:lnTo>
                    <a:lnTo>
                      <a:pt x="12" y="298"/>
                    </a:lnTo>
                    <a:lnTo>
                      <a:pt x="8" y="281"/>
                    </a:lnTo>
                    <a:lnTo>
                      <a:pt x="2" y="266"/>
                    </a:lnTo>
                    <a:lnTo>
                      <a:pt x="2" y="253"/>
                    </a:lnTo>
                    <a:lnTo>
                      <a:pt x="0" y="239"/>
                    </a:lnTo>
                    <a:lnTo>
                      <a:pt x="0" y="226"/>
                    </a:lnTo>
                    <a:lnTo>
                      <a:pt x="2" y="213"/>
                    </a:lnTo>
                    <a:lnTo>
                      <a:pt x="6" y="201"/>
                    </a:lnTo>
                    <a:lnTo>
                      <a:pt x="8" y="188"/>
                    </a:lnTo>
                    <a:lnTo>
                      <a:pt x="14" y="175"/>
                    </a:lnTo>
                    <a:lnTo>
                      <a:pt x="19" y="161"/>
                    </a:lnTo>
                    <a:lnTo>
                      <a:pt x="25" y="148"/>
                    </a:lnTo>
                    <a:lnTo>
                      <a:pt x="31" y="133"/>
                    </a:lnTo>
                    <a:lnTo>
                      <a:pt x="38" y="118"/>
                    </a:lnTo>
                    <a:lnTo>
                      <a:pt x="46" y="100"/>
                    </a:lnTo>
                    <a:lnTo>
                      <a:pt x="55" y="8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83" name="Freeform 63"/>
              <p:cNvSpPr>
                <a:spLocks/>
              </p:cNvSpPr>
              <p:nvPr/>
            </p:nvSpPr>
            <p:spPr bwMode="auto">
              <a:xfrm>
                <a:off x="3904" y="2338"/>
                <a:ext cx="124" cy="221"/>
              </a:xfrm>
              <a:custGeom>
                <a:avLst/>
                <a:gdLst>
                  <a:gd name="T0" fmla="*/ 25 w 249"/>
                  <a:gd name="T1" fmla="*/ 0 h 443"/>
                  <a:gd name="T2" fmla="*/ 30 w 249"/>
                  <a:gd name="T3" fmla="*/ 0 h 443"/>
                  <a:gd name="T4" fmla="*/ 30 w 249"/>
                  <a:gd name="T5" fmla="*/ 6 h 443"/>
                  <a:gd name="T6" fmla="*/ 31 w 249"/>
                  <a:gd name="T7" fmla="*/ 11 h 443"/>
                  <a:gd name="T8" fmla="*/ 30 w 249"/>
                  <a:gd name="T9" fmla="*/ 15 h 443"/>
                  <a:gd name="T10" fmla="*/ 30 w 249"/>
                  <a:gd name="T11" fmla="*/ 20 h 443"/>
                  <a:gd name="T12" fmla="*/ 29 w 249"/>
                  <a:gd name="T13" fmla="*/ 23 h 443"/>
                  <a:gd name="T14" fmla="*/ 29 w 249"/>
                  <a:gd name="T15" fmla="*/ 27 h 443"/>
                  <a:gd name="T16" fmla="*/ 28 w 249"/>
                  <a:gd name="T17" fmla="*/ 30 h 443"/>
                  <a:gd name="T18" fmla="*/ 27 w 249"/>
                  <a:gd name="T19" fmla="*/ 33 h 443"/>
                  <a:gd name="T20" fmla="*/ 25 w 249"/>
                  <a:gd name="T21" fmla="*/ 35 h 443"/>
                  <a:gd name="T22" fmla="*/ 23 w 249"/>
                  <a:gd name="T23" fmla="*/ 38 h 443"/>
                  <a:gd name="T24" fmla="*/ 20 w 249"/>
                  <a:gd name="T25" fmla="*/ 40 h 443"/>
                  <a:gd name="T26" fmla="*/ 17 w 249"/>
                  <a:gd name="T27" fmla="*/ 43 h 443"/>
                  <a:gd name="T28" fmla="*/ 14 w 249"/>
                  <a:gd name="T29" fmla="*/ 46 h 443"/>
                  <a:gd name="T30" fmla="*/ 10 w 249"/>
                  <a:gd name="T31" fmla="*/ 48 h 443"/>
                  <a:gd name="T32" fmla="*/ 6 w 249"/>
                  <a:gd name="T33" fmla="*/ 51 h 443"/>
                  <a:gd name="T34" fmla="*/ 1 w 249"/>
                  <a:gd name="T35" fmla="*/ 55 h 443"/>
                  <a:gd name="T36" fmla="*/ 0 w 249"/>
                  <a:gd name="T37" fmla="*/ 53 h 443"/>
                  <a:gd name="T38" fmla="*/ 0 w 249"/>
                  <a:gd name="T39" fmla="*/ 51 h 443"/>
                  <a:gd name="T40" fmla="*/ 0 w 249"/>
                  <a:gd name="T41" fmla="*/ 48 h 443"/>
                  <a:gd name="T42" fmla="*/ 1 w 249"/>
                  <a:gd name="T43" fmla="*/ 45 h 443"/>
                  <a:gd name="T44" fmla="*/ 2 w 249"/>
                  <a:gd name="T45" fmla="*/ 42 h 443"/>
                  <a:gd name="T46" fmla="*/ 4 w 249"/>
                  <a:gd name="T47" fmla="*/ 38 h 443"/>
                  <a:gd name="T48" fmla="*/ 6 w 249"/>
                  <a:gd name="T49" fmla="*/ 33 h 443"/>
                  <a:gd name="T50" fmla="*/ 9 w 249"/>
                  <a:gd name="T51" fmla="*/ 29 h 443"/>
                  <a:gd name="T52" fmla="*/ 11 w 249"/>
                  <a:gd name="T53" fmla="*/ 24 h 443"/>
                  <a:gd name="T54" fmla="*/ 14 w 249"/>
                  <a:gd name="T55" fmla="*/ 20 h 443"/>
                  <a:gd name="T56" fmla="*/ 16 w 249"/>
                  <a:gd name="T57" fmla="*/ 15 h 443"/>
                  <a:gd name="T58" fmla="*/ 19 w 249"/>
                  <a:gd name="T59" fmla="*/ 11 h 443"/>
                  <a:gd name="T60" fmla="*/ 20 w 249"/>
                  <a:gd name="T61" fmla="*/ 8 h 443"/>
                  <a:gd name="T62" fmla="*/ 22 w 249"/>
                  <a:gd name="T63" fmla="*/ 4 h 443"/>
                  <a:gd name="T64" fmla="*/ 24 w 249"/>
                  <a:gd name="T65" fmla="*/ 1 h 443"/>
                  <a:gd name="T66" fmla="*/ 25 w 249"/>
                  <a:gd name="T67" fmla="*/ 0 h 443"/>
                  <a:gd name="T68" fmla="*/ 25 w 249"/>
                  <a:gd name="T69" fmla="*/ 0 h 44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49"/>
                  <a:gd name="T106" fmla="*/ 0 h 443"/>
                  <a:gd name="T107" fmla="*/ 249 w 249"/>
                  <a:gd name="T108" fmla="*/ 443 h 44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49" h="443">
                    <a:moveTo>
                      <a:pt x="201" y="0"/>
                    </a:moveTo>
                    <a:lnTo>
                      <a:pt x="247" y="3"/>
                    </a:lnTo>
                    <a:lnTo>
                      <a:pt x="247" y="49"/>
                    </a:lnTo>
                    <a:lnTo>
                      <a:pt x="249" y="91"/>
                    </a:lnTo>
                    <a:lnTo>
                      <a:pt x="247" y="127"/>
                    </a:lnTo>
                    <a:lnTo>
                      <a:pt x="245" y="161"/>
                    </a:lnTo>
                    <a:lnTo>
                      <a:pt x="239" y="190"/>
                    </a:lnTo>
                    <a:lnTo>
                      <a:pt x="235" y="216"/>
                    </a:lnTo>
                    <a:lnTo>
                      <a:pt x="226" y="241"/>
                    </a:lnTo>
                    <a:lnTo>
                      <a:pt x="216" y="266"/>
                    </a:lnTo>
                    <a:lnTo>
                      <a:pt x="201" y="285"/>
                    </a:lnTo>
                    <a:lnTo>
                      <a:pt x="184" y="306"/>
                    </a:lnTo>
                    <a:lnTo>
                      <a:pt x="165" y="327"/>
                    </a:lnTo>
                    <a:lnTo>
                      <a:pt x="142" y="348"/>
                    </a:lnTo>
                    <a:lnTo>
                      <a:pt x="114" y="369"/>
                    </a:lnTo>
                    <a:lnTo>
                      <a:pt x="85" y="391"/>
                    </a:lnTo>
                    <a:lnTo>
                      <a:pt x="49" y="414"/>
                    </a:lnTo>
                    <a:lnTo>
                      <a:pt x="11" y="443"/>
                    </a:lnTo>
                    <a:lnTo>
                      <a:pt x="2" y="431"/>
                    </a:lnTo>
                    <a:lnTo>
                      <a:pt x="0" y="414"/>
                    </a:lnTo>
                    <a:lnTo>
                      <a:pt x="2" y="391"/>
                    </a:lnTo>
                    <a:lnTo>
                      <a:pt x="11" y="367"/>
                    </a:lnTo>
                    <a:lnTo>
                      <a:pt x="21" y="336"/>
                    </a:lnTo>
                    <a:lnTo>
                      <a:pt x="36" y="304"/>
                    </a:lnTo>
                    <a:lnTo>
                      <a:pt x="53" y="270"/>
                    </a:lnTo>
                    <a:lnTo>
                      <a:pt x="74" y="235"/>
                    </a:lnTo>
                    <a:lnTo>
                      <a:pt x="91" y="197"/>
                    </a:lnTo>
                    <a:lnTo>
                      <a:pt x="112" y="163"/>
                    </a:lnTo>
                    <a:lnTo>
                      <a:pt x="131" y="127"/>
                    </a:lnTo>
                    <a:lnTo>
                      <a:pt x="152" y="95"/>
                    </a:lnTo>
                    <a:lnTo>
                      <a:pt x="167" y="64"/>
                    </a:lnTo>
                    <a:lnTo>
                      <a:pt x="182" y="38"/>
                    </a:lnTo>
                    <a:lnTo>
                      <a:pt x="192" y="15"/>
                    </a:lnTo>
                    <a:lnTo>
                      <a:pt x="20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84" name="Freeform 64"/>
              <p:cNvSpPr>
                <a:spLocks/>
              </p:cNvSpPr>
              <p:nvPr/>
            </p:nvSpPr>
            <p:spPr bwMode="auto">
              <a:xfrm>
                <a:off x="3959" y="1887"/>
                <a:ext cx="198" cy="407"/>
              </a:xfrm>
              <a:custGeom>
                <a:avLst/>
                <a:gdLst>
                  <a:gd name="T0" fmla="*/ 4 w 395"/>
                  <a:gd name="T1" fmla="*/ 1 h 814"/>
                  <a:gd name="T2" fmla="*/ 9 w 395"/>
                  <a:gd name="T3" fmla="*/ 0 h 814"/>
                  <a:gd name="T4" fmla="*/ 15 w 395"/>
                  <a:gd name="T5" fmla="*/ 1 h 814"/>
                  <a:gd name="T6" fmla="*/ 20 w 395"/>
                  <a:gd name="T7" fmla="*/ 3 h 814"/>
                  <a:gd name="T8" fmla="*/ 25 w 395"/>
                  <a:gd name="T9" fmla="*/ 6 h 814"/>
                  <a:gd name="T10" fmla="*/ 30 w 395"/>
                  <a:gd name="T11" fmla="*/ 9 h 814"/>
                  <a:gd name="T12" fmla="*/ 34 w 395"/>
                  <a:gd name="T13" fmla="*/ 13 h 814"/>
                  <a:gd name="T14" fmla="*/ 38 w 395"/>
                  <a:gd name="T15" fmla="*/ 18 h 814"/>
                  <a:gd name="T16" fmla="*/ 44 w 395"/>
                  <a:gd name="T17" fmla="*/ 21 h 814"/>
                  <a:gd name="T18" fmla="*/ 47 w 395"/>
                  <a:gd name="T19" fmla="*/ 33 h 814"/>
                  <a:gd name="T20" fmla="*/ 50 w 395"/>
                  <a:gd name="T21" fmla="*/ 46 h 814"/>
                  <a:gd name="T22" fmla="*/ 50 w 395"/>
                  <a:gd name="T23" fmla="*/ 58 h 814"/>
                  <a:gd name="T24" fmla="*/ 49 w 395"/>
                  <a:gd name="T25" fmla="*/ 72 h 814"/>
                  <a:gd name="T26" fmla="*/ 45 w 395"/>
                  <a:gd name="T27" fmla="*/ 83 h 814"/>
                  <a:gd name="T28" fmla="*/ 38 w 395"/>
                  <a:gd name="T29" fmla="*/ 93 h 814"/>
                  <a:gd name="T30" fmla="*/ 28 w 395"/>
                  <a:gd name="T31" fmla="*/ 99 h 814"/>
                  <a:gd name="T32" fmla="*/ 15 w 395"/>
                  <a:gd name="T33" fmla="*/ 102 h 814"/>
                  <a:gd name="T34" fmla="*/ 6 w 395"/>
                  <a:gd name="T35" fmla="*/ 100 h 814"/>
                  <a:gd name="T36" fmla="*/ 6 w 395"/>
                  <a:gd name="T37" fmla="*/ 96 h 814"/>
                  <a:gd name="T38" fmla="*/ 7 w 395"/>
                  <a:gd name="T39" fmla="*/ 93 h 814"/>
                  <a:gd name="T40" fmla="*/ 7 w 395"/>
                  <a:gd name="T41" fmla="*/ 89 h 814"/>
                  <a:gd name="T42" fmla="*/ 8 w 395"/>
                  <a:gd name="T43" fmla="*/ 85 h 814"/>
                  <a:gd name="T44" fmla="*/ 9 w 395"/>
                  <a:gd name="T45" fmla="*/ 82 h 814"/>
                  <a:gd name="T46" fmla="*/ 11 w 395"/>
                  <a:gd name="T47" fmla="*/ 78 h 814"/>
                  <a:gd name="T48" fmla="*/ 13 w 395"/>
                  <a:gd name="T49" fmla="*/ 76 h 814"/>
                  <a:gd name="T50" fmla="*/ 19 w 395"/>
                  <a:gd name="T51" fmla="*/ 77 h 814"/>
                  <a:gd name="T52" fmla="*/ 20 w 395"/>
                  <a:gd name="T53" fmla="*/ 80 h 814"/>
                  <a:gd name="T54" fmla="*/ 20 w 395"/>
                  <a:gd name="T55" fmla="*/ 82 h 814"/>
                  <a:gd name="T56" fmla="*/ 21 w 395"/>
                  <a:gd name="T57" fmla="*/ 85 h 814"/>
                  <a:gd name="T58" fmla="*/ 22 w 395"/>
                  <a:gd name="T59" fmla="*/ 87 h 814"/>
                  <a:gd name="T60" fmla="*/ 23 w 395"/>
                  <a:gd name="T61" fmla="*/ 88 h 814"/>
                  <a:gd name="T62" fmla="*/ 25 w 395"/>
                  <a:gd name="T63" fmla="*/ 87 h 814"/>
                  <a:gd name="T64" fmla="*/ 29 w 395"/>
                  <a:gd name="T65" fmla="*/ 74 h 814"/>
                  <a:gd name="T66" fmla="*/ 30 w 395"/>
                  <a:gd name="T67" fmla="*/ 76 h 814"/>
                  <a:gd name="T68" fmla="*/ 32 w 395"/>
                  <a:gd name="T69" fmla="*/ 79 h 814"/>
                  <a:gd name="T70" fmla="*/ 33 w 395"/>
                  <a:gd name="T71" fmla="*/ 81 h 814"/>
                  <a:gd name="T72" fmla="*/ 36 w 395"/>
                  <a:gd name="T73" fmla="*/ 78 h 814"/>
                  <a:gd name="T74" fmla="*/ 37 w 395"/>
                  <a:gd name="T75" fmla="*/ 73 h 814"/>
                  <a:gd name="T76" fmla="*/ 39 w 395"/>
                  <a:gd name="T77" fmla="*/ 67 h 814"/>
                  <a:gd name="T78" fmla="*/ 39 w 395"/>
                  <a:gd name="T79" fmla="*/ 60 h 814"/>
                  <a:gd name="T80" fmla="*/ 40 w 395"/>
                  <a:gd name="T81" fmla="*/ 54 h 814"/>
                  <a:gd name="T82" fmla="*/ 40 w 395"/>
                  <a:gd name="T83" fmla="*/ 49 h 814"/>
                  <a:gd name="T84" fmla="*/ 39 w 395"/>
                  <a:gd name="T85" fmla="*/ 43 h 814"/>
                  <a:gd name="T86" fmla="*/ 38 w 395"/>
                  <a:gd name="T87" fmla="*/ 38 h 814"/>
                  <a:gd name="T88" fmla="*/ 33 w 395"/>
                  <a:gd name="T89" fmla="*/ 30 h 814"/>
                  <a:gd name="T90" fmla="*/ 24 w 395"/>
                  <a:gd name="T91" fmla="*/ 33 h 814"/>
                  <a:gd name="T92" fmla="*/ 25 w 395"/>
                  <a:gd name="T93" fmla="*/ 37 h 814"/>
                  <a:gd name="T94" fmla="*/ 25 w 395"/>
                  <a:gd name="T95" fmla="*/ 40 h 814"/>
                  <a:gd name="T96" fmla="*/ 25 w 395"/>
                  <a:gd name="T97" fmla="*/ 43 h 814"/>
                  <a:gd name="T98" fmla="*/ 24 w 395"/>
                  <a:gd name="T99" fmla="*/ 46 h 814"/>
                  <a:gd name="T100" fmla="*/ 24 w 395"/>
                  <a:gd name="T101" fmla="*/ 48 h 814"/>
                  <a:gd name="T102" fmla="*/ 24 w 395"/>
                  <a:gd name="T103" fmla="*/ 51 h 814"/>
                  <a:gd name="T104" fmla="*/ 23 w 395"/>
                  <a:gd name="T105" fmla="*/ 53 h 814"/>
                  <a:gd name="T106" fmla="*/ 11 w 395"/>
                  <a:gd name="T107" fmla="*/ 34 h 814"/>
                  <a:gd name="T108" fmla="*/ 11 w 395"/>
                  <a:gd name="T109" fmla="*/ 29 h 814"/>
                  <a:gd name="T110" fmla="*/ 10 w 395"/>
                  <a:gd name="T111" fmla="*/ 25 h 814"/>
                  <a:gd name="T112" fmla="*/ 9 w 395"/>
                  <a:gd name="T113" fmla="*/ 21 h 814"/>
                  <a:gd name="T114" fmla="*/ 7 w 395"/>
                  <a:gd name="T115" fmla="*/ 15 h 814"/>
                  <a:gd name="T116" fmla="*/ 5 w 395"/>
                  <a:gd name="T117" fmla="*/ 12 h 814"/>
                  <a:gd name="T118" fmla="*/ 3 w 395"/>
                  <a:gd name="T119" fmla="*/ 6 h 814"/>
                  <a:gd name="T120" fmla="*/ 1 w 395"/>
                  <a:gd name="T121" fmla="*/ 3 h 814"/>
                  <a:gd name="T122" fmla="*/ 0 w 395"/>
                  <a:gd name="T123" fmla="*/ 1 h 814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95"/>
                  <a:gd name="T187" fmla="*/ 0 h 814"/>
                  <a:gd name="T188" fmla="*/ 395 w 395"/>
                  <a:gd name="T189" fmla="*/ 814 h 814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95" h="814">
                    <a:moveTo>
                      <a:pt x="0" y="8"/>
                    </a:moveTo>
                    <a:lnTo>
                      <a:pt x="25" y="2"/>
                    </a:lnTo>
                    <a:lnTo>
                      <a:pt x="49" y="0"/>
                    </a:lnTo>
                    <a:lnTo>
                      <a:pt x="72" y="0"/>
                    </a:lnTo>
                    <a:lnTo>
                      <a:pt x="95" y="4"/>
                    </a:lnTo>
                    <a:lnTo>
                      <a:pt x="116" y="8"/>
                    </a:lnTo>
                    <a:lnTo>
                      <a:pt x="139" y="15"/>
                    </a:lnTo>
                    <a:lnTo>
                      <a:pt x="160" y="21"/>
                    </a:lnTo>
                    <a:lnTo>
                      <a:pt x="181" y="32"/>
                    </a:lnTo>
                    <a:lnTo>
                      <a:pt x="198" y="42"/>
                    </a:lnTo>
                    <a:lnTo>
                      <a:pt x="217" y="55"/>
                    </a:lnTo>
                    <a:lnTo>
                      <a:pt x="234" y="69"/>
                    </a:lnTo>
                    <a:lnTo>
                      <a:pt x="253" y="86"/>
                    </a:lnTo>
                    <a:lnTo>
                      <a:pt x="268" y="101"/>
                    </a:lnTo>
                    <a:lnTo>
                      <a:pt x="283" y="120"/>
                    </a:lnTo>
                    <a:lnTo>
                      <a:pt x="297" y="139"/>
                    </a:lnTo>
                    <a:lnTo>
                      <a:pt x="312" y="162"/>
                    </a:lnTo>
                    <a:lnTo>
                      <a:pt x="348" y="166"/>
                    </a:lnTo>
                    <a:lnTo>
                      <a:pt x="359" y="209"/>
                    </a:lnTo>
                    <a:lnTo>
                      <a:pt x="375" y="259"/>
                    </a:lnTo>
                    <a:lnTo>
                      <a:pt x="384" y="308"/>
                    </a:lnTo>
                    <a:lnTo>
                      <a:pt x="394" y="363"/>
                    </a:lnTo>
                    <a:lnTo>
                      <a:pt x="395" y="415"/>
                    </a:lnTo>
                    <a:lnTo>
                      <a:pt x="395" y="468"/>
                    </a:lnTo>
                    <a:lnTo>
                      <a:pt x="392" y="519"/>
                    </a:lnTo>
                    <a:lnTo>
                      <a:pt x="386" y="573"/>
                    </a:lnTo>
                    <a:lnTo>
                      <a:pt x="369" y="618"/>
                    </a:lnTo>
                    <a:lnTo>
                      <a:pt x="354" y="664"/>
                    </a:lnTo>
                    <a:lnTo>
                      <a:pt x="329" y="702"/>
                    </a:lnTo>
                    <a:lnTo>
                      <a:pt x="300" y="738"/>
                    </a:lnTo>
                    <a:lnTo>
                      <a:pt x="262" y="767"/>
                    </a:lnTo>
                    <a:lnTo>
                      <a:pt x="221" y="789"/>
                    </a:lnTo>
                    <a:lnTo>
                      <a:pt x="171" y="805"/>
                    </a:lnTo>
                    <a:lnTo>
                      <a:pt x="116" y="814"/>
                    </a:lnTo>
                    <a:lnTo>
                      <a:pt x="46" y="806"/>
                    </a:lnTo>
                    <a:lnTo>
                      <a:pt x="46" y="793"/>
                    </a:lnTo>
                    <a:lnTo>
                      <a:pt x="46" y="780"/>
                    </a:lnTo>
                    <a:lnTo>
                      <a:pt x="46" y="767"/>
                    </a:lnTo>
                    <a:lnTo>
                      <a:pt x="47" y="753"/>
                    </a:lnTo>
                    <a:lnTo>
                      <a:pt x="49" y="738"/>
                    </a:lnTo>
                    <a:lnTo>
                      <a:pt x="53" y="723"/>
                    </a:lnTo>
                    <a:lnTo>
                      <a:pt x="55" y="708"/>
                    </a:lnTo>
                    <a:lnTo>
                      <a:pt x="61" y="694"/>
                    </a:lnTo>
                    <a:lnTo>
                      <a:pt x="63" y="677"/>
                    </a:lnTo>
                    <a:lnTo>
                      <a:pt x="67" y="664"/>
                    </a:lnTo>
                    <a:lnTo>
                      <a:pt x="72" y="649"/>
                    </a:lnTo>
                    <a:lnTo>
                      <a:pt x="78" y="637"/>
                    </a:lnTo>
                    <a:lnTo>
                      <a:pt x="84" y="624"/>
                    </a:lnTo>
                    <a:lnTo>
                      <a:pt x="89" y="613"/>
                    </a:lnTo>
                    <a:lnTo>
                      <a:pt x="97" y="601"/>
                    </a:lnTo>
                    <a:lnTo>
                      <a:pt x="105" y="593"/>
                    </a:lnTo>
                    <a:lnTo>
                      <a:pt x="150" y="611"/>
                    </a:lnTo>
                    <a:lnTo>
                      <a:pt x="150" y="622"/>
                    </a:lnTo>
                    <a:lnTo>
                      <a:pt x="154" y="633"/>
                    </a:lnTo>
                    <a:lnTo>
                      <a:pt x="156" y="645"/>
                    </a:lnTo>
                    <a:lnTo>
                      <a:pt x="160" y="656"/>
                    </a:lnTo>
                    <a:lnTo>
                      <a:pt x="162" y="666"/>
                    </a:lnTo>
                    <a:lnTo>
                      <a:pt x="165" y="675"/>
                    </a:lnTo>
                    <a:lnTo>
                      <a:pt x="167" y="683"/>
                    </a:lnTo>
                    <a:lnTo>
                      <a:pt x="171" y="692"/>
                    </a:lnTo>
                    <a:lnTo>
                      <a:pt x="177" y="700"/>
                    </a:lnTo>
                    <a:lnTo>
                      <a:pt x="182" y="704"/>
                    </a:lnTo>
                    <a:lnTo>
                      <a:pt x="188" y="702"/>
                    </a:lnTo>
                    <a:lnTo>
                      <a:pt x="196" y="694"/>
                    </a:lnTo>
                    <a:lnTo>
                      <a:pt x="221" y="590"/>
                    </a:lnTo>
                    <a:lnTo>
                      <a:pt x="226" y="590"/>
                    </a:lnTo>
                    <a:lnTo>
                      <a:pt x="234" y="597"/>
                    </a:lnTo>
                    <a:lnTo>
                      <a:pt x="240" y="607"/>
                    </a:lnTo>
                    <a:lnTo>
                      <a:pt x="247" y="618"/>
                    </a:lnTo>
                    <a:lnTo>
                      <a:pt x="251" y="628"/>
                    </a:lnTo>
                    <a:lnTo>
                      <a:pt x="257" y="639"/>
                    </a:lnTo>
                    <a:lnTo>
                      <a:pt x="262" y="645"/>
                    </a:lnTo>
                    <a:lnTo>
                      <a:pt x="274" y="649"/>
                    </a:lnTo>
                    <a:lnTo>
                      <a:pt x="281" y="624"/>
                    </a:lnTo>
                    <a:lnTo>
                      <a:pt x="289" y="601"/>
                    </a:lnTo>
                    <a:lnTo>
                      <a:pt x="295" y="578"/>
                    </a:lnTo>
                    <a:lnTo>
                      <a:pt x="302" y="555"/>
                    </a:lnTo>
                    <a:lnTo>
                      <a:pt x="306" y="531"/>
                    </a:lnTo>
                    <a:lnTo>
                      <a:pt x="310" y="508"/>
                    </a:lnTo>
                    <a:lnTo>
                      <a:pt x="312" y="485"/>
                    </a:lnTo>
                    <a:lnTo>
                      <a:pt x="316" y="462"/>
                    </a:lnTo>
                    <a:lnTo>
                      <a:pt x="316" y="438"/>
                    </a:lnTo>
                    <a:lnTo>
                      <a:pt x="316" y="415"/>
                    </a:lnTo>
                    <a:lnTo>
                      <a:pt x="314" y="390"/>
                    </a:lnTo>
                    <a:lnTo>
                      <a:pt x="314" y="367"/>
                    </a:lnTo>
                    <a:lnTo>
                      <a:pt x="310" y="342"/>
                    </a:lnTo>
                    <a:lnTo>
                      <a:pt x="308" y="320"/>
                    </a:lnTo>
                    <a:lnTo>
                      <a:pt x="304" y="297"/>
                    </a:lnTo>
                    <a:lnTo>
                      <a:pt x="302" y="274"/>
                    </a:lnTo>
                    <a:lnTo>
                      <a:pt x="262" y="242"/>
                    </a:lnTo>
                    <a:lnTo>
                      <a:pt x="262" y="379"/>
                    </a:lnTo>
                    <a:lnTo>
                      <a:pt x="186" y="257"/>
                    </a:lnTo>
                    <a:lnTo>
                      <a:pt x="190" y="274"/>
                    </a:lnTo>
                    <a:lnTo>
                      <a:pt x="194" y="295"/>
                    </a:lnTo>
                    <a:lnTo>
                      <a:pt x="194" y="306"/>
                    </a:lnTo>
                    <a:lnTo>
                      <a:pt x="194" y="318"/>
                    </a:lnTo>
                    <a:lnTo>
                      <a:pt x="194" y="329"/>
                    </a:lnTo>
                    <a:lnTo>
                      <a:pt x="196" y="341"/>
                    </a:lnTo>
                    <a:lnTo>
                      <a:pt x="194" y="350"/>
                    </a:lnTo>
                    <a:lnTo>
                      <a:pt x="192" y="361"/>
                    </a:lnTo>
                    <a:lnTo>
                      <a:pt x="190" y="373"/>
                    </a:lnTo>
                    <a:lnTo>
                      <a:pt x="190" y="384"/>
                    </a:lnTo>
                    <a:lnTo>
                      <a:pt x="186" y="394"/>
                    </a:lnTo>
                    <a:lnTo>
                      <a:pt x="186" y="405"/>
                    </a:lnTo>
                    <a:lnTo>
                      <a:pt x="182" y="417"/>
                    </a:lnTo>
                    <a:lnTo>
                      <a:pt x="182" y="428"/>
                    </a:lnTo>
                    <a:lnTo>
                      <a:pt x="91" y="287"/>
                    </a:lnTo>
                    <a:lnTo>
                      <a:pt x="87" y="268"/>
                    </a:lnTo>
                    <a:lnTo>
                      <a:pt x="86" y="251"/>
                    </a:lnTo>
                    <a:lnTo>
                      <a:pt x="84" y="232"/>
                    </a:lnTo>
                    <a:lnTo>
                      <a:pt x="82" y="215"/>
                    </a:lnTo>
                    <a:lnTo>
                      <a:pt x="76" y="196"/>
                    </a:lnTo>
                    <a:lnTo>
                      <a:pt x="70" y="179"/>
                    </a:lnTo>
                    <a:lnTo>
                      <a:pt x="65" y="162"/>
                    </a:lnTo>
                    <a:lnTo>
                      <a:pt x="61" y="145"/>
                    </a:lnTo>
                    <a:lnTo>
                      <a:pt x="53" y="126"/>
                    </a:lnTo>
                    <a:lnTo>
                      <a:pt x="46" y="107"/>
                    </a:lnTo>
                    <a:lnTo>
                      <a:pt x="38" y="90"/>
                    </a:lnTo>
                    <a:lnTo>
                      <a:pt x="32" y="72"/>
                    </a:lnTo>
                    <a:lnTo>
                      <a:pt x="23" y="55"/>
                    </a:lnTo>
                    <a:lnTo>
                      <a:pt x="15" y="38"/>
                    </a:lnTo>
                    <a:lnTo>
                      <a:pt x="8" y="23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85" name="Freeform 65"/>
              <p:cNvSpPr>
                <a:spLocks/>
              </p:cNvSpPr>
              <p:nvPr/>
            </p:nvSpPr>
            <p:spPr bwMode="auto">
              <a:xfrm>
                <a:off x="3992" y="1777"/>
                <a:ext cx="111" cy="38"/>
              </a:xfrm>
              <a:custGeom>
                <a:avLst/>
                <a:gdLst>
                  <a:gd name="T0" fmla="*/ 0 w 220"/>
                  <a:gd name="T1" fmla="*/ 1 h 76"/>
                  <a:gd name="T2" fmla="*/ 2 w 220"/>
                  <a:gd name="T3" fmla="*/ 1 h 76"/>
                  <a:gd name="T4" fmla="*/ 4 w 220"/>
                  <a:gd name="T5" fmla="*/ 0 h 76"/>
                  <a:gd name="T6" fmla="*/ 6 w 220"/>
                  <a:gd name="T7" fmla="*/ 0 h 76"/>
                  <a:gd name="T8" fmla="*/ 8 w 220"/>
                  <a:gd name="T9" fmla="*/ 0 h 76"/>
                  <a:gd name="T10" fmla="*/ 9 w 220"/>
                  <a:gd name="T11" fmla="*/ 0 h 76"/>
                  <a:gd name="T12" fmla="*/ 11 w 220"/>
                  <a:gd name="T13" fmla="*/ 1 h 76"/>
                  <a:gd name="T14" fmla="*/ 13 w 220"/>
                  <a:gd name="T15" fmla="*/ 1 h 76"/>
                  <a:gd name="T16" fmla="*/ 15 w 220"/>
                  <a:gd name="T17" fmla="*/ 1 h 76"/>
                  <a:gd name="T18" fmla="*/ 17 w 220"/>
                  <a:gd name="T19" fmla="*/ 1 h 76"/>
                  <a:gd name="T20" fmla="*/ 18 w 220"/>
                  <a:gd name="T21" fmla="*/ 2 h 76"/>
                  <a:gd name="T22" fmla="*/ 20 w 220"/>
                  <a:gd name="T23" fmla="*/ 2 h 76"/>
                  <a:gd name="T24" fmla="*/ 22 w 220"/>
                  <a:gd name="T25" fmla="*/ 3 h 76"/>
                  <a:gd name="T26" fmla="*/ 23 w 220"/>
                  <a:gd name="T27" fmla="*/ 5 h 76"/>
                  <a:gd name="T28" fmla="*/ 25 w 220"/>
                  <a:gd name="T29" fmla="*/ 5 h 76"/>
                  <a:gd name="T30" fmla="*/ 26 w 220"/>
                  <a:gd name="T31" fmla="*/ 6 h 76"/>
                  <a:gd name="T32" fmla="*/ 28 w 220"/>
                  <a:gd name="T33" fmla="*/ 9 h 76"/>
                  <a:gd name="T34" fmla="*/ 27 w 220"/>
                  <a:gd name="T35" fmla="*/ 7 h 76"/>
                  <a:gd name="T36" fmla="*/ 25 w 220"/>
                  <a:gd name="T37" fmla="*/ 7 h 76"/>
                  <a:gd name="T38" fmla="*/ 24 w 220"/>
                  <a:gd name="T39" fmla="*/ 7 h 76"/>
                  <a:gd name="T40" fmla="*/ 22 w 220"/>
                  <a:gd name="T41" fmla="*/ 7 h 76"/>
                  <a:gd name="T42" fmla="*/ 21 w 220"/>
                  <a:gd name="T43" fmla="*/ 7 h 76"/>
                  <a:gd name="T44" fmla="*/ 20 w 220"/>
                  <a:gd name="T45" fmla="*/ 7 h 76"/>
                  <a:gd name="T46" fmla="*/ 18 w 220"/>
                  <a:gd name="T47" fmla="*/ 7 h 76"/>
                  <a:gd name="T48" fmla="*/ 17 w 220"/>
                  <a:gd name="T49" fmla="*/ 7 h 76"/>
                  <a:gd name="T50" fmla="*/ 15 w 220"/>
                  <a:gd name="T51" fmla="*/ 7 h 76"/>
                  <a:gd name="T52" fmla="*/ 14 w 220"/>
                  <a:gd name="T53" fmla="*/ 7 h 76"/>
                  <a:gd name="T54" fmla="*/ 12 w 220"/>
                  <a:gd name="T55" fmla="*/ 7 h 76"/>
                  <a:gd name="T56" fmla="*/ 11 w 220"/>
                  <a:gd name="T57" fmla="*/ 8 h 76"/>
                  <a:gd name="T58" fmla="*/ 9 w 220"/>
                  <a:gd name="T59" fmla="*/ 9 h 76"/>
                  <a:gd name="T60" fmla="*/ 8 w 220"/>
                  <a:gd name="T61" fmla="*/ 9 h 76"/>
                  <a:gd name="T62" fmla="*/ 7 w 220"/>
                  <a:gd name="T63" fmla="*/ 9 h 76"/>
                  <a:gd name="T64" fmla="*/ 6 w 220"/>
                  <a:gd name="T65" fmla="*/ 10 h 76"/>
                  <a:gd name="T66" fmla="*/ 0 w 220"/>
                  <a:gd name="T67" fmla="*/ 1 h 76"/>
                  <a:gd name="T68" fmla="*/ 0 w 220"/>
                  <a:gd name="T69" fmla="*/ 1 h 7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20"/>
                  <a:gd name="T106" fmla="*/ 0 h 76"/>
                  <a:gd name="T107" fmla="*/ 220 w 220"/>
                  <a:gd name="T108" fmla="*/ 76 h 7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20" h="76">
                    <a:moveTo>
                      <a:pt x="0" y="3"/>
                    </a:moveTo>
                    <a:lnTo>
                      <a:pt x="13" y="1"/>
                    </a:lnTo>
                    <a:lnTo>
                      <a:pt x="28" y="0"/>
                    </a:lnTo>
                    <a:lnTo>
                      <a:pt x="41" y="0"/>
                    </a:lnTo>
                    <a:lnTo>
                      <a:pt x="57" y="0"/>
                    </a:lnTo>
                    <a:lnTo>
                      <a:pt x="70" y="0"/>
                    </a:lnTo>
                    <a:lnTo>
                      <a:pt x="85" y="1"/>
                    </a:lnTo>
                    <a:lnTo>
                      <a:pt x="100" y="3"/>
                    </a:lnTo>
                    <a:lnTo>
                      <a:pt x="115" y="9"/>
                    </a:lnTo>
                    <a:lnTo>
                      <a:pt x="129" y="11"/>
                    </a:lnTo>
                    <a:lnTo>
                      <a:pt x="142" y="17"/>
                    </a:lnTo>
                    <a:lnTo>
                      <a:pt x="155" y="22"/>
                    </a:lnTo>
                    <a:lnTo>
                      <a:pt x="171" y="30"/>
                    </a:lnTo>
                    <a:lnTo>
                      <a:pt x="182" y="36"/>
                    </a:lnTo>
                    <a:lnTo>
                      <a:pt x="195" y="45"/>
                    </a:lnTo>
                    <a:lnTo>
                      <a:pt x="207" y="55"/>
                    </a:lnTo>
                    <a:lnTo>
                      <a:pt x="220" y="66"/>
                    </a:lnTo>
                    <a:lnTo>
                      <a:pt x="209" y="60"/>
                    </a:lnTo>
                    <a:lnTo>
                      <a:pt x="197" y="58"/>
                    </a:lnTo>
                    <a:lnTo>
                      <a:pt x="186" y="57"/>
                    </a:lnTo>
                    <a:lnTo>
                      <a:pt x="174" y="57"/>
                    </a:lnTo>
                    <a:lnTo>
                      <a:pt x="163" y="57"/>
                    </a:lnTo>
                    <a:lnTo>
                      <a:pt x="152" y="57"/>
                    </a:lnTo>
                    <a:lnTo>
                      <a:pt x="140" y="57"/>
                    </a:lnTo>
                    <a:lnTo>
                      <a:pt x="129" y="58"/>
                    </a:lnTo>
                    <a:lnTo>
                      <a:pt x="117" y="58"/>
                    </a:lnTo>
                    <a:lnTo>
                      <a:pt x="106" y="60"/>
                    </a:lnTo>
                    <a:lnTo>
                      <a:pt x="95" y="62"/>
                    </a:lnTo>
                    <a:lnTo>
                      <a:pt x="83" y="64"/>
                    </a:lnTo>
                    <a:lnTo>
                      <a:pt x="72" y="66"/>
                    </a:lnTo>
                    <a:lnTo>
                      <a:pt x="60" y="70"/>
                    </a:lnTo>
                    <a:lnTo>
                      <a:pt x="51" y="72"/>
                    </a:lnTo>
                    <a:lnTo>
                      <a:pt x="41" y="76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86" name="Freeform 66"/>
              <p:cNvSpPr>
                <a:spLocks/>
              </p:cNvSpPr>
              <p:nvPr/>
            </p:nvSpPr>
            <p:spPr bwMode="auto">
              <a:xfrm>
                <a:off x="4031" y="1833"/>
                <a:ext cx="100" cy="35"/>
              </a:xfrm>
              <a:custGeom>
                <a:avLst/>
                <a:gdLst>
                  <a:gd name="T0" fmla="*/ 0 w 200"/>
                  <a:gd name="T1" fmla="*/ 0 h 70"/>
                  <a:gd name="T2" fmla="*/ 25 w 200"/>
                  <a:gd name="T3" fmla="*/ 1 h 70"/>
                  <a:gd name="T4" fmla="*/ 25 w 200"/>
                  <a:gd name="T5" fmla="*/ 2 h 70"/>
                  <a:gd name="T6" fmla="*/ 25 w 200"/>
                  <a:gd name="T7" fmla="*/ 4 h 70"/>
                  <a:gd name="T8" fmla="*/ 24 w 200"/>
                  <a:gd name="T9" fmla="*/ 5 h 70"/>
                  <a:gd name="T10" fmla="*/ 22 w 200"/>
                  <a:gd name="T11" fmla="*/ 6 h 70"/>
                  <a:gd name="T12" fmla="*/ 20 w 200"/>
                  <a:gd name="T13" fmla="*/ 7 h 70"/>
                  <a:gd name="T14" fmla="*/ 18 w 200"/>
                  <a:gd name="T15" fmla="*/ 8 h 70"/>
                  <a:gd name="T16" fmla="*/ 16 w 200"/>
                  <a:gd name="T17" fmla="*/ 9 h 70"/>
                  <a:gd name="T18" fmla="*/ 14 w 200"/>
                  <a:gd name="T19" fmla="*/ 9 h 70"/>
                  <a:gd name="T20" fmla="*/ 0 w 200"/>
                  <a:gd name="T21" fmla="*/ 0 h 70"/>
                  <a:gd name="T22" fmla="*/ 0 w 200"/>
                  <a:gd name="T23" fmla="*/ 0 h 7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00"/>
                  <a:gd name="T37" fmla="*/ 0 h 70"/>
                  <a:gd name="T38" fmla="*/ 200 w 200"/>
                  <a:gd name="T39" fmla="*/ 70 h 7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00" h="70">
                    <a:moveTo>
                      <a:pt x="0" y="0"/>
                    </a:moveTo>
                    <a:lnTo>
                      <a:pt x="200" y="4"/>
                    </a:lnTo>
                    <a:lnTo>
                      <a:pt x="200" y="19"/>
                    </a:lnTo>
                    <a:lnTo>
                      <a:pt x="194" y="32"/>
                    </a:lnTo>
                    <a:lnTo>
                      <a:pt x="185" y="42"/>
                    </a:lnTo>
                    <a:lnTo>
                      <a:pt x="175" y="53"/>
                    </a:lnTo>
                    <a:lnTo>
                      <a:pt x="158" y="59"/>
                    </a:lnTo>
                    <a:lnTo>
                      <a:pt x="143" y="64"/>
                    </a:lnTo>
                    <a:lnTo>
                      <a:pt x="128" y="68"/>
                    </a:lnTo>
                    <a:lnTo>
                      <a:pt x="113" y="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87" name="Freeform 67"/>
              <p:cNvSpPr>
                <a:spLocks/>
              </p:cNvSpPr>
              <p:nvPr/>
            </p:nvSpPr>
            <p:spPr bwMode="auto">
              <a:xfrm>
                <a:off x="4127" y="1959"/>
                <a:ext cx="140" cy="227"/>
              </a:xfrm>
              <a:custGeom>
                <a:avLst/>
                <a:gdLst>
                  <a:gd name="T0" fmla="*/ 0 w 280"/>
                  <a:gd name="T1" fmla="*/ 3 h 452"/>
                  <a:gd name="T2" fmla="*/ 9 w 280"/>
                  <a:gd name="T3" fmla="*/ 1 h 452"/>
                  <a:gd name="T4" fmla="*/ 15 w 280"/>
                  <a:gd name="T5" fmla="*/ 0 h 452"/>
                  <a:gd name="T6" fmla="*/ 21 w 280"/>
                  <a:gd name="T7" fmla="*/ 2 h 452"/>
                  <a:gd name="T8" fmla="*/ 26 w 280"/>
                  <a:gd name="T9" fmla="*/ 5 h 452"/>
                  <a:gd name="T10" fmla="*/ 29 w 280"/>
                  <a:gd name="T11" fmla="*/ 9 h 452"/>
                  <a:gd name="T12" fmla="*/ 33 w 280"/>
                  <a:gd name="T13" fmla="*/ 15 h 452"/>
                  <a:gd name="T14" fmla="*/ 35 w 280"/>
                  <a:gd name="T15" fmla="*/ 21 h 452"/>
                  <a:gd name="T16" fmla="*/ 35 w 280"/>
                  <a:gd name="T17" fmla="*/ 27 h 452"/>
                  <a:gd name="T18" fmla="*/ 35 w 280"/>
                  <a:gd name="T19" fmla="*/ 34 h 452"/>
                  <a:gd name="T20" fmla="*/ 33 w 280"/>
                  <a:gd name="T21" fmla="*/ 40 h 452"/>
                  <a:gd name="T22" fmla="*/ 30 w 280"/>
                  <a:gd name="T23" fmla="*/ 46 h 452"/>
                  <a:gd name="T24" fmla="*/ 27 w 280"/>
                  <a:gd name="T25" fmla="*/ 51 h 452"/>
                  <a:gd name="T26" fmla="*/ 22 w 280"/>
                  <a:gd name="T27" fmla="*/ 54 h 452"/>
                  <a:gd name="T28" fmla="*/ 18 w 280"/>
                  <a:gd name="T29" fmla="*/ 57 h 452"/>
                  <a:gd name="T30" fmla="*/ 10 w 280"/>
                  <a:gd name="T31" fmla="*/ 57 h 452"/>
                  <a:gd name="T32" fmla="*/ 4 w 280"/>
                  <a:gd name="T33" fmla="*/ 56 h 452"/>
                  <a:gd name="T34" fmla="*/ 5 w 280"/>
                  <a:gd name="T35" fmla="*/ 43 h 452"/>
                  <a:gd name="T36" fmla="*/ 19 w 280"/>
                  <a:gd name="T37" fmla="*/ 43 h 452"/>
                  <a:gd name="T38" fmla="*/ 20 w 280"/>
                  <a:gd name="T39" fmla="*/ 42 h 452"/>
                  <a:gd name="T40" fmla="*/ 21 w 280"/>
                  <a:gd name="T41" fmla="*/ 40 h 452"/>
                  <a:gd name="T42" fmla="*/ 22 w 280"/>
                  <a:gd name="T43" fmla="*/ 39 h 452"/>
                  <a:gd name="T44" fmla="*/ 23 w 280"/>
                  <a:gd name="T45" fmla="*/ 38 h 452"/>
                  <a:gd name="T46" fmla="*/ 23 w 280"/>
                  <a:gd name="T47" fmla="*/ 36 h 452"/>
                  <a:gd name="T48" fmla="*/ 24 w 280"/>
                  <a:gd name="T49" fmla="*/ 35 h 452"/>
                  <a:gd name="T50" fmla="*/ 24 w 280"/>
                  <a:gd name="T51" fmla="*/ 34 h 452"/>
                  <a:gd name="T52" fmla="*/ 25 w 280"/>
                  <a:gd name="T53" fmla="*/ 32 h 452"/>
                  <a:gd name="T54" fmla="*/ 25 w 280"/>
                  <a:gd name="T55" fmla="*/ 30 h 452"/>
                  <a:gd name="T56" fmla="*/ 25 w 280"/>
                  <a:gd name="T57" fmla="*/ 29 h 452"/>
                  <a:gd name="T58" fmla="*/ 25 w 280"/>
                  <a:gd name="T59" fmla="*/ 27 h 452"/>
                  <a:gd name="T60" fmla="*/ 25 w 280"/>
                  <a:gd name="T61" fmla="*/ 26 h 452"/>
                  <a:gd name="T62" fmla="*/ 25 w 280"/>
                  <a:gd name="T63" fmla="*/ 24 h 452"/>
                  <a:gd name="T64" fmla="*/ 25 w 280"/>
                  <a:gd name="T65" fmla="*/ 23 h 452"/>
                  <a:gd name="T66" fmla="*/ 25 w 280"/>
                  <a:gd name="T67" fmla="*/ 21 h 452"/>
                  <a:gd name="T68" fmla="*/ 25 w 280"/>
                  <a:gd name="T69" fmla="*/ 20 h 452"/>
                  <a:gd name="T70" fmla="*/ 22 w 280"/>
                  <a:gd name="T71" fmla="*/ 19 h 452"/>
                  <a:gd name="T72" fmla="*/ 18 w 280"/>
                  <a:gd name="T73" fmla="*/ 28 h 452"/>
                  <a:gd name="T74" fmla="*/ 14 w 280"/>
                  <a:gd name="T75" fmla="*/ 18 h 452"/>
                  <a:gd name="T76" fmla="*/ 10 w 280"/>
                  <a:gd name="T77" fmla="*/ 29 h 452"/>
                  <a:gd name="T78" fmla="*/ 9 w 280"/>
                  <a:gd name="T79" fmla="*/ 28 h 452"/>
                  <a:gd name="T80" fmla="*/ 7 w 280"/>
                  <a:gd name="T81" fmla="*/ 28 h 452"/>
                  <a:gd name="T82" fmla="*/ 6 w 280"/>
                  <a:gd name="T83" fmla="*/ 28 h 452"/>
                  <a:gd name="T84" fmla="*/ 5 w 280"/>
                  <a:gd name="T85" fmla="*/ 30 h 452"/>
                  <a:gd name="T86" fmla="*/ 5 w 280"/>
                  <a:gd name="T87" fmla="*/ 28 h 452"/>
                  <a:gd name="T88" fmla="*/ 4 w 280"/>
                  <a:gd name="T89" fmla="*/ 26 h 452"/>
                  <a:gd name="T90" fmla="*/ 4 w 280"/>
                  <a:gd name="T91" fmla="*/ 24 h 452"/>
                  <a:gd name="T92" fmla="*/ 4 w 280"/>
                  <a:gd name="T93" fmla="*/ 23 h 452"/>
                  <a:gd name="T94" fmla="*/ 3 w 280"/>
                  <a:gd name="T95" fmla="*/ 21 h 452"/>
                  <a:gd name="T96" fmla="*/ 3 w 280"/>
                  <a:gd name="T97" fmla="*/ 20 h 452"/>
                  <a:gd name="T98" fmla="*/ 2 w 280"/>
                  <a:gd name="T99" fmla="*/ 18 h 452"/>
                  <a:gd name="T100" fmla="*/ 2 w 280"/>
                  <a:gd name="T101" fmla="*/ 16 h 452"/>
                  <a:gd name="T102" fmla="*/ 2 w 280"/>
                  <a:gd name="T103" fmla="*/ 14 h 452"/>
                  <a:gd name="T104" fmla="*/ 2 w 280"/>
                  <a:gd name="T105" fmla="*/ 13 h 452"/>
                  <a:gd name="T106" fmla="*/ 2 w 280"/>
                  <a:gd name="T107" fmla="*/ 11 h 452"/>
                  <a:gd name="T108" fmla="*/ 2 w 280"/>
                  <a:gd name="T109" fmla="*/ 9 h 452"/>
                  <a:gd name="T110" fmla="*/ 1 w 280"/>
                  <a:gd name="T111" fmla="*/ 8 h 452"/>
                  <a:gd name="T112" fmla="*/ 1 w 280"/>
                  <a:gd name="T113" fmla="*/ 6 h 452"/>
                  <a:gd name="T114" fmla="*/ 1 w 280"/>
                  <a:gd name="T115" fmla="*/ 4 h 452"/>
                  <a:gd name="T116" fmla="*/ 0 w 280"/>
                  <a:gd name="T117" fmla="*/ 3 h 452"/>
                  <a:gd name="T118" fmla="*/ 0 w 280"/>
                  <a:gd name="T119" fmla="*/ 3 h 452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280"/>
                  <a:gd name="T181" fmla="*/ 0 h 452"/>
                  <a:gd name="T182" fmla="*/ 280 w 280"/>
                  <a:gd name="T183" fmla="*/ 452 h 452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280" h="452">
                    <a:moveTo>
                      <a:pt x="0" y="21"/>
                    </a:moveTo>
                    <a:lnTo>
                      <a:pt x="65" y="2"/>
                    </a:lnTo>
                    <a:lnTo>
                      <a:pt x="122" y="0"/>
                    </a:lnTo>
                    <a:lnTo>
                      <a:pt x="170" y="11"/>
                    </a:lnTo>
                    <a:lnTo>
                      <a:pt x="210" y="38"/>
                    </a:lnTo>
                    <a:lnTo>
                      <a:pt x="238" y="70"/>
                    </a:lnTo>
                    <a:lnTo>
                      <a:pt x="261" y="114"/>
                    </a:lnTo>
                    <a:lnTo>
                      <a:pt x="274" y="163"/>
                    </a:lnTo>
                    <a:lnTo>
                      <a:pt x="280" y="215"/>
                    </a:lnTo>
                    <a:lnTo>
                      <a:pt x="274" y="264"/>
                    </a:lnTo>
                    <a:lnTo>
                      <a:pt x="263" y="315"/>
                    </a:lnTo>
                    <a:lnTo>
                      <a:pt x="244" y="361"/>
                    </a:lnTo>
                    <a:lnTo>
                      <a:pt x="217" y="401"/>
                    </a:lnTo>
                    <a:lnTo>
                      <a:pt x="181" y="429"/>
                    </a:lnTo>
                    <a:lnTo>
                      <a:pt x="139" y="448"/>
                    </a:lnTo>
                    <a:lnTo>
                      <a:pt x="86" y="452"/>
                    </a:lnTo>
                    <a:lnTo>
                      <a:pt x="33" y="445"/>
                    </a:lnTo>
                    <a:lnTo>
                      <a:pt x="42" y="336"/>
                    </a:lnTo>
                    <a:lnTo>
                      <a:pt x="156" y="340"/>
                    </a:lnTo>
                    <a:lnTo>
                      <a:pt x="166" y="329"/>
                    </a:lnTo>
                    <a:lnTo>
                      <a:pt x="174" y="319"/>
                    </a:lnTo>
                    <a:lnTo>
                      <a:pt x="179" y="308"/>
                    </a:lnTo>
                    <a:lnTo>
                      <a:pt x="187" y="298"/>
                    </a:lnTo>
                    <a:lnTo>
                      <a:pt x="191" y="287"/>
                    </a:lnTo>
                    <a:lnTo>
                      <a:pt x="194" y="275"/>
                    </a:lnTo>
                    <a:lnTo>
                      <a:pt x="198" y="264"/>
                    </a:lnTo>
                    <a:lnTo>
                      <a:pt x="202" y="253"/>
                    </a:lnTo>
                    <a:lnTo>
                      <a:pt x="202" y="239"/>
                    </a:lnTo>
                    <a:lnTo>
                      <a:pt x="204" y="226"/>
                    </a:lnTo>
                    <a:lnTo>
                      <a:pt x="204" y="215"/>
                    </a:lnTo>
                    <a:lnTo>
                      <a:pt x="204" y="203"/>
                    </a:lnTo>
                    <a:lnTo>
                      <a:pt x="202" y="190"/>
                    </a:lnTo>
                    <a:lnTo>
                      <a:pt x="202" y="177"/>
                    </a:lnTo>
                    <a:lnTo>
                      <a:pt x="202" y="165"/>
                    </a:lnTo>
                    <a:lnTo>
                      <a:pt x="202" y="154"/>
                    </a:lnTo>
                    <a:lnTo>
                      <a:pt x="177" y="150"/>
                    </a:lnTo>
                    <a:lnTo>
                      <a:pt x="147" y="220"/>
                    </a:lnTo>
                    <a:lnTo>
                      <a:pt x="115" y="137"/>
                    </a:lnTo>
                    <a:lnTo>
                      <a:pt x="84" y="228"/>
                    </a:lnTo>
                    <a:lnTo>
                      <a:pt x="75" y="222"/>
                    </a:lnTo>
                    <a:lnTo>
                      <a:pt x="59" y="222"/>
                    </a:lnTo>
                    <a:lnTo>
                      <a:pt x="50" y="224"/>
                    </a:lnTo>
                    <a:lnTo>
                      <a:pt x="46" y="234"/>
                    </a:lnTo>
                    <a:lnTo>
                      <a:pt x="40" y="218"/>
                    </a:lnTo>
                    <a:lnTo>
                      <a:pt x="39" y="207"/>
                    </a:lnTo>
                    <a:lnTo>
                      <a:pt x="33" y="192"/>
                    </a:lnTo>
                    <a:lnTo>
                      <a:pt x="33" y="180"/>
                    </a:lnTo>
                    <a:lnTo>
                      <a:pt x="29" y="165"/>
                    </a:lnTo>
                    <a:lnTo>
                      <a:pt x="27" y="154"/>
                    </a:lnTo>
                    <a:lnTo>
                      <a:pt x="23" y="139"/>
                    </a:lnTo>
                    <a:lnTo>
                      <a:pt x="23" y="127"/>
                    </a:lnTo>
                    <a:lnTo>
                      <a:pt x="21" y="112"/>
                    </a:lnTo>
                    <a:lnTo>
                      <a:pt x="19" y="99"/>
                    </a:lnTo>
                    <a:lnTo>
                      <a:pt x="18" y="83"/>
                    </a:lnTo>
                    <a:lnTo>
                      <a:pt x="16" y="70"/>
                    </a:lnTo>
                    <a:lnTo>
                      <a:pt x="12" y="57"/>
                    </a:lnTo>
                    <a:lnTo>
                      <a:pt x="8" y="43"/>
                    </a:lnTo>
                    <a:lnTo>
                      <a:pt x="4" y="32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88" name="Freeform 68"/>
              <p:cNvSpPr>
                <a:spLocks/>
              </p:cNvSpPr>
              <p:nvPr/>
            </p:nvSpPr>
            <p:spPr bwMode="auto">
              <a:xfrm>
                <a:off x="1672" y="2155"/>
                <a:ext cx="1250" cy="114"/>
              </a:xfrm>
              <a:custGeom>
                <a:avLst/>
                <a:gdLst>
                  <a:gd name="T0" fmla="*/ 5 w 2501"/>
                  <a:gd name="T1" fmla="*/ 18 h 229"/>
                  <a:gd name="T2" fmla="*/ 105 w 2501"/>
                  <a:gd name="T3" fmla="*/ 14 h 229"/>
                  <a:gd name="T4" fmla="*/ 216 w 2501"/>
                  <a:gd name="T5" fmla="*/ 7 h 229"/>
                  <a:gd name="T6" fmla="*/ 209 w 2501"/>
                  <a:gd name="T7" fmla="*/ 2 h 229"/>
                  <a:gd name="T8" fmla="*/ 255 w 2501"/>
                  <a:gd name="T9" fmla="*/ 0 h 229"/>
                  <a:gd name="T10" fmla="*/ 240 w 2501"/>
                  <a:gd name="T11" fmla="*/ 7 h 229"/>
                  <a:gd name="T12" fmla="*/ 262 w 2501"/>
                  <a:gd name="T13" fmla="*/ 17 h 229"/>
                  <a:gd name="T14" fmla="*/ 312 w 2501"/>
                  <a:gd name="T15" fmla="*/ 17 h 229"/>
                  <a:gd name="T16" fmla="*/ 252 w 2501"/>
                  <a:gd name="T17" fmla="*/ 24 h 229"/>
                  <a:gd name="T18" fmla="*/ 238 w 2501"/>
                  <a:gd name="T19" fmla="*/ 15 h 229"/>
                  <a:gd name="T20" fmla="*/ 222 w 2501"/>
                  <a:gd name="T21" fmla="*/ 23 h 229"/>
                  <a:gd name="T22" fmla="*/ 217 w 2501"/>
                  <a:gd name="T23" fmla="*/ 12 h 229"/>
                  <a:gd name="T24" fmla="*/ 201 w 2501"/>
                  <a:gd name="T25" fmla="*/ 22 h 229"/>
                  <a:gd name="T26" fmla="*/ 195 w 2501"/>
                  <a:gd name="T27" fmla="*/ 15 h 229"/>
                  <a:gd name="T28" fmla="*/ 179 w 2501"/>
                  <a:gd name="T29" fmla="*/ 20 h 229"/>
                  <a:gd name="T30" fmla="*/ 175 w 2501"/>
                  <a:gd name="T31" fmla="*/ 15 h 229"/>
                  <a:gd name="T32" fmla="*/ 161 w 2501"/>
                  <a:gd name="T33" fmla="*/ 22 h 229"/>
                  <a:gd name="T34" fmla="*/ 156 w 2501"/>
                  <a:gd name="T35" fmla="*/ 12 h 229"/>
                  <a:gd name="T36" fmla="*/ 120 w 2501"/>
                  <a:gd name="T37" fmla="*/ 26 h 229"/>
                  <a:gd name="T38" fmla="*/ 116 w 2501"/>
                  <a:gd name="T39" fmla="*/ 15 h 229"/>
                  <a:gd name="T40" fmla="*/ 82 w 2501"/>
                  <a:gd name="T41" fmla="*/ 23 h 229"/>
                  <a:gd name="T42" fmla="*/ 52 w 2501"/>
                  <a:gd name="T43" fmla="*/ 22 h 229"/>
                  <a:gd name="T44" fmla="*/ 40 w 2501"/>
                  <a:gd name="T45" fmla="*/ 28 h 229"/>
                  <a:gd name="T46" fmla="*/ 0 w 2501"/>
                  <a:gd name="T47" fmla="*/ 27 h 229"/>
                  <a:gd name="T48" fmla="*/ 5 w 2501"/>
                  <a:gd name="T49" fmla="*/ 18 h 229"/>
                  <a:gd name="T50" fmla="*/ 5 w 2501"/>
                  <a:gd name="T51" fmla="*/ 18 h 229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501"/>
                  <a:gd name="T79" fmla="*/ 0 h 229"/>
                  <a:gd name="T80" fmla="*/ 2501 w 2501"/>
                  <a:gd name="T81" fmla="*/ 229 h 229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501" h="229">
                    <a:moveTo>
                      <a:pt x="46" y="145"/>
                    </a:moveTo>
                    <a:lnTo>
                      <a:pt x="843" y="113"/>
                    </a:lnTo>
                    <a:lnTo>
                      <a:pt x="1729" y="57"/>
                    </a:lnTo>
                    <a:lnTo>
                      <a:pt x="1679" y="16"/>
                    </a:lnTo>
                    <a:lnTo>
                      <a:pt x="2044" y="0"/>
                    </a:lnTo>
                    <a:lnTo>
                      <a:pt x="1921" y="57"/>
                    </a:lnTo>
                    <a:lnTo>
                      <a:pt x="2098" y="137"/>
                    </a:lnTo>
                    <a:lnTo>
                      <a:pt x="2501" y="137"/>
                    </a:lnTo>
                    <a:lnTo>
                      <a:pt x="2023" y="194"/>
                    </a:lnTo>
                    <a:lnTo>
                      <a:pt x="1907" y="120"/>
                    </a:lnTo>
                    <a:lnTo>
                      <a:pt x="1778" y="187"/>
                    </a:lnTo>
                    <a:lnTo>
                      <a:pt x="1742" y="99"/>
                    </a:lnTo>
                    <a:lnTo>
                      <a:pt x="1613" y="183"/>
                    </a:lnTo>
                    <a:lnTo>
                      <a:pt x="1563" y="124"/>
                    </a:lnTo>
                    <a:lnTo>
                      <a:pt x="1438" y="166"/>
                    </a:lnTo>
                    <a:lnTo>
                      <a:pt x="1407" y="124"/>
                    </a:lnTo>
                    <a:lnTo>
                      <a:pt x="1291" y="183"/>
                    </a:lnTo>
                    <a:lnTo>
                      <a:pt x="1250" y="103"/>
                    </a:lnTo>
                    <a:lnTo>
                      <a:pt x="966" y="208"/>
                    </a:lnTo>
                    <a:lnTo>
                      <a:pt x="934" y="124"/>
                    </a:lnTo>
                    <a:lnTo>
                      <a:pt x="660" y="187"/>
                    </a:lnTo>
                    <a:lnTo>
                      <a:pt x="423" y="183"/>
                    </a:lnTo>
                    <a:lnTo>
                      <a:pt x="327" y="229"/>
                    </a:lnTo>
                    <a:lnTo>
                      <a:pt x="0" y="219"/>
                    </a:lnTo>
                    <a:lnTo>
                      <a:pt x="46" y="14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89" name="Freeform 69"/>
              <p:cNvSpPr>
                <a:spLocks/>
              </p:cNvSpPr>
              <p:nvPr/>
            </p:nvSpPr>
            <p:spPr bwMode="auto">
              <a:xfrm>
                <a:off x="1811" y="2363"/>
                <a:ext cx="282" cy="292"/>
              </a:xfrm>
              <a:custGeom>
                <a:avLst/>
                <a:gdLst>
                  <a:gd name="T0" fmla="*/ 36 w 565"/>
                  <a:gd name="T1" fmla="*/ 0 h 586"/>
                  <a:gd name="T2" fmla="*/ 50 w 565"/>
                  <a:gd name="T3" fmla="*/ 0 h 586"/>
                  <a:gd name="T4" fmla="*/ 44 w 565"/>
                  <a:gd name="T5" fmla="*/ 7 h 586"/>
                  <a:gd name="T6" fmla="*/ 57 w 565"/>
                  <a:gd name="T7" fmla="*/ 11 h 586"/>
                  <a:gd name="T8" fmla="*/ 47 w 565"/>
                  <a:gd name="T9" fmla="*/ 23 h 586"/>
                  <a:gd name="T10" fmla="*/ 60 w 565"/>
                  <a:gd name="T11" fmla="*/ 30 h 586"/>
                  <a:gd name="T12" fmla="*/ 50 w 565"/>
                  <a:gd name="T13" fmla="*/ 42 h 586"/>
                  <a:gd name="T14" fmla="*/ 59 w 565"/>
                  <a:gd name="T15" fmla="*/ 47 h 586"/>
                  <a:gd name="T16" fmla="*/ 53 w 565"/>
                  <a:gd name="T17" fmla="*/ 56 h 586"/>
                  <a:gd name="T18" fmla="*/ 70 w 565"/>
                  <a:gd name="T19" fmla="*/ 66 h 586"/>
                  <a:gd name="T20" fmla="*/ 51 w 565"/>
                  <a:gd name="T21" fmla="*/ 73 h 586"/>
                  <a:gd name="T22" fmla="*/ 43 w 565"/>
                  <a:gd name="T23" fmla="*/ 41 h 586"/>
                  <a:gd name="T24" fmla="*/ 0 w 565"/>
                  <a:gd name="T25" fmla="*/ 39 h 586"/>
                  <a:gd name="T26" fmla="*/ 31 w 565"/>
                  <a:gd name="T27" fmla="*/ 33 h 586"/>
                  <a:gd name="T28" fmla="*/ 26 w 565"/>
                  <a:gd name="T29" fmla="*/ 25 h 586"/>
                  <a:gd name="T30" fmla="*/ 40 w 565"/>
                  <a:gd name="T31" fmla="*/ 20 h 586"/>
                  <a:gd name="T32" fmla="*/ 27 w 565"/>
                  <a:gd name="T33" fmla="*/ 6 h 586"/>
                  <a:gd name="T34" fmla="*/ 44 w 565"/>
                  <a:gd name="T35" fmla="*/ 9 h 586"/>
                  <a:gd name="T36" fmla="*/ 36 w 565"/>
                  <a:gd name="T37" fmla="*/ 0 h 586"/>
                  <a:gd name="T38" fmla="*/ 36 w 565"/>
                  <a:gd name="T39" fmla="*/ 0 h 58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565"/>
                  <a:gd name="T61" fmla="*/ 0 h 586"/>
                  <a:gd name="T62" fmla="*/ 565 w 565"/>
                  <a:gd name="T63" fmla="*/ 586 h 58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565" h="586">
                    <a:moveTo>
                      <a:pt x="291" y="0"/>
                    </a:moveTo>
                    <a:lnTo>
                      <a:pt x="407" y="4"/>
                    </a:lnTo>
                    <a:lnTo>
                      <a:pt x="352" y="63"/>
                    </a:lnTo>
                    <a:lnTo>
                      <a:pt x="460" y="88"/>
                    </a:lnTo>
                    <a:lnTo>
                      <a:pt x="382" y="190"/>
                    </a:lnTo>
                    <a:lnTo>
                      <a:pt x="485" y="242"/>
                    </a:lnTo>
                    <a:lnTo>
                      <a:pt x="407" y="344"/>
                    </a:lnTo>
                    <a:lnTo>
                      <a:pt x="477" y="378"/>
                    </a:lnTo>
                    <a:lnTo>
                      <a:pt x="428" y="453"/>
                    </a:lnTo>
                    <a:lnTo>
                      <a:pt x="565" y="536"/>
                    </a:lnTo>
                    <a:lnTo>
                      <a:pt x="415" y="586"/>
                    </a:lnTo>
                    <a:lnTo>
                      <a:pt x="344" y="329"/>
                    </a:lnTo>
                    <a:lnTo>
                      <a:pt x="0" y="320"/>
                    </a:lnTo>
                    <a:lnTo>
                      <a:pt x="249" y="266"/>
                    </a:lnTo>
                    <a:lnTo>
                      <a:pt x="215" y="207"/>
                    </a:lnTo>
                    <a:lnTo>
                      <a:pt x="323" y="162"/>
                    </a:lnTo>
                    <a:lnTo>
                      <a:pt x="221" y="53"/>
                    </a:lnTo>
                    <a:lnTo>
                      <a:pt x="352" y="74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90" name="Freeform 70"/>
              <p:cNvSpPr>
                <a:spLocks/>
              </p:cNvSpPr>
              <p:nvPr/>
            </p:nvSpPr>
            <p:spPr bwMode="auto">
              <a:xfrm>
                <a:off x="1725" y="2554"/>
                <a:ext cx="52" cy="98"/>
              </a:xfrm>
              <a:custGeom>
                <a:avLst/>
                <a:gdLst>
                  <a:gd name="T0" fmla="*/ 11 w 105"/>
                  <a:gd name="T1" fmla="*/ 0 h 196"/>
                  <a:gd name="T2" fmla="*/ 13 w 105"/>
                  <a:gd name="T3" fmla="*/ 25 h 196"/>
                  <a:gd name="T4" fmla="*/ 0 w 105"/>
                  <a:gd name="T5" fmla="*/ 23 h 196"/>
                  <a:gd name="T6" fmla="*/ 11 w 105"/>
                  <a:gd name="T7" fmla="*/ 12 h 196"/>
                  <a:gd name="T8" fmla="*/ 4 w 105"/>
                  <a:gd name="T9" fmla="*/ 3 h 196"/>
                  <a:gd name="T10" fmla="*/ 11 w 105"/>
                  <a:gd name="T11" fmla="*/ 0 h 196"/>
                  <a:gd name="T12" fmla="*/ 11 w 105"/>
                  <a:gd name="T13" fmla="*/ 0 h 19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05"/>
                  <a:gd name="T22" fmla="*/ 0 h 196"/>
                  <a:gd name="T23" fmla="*/ 105 w 105"/>
                  <a:gd name="T24" fmla="*/ 196 h 19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05" h="196">
                    <a:moveTo>
                      <a:pt x="91" y="0"/>
                    </a:moveTo>
                    <a:lnTo>
                      <a:pt x="105" y="196"/>
                    </a:lnTo>
                    <a:lnTo>
                      <a:pt x="0" y="183"/>
                    </a:lnTo>
                    <a:lnTo>
                      <a:pt x="91" y="92"/>
                    </a:lnTo>
                    <a:lnTo>
                      <a:pt x="34" y="17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91" name="Freeform 71"/>
              <p:cNvSpPr>
                <a:spLocks/>
              </p:cNvSpPr>
              <p:nvPr/>
            </p:nvSpPr>
            <p:spPr bwMode="auto">
              <a:xfrm>
                <a:off x="3130" y="2122"/>
                <a:ext cx="134" cy="174"/>
              </a:xfrm>
              <a:custGeom>
                <a:avLst/>
                <a:gdLst>
                  <a:gd name="T0" fmla="*/ 0 w 268"/>
                  <a:gd name="T1" fmla="*/ 0 h 348"/>
                  <a:gd name="T2" fmla="*/ 3 w 268"/>
                  <a:gd name="T3" fmla="*/ 23 h 348"/>
                  <a:gd name="T4" fmla="*/ 11 w 268"/>
                  <a:gd name="T5" fmla="*/ 40 h 348"/>
                  <a:gd name="T6" fmla="*/ 14 w 268"/>
                  <a:gd name="T7" fmla="*/ 31 h 348"/>
                  <a:gd name="T8" fmla="*/ 24 w 268"/>
                  <a:gd name="T9" fmla="*/ 44 h 348"/>
                  <a:gd name="T10" fmla="*/ 24 w 268"/>
                  <a:gd name="T11" fmla="*/ 36 h 348"/>
                  <a:gd name="T12" fmla="*/ 34 w 268"/>
                  <a:gd name="T13" fmla="*/ 41 h 348"/>
                  <a:gd name="T14" fmla="*/ 29 w 268"/>
                  <a:gd name="T15" fmla="*/ 19 h 348"/>
                  <a:gd name="T16" fmla="*/ 20 w 268"/>
                  <a:gd name="T17" fmla="*/ 25 h 348"/>
                  <a:gd name="T18" fmla="*/ 18 w 268"/>
                  <a:gd name="T19" fmla="*/ 3 h 348"/>
                  <a:gd name="T20" fmla="*/ 11 w 268"/>
                  <a:gd name="T21" fmla="*/ 18 h 348"/>
                  <a:gd name="T22" fmla="*/ 8 w 268"/>
                  <a:gd name="T23" fmla="*/ 1 h 348"/>
                  <a:gd name="T24" fmla="*/ 4 w 268"/>
                  <a:gd name="T25" fmla="*/ 10 h 348"/>
                  <a:gd name="T26" fmla="*/ 0 w 268"/>
                  <a:gd name="T27" fmla="*/ 0 h 348"/>
                  <a:gd name="T28" fmla="*/ 0 w 268"/>
                  <a:gd name="T29" fmla="*/ 0 h 348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268"/>
                  <a:gd name="T46" fmla="*/ 0 h 348"/>
                  <a:gd name="T47" fmla="*/ 268 w 268"/>
                  <a:gd name="T48" fmla="*/ 348 h 348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268" h="348">
                    <a:moveTo>
                      <a:pt x="0" y="0"/>
                    </a:moveTo>
                    <a:lnTo>
                      <a:pt x="25" y="190"/>
                    </a:lnTo>
                    <a:lnTo>
                      <a:pt x="91" y="316"/>
                    </a:lnTo>
                    <a:lnTo>
                      <a:pt x="112" y="253"/>
                    </a:lnTo>
                    <a:lnTo>
                      <a:pt x="194" y="348"/>
                    </a:lnTo>
                    <a:lnTo>
                      <a:pt x="194" y="281"/>
                    </a:lnTo>
                    <a:lnTo>
                      <a:pt x="268" y="323"/>
                    </a:lnTo>
                    <a:lnTo>
                      <a:pt x="234" y="148"/>
                    </a:lnTo>
                    <a:lnTo>
                      <a:pt x="165" y="200"/>
                    </a:lnTo>
                    <a:lnTo>
                      <a:pt x="145" y="28"/>
                    </a:lnTo>
                    <a:lnTo>
                      <a:pt x="91" y="137"/>
                    </a:lnTo>
                    <a:lnTo>
                      <a:pt x="70" y="4"/>
                    </a:lnTo>
                    <a:lnTo>
                      <a:pt x="36" y="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92" name="Freeform 72"/>
              <p:cNvSpPr>
                <a:spLocks/>
              </p:cNvSpPr>
              <p:nvPr/>
            </p:nvSpPr>
            <p:spPr bwMode="auto">
              <a:xfrm>
                <a:off x="3322" y="2091"/>
                <a:ext cx="413" cy="423"/>
              </a:xfrm>
              <a:custGeom>
                <a:avLst/>
                <a:gdLst>
                  <a:gd name="T0" fmla="*/ 0 w 825"/>
                  <a:gd name="T1" fmla="*/ 0 h 846"/>
                  <a:gd name="T2" fmla="*/ 4 w 825"/>
                  <a:gd name="T3" fmla="*/ 46 h 846"/>
                  <a:gd name="T4" fmla="*/ 17 w 825"/>
                  <a:gd name="T5" fmla="*/ 51 h 846"/>
                  <a:gd name="T6" fmla="*/ 13 w 825"/>
                  <a:gd name="T7" fmla="*/ 60 h 846"/>
                  <a:gd name="T8" fmla="*/ 24 w 825"/>
                  <a:gd name="T9" fmla="*/ 68 h 846"/>
                  <a:gd name="T10" fmla="*/ 22 w 825"/>
                  <a:gd name="T11" fmla="*/ 78 h 846"/>
                  <a:gd name="T12" fmla="*/ 32 w 825"/>
                  <a:gd name="T13" fmla="*/ 84 h 846"/>
                  <a:gd name="T14" fmla="*/ 30 w 825"/>
                  <a:gd name="T15" fmla="*/ 88 h 846"/>
                  <a:gd name="T16" fmla="*/ 43 w 825"/>
                  <a:gd name="T17" fmla="*/ 91 h 846"/>
                  <a:gd name="T18" fmla="*/ 55 w 825"/>
                  <a:gd name="T19" fmla="*/ 101 h 846"/>
                  <a:gd name="T20" fmla="*/ 63 w 825"/>
                  <a:gd name="T21" fmla="*/ 99 h 846"/>
                  <a:gd name="T22" fmla="*/ 67 w 825"/>
                  <a:gd name="T23" fmla="*/ 105 h 846"/>
                  <a:gd name="T24" fmla="*/ 84 w 825"/>
                  <a:gd name="T25" fmla="*/ 99 h 846"/>
                  <a:gd name="T26" fmla="*/ 85 w 825"/>
                  <a:gd name="T27" fmla="*/ 106 h 846"/>
                  <a:gd name="T28" fmla="*/ 100 w 825"/>
                  <a:gd name="T29" fmla="*/ 104 h 846"/>
                  <a:gd name="T30" fmla="*/ 96 w 825"/>
                  <a:gd name="T31" fmla="*/ 96 h 846"/>
                  <a:gd name="T32" fmla="*/ 104 w 825"/>
                  <a:gd name="T33" fmla="*/ 91 h 846"/>
                  <a:gd name="T34" fmla="*/ 72 w 825"/>
                  <a:gd name="T35" fmla="*/ 92 h 846"/>
                  <a:gd name="T36" fmla="*/ 46 w 825"/>
                  <a:gd name="T37" fmla="*/ 84 h 846"/>
                  <a:gd name="T38" fmla="*/ 26 w 825"/>
                  <a:gd name="T39" fmla="*/ 59 h 846"/>
                  <a:gd name="T40" fmla="*/ 23 w 825"/>
                  <a:gd name="T41" fmla="*/ 24 h 846"/>
                  <a:gd name="T42" fmla="*/ 13 w 825"/>
                  <a:gd name="T43" fmla="*/ 41 h 846"/>
                  <a:gd name="T44" fmla="*/ 7 w 825"/>
                  <a:gd name="T45" fmla="*/ 12 h 846"/>
                  <a:gd name="T46" fmla="*/ 0 w 825"/>
                  <a:gd name="T47" fmla="*/ 0 h 846"/>
                  <a:gd name="T48" fmla="*/ 0 w 825"/>
                  <a:gd name="T49" fmla="*/ 0 h 84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25"/>
                  <a:gd name="T76" fmla="*/ 0 h 846"/>
                  <a:gd name="T77" fmla="*/ 825 w 825"/>
                  <a:gd name="T78" fmla="*/ 846 h 84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25" h="846">
                    <a:moveTo>
                      <a:pt x="0" y="0"/>
                    </a:moveTo>
                    <a:lnTo>
                      <a:pt x="29" y="365"/>
                    </a:lnTo>
                    <a:lnTo>
                      <a:pt x="133" y="407"/>
                    </a:lnTo>
                    <a:lnTo>
                      <a:pt x="103" y="485"/>
                    </a:lnTo>
                    <a:lnTo>
                      <a:pt x="186" y="544"/>
                    </a:lnTo>
                    <a:lnTo>
                      <a:pt x="173" y="618"/>
                    </a:lnTo>
                    <a:lnTo>
                      <a:pt x="253" y="670"/>
                    </a:lnTo>
                    <a:lnTo>
                      <a:pt x="240" y="702"/>
                    </a:lnTo>
                    <a:lnTo>
                      <a:pt x="344" y="723"/>
                    </a:lnTo>
                    <a:lnTo>
                      <a:pt x="435" y="806"/>
                    </a:lnTo>
                    <a:lnTo>
                      <a:pt x="502" y="786"/>
                    </a:lnTo>
                    <a:lnTo>
                      <a:pt x="531" y="839"/>
                    </a:lnTo>
                    <a:lnTo>
                      <a:pt x="667" y="789"/>
                    </a:lnTo>
                    <a:lnTo>
                      <a:pt x="677" y="846"/>
                    </a:lnTo>
                    <a:lnTo>
                      <a:pt x="793" y="825"/>
                    </a:lnTo>
                    <a:lnTo>
                      <a:pt x="763" y="768"/>
                    </a:lnTo>
                    <a:lnTo>
                      <a:pt x="825" y="727"/>
                    </a:lnTo>
                    <a:lnTo>
                      <a:pt x="576" y="734"/>
                    </a:lnTo>
                    <a:lnTo>
                      <a:pt x="365" y="670"/>
                    </a:lnTo>
                    <a:lnTo>
                      <a:pt x="207" y="474"/>
                    </a:lnTo>
                    <a:lnTo>
                      <a:pt x="179" y="186"/>
                    </a:lnTo>
                    <a:lnTo>
                      <a:pt x="103" y="323"/>
                    </a:lnTo>
                    <a:lnTo>
                      <a:pt x="50" y="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93" name="Freeform 73"/>
              <p:cNvSpPr>
                <a:spLocks/>
              </p:cNvSpPr>
              <p:nvPr/>
            </p:nvSpPr>
            <p:spPr bwMode="auto">
              <a:xfrm>
                <a:off x="3440" y="1756"/>
                <a:ext cx="500" cy="524"/>
              </a:xfrm>
              <a:custGeom>
                <a:avLst/>
                <a:gdLst>
                  <a:gd name="T0" fmla="*/ 0 w 1000"/>
                  <a:gd name="T1" fmla="*/ 14 h 1048"/>
                  <a:gd name="T2" fmla="*/ 22 w 1000"/>
                  <a:gd name="T3" fmla="*/ 2 h 1048"/>
                  <a:gd name="T4" fmla="*/ 36 w 1000"/>
                  <a:gd name="T5" fmla="*/ 0 h 1048"/>
                  <a:gd name="T6" fmla="*/ 50 w 1000"/>
                  <a:gd name="T7" fmla="*/ 9 h 1048"/>
                  <a:gd name="T8" fmla="*/ 59 w 1000"/>
                  <a:gd name="T9" fmla="*/ 2 h 1048"/>
                  <a:gd name="T10" fmla="*/ 73 w 1000"/>
                  <a:gd name="T11" fmla="*/ 15 h 1048"/>
                  <a:gd name="T12" fmla="*/ 78 w 1000"/>
                  <a:gd name="T13" fmla="*/ 7 h 1048"/>
                  <a:gd name="T14" fmla="*/ 86 w 1000"/>
                  <a:gd name="T15" fmla="*/ 24 h 1048"/>
                  <a:gd name="T16" fmla="*/ 94 w 1000"/>
                  <a:gd name="T17" fmla="*/ 19 h 1048"/>
                  <a:gd name="T18" fmla="*/ 99 w 1000"/>
                  <a:gd name="T19" fmla="*/ 40 h 1048"/>
                  <a:gd name="T20" fmla="*/ 108 w 1000"/>
                  <a:gd name="T21" fmla="*/ 33 h 1048"/>
                  <a:gd name="T22" fmla="*/ 108 w 1000"/>
                  <a:gd name="T23" fmla="*/ 53 h 1048"/>
                  <a:gd name="T24" fmla="*/ 116 w 1000"/>
                  <a:gd name="T25" fmla="*/ 52 h 1048"/>
                  <a:gd name="T26" fmla="*/ 122 w 1000"/>
                  <a:gd name="T27" fmla="*/ 71 h 1048"/>
                  <a:gd name="T28" fmla="*/ 125 w 1000"/>
                  <a:gd name="T29" fmla="*/ 95 h 1048"/>
                  <a:gd name="T30" fmla="*/ 125 w 1000"/>
                  <a:gd name="T31" fmla="*/ 131 h 1048"/>
                  <a:gd name="T32" fmla="*/ 122 w 1000"/>
                  <a:gd name="T33" fmla="*/ 108 h 1048"/>
                  <a:gd name="T34" fmla="*/ 114 w 1000"/>
                  <a:gd name="T35" fmla="*/ 130 h 1048"/>
                  <a:gd name="T36" fmla="*/ 114 w 1000"/>
                  <a:gd name="T37" fmla="*/ 113 h 1048"/>
                  <a:gd name="T38" fmla="*/ 108 w 1000"/>
                  <a:gd name="T39" fmla="*/ 122 h 1048"/>
                  <a:gd name="T40" fmla="*/ 115 w 1000"/>
                  <a:gd name="T41" fmla="*/ 86 h 1048"/>
                  <a:gd name="T42" fmla="*/ 111 w 1000"/>
                  <a:gd name="T43" fmla="*/ 71 h 1048"/>
                  <a:gd name="T44" fmla="*/ 107 w 1000"/>
                  <a:gd name="T45" fmla="*/ 75 h 1048"/>
                  <a:gd name="T46" fmla="*/ 97 w 1000"/>
                  <a:gd name="T47" fmla="*/ 46 h 1048"/>
                  <a:gd name="T48" fmla="*/ 77 w 1000"/>
                  <a:gd name="T49" fmla="*/ 22 h 1048"/>
                  <a:gd name="T50" fmla="*/ 57 w 1000"/>
                  <a:gd name="T51" fmla="*/ 15 h 1048"/>
                  <a:gd name="T52" fmla="*/ 27 w 1000"/>
                  <a:gd name="T53" fmla="*/ 16 h 1048"/>
                  <a:gd name="T54" fmla="*/ 5 w 1000"/>
                  <a:gd name="T55" fmla="*/ 31 h 1048"/>
                  <a:gd name="T56" fmla="*/ 22 w 1000"/>
                  <a:gd name="T57" fmla="*/ 7 h 1048"/>
                  <a:gd name="T58" fmla="*/ 0 w 1000"/>
                  <a:gd name="T59" fmla="*/ 14 h 1048"/>
                  <a:gd name="T60" fmla="*/ 0 w 1000"/>
                  <a:gd name="T61" fmla="*/ 14 h 1048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000"/>
                  <a:gd name="T94" fmla="*/ 0 h 1048"/>
                  <a:gd name="T95" fmla="*/ 1000 w 1000"/>
                  <a:gd name="T96" fmla="*/ 1048 h 1048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000" h="1048">
                    <a:moveTo>
                      <a:pt x="0" y="112"/>
                    </a:moveTo>
                    <a:lnTo>
                      <a:pt x="171" y="17"/>
                    </a:lnTo>
                    <a:lnTo>
                      <a:pt x="287" y="0"/>
                    </a:lnTo>
                    <a:lnTo>
                      <a:pt x="395" y="72"/>
                    </a:lnTo>
                    <a:lnTo>
                      <a:pt x="466" y="17"/>
                    </a:lnTo>
                    <a:lnTo>
                      <a:pt x="578" y="121"/>
                    </a:lnTo>
                    <a:lnTo>
                      <a:pt x="623" y="62"/>
                    </a:lnTo>
                    <a:lnTo>
                      <a:pt x="684" y="196"/>
                    </a:lnTo>
                    <a:lnTo>
                      <a:pt x="747" y="158"/>
                    </a:lnTo>
                    <a:lnTo>
                      <a:pt x="789" y="325"/>
                    </a:lnTo>
                    <a:lnTo>
                      <a:pt x="859" y="262"/>
                    </a:lnTo>
                    <a:lnTo>
                      <a:pt x="863" y="428"/>
                    </a:lnTo>
                    <a:lnTo>
                      <a:pt x="926" y="420"/>
                    </a:lnTo>
                    <a:lnTo>
                      <a:pt x="975" y="574"/>
                    </a:lnTo>
                    <a:lnTo>
                      <a:pt x="1000" y="764"/>
                    </a:lnTo>
                    <a:lnTo>
                      <a:pt x="1000" y="1048"/>
                    </a:lnTo>
                    <a:lnTo>
                      <a:pt x="975" y="869"/>
                    </a:lnTo>
                    <a:lnTo>
                      <a:pt x="905" y="1038"/>
                    </a:lnTo>
                    <a:lnTo>
                      <a:pt x="905" y="911"/>
                    </a:lnTo>
                    <a:lnTo>
                      <a:pt x="859" y="981"/>
                    </a:lnTo>
                    <a:lnTo>
                      <a:pt x="914" y="690"/>
                    </a:lnTo>
                    <a:lnTo>
                      <a:pt x="884" y="574"/>
                    </a:lnTo>
                    <a:lnTo>
                      <a:pt x="852" y="606"/>
                    </a:lnTo>
                    <a:lnTo>
                      <a:pt x="776" y="374"/>
                    </a:lnTo>
                    <a:lnTo>
                      <a:pt x="614" y="178"/>
                    </a:lnTo>
                    <a:lnTo>
                      <a:pt x="452" y="121"/>
                    </a:lnTo>
                    <a:lnTo>
                      <a:pt x="211" y="133"/>
                    </a:lnTo>
                    <a:lnTo>
                      <a:pt x="38" y="249"/>
                    </a:lnTo>
                    <a:lnTo>
                      <a:pt x="175" y="62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94" name="Freeform 74"/>
              <p:cNvSpPr>
                <a:spLocks/>
              </p:cNvSpPr>
              <p:nvPr/>
            </p:nvSpPr>
            <p:spPr bwMode="auto">
              <a:xfrm>
                <a:off x="4045" y="2073"/>
                <a:ext cx="58" cy="113"/>
              </a:xfrm>
              <a:custGeom>
                <a:avLst/>
                <a:gdLst>
                  <a:gd name="T0" fmla="*/ 15 w 116"/>
                  <a:gd name="T1" fmla="*/ 0 h 224"/>
                  <a:gd name="T2" fmla="*/ 12 w 116"/>
                  <a:gd name="T3" fmla="*/ 26 h 224"/>
                  <a:gd name="T4" fmla="*/ 9 w 116"/>
                  <a:gd name="T5" fmla="*/ 20 h 224"/>
                  <a:gd name="T6" fmla="*/ 1 w 116"/>
                  <a:gd name="T7" fmla="*/ 29 h 224"/>
                  <a:gd name="T8" fmla="*/ 0 w 116"/>
                  <a:gd name="T9" fmla="*/ 9 h 224"/>
                  <a:gd name="T10" fmla="*/ 7 w 116"/>
                  <a:gd name="T11" fmla="*/ 13 h 224"/>
                  <a:gd name="T12" fmla="*/ 7 w 116"/>
                  <a:gd name="T13" fmla="*/ 2 h 224"/>
                  <a:gd name="T14" fmla="*/ 11 w 116"/>
                  <a:gd name="T15" fmla="*/ 6 h 224"/>
                  <a:gd name="T16" fmla="*/ 15 w 116"/>
                  <a:gd name="T17" fmla="*/ 0 h 224"/>
                  <a:gd name="T18" fmla="*/ 15 w 116"/>
                  <a:gd name="T19" fmla="*/ 0 h 22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16"/>
                  <a:gd name="T31" fmla="*/ 0 h 224"/>
                  <a:gd name="T32" fmla="*/ 116 w 116"/>
                  <a:gd name="T33" fmla="*/ 224 h 22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16" h="224">
                    <a:moveTo>
                      <a:pt x="116" y="0"/>
                    </a:moveTo>
                    <a:lnTo>
                      <a:pt x="91" y="200"/>
                    </a:lnTo>
                    <a:lnTo>
                      <a:pt x="65" y="158"/>
                    </a:lnTo>
                    <a:lnTo>
                      <a:pt x="4" y="224"/>
                    </a:lnTo>
                    <a:lnTo>
                      <a:pt x="0" y="66"/>
                    </a:lnTo>
                    <a:lnTo>
                      <a:pt x="50" y="101"/>
                    </a:lnTo>
                    <a:lnTo>
                      <a:pt x="53" y="13"/>
                    </a:lnTo>
                    <a:lnTo>
                      <a:pt x="82" y="4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95" name="Freeform 75"/>
              <p:cNvSpPr>
                <a:spLocks/>
              </p:cNvSpPr>
              <p:nvPr/>
            </p:nvSpPr>
            <p:spPr bwMode="auto">
              <a:xfrm>
                <a:off x="4174" y="2070"/>
                <a:ext cx="52" cy="47"/>
              </a:xfrm>
              <a:custGeom>
                <a:avLst/>
                <a:gdLst>
                  <a:gd name="T0" fmla="*/ 0 w 104"/>
                  <a:gd name="T1" fmla="*/ 3 h 95"/>
                  <a:gd name="T2" fmla="*/ 0 w 104"/>
                  <a:gd name="T3" fmla="*/ 11 h 95"/>
                  <a:gd name="T4" fmla="*/ 9 w 104"/>
                  <a:gd name="T5" fmla="*/ 11 h 95"/>
                  <a:gd name="T6" fmla="*/ 13 w 104"/>
                  <a:gd name="T7" fmla="*/ 0 h 95"/>
                  <a:gd name="T8" fmla="*/ 0 w 104"/>
                  <a:gd name="T9" fmla="*/ 3 h 95"/>
                  <a:gd name="T10" fmla="*/ 0 w 104"/>
                  <a:gd name="T11" fmla="*/ 3 h 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4"/>
                  <a:gd name="T19" fmla="*/ 0 h 95"/>
                  <a:gd name="T20" fmla="*/ 104 w 104"/>
                  <a:gd name="T21" fmla="*/ 95 h 9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4" h="95">
                    <a:moveTo>
                      <a:pt x="0" y="29"/>
                    </a:moveTo>
                    <a:lnTo>
                      <a:pt x="0" y="95"/>
                    </a:lnTo>
                    <a:lnTo>
                      <a:pt x="72" y="92"/>
                    </a:lnTo>
                    <a:lnTo>
                      <a:pt x="104" y="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" name="Group 76"/>
          <p:cNvGrpSpPr>
            <a:grpSpLocks/>
          </p:cNvGrpSpPr>
          <p:nvPr/>
        </p:nvGrpSpPr>
        <p:grpSpPr bwMode="auto">
          <a:xfrm>
            <a:off x="2133600" y="4768850"/>
            <a:ext cx="5172075" cy="641350"/>
            <a:chOff x="960" y="2236"/>
            <a:chExt cx="3258" cy="404"/>
          </a:xfrm>
        </p:grpSpPr>
        <p:sp>
          <p:nvSpPr>
            <p:cNvPr id="54349" name="Text Box 77"/>
            <p:cNvSpPr txBox="1">
              <a:spLocks noChangeArrowheads="1"/>
            </p:cNvSpPr>
            <p:nvPr/>
          </p:nvSpPr>
          <p:spPr bwMode="auto">
            <a:xfrm>
              <a:off x="1478" y="2236"/>
              <a:ext cx="274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600" b="1" kern="12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dos sujetos diferentes</a:t>
              </a:r>
            </a:p>
          </p:txBody>
        </p:sp>
        <p:grpSp>
          <p:nvGrpSpPr>
            <p:cNvPr id="7" name="Group 78"/>
            <p:cNvGrpSpPr>
              <a:grpSpLocks/>
            </p:cNvGrpSpPr>
            <p:nvPr/>
          </p:nvGrpSpPr>
          <p:grpSpPr bwMode="auto">
            <a:xfrm rot="19782805" flipH="1">
              <a:off x="960" y="2352"/>
              <a:ext cx="536" cy="209"/>
              <a:chOff x="1480" y="1617"/>
              <a:chExt cx="2787" cy="1085"/>
            </a:xfrm>
          </p:grpSpPr>
          <p:sp>
            <p:nvSpPr>
              <p:cNvPr id="16430" name="Freeform 79"/>
              <p:cNvSpPr>
                <a:spLocks/>
              </p:cNvSpPr>
              <p:nvPr/>
            </p:nvSpPr>
            <p:spPr bwMode="auto">
              <a:xfrm>
                <a:off x="3281" y="2101"/>
                <a:ext cx="713" cy="511"/>
              </a:xfrm>
              <a:custGeom>
                <a:avLst/>
                <a:gdLst>
                  <a:gd name="T0" fmla="*/ 0 w 1426"/>
                  <a:gd name="T1" fmla="*/ 10 h 1021"/>
                  <a:gd name="T2" fmla="*/ 42 w 1426"/>
                  <a:gd name="T3" fmla="*/ 8 h 1021"/>
                  <a:gd name="T4" fmla="*/ 47 w 1426"/>
                  <a:gd name="T5" fmla="*/ 54 h 1021"/>
                  <a:gd name="T6" fmla="*/ 77 w 1426"/>
                  <a:gd name="T7" fmla="*/ 77 h 1021"/>
                  <a:gd name="T8" fmla="*/ 109 w 1426"/>
                  <a:gd name="T9" fmla="*/ 77 h 1021"/>
                  <a:gd name="T10" fmla="*/ 134 w 1426"/>
                  <a:gd name="T11" fmla="*/ 42 h 1021"/>
                  <a:gd name="T12" fmla="*/ 140 w 1426"/>
                  <a:gd name="T13" fmla="*/ 0 h 1021"/>
                  <a:gd name="T14" fmla="*/ 177 w 1426"/>
                  <a:gd name="T15" fmla="*/ 4 h 1021"/>
                  <a:gd name="T16" fmla="*/ 178 w 1426"/>
                  <a:gd name="T17" fmla="*/ 41 h 1021"/>
                  <a:gd name="T18" fmla="*/ 153 w 1426"/>
                  <a:gd name="T19" fmla="*/ 94 h 1021"/>
                  <a:gd name="T20" fmla="*/ 94 w 1426"/>
                  <a:gd name="T21" fmla="*/ 128 h 1021"/>
                  <a:gd name="T22" fmla="*/ 39 w 1426"/>
                  <a:gd name="T23" fmla="*/ 108 h 1021"/>
                  <a:gd name="T24" fmla="*/ 6 w 1426"/>
                  <a:gd name="T25" fmla="*/ 63 h 1021"/>
                  <a:gd name="T26" fmla="*/ 0 w 1426"/>
                  <a:gd name="T27" fmla="*/ 10 h 1021"/>
                  <a:gd name="T28" fmla="*/ 0 w 1426"/>
                  <a:gd name="T29" fmla="*/ 10 h 102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426"/>
                  <a:gd name="T46" fmla="*/ 0 h 1021"/>
                  <a:gd name="T47" fmla="*/ 1426 w 1426"/>
                  <a:gd name="T48" fmla="*/ 1021 h 1021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426" h="1021">
                    <a:moveTo>
                      <a:pt x="0" y="74"/>
                    </a:moveTo>
                    <a:lnTo>
                      <a:pt x="331" y="63"/>
                    </a:lnTo>
                    <a:lnTo>
                      <a:pt x="381" y="432"/>
                    </a:lnTo>
                    <a:lnTo>
                      <a:pt x="609" y="614"/>
                    </a:lnTo>
                    <a:lnTo>
                      <a:pt x="875" y="614"/>
                    </a:lnTo>
                    <a:lnTo>
                      <a:pt x="1069" y="333"/>
                    </a:lnTo>
                    <a:lnTo>
                      <a:pt x="1114" y="0"/>
                    </a:lnTo>
                    <a:lnTo>
                      <a:pt x="1409" y="29"/>
                    </a:lnTo>
                    <a:lnTo>
                      <a:pt x="1426" y="327"/>
                    </a:lnTo>
                    <a:lnTo>
                      <a:pt x="1219" y="747"/>
                    </a:lnTo>
                    <a:lnTo>
                      <a:pt x="759" y="1021"/>
                    </a:lnTo>
                    <a:lnTo>
                      <a:pt x="306" y="863"/>
                    </a:lnTo>
                    <a:lnTo>
                      <a:pt x="44" y="498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rgbClr val="BDCA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31" name="Freeform 80"/>
              <p:cNvSpPr>
                <a:spLocks/>
              </p:cNvSpPr>
              <p:nvPr/>
            </p:nvSpPr>
            <p:spPr bwMode="auto">
              <a:xfrm>
                <a:off x="3262" y="1694"/>
                <a:ext cx="999" cy="586"/>
              </a:xfrm>
              <a:custGeom>
                <a:avLst/>
                <a:gdLst>
                  <a:gd name="T0" fmla="*/ 0 w 1999"/>
                  <a:gd name="T1" fmla="*/ 116 h 1172"/>
                  <a:gd name="T2" fmla="*/ 46 w 1999"/>
                  <a:gd name="T3" fmla="*/ 115 h 1172"/>
                  <a:gd name="T4" fmla="*/ 54 w 1999"/>
                  <a:gd name="T5" fmla="*/ 62 h 1172"/>
                  <a:gd name="T6" fmla="*/ 80 w 1999"/>
                  <a:gd name="T7" fmla="*/ 38 h 1172"/>
                  <a:gd name="T8" fmla="*/ 109 w 1999"/>
                  <a:gd name="T9" fmla="*/ 45 h 1172"/>
                  <a:gd name="T10" fmla="*/ 134 w 1999"/>
                  <a:gd name="T11" fmla="*/ 66 h 1172"/>
                  <a:gd name="T12" fmla="*/ 142 w 1999"/>
                  <a:gd name="T13" fmla="*/ 113 h 1172"/>
                  <a:gd name="T14" fmla="*/ 183 w 1999"/>
                  <a:gd name="T15" fmla="*/ 112 h 1172"/>
                  <a:gd name="T16" fmla="*/ 186 w 1999"/>
                  <a:gd name="T17" fmla="*/ 147 h 1172"/>
                  <a:gd name="T18" fmla="*/ 211 w 1999"/>
                  <a:gd name="T19" fmla="*/ 135 h 1172"/>
                  <a:gd name="T20" fmla="*/ 217 w 1999"/>
                  <a:gd name="T21" fmla="*/ 113 h 1172"/>
                  <a:gd name="T22" fmla="*/ 236 w 1999"/>
                  <a:gd name="T23" fmla="*/ 114 h 1172"/>
                  <a:gd name="T24" fmla="*/ 249 w 1999"/>
                  <a:gd name="T25" fmla="*/ 101 h 1172"/>
                  <a:gd name="T26" fmla="*/ 239 w 1999"/>
                  <a:gd name="T27" fmla="*/ 75 h 1172"/>
                  <a:gd name="T28" fmla="*/ 211 w 1999"/>
                  <a:gd name="T29" fmla="*/ 75 h 1172"/>
                  <a:gd name="T30" fmla="*/ 188 w 1999"/>
                  <a:gd name="T31" fmla="*/ 55 h 1172"/>
                  <a:gd name="T32" fmla="*/ 162 w 1999"/>
                  <a:gd name="T33" fmla="*/ 43 h 1172"/>
                  <a:gd name="T34" fmla="*/ 130 w 1999"/>
                  <a:gd name="T35" fmla="*/ 11 h 1172"/>
                  <a:gd name="T36" fmla="*/ 79 w 1999"/>
                  <a:gd name="T37" fmla="*/ 0 h 1172"/>
                  <a:gd name="T38" fmla="*/ 33 w 1999"/>
                  <a:gd name="T39" fmla="*/ 11 h 1172"/>
                  <a:gd name="T40" fmla="*/ 11 w 1999"/>
                  <a:gd name="T41" fmla="*/ 53 h 1172"/>
                  <a:gd name="T42" fmla="*/ 0 w 1999"/>
                  <a:gd name="T43" fmla="*/ 103 h 1172"/>
                  <a:gd name="T44" fmla="*/ 0 w 1999"/>
                  <a:gd name="T45" fmla="*/ 116 h 1172"/>
                  <a:gd name="T46" fmla="*/ 0 w 1999"/>
                  <a:gd name="T47" fmla="*/ 116 h 1172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999"/>
                  <a:gd name="T73" fmla="*/ 0 h 1172"/>
                  <a:gd name="T74" fmla="*/ 1999 w 1999"/>
                  <a:gd name="T75" fmla="*/ 1172 h 1172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999" h="1172">
                    <a:moveTo>
                      <a:pt x="0" y="930"/>
                    </a:moveTo>
                    <a:lnTo>
                      <a:pt x="373" y="922"/>
                    </a:lnTo>
                    <a:lnTo>
                      <a:pt x="436" y="498"/>
                    </a:lnTo>
                    <a:lnTo>
                      <a:pt x="647" y="306"/>
                    </a:lnTo>
                    <a:lnTo>
                      <a:pt x="875" y="361"/>
                    </a:lnTo>
                    <a:lnTo>
                      <a:pt x="1078" y="527"/>
                    </a:lnTo>
                    <a:lnTo>
                      <a:pt x="1137" y="905"/>
                    </a:lnTo>
                    <a:lnTo>
                      <a:pt x="1464" y="898"/>
                    </a:lnTo>
                    <a:lnTo>
                      <a:pt x="1493" y="1172"/>
                    </a:lnTo>
                    <a:lnTo>
                      <a:pt x="1689" y="1080"/>
                    </a:lnTo>
                    <a:lnTo>
                      <a:pt x="1742" y="905"/>
                    </a:lnTo>
                    <a:lnTo>
                      <a:pt x="1890" y="913"/>
                    </a:lnTo>
                    <a:lnTo>
                      <a:pt x="1999" y="814"/>
                    </a:lnTo>
                    <a:lnTo>
                      <a:pt x="1919" y="603"/>
                    </a:lnTo>
                    <a:lnTo>
                      <a:pt x="1689" y="603"/>
                    </a:lnTo>
                    <a:lnTo>
                      <a:pt x="1510" y="445"/>
                    </a:lnTo>
                    <a:lnTo>
                      <a:pt x="1299" y="348"/>
                    </a:lnTo>
                    <a:lnTo>
                      <a:pt x="1040" y="91"/>
                    </a:lnTo>
                    <a:lnTo>
                      <a:pt x="639" y="0"/>
                    </a:lnTo>
                    <a:lnTo>
                      <a:pt x="268" y="91"/>
                    </a:lnTo>
                    <a:lnTo>
                      <a:pt x="90" y="428"/>
                    </a:lnTo>
                    <a:lnTo>
                      <a:pt x="0" y="831"/>
                    </a:lnTo>
                    <a:lnTo>
                      <a:pt x="0" y="930"/>
                    </a:lnTo>
                    <a:close/>
                  </a:path>
                </a:pathLst>
              </a:custGeom>
              <a:solidFill>
                <a:srgbClr val="BDCA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32" name="Freeform 81"/>
              <p:cNvSpPr>
                <a:spLocks/>
              </p:cNvSpPr>
              <p:nvPr/>
            </p:nvSpPr>
            <p:spPr bwMode="auto">
              <a:xfrm>
                <a:off x="2130" y="2340"/>
                <a:ext cx="114" cy="319"/>
              </a:xfrm>
              <a:custGeom>
                <a:avLst/>
                <a:gdLst>
                  <a:gd name="T0" fmla="*/ 0 w 228"/>
                  <a:gd name="T1" fmla="*/ 7 h 639"/>
                  <a:gd name="T2" fmla="*/ 6 w 228"/>
                  <a:gd name="T3" fmla="*/ 79 h 639"/>
                  <a:gd name="T4" fmla="*/ 29 w 228"/>
                  <a:gd name="T5" fmla="*/ 53 h 639"/>
                  <a:gd name="T6" fmla="*/ 21 w 228"/>
                  <a:gd name="T7" fmla="*/ 0 h 639"/>
                  <a:gd name="T8" fmla="*/ 0 w 228"/>
                  <a:gd name="T9" fmla="*/ 7 h 639"/>
                  <a:gd name="T10" fmla="*/ 0 w 228"/>
                  <a:gd name="T11" fmla="*/ 7 h 63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8"/>
                  <a:gd name="T19" fmla="*/ 0 h 639"/>
                  <a:gd name="T20" fmla="*/ 228 w 228"/>
                  <a:gd name="T21" fmla="*/ 639 h 63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8" h="639">
                    <a:moveTo>
                      <a:pt x="0" y="59"/>
                    </a:moveTo>
                    <a:lnTo>
                      <a:pt x="46" y="639"/>
                    </a:lnTo>
                    <a:lnTo>
                      <a:pt x="228" y="428"/>
                    </a:lnTo>
                    <a:lnTo>
                      <a:pt x="165" y="0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96ABB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33" name="Freeform 82"/>
              <p:cNvSpPr>
                <a:spLocks/>
              </p:cNvSpPr>
              <p:nvPr/>
            </p:nvSpPr>
            <p:spPr bwMode="auto">
              <a:xfrm>
                <a:off x="1530" y="1970"/>
                <a:ext cx="1773" cy="729"/>
              </a:xfrm>
              <a:custGeom>
                <a:avLst/>
                <a:gdLst>
                  <a:gd name="T0" fmla="*/ 0 w 3546"/>
                  <a:gd name="T1" fmla="*/ 75 h 1458"/>
                  <a:gd name="T2" fmla="*/ 33 w 3546"/>
                  <a:gd name="T3" fmla="*/ 91 h 1458"/>
                  <a:gd name="T4" fmla="*/ 35 w 3546"/>
                  <a:gd name="T5" fmla="*/ 178 h 1458"/>
                  <a:gd name="T6" fmla="*/ 69 w 3546"/>
                  <a:gd name="T7" fmla="*/ 182 h 1458"/>
                  <a:gd name="T8" fmla="*/ 78 w 3546"/>
                  <a:gd name="T9" fmla="*/ 150 h 1458"/>
                  <a:gd name="T10" fmla="*/ 105 w 3546"/>
                  <a:gd name="T11" fmla="*/ 149 h 1458"/>
                  <a:gd name="T12" fmla="*/ 115 w 3546"/>
                  <a:gd name="T13" fmla="*/ 182 h 1458"/>
                  <a:gd name="T14" fmla="*/ 151 w 3546"/>
                  <a:gd name="T15" fmla="*/ 181 h 1458"/>
                  <a:gd name="T16" fmla="*/ 153 w 3546"/>
                  <a:gd name="T17" fmla="*/ 91 h 1458"/>
                  <a:gd name="T18" fmla="*/ 387 w 3546"/>
                  <a:gd name="T19" fmla="*/ 72 h 1458"/>
                  <a:gd name="T20" fmla="*/ 418 w 3546"/>
                  <a:gd name="T21" fmla="*/ 98 h 1458"/>
                  <a:gd name="T22" fmla="*/ 443 w 3546"/>
                  <a:gd name="T23" fmla="*/ 98 h 1458"/>
                  <a:gd name="T24" fmla="*/ 433 w 3546"/>
                  <a:gd name="T25" fmla="*/ 27 h 1458"/>
                  <a:gd name="T26" fmla="*/ 429 w 3546"/>
                  <a:gd name="T27" fmla="*/ 0 h 1458"/>
                  <a:gd name="T28" fmla="*/ 402 w 3546"/>
                  <a:gd name="T29" fmla="*/ 7 h 1458"/>
                  <a:gd name="T30" fmla="*/ 386 w 3546"/>
                  <a:gd name="T31" fmla="*/ 37 h 1458"/>
                  <a:gd name="T32" fmla="*/ 279 w 3546"/>
                  <a:gd name="T33" fmla="*/ 35 h 1458"/>
                  <a:gd name="T34" fmla="*/ 132 w 3546"/>
                  <a:gd name="T35" fmla="*/ 44 h 1458"/>
                  <a:gd name="T36" fmla="*/ 24 w 3546"/>
                  <a:gd name="T37" fmla="*/ 47 h 1458"/>
                  <a:gd name="T38" fmla="*/ 3 w 3546"/>
                  <a:gd name="T39" fmla="*/ 55 h 1458"/>
                  <a:gd name="T40" fmla="*/ 0 w 3546"/>
                  <a:gd name="T41" fmla="*/ 75 h 1458"/>
                  <a:gd name="T42" fmla="*/ 0 w 3546"/>
                  <a:gd name="T43" fmla="*/ 75 h 145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3546"/>
                  <a:gd name="T67" fmla="*/ 0 h 1458"/>
                  <a:gd name="T68" fmla="*/ 3546 w 3546"/>
                  <a:gd name="T69" fmla="*/ 1458 h 1458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3546" h="1458">
                    <a:moveTo>
                      <a:pt x="0" y="595"/>
                    </a:moveTo>
                    <a:lnTo>
                      <a:pt x="257" y="722"/>
                    </a:lnTo>
                    <a:lnTo>
                      <a:pt x="278" y="1424"/>
                    </a:lnTo>
                    <a:lnTo>
                      <a:pt x="552" y="1458"/>
                    </a:lnTo>
                    <a:lnTo>
                      <a:pt x="618" y="1200"/>
                    </a:lnTo>
                    <a:lnTo>
                      <a:pt x="839" y="1192"/>
                    </a:lnTo>
                    <a:lnTo>
                      <a:pt x="922" y="1449"/>
                    </a:lnTo>
                    <a:lnTo>
                      <a:pt x="1207" y="1441"/>
                    </a:lnTo>
                    <a:lnTo>
                      <a:pt x="1217" y="722"/>
                    </a:lnTo>
                    <a:lnTo>
                      <a:pt x="3092" y="574"/>
                    </a:lnTo>
                    <a:lnTo>
                      <a:pt x="3337" y="789"/>
                    </a:lnTo>
                    <a:lnTo>
                      <a:pt x="3546" y="785"/>
                    </a:lnTo>
                    <a:lnTo>
                      <a:pt x="3464" y="216"/>
                    </a:lnTo>
                    <a:lnTo>
                      <a:pt x="3432" y="0"/>
                    </a:lnTo>
                    <a:lnTo>
                      <a:pt x="3215" y="59"/>
                    </a:lnTo>
                    <a:lnTo>
                      <a:pt x="3088" y="291"/>
                    </a:lnTo>
                    <a:lnTo>
                      <a:pt x="2232" y="279"/>
                    </a:lnTo>
                    <a:lnTo>
                      <a:pt x="1055" y="346"/>
                    </a:lnTo>
                    <a:lnTo>
                      <a:pt x="187" y="378"/>
                    </a:lnTo>
                    <a:lnTo>
                      <a:pt x="17" y="445"/>
                    </a:lnTo>
                    <a:lnTo>
                      <a:pt x="0" y="595"/>
                    </a:lnTo>
                    <a:close/>
                  </a:path>
                </a:pathLst>
              </a:custGeom>
              <a:solidFill>
                <a:srgbClr val="BDCA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34" name="Freeform 83"/>
              <p:cNvSpPr>
                <a:spLocks/>
              </p:cNvSpPr>
              <p:nvPr/>
            </p:nvSpPr>
            <p:spPr bwMode="auto">
              <a:xfrm>
                <a:off x="2640" y="1668"/>
                <a:ext cx="1386" cy="657"/>
              </a:xfrm>
              <a:custGeom>
                <a:avLst/>
                <a:gdLst>
                  <a:gd name="T0" fmla="*/ 41 w 2770"/>
                  <a:gd name="T1" fmla="*/ 102 h 1314"/>
                  <a:gd name="T2" fmla="*/ 87 w 2770"/>
                  <a:gd name="T3" fmla="*/ 100 h 1314"/>
                  <a:gd name="T4" fmla="*/ 114 w 2770"/>
                  <a:gd name="T5" fmla="*/ 84 h 1314"/>
                  <a:gd name="T6" fmla="*/ 136 w 2770"/>
                  <a:gd name="T7" fmla="*/ 67 h 1314"/>
                  <a:gd name="T8" fmla="*/ 158 w 2770"/>
                  <a:gd name="T9" fmla="*/ 68 h 1314"/>
                  <a:gd name="T10" fmla="*/ 249 w 2770"/>
                  <a:gd name="T11" fmla="*/ 0 h 1314"/>
                  <a:gd name="T12" fmla="*/ 345 w 2770"/>
                  <a:gd name="T13" fmla="*/ 88 h 1314"/>
                  <a:gd name="T14" fmla="*/ 331 w 2770"/>
                  <a:gd name="T15" fmla="*/ 141 h 1314"/>
                  <a:gd name="T16" fmla="*/ 329 w 2770"/>
                  <a:gd name="T17" fmla="*/ 99 h 1314"/>
                  <a:gd name="T18" fmla="*/ 311 w 2770"/>
                  <a:gd name="T19" fmla="*/ 70 h 1314"/>
                  <a:gd name="T20" fmla="*/ 313 w 2770"/>
                  <a:gd name="T21" fmla="*/ 55 h 1314"/>
                  <a:gd name="T22" fmla="*/ 310 w 2770"/>
                  <a:gd name="T23" fmla="*/ 46 h 1314"/>
                  <a:gd name="T24" fmla="*/ 301 w 2770"/>
                  <a:gd name="T25" fmla="*/ 39 h 1314"/>
                  <a:gd name="T26" fmla="*/ 293 w 2770"/>
                  <a:gd name="T27" fmla="*/ 35 h 1314"/>
                  <a:gd name="T28" fmla="*/ 281 w 2770"/>
                  <a:gd name="T29" fmla="*/ 26 h 1314"/>
                  <a:gd name="T30" fmla="*/ 273 w 2770"/>
                  <a:gd name="T31" fmla="*/ 26 h 1314"/>
                  <a:gd name="T32" fmla="*/ 260 w 2770"/>
                  <a:gd name="T33" fmla="*/ 21 h 1314"/>
                  <a:gd name="T34" fmla="*/ 252 w 2770"/>
                  <a:gd name="T35" fmla="*/ 20 h 1314"/>
                  <a:gd name="T36" fmla="*/ 235 w 2770"/>
                  <a:gd name="T37" fmla="*/ 17 h 1314"/>
                  <a:gd name="T38" fmla="*/ 204 w 2770"/>
                  <a:gd name="T39" fmla="*/ 25 h 1314"/>
                  <a:gd name="T40" fmla="*/ 180 w 2770"/>
                  <a:gd name="T41" fmla="*/ 48 h 1314"/>
                  <a:gd name="T42" fmla="*/ 185 w 2770"/>
                  <a:gd name="T43" fmla="*/ 47 h 1314"/>
                  <a:gd name="T44" fmla="*/ 193 w 2770"/>
                  <a:gd name="T45" fmla="*/ 52 h 1314"/>
                  <a:gd name="T46" fmla="*/ 202 w 2770"/>
                  <a:gd name="T47" fmla="*/ 44 h 1314"/>
                  <a:gd name="T48" fmla="*/ 212 w 2770"/>
                  <a:gd name="T49" fmla="*/ 39 h 1314"/>
                  <a:gd name="T50" fmla="*/ 205 w 2770"/>
                  <a:gd name="T51" fmla="*/ 48 h 1314"/>
                  <a:gd name="T52" fmla="*/ 198 w 2770"/>
                  <a:gd name="T53" fmla="*/ 62 h 1314"/>
                  <a:gd name="T54" fmla="*/ 198 w 2770"/>
                  <a:gd name="T55" fmla="*/ 74 h 1314"/>
                  <a:gd name="T56" fmla="*/ 248 w 2770"/>
                  <a:gd name="T57" fmla="*/ 40 h 1314"/>
                  <a:gd name="T58" fmla="*/ 292 w 2770"/>
                  <a:gd name="T59" fmla="*/ 71 h 1314"/>
                  <a:gd name="T60" fmla="*/ 275 w 2770"/>
                  <a:gd name="T61" fmla="*/ 62 h 1314"/>
                  <a:gd name="T62" fmla="*/ 223 w 2770"/>
                  <a:gd name="T63" fmla="*/ 63 h 1314"/>
                  <a:gd name="T64" fmla="*/ 197 w 2770"/>
                  <a:gd name="T65" fmla="*/ 116 h 1314"/>
                  <a:gd name="T66" fmla="*/ 187 w 2770"/>
                  <a:gd name="T67" fmla="*/ 130 h 1314"/>
                  <a:gd name="T68" fmla="*/ 182 w 2770"/>
                  <a:gd name="T69" fmla="*/ 119 h 1314"/>
                  <a:gd name="T70" fmla="*/ 184 w 2770"/>
                  <a:gd name="T71" fmla="*/ 97 h 1314"/>
                  <a:gd name="T72" fmla="*/ 169 w 2770"/>
                  <a:gd name="T73" fmla="*/ 78 h 1314"/>
                  <a:gd name="T74" fmla="*/ 166 w 2770"/>
                  <a:gd name="T75" fmla="*/ 111 h 1314"/>
                  <a:gd name="T76" fmla="*/ 168 w 2770"/>
                  <a:gd name="T77" fmla="*/ 145 h 1314"/>
                  <a:gd name="T78" fmla="*/ 155 w 2770"/>
                  <a:gd name="T79" fmla="*/ 137 h 1314"/>
                  <a:gd name="T80" fmla="*/ 151 w 2770"/>
                  <a:gd name="T81" fmla="*/ 123 h 1314"/>
                  <a:gd name="T82" fmla="*/ 145 w 2770"/>
                  <a:gd name="T83" fmla="*/ 118 h 1314"/>
                  <a:gd name="T84" fmla="*/ 147 w 2770"/>
                  <a:gd name="T85" fmla="*/ 104 h 1314"/>
                  <a:gd name="T86" fmla="*/ 141 w 2770"/>
                  <a:gd name="T87" fmla="*/ 109 h 1314"/>
                  <a:gd name="T88" fmla="*/ 135 w 2770"/>
                  <a:gd name="T89" fmla="*/ 122 h 1314"/>
                  <a:gd name="T90" fmla="*/ 135 w 2770"/>
                  <a:gd name="T91" fmla="*/ 102 h 1314"/>
                  <a:gd name="T92" fmla="*/ 132 w 2770"/>
                  <a:gd name="T93" fmla="*/ 101 h 1314"/>
                  <a:gd name="T94" fmla="*/ 125 w 2770"/>
                  <a:gd name="T95" fmla="*/ 114 h 1314"/>
                  <a:gd name="T96" fmla="*/ 126 w 2770"/>
                  <a:gd name="T97" fmla="*/ 104 h 1314"/>
                  <a:gd name="T98" fmla="*/ 122 w 2770"/>
                  <a:gd name="T99" fmla="*/ 95 h 1314"/>
                  <a:gd name="T100" fmla="*/ 119 w 2770"/>
                  <a:gd name="T101" fmla="*/ 122 h 1314"/>
                  <a:gd name="T102" fmla="*/ 127 w 2770"/>
                  <a:gd name="T103" fmla="*/ 150 h 1314"/>
                  <a:gd name="T104" fmla="*/ 25 w 2770"/>
                  <a:gd name="T105" fmla="*/ 149 h 1314"/>
                  <a:gd name="T106" fmla="*/ 61 w 2770"/>
                  <a:gd name="T107" fmla="*/ 148 h 1314"/>
                  <a:gd name="T108" fmla="*/ 95 w 2770"/>
                  <a:gd name="T109" fmla="*/ 144 h 1314"/>
                  <a:gd name="T110" fmla="*/ 73 w 2770"/>
                  <a:gd name="T111" fmla="*/ 137 h 1314"/>
                  <a:gd name="T112" fmla="*/ 28 w 2770"/>
                  <a:gd name="T113" fmla="*/ 134 h 1314"/>
                  <a:gd name="T114" fmla="*/ 20 w 2770"/>
                  <a:gd name="T115" fmla="*/ 127 h 1314"/>
                  <a:gd name="T116" fmla="*/ 47 w 2770"/>
                  <a:gd name="T117" fmla="*/ 124 h 1314"/>
                  <a:gd name="T118" fmla="*/ 71 w 2770"/>
                  <a:gd name="T119" fmla="*/ 116 h 1314"/>
                  <a:gd name="T120" fmla="*/ 1 w 2770"/>
                  <a:gd name="T121" fmla="*/ 108 h 1314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2770"/>
                  <a:gd name="T184" fmla="*/ 0 h 1314"/>
                  <a:gd name="T185" fmla="*/ 2770 w 2770"/>
                  <a:gd name="T186" fmla="*/ 1314 h 1314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2770" h="1314">
                    <a:moveTo>
                      <a:pt x="7" y="848"/>
                    </a:moveTo>
                    <a:lnTo>
                      <a:pt x="59" y="840"/>
                    </a:lnTo>
                    <a:lnTo>
                      <a:pt x="112" y="835"/>
                    </a:lnTo>
                    <a:lnTo>
                      <a:pt x="165" y="831"/>
                    </a:lnTo>
                    <a:lnTo>
                      <a:pt x="219" y="827"/>
                    </a:lnTo>
                    <a:lnTo>
                      <a:pt x="272" y="821"/>
                    </a:lnTo>
                    <a:lnTo>
                      <a:pt x="325" y="819"/>
                    </a:lnTo>
                    <a:lnTo>
                      <a:pt x="378" y="816"/>
                    </a:lnTo>
                    <a:lnTo>
                      <a:pt x="431" y="816"/>
                    </a:lnTo>
                    <a:lnTo>
                      <a:pt x="483" y="812"/>
                    </a:lnTo>
                    <a:lnTo>
                      <a:pt x="536" y="810"/>
                    </a:lnTo>
                    <a:lnTo>
                      <a:pt x="589" y="806"/>
                    </a:lnTo>
                    <a:lnTo>
                      <a:pt x="643" y="806"/>
                    </a:lnTo>
                    <a:lnTo>
                      <a:pt x="696" y="804"/>
                    </a:lnTo>
                    <a:lnTo>
                      <a:pt x="749" y="804"/>
                    </a:lnTo>
                    <a:lnTo>
                      <a:pt x="802" y="802"/>
                    </a:lnTo>
                    <a:lnTo>
                      <a:pt x="857" y="802"/>
                    </a:lnTo>
                    <a:lnTo>
                      <a:pt x="865" y="768"/>
                    </a:lnTo>
                    <a:lnTo>
                      <a:pt x="876" y="738"/>
                    </a:lnTo>
                    <a:lnTo>
                      <a:pt x="890" y="707"/>
                    </a:lnTo>
                    <a:lnTo>
                      <a:pt x="907" y="679"/>
                    </a:lnTo>
                    <a:lnTo>
                      <a:pt x="924" y="650"/>
                    </a:lnTo>
                    <a:lnTo>
                      <a:pt x="947" y="624"/>
                    </a:lnTo>
                    <a:lnTo>
                      <a:pt x="970" y="601"/>
                    </a:lnTo>
                    <a:lnTo>
                      <a:pt x="998" y="580"/>
                    </a:lnTo>
                    <a:lnTo>
                      <a:pt x="1023" y="561"/>
                    </a:lnTo>
                    <a:lnTo>
                      <a:pt x="1053" y="546"/>
                    </a:lnTo>
                    <a:lnTo>
                      <a:pt x="1082" y="532"/>
                    </a:lnTo>
                    <a:lnTo>
                      <a:pt x="1114" y="527"/>
                    </a:lnTo>
                    <a:lnTo>
                      <a:pt x="1144" y="521"/>
                    </a:lnTo>
                    <a:lnTo>
                      <a:pt x="1179" y="523"/>
                    </a:lnTo>
                    <a:lnTo>
                      <a:pt x="1211" y="528"/>
                    </a:lnTo>
                    <a:lnTo>
                      <a:pt x="1247" y="542"/>
                    </a:lnTo>
                    <a:lnTo>
                      <a:pt x="1255" y="544"/>
                    </a:lnTo>
                    <a:lnTo>
                      <a:pt x="1259" y="538"/>
                    </a:lnTo>
                    <a:lnTo>
                      <a:pt x="1274" y="525"/>
                    </a:lnTo>
                    <a:lnTo>
                      <a:pt x="1346" y="346"/>
                    </a:lnTo>
                    <a:lnTo>
                      <a:pt x="1445" y="207"/>
                    </a:lnTo>
                    <a:lnTo>
                      <a:pt x="1563" y="104"/>
                    </a:lnTo>
                    <a:lnTo>
                      <a:pt x="1698" y="40"/>
                    </a:lnTo>
                    <a:lnTo>
                      <a:pt x="1838" y="4"/>
                    </a:lnTo>
                    <a:lnTo>
                      <a:pt x="1987" y="0"/>
                    </a:lnTo>
                    <a:lnTo>
                      <a:pt x="2135" y="26"/>
                    </a:lnTo>
                    <a:lnTo>
                      <a:pt x="2280" y="82"/>
                    </a:lnTo>
                    <a:lnTo>
                      <a:pt x="2411" y="159"/>
                    </a:lnTo>
                    <a:lnTo>
                      <a:pt x="2530" y="264"/>
                    </a:lnTo>
                    <a:lnTo>
                      <a:pt x="2631" y="390"/>
                    </a:lnTo>
                    <a:lnTo>
                      <a:pt x="2709" y="540"/>
                    </a:lnTo>
                    <a:lnTo>
                      <a:pt x="2757" y="705"/>
                    </a:lnTo>
                    <a:lnTo>
                      <a:pt x="2770" y="892"/>
                    </a:lnTo>
                    <a:lnTo>
                      <a:pt x="2747" y="1093"/>
                    </a:lnTo>
                    <a:lnTo>
                      <a:pt x="2683" y="1310"/>
                    </a:lnTo>
                    <a:lnTo>
                      <a:pt x="2624" y="1264"/>
                    </a:lnTo>
                    <a:lnTo>
                      <a:pt x="2631" y="1219"/>
                    </a:lnTo>
                    <a:lnTo>
                      <a:pt x="2639" y="1173"/>
                    </a:lnTo>
                    <a:lnTo>
                      <a:pt x="2643" y="1126"/>
                    </a:lnTo>
                    <a:lnTo>
                      <a:pt x="2648" y="1080"/>
                    </a:lnTo>
                    <a:lnTo>
                      <a:pt x="2648" y="1030"/>
                    </a:lnTo>
                    <a:lnTo>
                      <a:pt x="2648" y="985"/>
                    </a:lnTo>
                    <a:lnTo>
                      <a:pt x="2646" y="935"/>
                    </a:lnTo>
                    <a:lnTo>
                      <a:pt x="2645" y="890"/>
                    </a:lnTo>
                    <a:lnTo>
                      <a:pt x="2637" y="840"/>
                    </a:lnTo>
                    <a:lnTo>
                      <a:pt x="2629" y="793"/>
                    </a:lnTo>
                    <a:lnTo>
                      <a:pt x="2618" y="747"/>
                    </a:lnTo>
                    <a:lnTo>
                      <a:pt x="2608" y="701"/>
                    </a:lnTo>
                    <a:lnTo>
                      <a:pt x="2591" y="656"/>
                    </a:lnTo>
                    <a:lnTo>
                      <a:pt x="2576" y="614"/>
                    </a:lnTo>
                    <a:lnTo>
                      <a:pt x="2557" y="574"/>
                    </a:lnTo>
                    <a:lnTo>
                      <a:pt x="2538" y="536"/>
                    </a:lnTo>
                    <a:lnTo>
                      <a:pt x="2487" y="557"/>
                    </a:lnTo>
                    <a:lnTo>
                      <a:pt x="2491" y="536"/>
                    </a:lnTo>
                    <a:lnTo>
                      <a:pt x="2494" y="517"/>
                    </a:lnTo>
                    <a:lnTo>
                      <a:pt x="2496" y="496"/>
                    </a:lnTo>
                    <a:lnTo>
                      <a:pt x="2500" y="477"/>
                    </a:lnTo>
                    <a:lnTo>
                      <a:pt x="2500" y="466"/>
                    </a:lnTo>
                    <a:lnTo>
                      <a:pt x="2502" y="456"/>
                    </a:lnTo>
                    <a:lnTo>
                      <a:pt x="2502" y="445"/>
                    </a:lnTo>
                    <a:lnTo>
                      <a:pt x="2504" y="435"/>
                    </a:lnTo>
                    <a:lnTo>
                      <a:pt x="2504" y="414"/>
                    </a:lnTo>
                    <a:lnTo>
                      <a:pt x="2504" y="395"/>
                    </a:lnTo>
                    <a:lnTo>
                      <a:pt x="2496" y="384"/>
                    </a:lnTo>
                    <a:lnTo>
                      <a:pt x="2489" y="376"/>
                    </a:lnTo>
                    <a:lnTo>
                      <a:pt x="2481" y="371"/>
                    </a:lnTo>
                    <a:lnTo>
                      <a:pt x="2475" y="371"/>
                    </a:lnTo>
                    <a:lnTo>
                      <a:pt x="2460" y="371"/>
                    </a:lnTo>
                    <a:lnTo>
                      <a:pt x="2449" y="380"/>
                    </a:lnTo>
                    <a:lnTo>
                      <a:pt x="2435" y="390"/>
                    </a:lnTo>
                    <a:lnTo>
                      <a:pt x="2422" y="405"/>
                    </a:lnTo>
                    <a:lnTo>
                      <a:pt x="2411" y="420"/>
                    </a:lnTo>
                    <a:lnTo>
                      <a:pt x="2401" y="437"/>
                    </a:lnTo>
                    <a:lnTo>
                      <a:pt x="2401" y="308"/>
                    </a:lnTo>
                    <a:lnTo>
                      <a:pt x="2388" y="298"/>
                    </a:lnTo>
                    <a:lnTo>
                      <a:pt x="2376" y="291"/>
                    </a:lnTo>
                    <a:lnTo>
                      <a:pt x="2369" y="285"/>
                    </a:lnTo>
                    <a:lnTo>
                      <a:pt x="2363" y="279"/>
                    </a:lnTo>
                    <a:lnTo>
                      <a:pt x="2352" y="272"/>
                    </a:lnTo>
                    <a:lnTo>
                      <a:pt x="2346" y="270"/>
                    </a:lnTo>
                    <a:lnTo>
                      <a:pt x="2337" y="274"/>
                    </a:lnTo>
                    <a:lnTo>
                      <a:pt x="2329" y="285"/>
                    </a:lnTo>
                    <a:lnTo>
                      <a:pt x="2321" y="293"/>
                    </a:lnTo>
                    <a:lnTo>
                      <a:pt x="2316" y="306"/>
                    </a:lnTo>
                    <a:lnTo>
                      <a:pt x="2306" y="319"/>
                    </a:lnTo>
                    <a:lnTo>
                      <a:pt x="2297" y="338"/>
                    </a:lnTo>
                    <a:lnTo>
                      <a:pt x="2259" y="213"/>
                    </a:lnTo>
                    <a:lnTo>
                      <a:pt x="2241" y="211"/>
                    </a:lnTo>
                    <a:lnTo>
                      <a:pt x="2230" y="205"/>
                    </a:lnTo>
                    <a:lnTo>
                      <a:pt x="2221" y="198"/>
                    </a:lnTo>
                    <a:lnTo>
                      <a:pt x="2213" y="194"/>
                    </a:lnTo>
                    <a:lnTo>
                      <a:pt x="2203" y="190"/>
                    </a:lnTo>
                    <a:lnTo>
                      <a:pt x="2194" y="196"/>
                    </a:lnTo>
                    <a:lnTo>
                      <a:pt x="2186" y="201"/>
                    </a:lnTo>
                    <a:lnTo>
                      <a:pt x="2179" y="211"/>
                    </a:lnTo>
                    <a:lnTo>
                      <a:pt x="2169" y="220"/>
                    </a:lnTo>
                    <a:lnTo>
                      <a:pt x="2160" y="237"/>
                    </a:lnTo>
                    <a:lnTo>
                      <a:pt x="2131" y="171"/>
                    </a:lnTo>
                    <a:lnTo>
                      <a:pt x="2118" y="169"/>
                    </a:lnTo>
                    <a:lnTo>
                      <a:pt x="2105" y="167"/>
                    </a:lnTo>
                    <a:lnTo>
                      <a:pt x="2089" y="163"/>
                    </a:lnTo>
                    <a:lnTo>
                      <a:pt x="2074" y="161"/>
                    </a:lnTo>
                    <a:lnTo>
                      <a:pt x="2059" y="154"/>
                    </a:lnTo>
                    <a:lnTo>
                      <a:pt x="2046" y="148"/>
                    </a:lnTo>
                    <a:lnTo>
                      <a:pt x="2034" y="139"/>
                    </a:lnTo>
                    <a:lnTo>
                      <a:pt x="2027" y="129"/>
                    </a:lnTo>
                    <a:lnTo>
                      <a:pt x="2021" y="133"/>
                    </a:lnTo>
                    <a:lnTo>
                      <a:pt x="2015" y="142"/>
                    </a:lnTo>
                    <a:lnTo>
                      <a:pt x="2008" y="156"/>
                    </a:lnTo>
                    <a:lnTo>
                      <a:pt x="2000" y="171"/>
                    </a:lnTo>
                    <a:lnTo>
                      <a:pt x="1991" y="184"/>
                    </a:lnTo>
                    <a:lnTo>
                      <a:pt x="1983" y="198"/>
                    </a:lnTo>
                    <a:lnTo>
                      <a:pt x="1977" y="205"/>
                    </a:lnTo>
                    <a:lnTo>
                      <a:pt x="1977" y="209"/>
                    </a:lnTo>
                    <a:lnTo>
                      <a:pt x="1914" y="135"/>
                    </a:lnTo>
                    <a:lnTo>
                      <a:pt x="1878" y="133"/>
                    </a:lnTo>
                    <a:lnTo>
                      <a:pt x="1844" y="137"/>
                    </a:lnTo>
                    <a:lnTo>
                      <a:pt x="1808" y="140"/>
                    </a:lnTo>
                    <a:lnTo>
                      <a:pt x="1772" y="150"/>
                    </a:lnTo>
                    <a:lnTo>
                      <a:pt x="1734" y="159"/>
                    </a:lnTo>
                    <a:lnTo>
                      <a:pt x="1696" y="173"/>
                    </a:lnTo>
                    <a:lnTo>
                      <a:pt x="1658" y="188"/>
                    </a:lnTo>
                    <a:lnTo>
                      <a:pt x="1624" y="207"/>
                    </a:lnTo>
                    <a:lnTo>
                      <a:pt x="1587" y="224"/>
                    </a:lnTo>
                    <a:lnTo>
                      <a:pt x="1553" y="247"/>
                    </a:lnTo>
                    <a:lnTo>
                      <a:pt x="1523" y="270"/>
                    </a:lnTo>
                    <a:lnTo>
                      <a:pt x="1496" y="298"/>
                    </a:lnTo>
                    <a:lnTo>
                      <a:pt x="1470" y="325"/>
                    </a:lnTo>
                    <a:lnTo>
                      <a:pt x="1449" y="355"/>
                    </a:lnTo>
                    <a:lnTo>
                      <a:pt x="1432" y="386"/>
                    </a:lnTo>
                    <a:lnTo>
                      <a:pt x="1420" y="420"/>
                    </a:lnTo>
                    <a:lnTo>
                      <a:pt x="1451" y="433"/>
                    </a:lnTo>
                    <a:lnTo>
                      <a:pt x="1452" y="422"/>
                    </a:lnTo>
                    <a:lnTo>
                      <a:pt x="1456" y="411"/>
                    </a:lnTo>
                    <a:lnTo>
                      <a:pt x="1460" y="401"/>
                    </a:lnTo>
                    <a:lnTo>
                      <a:pt x="1466" y="393"/>
                    </a:lnTo>
                    <a:lnTo>
                      <a:pt x="1477" y="376"/>
                    </a:lnTo>
                    <a:lnTo>
                      <a:pt x="1492" y="361"/>
                    </a:lnTo>
                    <a:lnTo>
                      <a:pt x="1506" y="346"/>
                    </a:lnTo>
                    <a:lnTo>
                      <a:pt x="1523" y="333"/>
                    </a:lnTo>
                    <a:lnTo>
                      <a:pt x="1540" y="319"/>
                    </a:lnTo>
                    <a:lnTo>
                      <a:pt x="1557" y="308"/>
                    </a:lnTo>
                    <a:lnTo>
                      <a:pt x="1529" y="433"/>
                    </a:lnTo>
                    <a:lnTo>
                      <a:pt x="1536" y="422"/>
                    </a:lnTo>
                    <a:lnTo>
                      <a:pt x="1548" y="411"/>
                    </a:lnTo>
                    <a:lnTo>
                      <a:pt x="1555" y="399"/>
                    </a:lnTo>
                    <a:lnTo>
                      <a:pt x="1567" y="390"/>
                    </a:lnTo>
                    <a:lnTo>
                      <a:pt x="1576" y="378"/>
                    </a:lnTo>
                    <a:lnTo>
                      <a:pt x="1586" y="371"/>
                    </a:lnTo>
                    <a:lnTo>
                      <a:pt x="1597" y="361"/>
                    </a:lnTo>
                    <a:lnTo>
                      <a:pt x="1608" y="353"/>
                    </a:lnTo>
                    <a:lnTo>
                      <a:pt x="1620" y="344"/>
                    </a:lnTo>
                    <a:lnTo>
                      <a:pt x="1631" y="336"/>
                    </a:lnTo>
                    <a:lnTo>
                      <a:pt x="1643" y="329"/>
                    </a:lnTo>
                    <a:lnTo>
                      <a:pt x="1654" y="323"/>
                    </a:lnTo>
                    <a:lnTo>
                      <a:pt x="1665" y="315"/>
                    </a:lnTo>
                    <a:lnTo>
                      <a:pt x="1679" y="310"/>
                    </a:lnTo>
                    <a:lnTo>
                      <a:pt x="1692" y="306"/>
                    </a:lnTo>
                    <a:lnTo>
                      <a:pt x="1707" y="304"/>
                    </a:lnTo>
                    <a:lnTo>
                      <a:pt x="1692" y="315"/>
                    </a:lnTo>
                    <a:lnTo>
                      <a:pt x="1681" y="329"/>
                    </a:lnTo>
                    <a:lnTo>
                      <a:pt x="1669" y="342"/>
                    </a:lnTo>
                    <a:lnTo>
                      <a:pt x="1658" y="357"/>
                    </a:lnTo>
                    <a:lnTo>
                      <a:pt x="1646" y="369"/>
                    </a:lnTo>
                    <a:lnTo>
                      <a:pt x="1639" y="384"/>
                    </a:lnTo>
                    <a:lnTo>
                      <a:pt x="1629" y="399"/>
                    </a:lnTo>
                    <a:lnTo>
                      <a:pt x="1622" y="416"/>
                    </a:lnTo>
                    <a:lnTo>
                      <a:pt x="1612" y="431"/>
                    </a:lnTo>
                    <a:lnTo>
                      <a:pt x="1605" y="447"/>
                    </a:lnTo>
                    <a:lnTo>
                      <a:pt x="1597" y="464"/>
                    </a:lnTo>
                    <a:lnTo>
                      <a:pt x="1591" y="481"/>
                    </a:lnTo>
                    <a:lnTo>
                      <a:pt x="1582" y="498"/>
                    </a:lnTo>
                    <a:lnTo>
                      <a:pt x="1574" y="517"/>
                    </a:lnTo>
                    <a:lnTo>
                      <a:pt x="1567" y="536"/>
                    </a:lnTo>
                    <a:lnTo>
                      <a:pt x="1561" y="557"/>
                    </a:lnTo>
                    <a:lnTo>
                      <a:pt x="1563" y="566"/>
                    </a:lnTo>
                    <a:lnTo>
                      <a:pt x="1568" y="576"/>
                    </a:lnTo>
                    <a:lnTo>
                      <a:pt x="1574" y="585"/>
                    </a:lnTo>
                    <a:lnTo>
                      <a:pt x="1582" y="591"/>
                    </a:lnTo>
                    <a:lnTo>
                      <a:pt x="1631" y="513"/>
                    </a:lnTo>
                    <a:lnTo>
                      <a:pt x="1686" y="450"/>
                    </a:lnTo>
                    <a:lnTo>
                      <a:pt x="1741" y="399"/>
                    </a:lnTo>
                    <a:lnTo>
                      <a:pt x="1800" y="363"/>
                    </a:lnTo>
                    <a:lnTo>
                      <a:pt x="1859" y="334"/>
                    </a:lnTo>
                    <a:lnTo>
                      <a:pt x="1918" y="319"/>
                    </a:lnTo>
                    <a:lnTo>
                      <a:pt x="1977" y="315"/>
                    </a:lnTo>
                    <a:lnTo>
                      <a:pt x="2038" y="323"/>
                    </a:lnTo>
                    <a:lnTo>
                      <a:pt x="2093" y="338"/>
                    </a:lnTo>
                    <a:lnTo>
                      <a:pt x="2148" y="365"/>
                    </a:lnTo>
                    <a:lnTo>
                      <a:pt x="2198" y="401"/>
                    </a:lnTo>
                    <a:lnTo>
                      <a:pt x="2249" y="447"/>
                    </a:lnTo>
                    <a:lnTo>
                      <a:pt x="2291" y="498"/>
                    </a:lnTo>
                    <a:lnTo>
                      <a:pt x="2331" y="561"/>
                    </a:lnTo>
                    <a:lnTo>
                      <a:pt x="2365" y="629"/>
                    </a:lnTo>
                    <a:lnTo>
                      <a:pt x="2395" y="707"/>
                    </a:lnTo>
                    <a:lnTo>
                      <a:pt x="2318" y="732"/>
                    </a:lnTo>
                    <a:lnTo>
                      <a:pt x="2302" y="665"/>
                    </a:lnTo>
                    <a:lnTo>
                      <a:pt x="2278" y="604"/>
                    </a:lnTo>
                    <a:lnTo>
                      <a:pt x="2238" y="549"/>
                    </a:lnTo>
                    <a:lnTo>
                      <a:pt x="2192" y="500"/>
                    </a:lnTo>
                    <a:lnTo>
                      <a:pt x="2137" y="458"/>
                    </a:lnTo>
                    <a:lnTo>
                      <a:pt x="2078" y="430"/>
                    </a:lnTo>
                    <a:lnTo>
                      <a:pt x="2015" y="412"/>
                    </a:lnTo>
                    <a:lnTo>
                      <a:pt x="1952" y="411"/>
                    </a:lnTo>
                    <a:lnTo>
                      <a:pt x="1890" y="422"/>
                    </a:lnTo>
                    <a:lnTo>
                      <a:pt x="1833" y="454"/>
                    </a:lnTo>
                    <a:lnTo>
                      <a:pt x="1781" y="508"/>
                    </a:lnTo>
                    <a:lnTo>
                      <a:pt x="1738" y="584"/>
                    </a:lnTo>
                    <a:lnTo>
                      <a:pt x="1703" y="681"/>
                    </a:lnTo>
                    <a:lnTo>
                      <a:pt x="1683" y="808"/>
                    </a:lnTo>
                    <a:lnTo>
                      <a:pt x="1675" y="962"/>
                    </a:lnTo>
                    <a:lnTo>
                      <a:pt x="1686" y="1147"/>
                    </a:lnTo>
                    <a:lnTo>
                      <a:pt x="1591" y="1164"/>
                    </a:lnTo>
                    <a:lnTo>
                      <a:pt x="1574" y="932"/>
                    </a:lnTo>
                    <a:lnTo>
                      <a:pt x="1546" y="928"/>
                    </a:lnTo>
                    <a:lnTo>
                      <a:pt x="1532" y="945"/>
                    </a:lnTo>
                    <a:lnTo>
                      <a:pt x="1523" y="962"/>
                    </a:lnTo>
                    <a:lnTo>
                      <a:pt x="1513" y="981"/>
                    </a:lnTo>
                    <a:lnTo>
                      <a:pt x="1506" y="1002"/>
                    </a:lnTo>
                    <a:lnTo>
                      <a:pt x="1496" y="1021"/>
                    </a:lnTo>
                    <a:lnTo>
                      <a:pt x="1489" y="1040"/>
                    </a:lnTo>
                    <a:lnTo>
                      <a:pt x="1479" y="1059"/>
                    </a:lnTo>
                    <a:lnTo>
                      <a:pt x="1470" y="1080"/>
                    </a:lnTo>
                    <a:lnTo>
                      <a:pt x="1462" y="1057"/>
                    </a:lnTo>
                    <a:lnTo>
                      <a:pt x="1458" y="1034"/>
                    </a:lnTo>
                    <a:lnTo>
                      <a:pt x="1452" y="1008"/>
                    </a:lnTo>
                    <a:lnTo>
                      <a:pt x="1452" y="983"/>
                    </a:lnTo>
                    <a:lnTo>
                      <a:pt x="1451" y="956"/>
                    </a:lnTo>
                    <a:lnTo>
                      <a:pt x="1451" y="930"/>
                    </a:lnTo>
                    <a:lnTo>
                      <a:pt x="1452" y="901"/>
                    </a:lnTo>
                    <a:lnTo>
                      <a:pt x="1456" y="876"/>
                    </a:lnTo>
                    <a:lnTo>
                      <a:pt x="1456" y="848"/>
                    </a:lnTo>
                    <a:lnTo>
                      <a:pt x="1460" y="825"/>
                    </a:lnTo>
                    <a:lnTo>
                      <a:pt x="1462" y="802"/>
                    </a:lnTo>
                    <a:lnTo>
                      <a:pt x="1466" y="783"/>
                    </a:lnTo>
                    <a:lnTo>
                      <a:pt x="1475" y="736"/>
                    </a:lnTo>
                    <a:lnTo>
                      <a:pt x="1416" y="840"/>
                    </a:lnTo>
                    <a:lnTo>
                      <a:pt x="1375" y="703"/>
                    </a:lnTo>
                    <a:lnTo>
                      <a:pt x="1403" y="553"/>
                    </a:lnTo>
                    <a:lnTo>
                      <a:pt x="1375" y="553"/>
                    </a:lnTo>
                    <a:lnTo>
                      <a:pt x="1361" y="587"/>
                    </a:lnTo>
                    <a:lnTo>
                      <a:pt x="1352" y="622"/>
                    </a:lnTo>
                    <a:lnTo>
                      <a:pt x="1344" y="658"/>
                    </a:lnTo>
                    <a:lnTo>
                      <a:pt x="1338" y="698"/>
                    </a:lnTo>
                    <a:lnTo>
                      <a:pt x="1333" y="736"/>
                    </a:lnTo>
                    <a:lnTo>
                      <a:pt x="1329" y="774"/>
                    </a:lnTo>
                    <a:lnTo>
                      <a:pt x="1327" y="814"/>
                    </a:lnTo>
                    <a:lnTo>
                      <a:pt x="1327" y="854"/>
                    </a:lnTo>
                    <a:lnTo>
                      <a:pt x="1325" y="892"/>
                    </a:lnTo>
                    <a:lnTo>
                      <a:pt x="1325" y="932"/>
                    </a:lnTo>
                    <a:lnTo>
                      <a:pt x="1327" y="972"/>
                    </a:lnTo>
                    <a:lnTo>
                      <a:pt x="1329" y="1011"/>
                    </a:lnTo>
                    <a:lnTo>
                      <a:pt x="1331" y="1048"/>
                    </a:lnTo>
                    <a:lnTo>
                      <a:pt x="1335" y="1086"/>
                    </a:lnTo>
                    <a:lnTo>
                      <a:pt x="1336" y="1122"/>
                    </a:lnTo>
                    <a:lnTo>
                      <a:pt x="1342" y="1160"/>
                    </a:lnTo>
                    <a:lnTo>
                      <a:pt x="1255" y="1164"/>
                    </a:lnTo>
                    <a:lnTo>
                      <a:pt x="1249" y="1150"/>
                    </a:lnTo>
                    <a:lnTo>
                      <a:pt x="1247" y="1139"/>
                    </a:lnTo>
                    <a:lnTo>
                      <a:pt x="1245" y="1127"/>
                    </a:lnTo>
                    <a:lnTo>
                      <a:pt x="1245" y="1116"/>
                    </a:lnTo>
                    <a:lnTo>
                      <a:pt x="1240" y="1105"/>
                    </a:lnTo>
                    <a:lnTo>
                      <a:pt x="1238" y="1095"/>
                    </a:lnTo>
                    <a:lnTo>
                      <a:pt x="1238" y="1084"/>
                    </a:lnTo>
                    <a:lnTo>
                      <a:pt x="1238" y="1074"/>
                    </a:lnTo>
                    <a:lnTo>
                      <a:pt x="1238" y="1053"/>
                    </a:lnTo>
                    <a:lnTo>
                      <a:pt x="1238" y="1034"/>
                    </a:lnTo>
                    <a:lnTo>
                      <a:pt x="1238" y="1015"/>
                    </a:lnTo>
                    <a:lnTo>
                      <a:pt x="1238" y="998"/>
                    </a:lnTo>
                    <a:lnTo>
                      <a:pt x="1201" y="989"/>
                    </a:lnTo>
                    <a:lnTo>
                      <a:pt x="1169" y="1069"/>
                    </a:lnTo>
                    <a:lnTo>
                      <a:pt x="1160" y="1050"/>
                    </a:lnTo>
                    <a:lnTo>
                      <a:pt x="1154" y="1032"/>
                    </a:lnTo>
                    <a:lnTo>
                      <a:pt x="1152" y="1011"/>
                    </a:lnTo>
                    <a:lnTo>
                      <a:pt x="1152" y="992"/>
                    </a:lnTo>
                    <a:lnTo>
                      <a:pt x="1152" y="970"/>
                    </a:lnTo>
                    <a:lnTo>
                      <a:pt x="1156" y="949"/>
                    </a:lnTo>
                    <a:lnTo>
                      <a:pt x="1158" y="928"/>
                    </a:lnTo>
                    <a:lnTo>
                      <a:pt x="1163" y="911"/>
                    </a:lnTo>
                    <a:lnTo>
                      <a:pt x="1167" y="890"/>
                    </a:lnTo>
                    <a:lnTo>
                      <a:pt x="1171" y="873"/>
                    </a:lnTo>
                    <a:lnTo>
                      <a:pt x="1173" y="857"/>
                    </a:lnTo>
                    <a:lnTo>
                      <a:pt x="1175" y="846"/>
                    </a:lnTo>
                    <a:lnTo>
                      <a:pt x="1175" y="833"/>
                    </a:lnTo>
                    <a:lnTo>
                      <a:pt x="1175" y="827"/>
                    </a:lnTo>
                    <a:lnTo>
                      <a:pt x="1173" y="821"/>
                    </a:lnTo>
                    <a:lnTo>
                      <a:pt x="1169" y="823"/>
                    </a:lnTo>
                    <a:lnTo>
                      <a:pt x="1150" y="838"/>
                    </a:lnTo>
                    <a:lnTo>
                      <a:pt x="1139" y="856"/>
                    </a:lnTo>
                    <a:lnTo>
                      <a:pt x="1133" y="865"/>
                    </a:lnTo>
                    <a:lnTo>
                      <a:pt x="1127" y="876"/>
                    </a:lnTo>
                    <a:lnTo>
                      <a:pt x="1122" y="888"/>
                    </a:lnTo>
                    <a:lnTo>
                      <a:pt x="1118" y="899"/>
                    </a:lnTo>
                    <a:lnTo>
                      <a:pt x="1112" y="909"/>
                    </a:lnTo>
                    <a:lnTo>
                      <a:pt x="1108" y="920"/>
                    </a:lnTo>
                    <a:lnTo>
                      <a:pt x="1103" y="932"/>
                    </a:lnTo>
                    <a:lnTo>
                      <a:pt x="1099" y="943"/>
                    </a:lnTo>
                    <a:lnTo>
                      <a:pt x="1078" y="981"/>
                    </a:lnTo>
                    <a:lnTo>
                      <a:pt x="1080" y="934"/>
                    </a:lnTo>
                    <a:lnTo>
                      <a:pt x="1080" y="914"/>
                    </a:lnTo>
                    <a:lnTo>
                      <a:pt x="1080" y="897"/>
                    </a:lnTo>
                    <a:lnTo>
                      <a:pt x="1078" y="876"/>
                    </a:lnTo>
                    <a:lnTo>
                      <a:pt x="1076" y="856"/>
                    </a:lnTo>
                    <a:lnTo>
                      <a:pt x="1076" y="835"/>
                    </a:lnTo>
                    <a:lnTo>
                      <a:pt x="1076" y="817"/>
                    </a:lnTo>
                    <a:lnTo>
                      <a:pt x="1074" y="798"/>
                    </a:lnTo>
                    <a:lnTo>
                      <a:pt x="1074" y="783"/>
                    </a:lnTo>
                    <a:lnTo>
                      <a:pt x="1074" y="770"/>
                    </a:lnTo>
                    <a:lnTo>
                      <a:pt x="1074" y="760"/>
                    </a:lnTo>
                    <a:lnTo>
                      <a:pt x="1066" y="779"/>
                    </a:lnTo>
                    <a:lnTo>
                      <a:pt x="1059" y="800"/>
                    </a:lnTo>
                    <a:lnTo>
                      <a:pt x="1055" y="810"/>
                    </a:lnTo>
                    <a:lnTo>
                      <a:pt x="1051" y="821"/>
                    </a:lnTo>
                    <a:lnTo>
                      <a:pt x="1047" y="831"/>
                    </a:lnTo>
                    <a:lnTo>
                      <a:pt x="1044" y="842"/>
                    </a:lnTo>
                    <a:lnTo>
                      <a:pt x="1032" y="861"/>
                    </a:lnTo>
                    <a:lnTo>
                      <a:pt x="1023" y="880"/>
                    </a:lnTo>
                    <a:lnTo>
                      <a:pt x="1011" y="897"/>
                    </a:lnTo>
                    <a:lnTo>
                      <a:pt x="998" y="914"/>
                    </a:lnTo>
                    <a:lnTo>
                      <a:pt x="998" y="905"/>
                    </a:lnTo>
                    <a:lnTo>
                      <a:pt x="998" y="897"/>
                    </a:lnTo>
                    <a:lnTo>
                      <a:pt x="998" y="886"/>
                    </a:lnTo>
                    <a:lnTo>
                      <a:pt x="1000" y="875"/>
                    </a:lnTo>
                    <a:lnTo>
                      <a:pt x="1000" y="859"/>
                    </a:lnTo>
                    <a:lnTo>
                      <a:pt x="1002" y="848"/>
                    </a:lnTo>
                    <a:lnTo>
                      <a:pt x="1002" y="833"/>
                    </a:lnTo>
                    <a:lnTo>
                      <a:pt x="1004" y="821"/>
                    </a:lnTo>
                    <a:lnTo>
                      <a:pt x="1002" y="808"/>
                    </a:lnTo>
                    <a:lnTo>
                      <a:pt x="1002" y="795"/>
                    </a:lnTo>
                    <a:lnTo>
                      <a:pt x="998" y="783"/>
                    </a:lnTo>
                    <a:lnTo>
                      <a:pt x="996" y="776"/>
                    </a:lnTo>
                    <a:lnTo>
                      <a:pt x="987" y="762"/>
                    </a:lnTo>
                    <a:lnTo>
                      <a:pt x="973" y="760"/>
                    </a:lnTo>
                    <a:lnTo>
                      <a:pt x="966" y="787"/>
                    </a:lnTo>
                    <a:lnTo>
                      <a:pt x="960" y="817"/>
                    </a:lnTo>
                    <a:lnTo>
                      <a:pt x="954" y="848"/>
                    </a:lnTo>
                    <a:lnTo>
                      <a:pt x="952" y="880"/>
                    </a:lnTo>
                    <a:lnTo>
                      <a:pt x="949" y="913"/>
                    </a:lnTo>
                    <a:lnTo>
                      <a:pt x="949" y="947"/>
                    </a:lnTo>
                    <a:lnTo>
                      <a:pt x="949" y="979"/>
                    </a:lnTo>
                    <a:lnTo>
                      <a:pt x="952" y="1013"/>
                    </a:lnTo>
                    <a:lnTo>
                      <a:pt x="954" y="1044"/>
                    </a:lnTo>
                    <a:lnTo>
                      <a:pt x="960" y="1076"/>
                    </a:lnTo>
                    <a:lnTo>
                      <a:pt x="968" y="1107"/>
                    </a:lnTo>
                    <a:lnTo>
                      <a:pt x="981" y="1139"/>
                    </a:lnTo>
                    <a:lnTo>
                      <a:pt x="992" y="1167"/>
                    </a:lnTo>
                    <a:lnTo>
                      <a:pt x="1009" y="1196"/>
                    </a:lnTo>
                    <a:lnTo>
                      <a:pt x="1027" y="1223"/>
                    </a:lnTo>
                    <a:lnTo>
                      <a:pt x="1049" y="1247"/>
                    </a:lnTo>
                    <a:lnTo>
                      <a:pt x="937" y="1314"/>
                    </a:lnTo>
                    <a:lnTo>
                      <a:pt x="895" y="1255"/>
                    </a:lnTo>
                    <a:lnTo>
                      <a:pt x="165" y="1289"/>
                    </a:lnTo>
                    <a:lnTo>
                      <a:pt x="160" y="1192"/>
                    </a:lnTo>
                    <a:lnTo>
                      <a:pt x="198" y="1188"/>
                    </a:lnTo>
                    <a:lnTo>
                      <a:pt x="238" y="1186"/>
                    </a:lnTo>
                    <a:lnTo>
                      <a:pt x="277" y="1185"/>
                    </a:lnTo>
                    <a:lnTo>
                      <a:pt x="319" y="1185"/>
                    </a:lnTo>
                    <a:lnTo>
                      <a:pt x="359" y="1183"/>
                    </a:lnTo>
                    <a:lnTo>
                      <a:pt x="399" y="1183"/>
                    </a:lnTo>
                    <a:lnTo>
                      <a:pt x="441" y="1181"/>
                    </a:lnTo>
                    <a:lnTo>
                      <a:pt x="483" y="1181"/>
                    </a:lnTo>
                    <a:lnTo>
                      <a:pt x="523" y="1177"/>
                    </a:lnTo>
                    <a:lnTo>
                      <a:pt x="563" y="1175"/>
                    </a:lnTo>
                    <a:lnTo>
                      <a:pt x="603" y="1171"/>
                    </a:lnTo>
                    <a:lnTo>
                      <a:pt x="644" y="1167"/>
                    </a:lnTo>
                    <a:lnTo>
                      <a:pt x="682" y="1160"/>
                    </a:lnTo>
                    <a:lnTo>
                      <a:pt x="722" y="1154"/>
                    </a:lnTo>
                    <a:lnTo>
                      <a:pt x="760" y="1145"/>
                    </a:lnTo>
                    <a:lnTo>
                      <a:pt x="800" y="1135"/>
                    </a:lnTo>
                    <a:lnTo>
                      <a:pt x="800" y="1086"/>
                    </a:lnTo>
                    <a:lnTo>
                      <a:pt x="762" y="1086"/>
                    </a:lnTo>
                    <a:lnTo>
                      <a:pt x="722" y="1088"/>
                    </a:lnTo>
                    <a:lnTo>
                      <a:pt x="677" y="1088"/>
                    </a:lnTo>
                    <a:lnTo>
                      <a:pt x="629" y="1089"/>
                    </a:lnTo>
                    <a:lnTo>
                      <a:pt x="578" y="1089"/>
                    </a:lnTo>
                    <a:lnTo>
                      <a:pt x="528" y="1089"/>
                    </a:lnTo>
                    <a:lnTo>
                      <a:pt x="475" y="1089"/>
                    </a:lnTo>
                    <a:lnTo>
                      <a:pt x="424" y="1089"/>
                    </a:lnTo>
                    <a:lnTo>
                      <a:pt x="371" y="1086"/>
                    </a:lnTo>
                    <a:lnTo>
                      <a:pt x="319" y="1082"/>
                    </a:lnTo>
                    <a:lnTo>
                      <a:pt x="268" y="1076"/>
                    </a:lnTo>
                    <a:lnTo>
                      <a:pt x="222" y="1072"/>
                    </a:lnTo>
                    <a:lnTo>
                      <a:pt x="175" y="1065"/>
                    </a:lnTo>
                    <a:lnTo>
                      <a:pt x="135" y="1055"/>
                    </a:lnTo>
                    <a:lnTo>
                      <a:pt x="99" y="1044"/>
                    </a:lnTo>
                    <a:lnTo>
                      <a:pt x="68" y="1034"/>
                    </a:lnTo>
                    <a:lnTo>
                      <a:pt x="99" y="1029"/>
                    </a:lnTo>
                    <a:lnTo>
                      <a:pt x="129" y="1025"/>
                    </a:lnTo>
                    <a:lnTo>
                      <a:pt x="160" y="1021"/>
                    </a:lnTo>
                    <a:lnTo>
                      <a:pt x="192" y="1017"/>
                    </a:lnTo>
                    <a:lnTo>
                      <a:pt x="222" y="1011"/>
                    </a:lnTo>
                    <a:lnTo>
                      <a:pt x="253" y="1008"/>
                    </a:lnTo>
                    <a:lnTo>
                      <a:pt x="283" y="1004"/>
                    </a:lnTo>
                    <a:lnTo>
                      <a:pt x="315" y="1002"/>
                    </a:lnTo>
                    <a:lnTo>
                      <a:pt x="344" y="996"/>
                    </a:lnTo>
                    <a:lnTo>
                      <a:pt x="376" y="992"/>
                    </a:lnTo>
                    <a:lnTo>
                      <a:pt x="405" y="989"/>
                    </a:lnTo>
                    <a:lnTo>
                      <a:pt x="437" y="987"/>
                    </a:lnTo>
                    <a:lnTo>
                      <a:pt x="468" y="983"/>
                    </a:lnTo>
                    <a:lnTo>
                      <a:pt x="500" y="981"/>
                    </a:lnTo>
                    <a:lnTo>
                      <a:pt x="530" y="977"/>
                    </a:lnTo>
                    <a:lnTo>
                      <a:pt x="563" y="977"/>
                    </a:lnTo>
                    <a:lnTo>
                      <a:pt x="566" y="935"/>
                    </a:lnTo>
                    <a:lnTo>
                      <a:pt x="2" y="943"/>
                    </a:lnTo>
                    <a:lnTo>
                      <a:pt x="0" y="930"/>
                    </a:lnTo>
                    <a:lnTo>
                      <a:pt x="0" y="918"/>
                    </a:lnTo>
                    <a:lnTo>
                      <a:pt x="0" y="907"/>
                    </a:lnTo>
                    <a:lnTo>
                      <a:pt x="0" y="895"/>
                    </a:lnTo>
                    <a:lnTo>
                      <a:pt x="0" y="882"/>
                    </a:lnTo>
                    <a:lnTo>
                      <a:pt x="2" y="869"/>
                    </a:lnTo>
                    <a:lnTo>
                      <a:pt x="4" y="857"/>
                    </a:lnTo>
                    <a:lnTo>
                      <a:pt x="7" y="84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35" name="Freeform 84"/>
              <p:cNvSpPr>
                <a:spLocks/>
              </p:cNvSpPr>
              <p:nvPr/>
            </p:nvSpPr>
            <p:spPr bwMode="auto">
              <a:xfrm>
                <a:off x="1483" y="2091"/>
                <a:ext cx="1192" cy="611"/>
              </a:xfrm>
              <a:custGeom>
                <a:avLst/>
                <a:gdLst>
                  <a:gd name="T0" fmla="*/ 6 w 2384"/>
                  <a:gd name="T1" fmla="*/ 17 h 1223"/>
                  <a:gd name="T2" fmla="*/ 25 w 2384"/>
                  <a:gd name="T3" fmla="*/ 11 h 1223"/>
                  <a:gd name="T4" fmla="*/ 58 w 2384"/>
                  <a:gd name="T5" fmla="*/ 9 h 1223"/>
                  <a:gd name="T6" fmla="*/ 148 w 2384"/>
                  <a:gd name="T7" fmla="*/ 6 h 1223"/>
                  <a:gd name="T8" fmla="*/ 268 w 2384"/>
                  <a:gd name="T9" fmla="*/ 1 h 1223"/>
                  <a:gd name="T10" fmla="*/ 288 w 2384"/>
                  <a:gd name="T11" fmla="*/ 12 h 1223"/>
                  <a:gd name="T12" fmla="*/ 262 w 2384"/>
                  <a:gd name="T13" fmla="*/ 13 h 1223"/>
                  <a:gd name="T14" fmla="*/ 236 w 2384"/>
                  <a:gd name="T15" fmla="*/ 13 h 1223"/>
                  <a:gd name="T16" fmla="*/ 232 w 2384"/>
                  <a:gd name="T17" fmla="*/ 21 h 1223"/>
                  <a:gd name="T18" fmla="*/ 173 w 2384"/>
                  <a:gd name="T19" fmla="*/ 25 h 1223"/>
                  <a:gd name="T20" fmla="*/ 114 w 2384"/>
                  <a:gd name="T21" fmla="*/ 27 h 1223"/>
                  <a:gd name="T22" fmla="*/ 93 w 2384"/>
                  <a:gd name="T23" fmla="*/ 25 h 1223"/>
                  <a:gd name="T24" fmla="*/ 102 w 2384"/>
                  <a:gd name="T25" fmla="*/ 17 h 1223"/>
                  <a:gd name="T26" fmla="*/ 73 w 2384"/>
                  <a:gd name="T27" fmla="*/ 17 h 1223"/>
                  <a:gd name="T28" fmla="*/ 44 w 2384"/>
                  <a:gd name="T29" fmla="*/ 20 h 1223"/>
                  <a:gd name="T30" fmla="*/ 49 w 2384"/>
                  <a:gd name="T31" fmla="*/ 25 h 1223"/>
                  <a:gd name="T32" fmla="*/ 63 w 2384"/>
                  <a:gd name="T33" fmla="*/ 25 h 1223"/>
                  <a:gd name="T34" fmla="*/ 77 w 2384"/>
                  <a:gd name="T35" fmla="*/ 25 h 1223"/>
                  <a:gd name="T36" fmla="*/ 71 w 2384"/>
                  <a:gd name="T37" fmla="*/ 30 h 1223"/>
                  <a:gd name="T38" fmla="*/ 45 w 2384"/>
                  <a:gd name="T39" fmla="*/ 31 h 1223"/>
                  <a:gd name="T40" fmla="*/ 20 w 2384"/>
                  <a:gd name="T41" fmla="*/ 33 h 1223"/>
                  <a:gd name="T42" fmla="*/ 46 w 2384"/>
                  <a:gd name="T43" fmla="*/ 39 h 1223"/>
                  <a:gd name="T44" fmla="*/ 46 w 2384"/>
                  <a:gd name="T45" fmla="*/ 49 h 1223"/>
                  <a:gd name="T46" fmla="*/ 74 w 2384"/>
                  <a:gd name="T47" fmla="*/ 51 h 1223"/>
                  <a:gd name="T48" fmla="*/ 100 w 2384"/>
                  <a:gd name="T49" fmla="*/ 51 h 1223"/>
                  <a:gd name="T50" fmla="*/ 125 w 2384"/>
                  <a:gd name="T51" fmla="*/ 64 h 1223"/>
                  <a:gd name="T52" fmla="*/ 111 w 2384"/>
                  <a:gd name="T53" fmla="*/ 64 h 1223"/>
                  <a:gd name="T54" fmla="*/ 97 w 2384"/>
                  <a:gd name="T55" fmla="*/ 63 h 1223"/>
                  <a:gd name="T56" fmla="*/ 92 w 2384"/>
                  <a:gd name="T57" fmla="*/ 68 h 1223"/>
                  <a:gd name="T58" fmla="*/ 102 w 2384"/>
                  <a:gd name="T59" fmla="*/ 73 h 1223"/>
                  <a:gd name="T60" fmla="*/ 82 w 2384"/>
                  <a:gd name="T61" fmla="*/ 72 h 1223"/>
                  <a:gd name="T62" fmla="*/ 70 w 2384"/>
                  <a:gd name="T63" fmla="*/ 75 h 1223"/>
                  <a:gd name="T64" fmla="*/ 87 w 2384"/>
                  <a:gd name="T65" fmla="*/ 79 h 1223"/>
                  <a:gd name="T66" fmla="*/ 107 w 2384"/>
                  <a:gd name="T67" fmla="*/ 83 h 1223"/>
                  <a:gd name="T68" fmla="*/ 107 w 2384"/>
                  <a:gd name="T69" fmla="*/ 86 h 1223"/>
                  <a:gd name="T70" fmla="*/ 85 w 2384"/>
                  <a:gd name="T71" fmla="*/ 88 h 1223"/>
                  <a:gd name="T72" fmla="*/ 62 w 2384"/>
                  <a:gd name="T73" fmla="*/ 87 h 1223"/>
                  <a:gd name="T74" fmla="*/ 99 w 2384"/>
                  <a:gd name="T75" fmla="*/ 97 h 1223"/>
                  <a:gd name="T76" fmla="*/ 81 w 2384"/>
                  <a:gd name="T77" fmla="*/ 100 h 1223"/>
                  <a:gd name="T78" fmla="*/ 62 w 2384"/>
                  <a:gd name="T79" fmla="*/ 103 h 1223"/>
                  <a:gd name="T80" fmla="*/ 66 w 2384"/>
                  <a:gd name="T81" fmla="*/ 123 h 1223"/>
                  <a:gd name="T82" fmla="*/ 56 w 2384"/>
                  <a:gd name="T83" fmla="*/ 142 h 1223"/>
                  <a:gd name="T84" fmla="*/ 70 w 2384"/>
                  <a:gd name="T85" fmla="*/ 143 h 1223"/>
                  <a:gd name="T86" fmla="*/ 78 w 2384"/>
                  <a:gd name="T87" fmla="*/ 143 h 1223"/>
                  <a:gd name="T88" fmla="*/ 90 w 2384"/>
                  <a:gd name="T89" fmla="*/ 112 h 1223"/>
                  <a:gd name="T90" fmla="*/ 106 w 2384"/>
                  <a:gd name="T91" fmla="*/ 113 h 1223"/>
                  <a:gd name="T92" fmla="*/ 120 w 2384"/>
                  <a:gd name="T93" fmla="*/ 115 h 1223"/>
                  <a:gd name="T94" fmla="*/ 124 w 2384"/>
                  <a:gd name="T95" fmla="*/ 126 h 1223"/>
                  <a:gd name="T96" fmla="*/ 125 w 2384"/>
                  <a:gd name="T97" fmla="*/ 138 h 1223"/>
                  <a:gd name="T98" fmla="*/ 115 w 2384"/>
                  <a:gd name="T99" fmla="*/ 152 h 1223"/>
                  <a:gd name="T100" fmla="*/ 113 w 2384"/>
                  <a:gd name="T101" fmla="*/ 143 h 1223"/>
                  <a:gd name="T102" fmla="*/ 112 w 2384"/>
                  <a:gd name="T103" fmla="*/ 130 h 1223"/>
                  <a:gd name="T104" fmla="*/ 106 w 2384"/>
                  <a:gd name="T105" fmla="*/ 123 h 1223"/>
                  <a:gd name="T106" fmla="*/ 97 w 2384"/>
                  <a:gd name="T107" fmla="*/ 136 h 1223"/>
                  <a:gd name="T108" fmla="*/ 91 w 2384"/>
                  <a:gd name="T109" fmla="*/ 150 h 1223"/>
                  <a:gd name="T110" fmla="*/ 28 w 2384"/>
                  <a:gd name="T111" fmla="*/ 63 h 1223"/>
                  <a:gd name="T112" fmla="*/ 9 w 2384"/>
                  <a:gd name="T113" fmla="*/ 57 h 1223"/>
                  <a:gd name="T114" fmla="*/ 1 w 2384"/>
                  <a:gd name="T115" fmla="*/ 40 h 122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2384"/>
                  <a:gd name="T175" fmla="*/ 0 h 1223"/>
                  <a:gd name="T176" fmla="*/ 2384 w 2384"/>
                  <a:gd name="T177" fmla="*/ 1223 h 1223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2384" h="1223">
                    <a:moveTo>
                      <a:pt x="0" y="242"/>
                    </a:moveTo>
                    <a:lnTo>
                      <a:pt x="6" y="211"/>
                    </a:lnTo>
                    <a:lnTo>
                      <a:pt x="17" y="188"/>
                    </a:lnTo>
                    <a:lnTo>
                      <a:pt x="27" y="167"/>
                    </a:lnTo>
                    <a:lnTo>
                      <a:pt x="40" y="152"/>
                    </a:lnTo>
                    <a:lnTo>
                      <a:pt x="53" y="137"/>
                    </a:lnTo>
                    <a:lnTo>
                      <a:pt x="72" y="126"/>
                    </a:lnTo>
                    <a:lnTo>
                      <a:pt x="91" y="116"/>
                    </a:lnTo>
                    <a:lnTo>
                      <a:pt x="116" y="110"/>
                    </a:lnTo>
                    <a:lnTo>
                      <a:pt x="141" y="103"/>
                    </a:lnTo>
                    <a:lnTo>
                      <a:pt x="171" y="97"/>
                    </a:lnTo>
                    <a:lnTo>
                      <a:pt x="205" y="93"/>
                    </a:lnTo>
                    <a:lnTo>
                      <a:pt x="245" y="91"/>
                    </a:lnTo>
                    <a:lnTo>
                      <a:pt x="287" y="88"/>
                    </a:lnTo>
                    <a:lnTo>
                      <a:pt x="335" y="84"/>
                    </a:lnTo>
                    <a:lnTo>
                      <a:pt x="388" y="80"/>
                    </a:lnTo>
                    <a:lnTo>
                      <a:pt x="449" y="78"/>
                    </a:lnTo>
                    <a:lnTo>
                      <a:pt x="468" y="74"/>
                    </a:lnTo>
                    <a:lnTo>
                      <a:pt x="525" y="72"/>
                    </a:lnTo>
                    <a:lnTo>
                      <a:pt x="610" y="69"/>
                    </a:lnTo>
                    <a:lnTo>
                      <a:pt x="726" y="65"/>
                    </a:lnTo>
                    <a:lnTo>
                      <a:pt x="861" y="59"/>
                    </a:lnTo>
                    <a:lnTo>
                      <a:pt x="1015" y="53"/>
                    </a:lnTo>
                    <a:lnTo>
                      <a:pt x="1181" y="48"/>
                    </a:lnTo>
                    <a:lnTo>
                      <a:pt x="1354" y="42"/>
                    </a:lnTo>
                    <a:lnTo>
                      <a:pt x="1527" y="34"/>
                    </a:lnTo>
                    <a:lnTo>
                      <a:pt x="1696" y="27"/>
                    </a:lnTo>
                    <a:lnTo>
                      <a:pt x="1858" y="21"/>
                    </a:lnTo>
                    <a:lnTo>
                      <a:pt x="2010" y="15"/>
                    </a:lnTo>
                    <a:lnTo>
                      <a:pt x="2141" y="10"/>
                    </a:lnTo>
                    <a:lnTo>
                      <a:pt x="2251" y="4"/>
                    </a:lnTo>
                    <a:lnTo>
                      <a:pt x="2333" y="0"/>
                    </a:lnTo>
                    <a:lnTo>
                      <a:pt x="2384" y="0"/>
                    </a:lnTo>
                    <a:lnTo>
                      <a:pt x="2360" y="95"/>
                    </a:lnTo>
                    <a:lnTo>
                      <a:pt x="2327" y="97"/>
                    </a:lnTo>
                    <a:lnTo>
                      <a:pt x="2297" y="99"/>
                    </a:lnTo>
                    <a:lnTo>
                      <a:pt x="2265" y="101"/>
                    </a:lnTo>
                    <a:lnTo>
                      <a:pt x="2232" y="103"/>
                    </a:lnTo>
                    <a:lnTo>
                      <a:pt x="2198" y="103"/>
                    </a:lnTo>
                    <a:lnTo>
                      <a:pt x="2164" y="105"/>
                    </a:lnTo>
                    <a:lnTo>
                      <a:pt x="2130" y="105"/>
                    </a:lnTo>
                    <a:lnTo>
                      <a:pt x="2095" y="107"/>
                    </a:lnTo>
                    <a:lnTo>
                      <a:pt x="2059" y="107"/>
                    </a:lnTo>
                    <a:lnTo>
                      <a:pt x="2023" y="107"/>
                    </a:lnTo>
                    <a:lnTo>
                      <a:pt x="1989" y="107"/>
                    </a:lnTo>
                    <a:lnTo>
                      <a:pt x="1957" y="107"/>
                    </a:lnTo>
                    <a:lnTo>
                      <a:pt x="1922" y="107"/>
                    </a:lnTo>
                    <a:lnTo>
                      <a:pt x="1890" y="107"/>
                    </a:lnTo>
                    <a:lnTo>
                      <a:pt x="1858" y="107"/>
                    </a:lnTo>
                    <a:lnTo>
                      <a:pt x="1829" y="109"/>
                    </a:lnTo>
                    <a:lnTo>
                      <a:pt x="1833" y="137"/>
                    </a:lnTo>
                    <a:lnTo>
                      <a:pt x="2015" y="154"/>
                    </a:lnTo>
                    <a:lnTo>
                      <a:pt x="1936" y="162"/>
                    </a:lnTo>
                    <a:lnTo>
                      <a:pt x="1856" y="171"/>
                    </a:lnTo>
                    <a:lnTo>
                      <a:pt x="1778" y="179"/>
                    </a:lnTo>
                    <a:lnTo>
                      <a:pt x="1702" y="186"/>
                    </a:lnTo>
                    <a:lnTo>
                      <a:pt x="1622" y="190"/>
                    </a:lnTo>
                    <a:lnTo>
                      <a:pt x="1544" y="196"/>
                    </a:lnTo>
                    <a:lnTo>
                      <a:pt x="1466" y="200"/>
                    </a:lnTo>
                    <a:lnTo>
                      <a:pt x="1388" y="206"/>
                    </a:lnTo>
                    <a:lnTo>
                      <a:pt x="1308" y="207"/>
                    </a:lnTo>
                    <a:lnTo>
                      <a:pt x="1228" y="211"/>
                    </a:lnTo>
                    <a:lnTo>
                      <a:pt x="1150" y="213"/>
                    </a:lnTo>
                    <a:lnTo>
                      <a:pt x="1072" y="217"/>
                    </a:lnTo>
                    <a:lnTo>
                      <a:pt x="993" y="219"/>
                    </a:lnTo>
                    <a:lnTo>
                      <a:pt x="915" y="223"/>
                    </a:lnTo>
                    <a:lnTo>
                      <a:pt x="837" y="226"/>
                    </a:lnTo>
                    <a:lnTo>
                      <a:pt x="759" y="232"/>
                    </a:lnTo>
                    <a:lnTo>
                      <a:pt x="753" y="226"/>
                    </a:lnTo>
                    <a:lnTo>
                      <a:pt x="747" y="219"/>
                    </a:lnTo>
                    <a:lnTo>
                      <a:pt x="745" y="209"/>
                    </a:lnTo>
                    <a:lnTo>
                      <a:pt x="747" y="204"/>
                    </a:lnTo>
                    <a:lnTo>
                      <a:pt x="975" y="169"/>
                    </a:lnTo>
                    <a:lnTo>
                      <a:pt x="975" y="154"/>
                    </a:lnTo>
                    <a:lnTo>
                      <a:pt x="936" y="147"/>
                    </a:lnTo>
                    <a:lnTo>
                      <a:pt x="898" y="143"/>
                    </a:lnTo>
                    <a:lnTo>
                      <a:pt x="859" y="137"/>
                    </a:lnTo>
                    <a:lnTo>
                      <a:pt x="821" y="137"/>
                    </a:lnTo>
                    <a:lnTo>
                      <a:pt x="782" y="135"/>
                    </a:lnTo>
                    <a:lnTo>
                      <a:pt x="742" y="135"/>
                    </a:lnTo>
                    <a:lnTo>
                      <a:pt x="702" y="135"/>
                    </a:lnTo>
                    <a:lnTo>
                      <a:pt x="662" y="137"/>
                    </a:lnTo>
                    <a:lnTo>
                      <a:pt x="620" y="137"/>
                    </a:lnTo>
                    <a:lnTo>
                      <a:pt x="580" y="141"/>
                    </a:lnTo>
                    <a:lnTo>
                      <a:pt x="540" y="143"/>
                    </a:lnTo>
                    <a:lnTo>
                      <a:pt x="500" y="147"/>
                    </a:lnTo>
                    <a:lnTo>
                      <a:pt x="460" y="148"/>
                    </a:lnTo>
                    <a:lnTo>
                      <a:pt x="424" y="154"/>
                    </a:lnTo>
                    <a:lnTo>
                      <a:pt x="386" y="156"/>
                    </a:lnTo>
                    <a:lnTo>
                      <a:pt x="352" y="162"/>
                    </a:lnTo>
                    <a:lnTo>
                      <a:pt x="348" y="171"/>
                    </a:lnTo>
                    <a:lnTo>
                      <a:pt x="350" y="186"/>
                    </a:lnTo>
                    <a:lnTo>
                      <a:pt x="354" y="198"/>
                    </a:lnTo>
                    <a:lnTo>
                      <a:pt x="365" y="207"/>
                    </a:lnTo>
                    <a:lnTo>
                      <a:pt x="380" y="206"/>
                    </a:lnTo>
                    <a:lnTo>
                      <a:pt x="397" y="206"/>
                    </a:lnTo>
                    <a:lnTo>
                      <a:pt x="415" y="206"/>
                    </a:lnTo>
                    <a:lnTo>
                      <a:pt x="434" y="206"/>
                    </a:lnTo>
                    <a:lnTo>
                      <a:pt x="451" y="204"/>
                    </a:lnTo>
                    <a:lnTo>
                      <a:pt x="470" y="204"/>
                    </a:lnTo>
                    <a:lnTo>
                      <a:pt x="489" y="204"/>
                    </a:lnTo>
                    <a:lnTo>
                      <a:pt x="510" y="204"/>
                    </a:lnTo>
                    <a:lnTo>
                      <a:pt x="527" y="204"/>
                    </a:lnTo>
                    <a:lnTo>
                      <a:pt x="546" y="204"/>
                    </a:lnTo>
                    <a:lnTo>
                      <a:pt x="565" y="204"/>
                    </a:lnTo>
                    <a:lnTo>
                      <a:pt x="584" y="204"/>
                    </a:lnTo>
                    <a:lnTo>
                      <a:pt x="603" y="204"/>
                    </a:lnTo>
                    <a:lnTo>
                      <a:pt x="622" y="204"/>
                    </a:lnTo>
                    <a:lnTo>
                      <a:pt x="641" y="206"/>
                    </a:lnTo>
                    <a:lnTo>
                      <a:pt x="660" y="207"/>
                    </a:lnTo>
                    <a:lnTo>
                      <a:pt x="667" y="228"/>
                    </a:lnTo>
                    <a:lnTo>
                      <a:pt x="633" y="234"/>
                    </a:lnTo>
                    <a:lnTo>
                      <a:pt x="599" y="240"/>
                    </a:lnTo>
                    <a:lnTo>
                      <a:pt x="565" y="244"/>
                    </a:lnTo>
                    <a:lnTo>
                      <a:pt x="532" y="247"/>
                    </a:lnTo>
                    <a:lnTo>
                      <a:pt x="498" y="247"/>
                    </a:lnTo>
                    <a:lnTo>
                      <a:pt x="466" y="249"/>
                    </a:lnTo>
                    <a:lnTo>
                      <a:pt x="434" y="249"/>
                    </a:lnTo>
                    <a:lnTo>
                      <a:pt x="401" y="251"/>
                    </a:lnTo>
                    <a:lnTo>
                      <a:pt x="367" y="251"/>
                    </a:lnTo>
                    <a:lnTo>
                      <a:pt x="333" y="251"/>
                    </a:lnTo>
                    <a:lnTo>
                      <a:pt x="299" y="253"/>
                    </a:lnTo>
                    <a:lnTo>
                      <a:pt x="266" y="255"/>
                    </a:lnTo>
                    <a:lnTo>
                      <a:pt x="232" y="257"/>
                    </a:lnTo>
                    <a:lnTo>
                      <a:pt x="200" y="261"/>
                    </a:lnTo>
                    <a:lnTo>
                      <a:pt x="166" y="266"/>
                    </a:lnTo>
                    <a:lnTo>
                      <a:pt x="133" y="274"/>
                    </a:lnTo>
                    <a:lnTo>
                      <a:pt x="129" y="280"/>
                    </a:lnTo>
                    <a:lnTo>
                      <a:pt x="133" y="297"/>
                    </a:lnTo>
                    <a:lnTo>
                      <a:pt x="137" y="312"/>
                    </a:lnTo>
                    <a:lnTo>
                      <a:pt x="141" y="320"/>
                    </a:lnTo>
                    <a:lnTo>
                      <a:pt x="369" y="312"/>
                    </a:lnTo>
                    <a:lnTo>
                      <a:pt x="228" y="358"/>
                    </a:lnTo>
                    <a:lnTo>
                      <a:pt x="232" y="390"/>
                    </a:lnTo>
                    <a:lnTo>
                      <a:pt x="266" y="390"/>
                    </a:lnTo>
                    <a:lnTo>
                      <a:pt x="302" y="394"/>
                    </a:lnTo>
                    <a:lnTo>
                      <a:pt x="339" y="396"/>
                    </a:lnTo>
                    <a:lnTo>
                      <a:pt x="375" y="399"/>
                    </a:lnTo>
                    <a:lnTo>
                      <a:pt x="409" y="401"/>
                    </a:lnTo>
                    <a:lnTo>
                      <a:pt x="445" y="403"/>
                    </a:lnTo>
                    <a:lnTo>
                      <a:pt x="481" y="405"/>
                    </a:lnTo>
                    <a:lnTo>
                      <a:pt x="517" y="409"/>
                    </a:lnTo>
                    <a:lnTo>
                      <a:pt x="551" y="409"/>
                    </a:lnTo>
                    <a:lnTo>
                      <a:pt x="588" y="411"/>
                    </a:lnTo>
                    <a:lnTo>
                      <a:pt x="622" y="411"/>
                    </a:lnTo>
                    <a:lnTo>
                      <a:pt x="658" y="413"/>
                    </a:lnTo>
                    <a:lnTo>
                      <a:pt x="692" y="413"/>
                    </a:lnTo>
                    <a:lnTo>
                      <a:pt x="728" y="413"/>
                    </a:lnTo>
                    <a:lnTo>
                      <a:pt x="764" y="411"/>
                    </a:lnTo>
                    <a:lnTo>
                      <a:pt x="801" y="411"/>
                    </a:lnTo>
                    <a:lnTo>
                      <a:pt x="901" y="327"/>
                    </a:lnTo>
                    <a:lnTo>
                      <a:pt x="909" y="394"/>
                    </a:lnTo>
                    <a:lnTo>
                      <a:pt x="1000" y="411"/>
                    </a:lnTo>
                    <a:lnTo>
                      <a:pt x="1046" y="516"/>
                    </a:lnTo>
                    <a:lnTo>
                      <a:pt x="1025" y="516"/>
                    </a:lnTo>
                    <a:lnTo>
                      <a:pt x="1006" y="516"/>
                    </a:lnTo>
                    <a:lnTo>
                      <a:pt x="985" y="516"/>
                    </a:lnTo>
                    <a:lnTo>
                      <a:pt x="968" y="516"/>
                    </a:lnTo>
                    <a:lnTo>
                      <a:pt x="949" y="514"/>
                    </a:lnTo>
                    <a:lnTo>
                      <a:pt x="930" y="514"/>
                    </a:lnTo>
                    <a:lnTo>
                      <a:pt x="911" y="514"/>
                    </a:lnTo>
                    <a:lnTo>
                      <a:pt x="894" y="514"/>
                    </a:lnTo>
                    <a:lnTo>
                      <a:pt x="875" y="512"/>
                    </a:lnTo>
                    <a:lnTo>
                      <a:pt x="856" y="510"/>
                    </a:lnTo>
                    <a:lnTo>
                      <a:pt x="837" y="508"/>
                    </a:lnTo>
                    <a:lnTo>
                      <a:pt x="818" y="508"/>
                    </a:lnTo>
                    <a:lnTo>
                      <a:pt x="799" y="506"/>
                    </a:lnTo>
                    <a:lnTo>
                      <a:pt x="780" y="506"/>
                    </a:lnTo>
                    <a:lnTo>
                      <a:pt x="761" y="506"/>
                    </a:lnTo>
                    <a:lnTo>
                      <a:pt x="744" y="506"/>
                    </a:lnTo>
                    <a:lnTo>
                      <a:pt x="732" y="512"/>
                    </a:lnTo>
                    <a:lnTo>
                      <a:pt x="730" y="523"/>
                    </a:lnTo>
                    <a:lnTo>
                      <a:pt x="732" y="535"/>
                    </a:lnTo>
                    <a:lnTo>
                      <a:pt x="738" y="544"/>
                    </a:lnTo>
                    <a:lnTo>
                      <a:pt x="947" y="586"/>
                    </a:lnTo>
                    <a:lnTo>
                      <a:pt x="920" y="588"/>
                    </a:lnTo>
                    <a:lnTo>
                      <a:pt x="894" y="590"/>
                    </a:lnTo>
                    <a:lnTo>
                      <a:pt x="867" y="590"/>
                    </a:lnTo>
                    <a:lnTo>
                      <a:pt x="842" y="592"/>
                    </a:lnTo>
                    <a:lnTo>
                      <a:pt x="816" y="590"/>
                    </a:lnTo>
                    <a:lnTo>
                      <a:pt x="789" y="588"/>
                    </a:lnTo>
                    <a:lnTo>
                      <a:pt x="763" y="586"/>
                    </a:lnTo>
                    <a:lnTo>
                      <a:pt x="738" y="586"/>
                    </a:lnTo>
                    <a:lnTo>
                      <a:pt x="709" y="582"/>
                    </a:lnTo>
                    <a:lnTo>
                      <a:pt x="683" y="580"/>
                    </a:lnTo>
                    <a:lnTo>
                      <a:pt x="656" y="580"/>
                    </a:lnTo>
                    <a:lnTo>
                      <a:pt x="631" y="580"/>
                    </a:lnTo>
                    <a:lnTo>
                      <a:pt x="605" y="580"/>
                    </a:lnTo>
                    <a:lnTo>
                      <a:pt x="580" y="582"/>
                    </a:lnTo>
                    <a:lnTo>
                      <a:pt x="557" y="586"/>
                    </a:lnTo>
                    <a:lnTo>
                      <a:pt x="534" y="593"/>
                    </a:lnTo>
                    <a:lnTo>
                      <a:pt x="553" y="601"/>
                    </a:lnTo>
                    <a:lnTo>
                      <a:pt x="574" y="611"/>
                    </a:lnTo>
                    <a:lnTo>
                      <a:pt x="597" y="616"/>
                    </a:lnTo>
                    <a:lnTo>
                      <a:pt x="622" y="624"/>
                    </a:lnTo>
                    <a:lnTo>
                      <a:pt x="645" y="628"/>
                    </a:lnTo>
                    <a:lnTo>
                      <a:pt x="671" y="633"/>
                    </a:lnTo>
                    <a:lnTo>
                      <a:pt x="696" y="639"/>
                    </a:lnTo>
                    <a:lnTo>
                      <a:pt x="725" y="645"/>
                    </a:lnTo>
                    <a:lnTo>
                      <a:pt x="749" y="647"/>
                    </a:lnTo>
                    <a:lnTo>
                      <a:pt x="776" y="652"/>
                    </a:lnTo>
                    <a:lnTo>
                      <a:pt x="804" y="656"/>
                    </a:lnTo>
                    <a:lnTo>
                      <a:pt x="833" y="662"/>
                    </a:lnTo>
                    <a:lnTo>
                      <a:pt x="861" y="666"/>
                    </a:lnTo>
                    <a:lnTo>
                      <a:pt x="890" y="671"/>
                    </a:lnTo>
                    <a:lnTo>
                      <a:pt x="918" y="677"/>
                    </a:lnTo>
                    <a:lnTo>
                      <a:pt x="947" y="685"/>
                    </a:lnTo>
                    <a:lnTo>
                      <a:pt x="917" y="687"/>
                    </a:lnTo>
                    <a:lnTo>
                      <a:pt x="888" y="690"/>
                    </a:lnTo>
                    <a:lnTo>
                      <a:pt x="858" y="694"/>
                    </a:lnTo>
                    <a:lnTo>
                      <a:pt x="829" y="698"/>
                    </a:lnTo>
                    <a:lnTo>
                      <a:pt x="799" y="700"/>
                    </a:lnTo>
                    <a:lnTo>
                      <a:pt x="770" y="702"/>
                    </a:lnTo>
                    <a:lnTo>
                      <a:pt x="740" y="704"/>
                    </a:lnTo>
                    <a:lnTo>
                      <a:pt x="711" y="706"/>
                    </a:lnTo>
                    <a:lnTo>
                      <a:pt x="681" y="706"/>
                    </a:lnTo>
                    <a:lnTo>
                      <a:pt x="650" y="706"/>
                    </a:lnTo>
                    <a:lnTo>
                      <a:pt x="620" y="706"/>
                    </a:lnTo>
                    <a:lnTo>
                      <a:pt x="591" y="706"/>
                    </a:lnTo>
                    <a:lnTo>
                      <a:pt x="561" y="704"/>
                    </a:lnTo>
                    <a:lnTo>
                      <a:pt x="531" y="702"/>
                    </a:lnTo>
                    <a:lnTo>
                      <a:pt x="502" y="700"/>
                    </a:lnTo>
                    <a:lnTo>
                      <a:pt x="474" y="698"/>
                    </a:lnTo>
                    <a:lnTo>
                      <a:pt x="470" y="730"/>
                    </a:lnTo>
                    <a:lnTo>
                      <a:pt x="877" y="776"/>
                    </a:lnTo>
                    <a:lnTo>
                      <a:pt x="850" y="776"/>
                    </a:lnTo>
                    <a:lnTo>
                      <a:pt x="825" y="780"/>
                    </a:lnTo>
                    <a:lnTo>
                      <a:pt x="799" y="782"/>
                    </a:lnTo>
                    <a:lnTo>
                      <a:pt x="776" y="786"/>
                    </a:lnTo>
                    <a:lnTo>
                      <a:pt x="749" y="787"/>
                    </a:lnTo>
                    <a:lnTo>
                      <a:pt x="725" y="791"/>
                    </a:lnTo>
                    <a:lnTo>
                      <a:pt x="698" y="793"/>
                    </a:lnTo>
                    <a:lnTo>
                      <a:pt x="675" y="799"/>
                    </a:lnTo>
                    <a:lnTo>
                      <a:pt x="648" y="801"/>
                    </a:lnTo>
                    <a:lnTo>
                      <a:pt x="624" y="805"/>
                    </a:lnTo>
                    <a:lnTo>
                      <a:pt x="597" y="808"/>
                    </a:lnTo>
                    <a:lnTo>
                      <a:pt x="572" y="812"/>
                    </a:lnTo>
                    <a:lnTo>
                      <a:pt x="546" y="816"/>
                    </a:lnTo>
                    <a:lnTo>
                      <a:pt x="523" y="820"/>
                    </a:lnTo>
                    <a:lnTo>
                      <a:pt x="496" y="825"/>
                    </a:lnTo>
                    <a:lnTo>
                      <a:pt x="474" y="831"/>
                    </a:lnTo>
                    <a:lnTo>
                      <a:pt x="470" y="867"/>
                    </a:lnTo>
                    <a:lnTo>
                      <a:pt x="631" y="852"/>
                    </a:lnTo>
                    <a:lnTo>
                      <a:pt x="460" y="913"/>
                    </a:lnTo>
                    <a:lnTo>
                      <a:pt x="456" y="947"/>
                    </a:lnTo>
                    <a:lnTo>
                      <a:pt x="527" y="989"/>
                    </a:lnTo>
                    <a:lnTo>
                      <a:pt x="428" y="1035"/>
                    </a:lnTo>
                    <a:lnTo>
                      <a:pt x="411" y="1141"/>
                    </a:lnTo>
                    <a:lnTo>
                      <a:pt x="416" y="1141"/>
                    </a:lnTo>
                    <a:lnTo>
                      <a:pt x="428" y="1141"/>
                    </a:lnTo>
                    <a:lnTo>
                      <a:pt x="439" y="1141"/>
                    </a:lnTo>
                    <a:lnTo>
                      <a:pt x="455" y="1143"/>
                    </a:lnTo>
                    <a:lnTo>
                      <a:pt x="470" y="1143"/>
                    </a:lnTo>
                    <a:lnTo>
                      <a:pt x="487" y="1147"/>
                    </a:lnTo>
                    <a:lnTo>
                      <a:pt x="504" y="1147"/>
                    </a:lnTo>
                    <a:lnTo>
                      <a:pt x="521" y="1151"/>
                    </a:lnTo>
                    <a:lnTo>
                      <a:pt x="536" y="1151"/>
                    </a:lnTo>
                    <a:lnTo>
                      <a:pt x="553" y="1151"/>
                    </a:lnTo>
                    <a:lnTo>
                      <a:pt x="569" y="1151"/>
                    </a:lnTo>
                    <a:lnTo>
                      <a:pt x="586" y="1153"/>
                    </a:lnTo>
                    <a:lnTo>
                      <a:pt x="597" y="1151"/>
                    </a:lnTo>
                    <a:lnTo>
                      <a:pt x="610" y="1151"/>
                    </a:lnTo>
                    <a:lnTo>
                      <a:pt x="620" y="1149"/>
                    </a:lnTo>
                    <a:lnTo>
                      <a:pt x="628" y="1147"/>
                    </a:lnTo>
                    <a:lnTo>
                      <a:pt x="628" y="909"/>
                    </a:lnTo>
                    <a:lnTo>
                      <a:pt x="647" y="903"/>
                    </a:lnTo>
                    <a:lnTo>
                      <a:pt x="667" y="902"/>
                    </a:lnTo>
                    <a:lnTo>
                      <a:pt x="686" y="902"/>
                    </a:lnTo>
                    <a:lnTo>
                      <a:pt x="707" y="902"/>
                    </a:lnTo>
                    <a:lnTo>
                      <a:pt x="726" y="902"/>
                    </a:lnTo>
                    <a:lnTo>
                      <a:pt x="747" y="902"/>
                    </a:lnTo>
                    <a:lnTo>
                      <a:pt x="766" y="903"/>
                    </a:lnTo>
                    <a:lnTo>
                      <a:pt x="789" y="905"/>
                    </a:lnTo>
                    <a:lnTo>
                      <a:pt x="808" y="905"/>
                    </a:lnTo>
                    <a:lnTo>
                      <a:pt x="829" y="907"/>
                    </a:lnTo>
                    <a:lnTo>
                      <a:pt x="850" y="909"/>
                    </a:lnTo>
                    <a:lnTo>
                      <a:pt x="871" y="911"/>
                    </a:lnTo>
                    <a:lnTo>
                      <a:pt x="890" y="911"/>
                    </a:lnTo>
                    <a:lnTo>
                      <a:pt x="913" y="911"/>
                    </a:lnTo>
                    <a:lnTo>
                      <a:pt x="932" y="911"/>
                    </a:lnTo>
                    <a:lnTo>
                      <a:pt x="955" y="913"/>
                    </a:lnTo>
                    <a:lnTo>
                      <a:pt x="964" y="924"/>
                    </a:lnTo>
                    <a:lnTo>
                      <a:pt x="972" y="936"/>
                    </a:lnTo>
                    <a:lnTo>
                      <a:pt x="977" y="949"/>
                    </a:lnTo>
                    <a:lnTo>
                      <a:pt x="985" y="964"/>
                    </a:lnTo>
                    <a:lnTo>
                      <a:pt x="989" y="980"/>
                    </a:lnTo>
                    <a:lnTo>
                      <a:pt x="993" y="995"/>
                    </a:lnTo>
                    <a:lnTo>
                      <a:pt x="994" y="1012"/>
                    </a:lnTo>
                    <a:lnTo>
                      <a:pt x="998" y="1029"/>
                    </a:lnTo>
                    <a:lnTo>
                      <a:pt x="998" y="1044"/>
                    </a:lnTo>
                    <a:lnTo>
                      <a:pt x="998" y="1061"/>
                    </a:lnTo>
                    <a:lnTo>
                      <a:pt x="998" y="1077"/>
                    </a:lnTo>
                    <a:lnTo>
                      <a:pt x="1000" y="1094"/>
                    </a:lnTo>
                    <a:lnTo>
                      <a:pt x="1000" y="1109"/>
                    </a:lnTo>
                    <a:lnTo>
                      <a:pt x="1002" y="1124"/>
                    </a:lnTo>
                    <a:lnTo>
                      <a:pt x="1004" y="1139"/>
                    </a:lnTo>
                    <a:lnTo>
                      <a:pt x="1008" y="1155"/>
                    </a:lnTo>
                    <a:lnTo>
                      <a:pt x="1067" y="1168"/>
                    </a:lnTo>
                    <a:lnTo>
                      <a:pt x="1074" y="1223"/>
                    </a:lnTo>
                    <a:lnTo>
                      <a:pt x="922" y="1223"/>
                    </a:lnTo>
                    <a:lnTo>
                      <a:pt x="915" y="1223"/>
                    </a:lnTo>
                    <a:lnTo>
                      <a:pt x="911" y="1223"/>
                    </a:lnTo>
                    <a:lnTo>
                      <a:pt x="907" y="1206"/>
                    </a:lnTo>
                    <a:lnTo>
                      <a:pt x="907" y="1189"/>
                    </a:lnTo>
                    <a:lnTo>
                      <a:pt x="907" y="1170"/>
                    </a:lnTo>
                    <a:lnTo>
                      <a:pt x="907" y="1151"/>
                    </a:lnTo>
                    <a:lnTo>
                      <a:pt x="907" y="1132"/>
                    </a:lnTo>
                    <a:lnTo>
                      <a:pt x="909" y="1115"/>
                    </a:lnTo>
                    <a:lnTo>
                      <a:pt x="907" y="1094"/>
                    </a:lnTo>
                    <a:lnTo>
                      <a:pt x="907" y="1075"/>
                    </a:lnTo>
                    <a:lnTo>
                      <a:pt x="905" y="1058"/>
                    </a:lnTo>
                    <a:lnTo>
                      <a:pt x="903" y="1040"/>
                    </a:lnTo>
                    <a:lnTo>
                      <a:pt x="896" y="1023"/>
                    </a:lnTo>
                    <a:lnTo>
                      <a:pt x="890" y="1008"/>
                    </a:lnTo>
                    <a:lnTo>
                      <a:pt x="879" y="995"/>
                    </a:lnTo>
                    <a:lnTo>
                      <a:pt x="867" y="983"/>
                    </a:lnTo>
                    <a:lnTo>
                      <a:pt x="858" y="983"/>
                    </a:lnTo>
                    <a:lnTo>
                      <a:pt x="848" y="991"/>
                    </a:lnTo>
                    <a:lnTo>
                      <a:pt x="837" y="1002"/>
                    </a:lnTo>
                    <a:lnTo>
                      <a:pt x="827" y="1018"/>
                    </a:lnTo>
                    <a:lnTo>
                      <a:pt x="816" y="1033"/>
                    </a:lnTo>
                    <a:lnTo>
                      <a:pt x="804" y="1050"/>
                    </a:lnTo>
                    <a:lnTo>
                      <a:pt x="793" y="1069"/>
                    </a:lnTo>
                    <a:lnTo>
                      <a:pt x="783" y="1092"/>
                    </a:lnTo>
                    <a:lnTo>
                      <a:pt x="772" y="1111"/>
                    </a:lnTo>
                    <a:lnTo>
                      <a:pt x="761" y="1132"/>
                    </a:lnTo>
                    <a:lnTo>
                      <a:pt x="751" y="1151"/>
                    </a:lnTo>
                    <a:lnTo>
                      <a:pt x="744" y="1172"/>
                    </a:lnTo>
                    <a:lnTo>
                      <a:pt x="734" y="1187"/>
                    </a:lnTo>
                    <a:lnTo>
                      <a:pt x="728" y="1202"/>
                    </a:lnTo>
                    <a:lnTo>
                      <a:pt x="721" y="1213"/>
                    </a:lnTo>
                    <a:lnTo>
                      <a:pt x="719" y="1223"/>
                    </a:lnTo>
                    <a:lnTo>
                      <a:pt x="337" y="1223"/>
                    </a:lnTo>
                    <a:lnTo>
                      <a:pt x="299" y="523"/>
                    </a:lnTo>
                    <a:lnTo>
                      <a:pt x="261" y="512"/>
                    </a:lnTo>
                    <a:lnTo>
                      <a:pt x="226" y="504"/>
                    </a:lnTo>
                    <a:lnTo>
                      <a:pt x="194" y="496"/>
                    </a:lnTo>
                    <a:lnTo>
                      <a:pt x="166" y="491"/>
                    </a:lnTo>
                    <a:lnTo>
                      <a:pt x="137" y="483"/>
                    </a:lnTo>
                    <a:lnTo>
                      <a:pt x="114" y="477"/>
                    </a:lnTo>
                    <a:lnTo>
                      <a:pt x="91" y="468"/>
                    </a:lnTo>
                    <a:lnTo>
                      <a:pt x="74" y="458"/>
                    </a:lnTo>
                    <a:lnTo>
                      <a:pt x="55" y="443"/>
                    </a:lnTo>
                    <a:lnTo>
                      <a:pt x="42" y="426"/>
                    </a:lnTo>
                    <a:lnTo>
                      <a:pt x="29" y="407"/>
                    </a:lnTo>
                    <a:lnTo>
                      <a:pt x="19" y="384"/>
                    </a:lnTo>
                    <a:lnTo>
                      <a:pt x="10" y="356"/>
                    </a:lnTo>
                    <a:lnTo>
                      <a:pt x="6" y="323"/>
                    </a:lnTo>
                    <a:lnTo>
                      <a:pt x="0" y="283"/>
                    </a:lnTo>
                    <a:lnTo>
                      <a:pt x="0" y="2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36" name="Freeform 85"/>
              <p:cNvSpPr>
                <a:spLocks/>
              </p:cNvSpPr>
              <p:nvPr/>
            </p:nvSpPr>
            <p:spPr bwMode="auto">
              <a:xfrm>
                <a:off x="1480" y="2038"/>
                <a:ext cx="229" cy="70"/>
              </a:xfrm>
              <a:custGeom>
                <a:avLst/>
                <a:gdLst>
                  <a:gd name="T0" fmla="*/ 0 w 459"/>
                  <a:gd name="T1" fmla="*/ 8 h 138"/>
                  <a:gd name="T2" fmla="*/ 16 w 459"/>
                  <a:gd name="T3" fmla="*/ 0 h 138"/>
                  <a:gd name="T4" fmla="*/ 57 w 459"/>
                  <a:gd name="T5" fmla="*/ 9 h 138"/>
                  <a:gd name="T6" fmla="*/ 38 w 459"/>
                  <a:gd name="T7" fmla="*/ 16 h 138"/>
                  <a:gd name="T8" fmla="*/ 36 w 459"/>
                  <a:gd name="T9" fmla="*/ 16 h 138"/>
                  <a:gd name="T10" fmla="*/ 34 w 459"/>
                  <a:gd name="T11" fmla="*/ 17 h 138"/>
                  <a:gd name="T12" fmla="*/ 32 w 459"/>
                  <a:gd name="T13" fmla="*/ 17 h 138"/>
                  <a:gd name="T14" fmla="*/ 29 w 459"/>
                  <a:gd name="T15" fmla="*/ 18 h 138"/>
                  <a:gd name="T16" fmla="*/ 25 w 459"/>
                  <a:gd name="T17" fmla="*/ 18 h 138"/>
                  <a:gd name="T18" fmla="*/ 22 w 459"/>
                  <a:gd name="T19" fmla="*/ 18 h 138"/>
                  <a:gd name="T20" fmla="*/ 19 w 459"/>
                  <a:gd name="T21" fmla="*/ 18 h 138"/>
                  <a:gd name="T22" fmla="*/ 15 w 459"/>
                  <a:gd name="T23" fmla="*/ 18 h 138"/>
                  <a:gd name="T24" fmla="*/ 12 w 459"/>
                  <a:gd name="T25" fmla="*/ 17 h 138"/>
                  <a:gd name="T26" fmla="*/ 9 w 459"/>
                  <a:gd name="T27" fmla="*/ 17 h 138"/>
                  <a:gd name="T28" fmla="*/ 6 w 459"/>
                  <a:gd name="T29" fmla="*/ 16 h 138"/>
                  <a:gd name="T30" fmla="*/ 3 w 459"/>
                  <a:gd name="T31" fmla="*/ 15 h 138"/>
                  <a:gd name="T32" fmla="*/ 2 w 459"/>
                  <a:gd name="T33" fmla="*/ 13 h 138"/>
                  <a:gd name="T34" fmla="*/ 0 w 459"/>
                  <a:gd name="T35" fmla="*/ 12 h 138"/>
                  <a:gd name="T36" fmla="*/ 0 w 459"/>
                  <a:gd name="T37" fmla="*/ 10 h 138"/>
                  <a:gd name="T38" fmla="*/ 0 w 459"/>
                  <a:gd name="T39" fmla="*/ 8 h 138"/>
                  <a:gd name="T40" fmla="*/ 0 w 459"/>
                  <a:gd name="T41" fmla="*/ 8 h 13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59"/>
                  <a:gd name="T64" fmla="*/ 0 h 138"/>
                  <a:gd name="T65" fmla="*/ 459 w 459"/>
                  <a:gd name="T66" fmla="*/ 138 h 13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59" h="138">
                    <a:moveTo>
                      <a:pt x="6" y="58"/>
                    </a:moveTo>
                    <a:lnTo>
                      <a:pt x="130" y="0"/>
                    </a:lnTo>
                    <a:lnTo>
                      <a:pt x="459" y="70"/>
                    </a:lnTo>
                    <a:lnTo>
                      <a:pt x="308" y="125"/>
                    </a:lnTo>
                    <a:lnTo>
                      <a:pt x="295" y="127"/>
                    </a:lnTo>
                    <a:lnTo>
                      <a:pt x="278" y="131"/>
                    </a:lnTo>
                    <a:lnTo>
                      <a:pt x="257" y="133"/>
                    </a:lnTo>
                    <a:lnTo>
                      <a:pt x="234" y="136"/>
                    </a:lnTo>
                    <a:lnTo>
                      <a:pt x="206" y="136"/>
                    </a:lnTo>
                    <a:lnTo>
                      <a:pt x="179" y="138"/>
                    </a:lnTo>
                    <a:lnTo>
                      <a:pt x="153" y="138"/>
                    </a:lnTo>
                    <a:lnTo>
                      <a:pt x="126" y="138"/>
                    </a:lnTo>
                    <a:lnTo>
                      <a:pt x="97" y="133"/>
                    </a:lnTo>
                    <a:lnTo>
                      <a:pt x="73" y="129"/>
                    </a:lnTo>
                    <a:lnTo>
                      <a:pt x="48" y="123"/>
                    </a:lnTo>
                    <a:lnTo>
                      <a:pt x="31" y="116"/>
                    </a:lnTo>
                    <a:lnTo>
                      <a:pt x="16" y="102"/>
                    </a:lnTo>
                    <a:lnTo>
                      <a:pt x="6" y="91"/>
                    </a:lnTo>
                    <a:lnTo>
                      <a:pt x="0" y="76"/>
                    </a:lnTo>
                    <a:lnTo>
                      <a:pt x="6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37" name="Freeform 86"/>
              <p:cNvSpPr>
                <a:spLocks/>
              </p:cNvSpPr>
              <p:nvPr/>
            </p:nvSpPr>
            <p:spPr bwMode="auto">
              <a:xfrm>
                <a:off x="1537" y="2417"/>
                <a:ext cx="58" cy="285"/>
              </a:xfrm>
              <a:custGeom>
                <a:avLst/>
                <a:gdLst>
                  <a:gd name="T0" fmla="*/ 5 w 116"/>
                  <a:gd name="T1" fmla="*/ 0 h 571"/>
                  <a:gd name="T2" fmla="*/ 6 w 116"/>
                  <a:gd name="T3" fmla="*/ 3 h 571"/>
                  <a:gd name="T4" fmla="*/ 7 w 116"/>
                  <a:gd name="T5" fmla="*/ 7 h 571"/>
                  <a:gd name="T6" fmla="*/ 9 w 116"/>
                  <a:gd name="T7" fmla="*/ 11 h 571"/>
                  <a:gd name="T8" fmla="*/ 10 w 116"/>
                  <a:gd name="T9" fmla="*/ 15 h 571"/>
                  <a:gd name="T10" fmla="*/ 11 w 116"/>
                  <a:gd name="T11" fmla="*/ 18 h 571"/>
                  <a:gd name="T12" fmla="*/ 11 w 116"/>
                  <a:gd name="T13" fmla="*/ 22 h 571"/>
                  <a:gd name="T14" fmla="*/ 11 w 116"/>
                  <a:gd name="T15" fmla="*/ 26 h 571"/>
                  <a:gd name="T16" fmla="*/ 12 w 116"/>
                  <a:gd name="T17" fmla="*/ 31 h 571"/>
                  <a:gd name="T18" fmla="*/ 12 w 116"/>
                  <a:gd name="T19" fmla="*/ 35 h 571"/>
                  <a:gd name="T20" fmla="*/ 12 w 116"/>
                  <a:gd name="T21" fmla="*/ 39 h 571"/>
                  <a:gd name="T22" fmla="*/ 12 w 116"/>
                  <a:gd name="T23" fmla="*/ 43 h 571"/>
                  <a:gd name="T24" fmla="*/ 12 w 116"/>
                  <a:gd name="T25" fmla="*/ 47 h 571"/>
                  <a:gd name="T26" fmla="*/ 12 w 116"/>
                  <a:gd name="T27" fmla="*/ 51 h 571"/>
                  <a:gd name="T28" fmla="*/ 13 w 116"/>
                  <a:gd name="T29" fmla="*/ 55 h 571"/>
                  <a:gd name="T30" fmla="*/ 14 w 116"/>
                  <a:gd name="T31" fmla="*/ 59 h 571"/>
                  <a:gd name="T32" fmla="*/ 15 w 116"/>
                  <a:gd name="T33" fmla="*/ 63 h 571"/>
                  <a:gd name="T34" fmla="*/ 11 w 116"/>
                  <a:gd name="T35" fmla="*/ 71 h 571"/>
                  <a:gd name="T36" fmla="*/ 9 w 116"/>
                  <a:gd name="T37" fmla="*/ 71 h 571"/>
                  <a:gd name="T38" fmla="*/ 7 w 116"/>
                  <a:gd name="T39" fmla="*/ 71 h 571"/>
                  <a:gd name="T40" fmla="*/ 6 w 116"/>
                  <a:gd name="T41" fmla="*/ 68 h 571"/>
                  <a:gd name="T42" fmla="*/ 5 w 116"/>
                  <a:gd name="T43" fmla="*/ 64 h 571"/>
                  <a:gd name="T44" fmla="*/ 4 w 116"/>
                  <a:gd name="T45" fmla="*/ 59 h 571"/>
                  <a:gd name="T46" fmla="*/ 3 w 116"/>
                  <a:gd name="T47" fmla="*/ 53 h 571"/>
                  <a:gd name="T48" fmla="*/ 2 w 116"/>
                  <a:gd name="T49" fmla="*/ 46 h 571"/>
                  <a:gd name="T50" fmla="*/ 1 w 116"/>
                  <a:gd name="T51" fmla="*/ 40 h 571"/>
                  <a:gd name="T52" fmla="*/ 1 w 116"/>
                  <a:gd name="T53" fmla="*/ 33 h 571"/>
                  <a:gd name="T54" fmla="*/ 1 w 116"/>
                  <a:gd name="T55" fmla="*/ 27 h 571"/>
                  <a:gd name="T56" fmla="*/ 0 w 116"/>
                  <a:gd name="T57" fmla="*/ 20 h 571"/>
                  <a:gd name="T58" fmla="*/ 1 w 116"/>
                  <a:gd name="T59" fmla="*/ 15 h 571"/>
                  <a:gd name="T60" fmla="*/ 1 w 116"/>
                  <a:gd name="T61" fmla="*/ 9 h 571"/>
                  <a:gd name="T62" fmla="*/ 2 w 116"/>
                  <a:gd name="T63" fmla="*/ 5 h 571"/>
                  <a:gd name="T64" fmla="*/ 3 w 116"/>
                  <a:gd name="T65" fmla="*/ 2 h 571"/>
                  <a:gd name="T66" fmla="*/ 5 w 116"/>
                  <a:gd name="T67" fmla="*/ 0 h 571"/>
                  <a:gd name="T68" fmla="*/ 5 w 116"/>
                  <a:gd name="T69" fmla="*/ 0 h 571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6"/>
                  <a:gd name="T106" fmla="*/ 0 h 571"/>
                  <a:gd name="T107" fmla="*/ 116 w 116"/>
                  <a:gd name="T108" fmla="*/ 571 h 571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6" h="571">
                    <a:moveTo>
                      <a:pt x="33" y="0"/>
                    </a:moveTo>
                    <a:lnTo>
                      <a:pt x="46" y="29"/>
                    </a:lnTo>
                    <a:lnTo>
                      <a:pt x="59" y="57"/>
                    </a:lnTo>
                    <a:lnTo>
                      <a:pt x="69" y="88"/>
                    </a:lnTo>
                    <a:lnTo>
                      <a:pt x="78" y="120"/>
                    </a:lnTo>
                    <a:lnTo>
                      <a:pt x="82" y="151"/>
                    </a:lnTo>
                    <a:lnTo>
                      <a:pt x="86" y="183"/>
                    </a:lnTo>
                    <a:lnTo>
                      <a:pt x="88" y="215"/>
                    </a:lnTo>
                    <a:lnTo>
                      <a:pt x="92" y="250"/>
                    </a:lnTo>
                    <a:lnTo>
                      <a:pt x="92" y="282"/>
                    </a:lnTo>
                    <a:lnTo>
                      <a:pt x="92" y="314"/>
                    </a:lnTo>
                    <a:lnTo>
                      <a:pt x="92" y="347"/>
                    </a:lnTo>
                    <a:lnTo>
                      <a:pt x="96" y="379"/>
                    </a:lnTo>
                    <a:lnTo>
                      <a:pt x="96" y="409"/>
                    </a:lnTo>
                    <a:lnTo>
                      <a:pt x="101" y="442"/>
                    </a:lnTo>
                    <a:lnTo>
                      <a:pt x="107" y="474"/>
                    </a:lnTo>
                    <a:lnTo>
                      <a:pt x="116" y="506"/>
                    </a:lnTo>
                    <a:lnTo>
                      <a:pt x="82" y="571"/>
                    </a:lnTo>
                    <a:lnTo>
                      <a:pt x="67" y="571"/>
                    </a:lnTo>
                    <a:lnTo>
                      <a:pt x="56" y="571"/>
                    </a:lnTo>
                    <a:lnTo>
                      <a:pt x="44" y="546"/>
                    </a:lnTo>
                    <a:lnTo>
                      <a:pt x="35" y="514"/>
                    </a:lnTo>
                    <a:lnTo>
                      <a:pt x="25" y="472"/>
                    </a:lnTo>
                    <a:lnTo>
                      <a:pt x="18" y="426"/>
                    </a:lnTo>
                    <a:lnTo>
                      <a:pt x="12" y="375"/>
                    </a:lnTo>
                    <a:lnTo>
                      <a:pt x="8" y="326"/>
                    </a:lnTo>
                    <a:lnTo>
                      <a:pt x="2" y="270"/>
                    </a:lnTo>
                    <a:lnTo>
                      <a:pt x="2" y="217"/>
                    </a:lnTo>
                    <a:lnTo>
                      <a:pt x="0" y="166"/>
                    </a:lnTo>
                    <a:lnTo>
                      <a:pt x="4" y="120"/>
                    </a:lnTo>
                    <a:lnTo>
                      <a:pt x="6" y="77"/>
                    </a:lnTo>
                    <a:lnTo>
                      <a:pt x="14" y="42"/>
                    </a:lnTo>
                    <a:lnTo>
                      <a:pt x="21" y="16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38" name="Freeform 87"/>
              <p:cNvSpPr>
                <a:spLocks/>
              </p:cNvSpPr>
              <p:nvPr/>
            </p:nvSpPr>
            <p:spPr bwMode="auto">
              <a:xfrm>
                <a:off x="1638" y="2014"/>
                <a:ext cx="268" cy="43"/>
              </a:xfrm>
              <a:custGeom>
                <a:avLst/>
                <a:gdLst>
                  <a:gd name="T0" fmla="*/ 68 w 534"/>
                  <a:gd name="T1" fmla="*/ 2 h 88"/>
                  <a:gd name="T2" fmla="*/ 29 w 534"/>
                  <a:gd name="T3" fmla="*/ 10 h 88"/>
                  <a:gd name="T4" fmla="*/ 28 w 534"/>
                  <a:gd name="T5" fmla="*/ 10 h 88"/>
                  <a:gd name="T6" fmla="*/ 26 w 534"/>
                  <a:gd name="T7" fmla="*/ 9 h 88"/>
                  <a:gd name="T8" fmla="*/ 24 w 534"/>
                  <a:gd name="T9" fmla="*/ 8 h 88"/>
                  <a:gd name="T10" fmla="*/ 22 w 534"/>
                  <a:gd name="T11" fmla="*/ 8 h 88"/>
                  <a:gd name="T12" fmla="*/ 20 w 534"/>
                  <a:gd name="T13" fmla="*/ 7 h 88"/>
                  <a:gd name="T14" fmla="*/ 18 w 534"/>
                  <a:gd name="T15" fmla="*/ 7 h 88"/>
                  <a:gd name="T16" fmla="*/ 17 w 534"/>
                  <a:gd name="T17" fmla="*/ 6 h 88"/>
                  <a:gd name="T18" fmla="*/ 15 w 534"/>
                  <a:gd name="T19" fmla="*/ 6 h 88"/>
                  <a:gd name="T20" fmla="*/ 13 w 534"/>
                  <a:gd name="T21" fmla="*/ 5 h 88"/>
                  <a:gd name="T22" fmla="*/ 11 w 534"/>
                  <a:gd name="T23" fmla="*/ 5 h 88"/>
                  <a:gd name="T24" fmla="*/ 9 w 534"/>
                  <a:gd name="T25" fmla="*/ 4 h 88"/>
                  <a:gd name="T26" fmla="*/ 7 w 534"/>
                  <a:gd name="T27" fmla="*/ 4 h 88"/>
                  <a:gd name="T28" fmla="*/ 5 w 534"/>
                  <a:gd name="T29" fmla="*/ 3 h 88"/>
                  <a:gd name="T30" fmla="*/ 4 w 534"/>
                  <a:gd name="T31" fmla="*/ 3 h 88"/>
                  <a:gd name="T32" fmla="*/ 2 w 534"/>
                  <a:gd name="T33" fmla="*/ 2 h 88"/>
                  <a:gd name="T34" fmla="*/ 0 w 534"/>
                  <a:gd name="T35" fmla="*/ 2 h 88"/>
                  <a:gd name="T36" fmla="*/ 1 w 534"/>
                  <a:gd name="T37" fmla="*/ 1 h 88"/>
                  <a:gd name="T38" fmla="*/ 3 w 534"/>
                  <a:gd name="T39" fmla="*/ 0 h 88"/>
                  <a:gd name="T40" fmla="*/ 6 w 534"/>
                  <a:gd name="T41" fmla="*/ 0 h 88"/>
                  <a:gd name="T42" fmla="*/ 10 w 534"/>
                  <a:gd name="T43" fmla="*/ 0 h 88"/>
                  <a:gd name="T44" fmla="*/ 14 w 534"/>
                  <a:gd name="T45" fmla="*/ 0 h 88"/>
                  <a:gd name="T46" fmla="*/ 20 w 534"/>
                  <a:gd name="T47" fmla="*/ 0 h 88"/>
                  <a:gd name="T48" fmla="*/ 26 w 534"/>
                  <a:gd name="T49" fmla="*/ 0 h 88"/>
                  <a:gd name="T50" fmla="*/ 32 w 534"/>
                  <a:gd name="T51" fmla="*/ 0 h 88"/>
                  <a:gd name="T52" fmla="*/ 38 w 534"/>
                  <a:gd name="T53" fmla="*/ 0 h 88"/>
                  <a:gd name="T54" fmla="*/ 44 w 534"/>
                  <a:gd name="T55" fmla="*/ 0 h 88"/>
                  <a:gd name="T56" fmla="*/ 49 w 534"/>
                  <a:gd name="T57" fmla="*/ 0 h 88"/>
                  <a:gd name="T58" fmla="*/ 55 w 534"/>
                  <a:gd name="T59" fmla="*/ 1 h 88"/>
                  <a:gd name="T60" fmla="*/ 59 w 534"/>
                  <a:gd name="T61" fmla="*/ 1 h 88"/>
                  <a:gd name="T62" fmla="*/ 63 w 534"/>
                  <a:gd name="T63" fmla="*/ 1 h 88"/>
                  <a:gd name="T64" fmla="*/ 65 w 534"/>
                  <a:gd name="T65" fmla="*/ 1 h 88"/>
                  <a:gd name="T66" fmla="*/ 68 w 534"/>
                  <a:gd name="T67" fmla="*/ 2 h 88"/>
                  <a:gd name="T68" fmla="*/ 68 w 534"/>
                  <a:gd name="T69" fmla="*/ 2 h 88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34"/>
                  <a:gd name="T106" fmla="*/ 0 h 88"/>
                  <a:gd name="T107" fmla="*/ 534 w 534"/>
                  <a:gd name="T108" fmla="*/ 88 h 88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34" h="88">
                    <a:moveTo>
                      <a:pt x="534" y="17"/>
                    </a:moveTo>
                    <a:lnTo>
                      <a:pt x="232" y="88"/>
                    </a:lnTo>
                    <a:lnTo>
                      <a:pt x="217" y="82"/>
                    </a:lnTo>
                    <a:lnTo>
                      <a:pt x="201" y="76"/>
                    </a:lnTo>
                    <a:lnTo>
                      <a:pt x="186" y="70"/>
                    </a:lnTo>
                    <a:lnTo>
                      <a:pt x="173" y="67"/>
                    </a:lnTo>
                    <a:lnTo>
                      <a:pt x="158" y="61"/>
                    </a:lnTo>
                    <a:lnTo>
                      <a:pt x="144" y="59"/>
                    </a:lnTo>
                    <a:lnTo>
                      <a:pt x="129" y="53"/>
                    </a:lnTo>
                    <a:lnTo>
                      <a:pt x="116" y="51"/>
                    </a:lnTo>
                    <a:lnTo>
                      <a:pt x="99" y="46"/>
                    </a:lnTo>
                    <a:lnTo>
                      <a:pt x="85" y="42"/>
                    </a:lnTo>
                    <a:lnTo>
                      <a:pt x="68" y="38"/>
                    </a:lnTo>
                    <a:lnTo>
                      <a:pt x="55" y="34"/>
                    </a:lnTo>
                    <a:lnTo>
                      <a:pt x="40" y="29"/>
                    </a:lnTo>
                    <a:lnTo>
                      <a:pt x="27" y="25"/>
                    </a:lnTo>
                    <a:lnTo>
                      <a:pt x="11" y="21"/>
                    </a:lnTo>
                    <a:lnTo>
                      <a:pt x="0" y="17"/>
                    </a:lnTo>
                    <a:lnTo>
                      <a:pt x="4" y="11"/>
                    </a:lnTo>
                    <a:lnTo>
                      <a:pt x="21" y="6"/>
                    </a:lnTo>
                    <a:lnTo>
                      <a:pt x="44" y="2"/>
                    </a:lnTo>
                    <a:lnTo>
                      <a:pt x="76" y="2"/>
                    </a:lnTo>
                    <a:lnTo>
                      <a:pt x="112" y="0"/>
                    </a:lnTo>
                    <a:lnTo>
                      <a:pt x="156" y="0"/>
                    </a:lnTo>
                    <a:lnTo>
                      <a:pt x="201" y="0"/>
                    </a:lnTo>
                    <a:lnTo>
                      <a:pt x="251" y="2"/>
                    </a:lnTo>
                    <a:lnTo>
                      <a:pt x="297" y="2"/>
                    </a:lnTo>
                    <a:lnTo>
                      <a:pt x="344" y="4"/>
                    </a:lnTo>
                    <a:lnTo>
                      <a:pt x="390" y="6"/>
                    </a:lnTo>
                    <a:lnTo>
                      <a:pt x="432" y="10"/>
                    </a:lnTo>
                    <a:lnTo>
                      <a:pt x="468" y="10"/>
                    </a:lnTo>
                    <a:lnTo>
                      <a:pt x="498" y="13"/>
                    </a:lnTo>
                    <a:lnTo>
                      <a:pt x="519" y="13"/>
                    </a:lnTo>
                    <a:lnTo>
                      <a:pt x="534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39" name="Freeform 88"/>
              <p:cNvSpPr>
                <a:spLocks/>
              </p:cNvSpPr>
              <p:nvPr/>
            </p:nvSpPr>
            <p:spPr bwMode="auto">
              <a:xfrm>
                <a:off x="1970" y="2245"/>
                <a:ext cx="202" cy="457"/>
              </a:xfrm>
              <a:custGeom>
                <a:avLst/>
                <a:gdLst>
                  <a:gd name="T0" fmla="*/ 2 w 404"/>
                  <a:gd name="T1" fmla="*/ 12 h 915"/>
                  <a:gd name="T2" fmla="*/ 3 w 404"/>
                  <a:gd name="T3" fmla="*/ 11 h 915"/>
                  <a:gd name="T4" fmla="*/ 6 w 404"/>
                  <a:gd name="T5" fmla="*/ 10 h 915"/>
                  <a:gd name="T6" fmla="*/ 10 w 404"/>
                  <a:gd name="T7" fmla="*/ 9 h 915"/>
                  <a:gd name="T8" fmla="*/ 13 w 404"/>
                  <a:gd name="T9" fmla="*/ 7 h 915"/>
                  <a:gd name="T10" fmla="*/ 18 w 404"/>
                  <a:gd name="T11" fmla="*/ 3 h 915"/>
                  <a:gd name="T12" fmla="*/ 23 w 404"/>
                  <a:gd name="T13" fmla="*/ 9 h 915"/>
                  <a:gd name="T14" fmla="*/ 42 w 404"/>
                  <a:gd name="T15" fmla="*/ 0 h 915"/>
                  <a:gd name="T16" fmla="*/ 42 w 404"/>
                  <a:gd name="T17" fmla="*/ 10 h 915"/>
                  <a:gd name="T18" fmla="*/ 44 w 404"/>
                  <a:gd name="T19" fmla="*/ 11 h 915"/>
                  <a:gd name="T20" fmla="*/ 51 w 404"/>
                  <a:gd name="T21" fmla="*/ 109 h 915"/>
                  <a:gd name="T22" fmla="*/ 47 w 404"/>
                  <a:gd name="T23" fmla="*/ 112 h 915"/>
                  <a:gd name="T24" fmla="*/ 42 w 404"/>
                  <a:gd name="T25" fmla="*/ 114 h 915"/>
                  <a:gd name="T26" fmla="*/ 36 w 404"/>
                  <a:gd name="T27" fmla="*/ 114 h 915"/>
                  <a:gd name="T28" fmla="*/ 30 w 404"/>
                  <a:gd name="T29" fmla="*/ 114 h 915"/>
                  <a:gd name="T30" fmla="*/ 25 w 404"/>
                  <a:gd name="T31" fmla="*/ 114 h 915"/>
                  <a:gd name="T32" fmla="*/ 19 w 404"/>
                  <a:gd name="T33" fmla="*/ 114 h 915"/>
                  <a:gd name="T34" fmla="*/ 13 w 404"/>
                  <a:gd name="T35" fmla="*/ 114 h 915"/>
                  <a:gd name="T36" fmla="*/ 7 w 404"/>
                  <a:gd name="T37" fmla="*/ 114 h 915"/>
                  <a:gd name="T38" fmla="*/ 37 w 404"/>
                  <a:gd name="T39" fmla="*/ 106 h 915"/>
                  <a:gd name="T40" fmla="*/ 22 w 404"/>
                  <a:gd name="T41" fmla="*/ 85 h 915"/>
                  <a:gd name="T42" fmla="*/ 23 w 404"/>
                  <a:gd name="T43" fmla="*/ 83 h 915"/>
                  <a:gd name="T44" fmla="*/ 27 w 404"/>
                  <a:gd name="T45" fmla="*/ 82 h 915"/>
                  <a:gd name="T46" fmla="*/ 31 w 404"/>
                  <a:gd name="T47" fmla="*/ 80 h 915"/>
                  <a:gd name="T48" fmla="*/ 35 w 404"/>
                  <a:gd name="T49" fmla="*/ 79 h 915"/>
                  <a:gd name="T50" fmla="*/ 35 w 404"/>
                  <a:gd name="T51" fmla="*/ 76 h 915"/>
                  <a:gd name="T52" fmla="*/ 34 w 404"/>
                  <a:gd name="T53" fmla="*/ 74 h 915"/>
                  <a:gd name="T54" fmla="*/ 33 w 404"/>
                  <a:gd name="T55" fmla="*/ 65 h 915"/>
                  <a:gd name="T56" fmla="*/ 34 w 404"/>
                  <a:gd name="T57" fmla="*/ 62 h 915"/>
                  <a:gd name="T58" fmla="*/ 33 w 404"/>
                  <a:gd name="T59" fmla="*/ 60 h 915"/>
                  <a:gd name="T60" fmla="*/ 33 w 404"/>
                  <a:gd name="T61" fmla="*/ 57 h 915"/>
                  <a:gd name="T62" fmla="*/ 27 w 404"/>
                  <a:gd name="T63" fmla="*/ 55 h 915"/>
                  <a:gd name="T64" fmla="*/ 24 w 404"/>
                  <a:gd name="T65" fmla="*/ 54 h 915"/>
                  <a:gd name="T66" fmla="*/ 20 w 404"/>
                  <a:gd name="T67" fmla="*/ 53 h 915"/>
                  <a:gd name="T68" fmla="*/ 15 w 404"/>
                  <a:gd name="T69" fmla="*/ 52 h 915"/>
                  <a:gd name="T70" fmla="*/ 35 w 404"/>
                  <a:gd name="T71" fmla="*/ 40 h 915"/>
                  <a:gd name="T72" fmla="*/ 30 w 404"/>
                  <a:gd name="T73" fmla="*/ 30 h 915"/>
                  <a:gd name="T74" fmla="*/ 5 w 404"/>
                  <a:gd name="T75" fmla="*/ 26 h 915"/>
                  <a:gd name="T76" fmla="*/ 0 w 404"/>
                  <a:gd name="T77" fmla="*/ 12 h 915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404"/>
                  <a:gd name="T118" fmla="*/ 0 h 915"/>
                  <a:gd name="T119" fmla="*/ 404 w 404"/>
                  <a:gd name="T120" fmla="*/ 915 h 915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404" h="915">
                    <a:moveTo>
                      <a:pt x="0" y="103"/>
                    </a:moveTo>
                    <a:lnTo>
                      <a:pt x="10" y="99"/>
                    </a:lnTo>
                    <a:lnTo>
                      <a:pt x="21" y="97"/>
                    </a:lnTo>
                    <a:lnTo>
                      <a:pt x="31" y="93"/>
                    </a:lnTo>
                    <a:lnTo>
                      <a:pt x="42" y="91"/>
                    </a:lnTo>
                    <a:lnTo>
                      <a:pt x="52" y="86"/>
                    </a:lnTo>
                    <a:lnTo>
                      <a:pt x="63" y="80"/>
                    </a:lnTo>
                    <a:lnTo>
                      <a:pt x="75" y="74"/>
                    </a:lnTo>
                    <a:lnTo>
                      <a:pt x="86" y="71"/>
                    </a:lnTo>
                    <a:lnTo>
                      <a:pt x="105" y="57"/>
                    </a:lnTo>
                    <a:lnTo>
                      <a:pt x="126" y="44"/>
                    </a:lnTo>
                    <a:lnTo>
                      <a:pt x="143" y="29"/>
                    </a:lnTo>
                    <a:lnTo>
                      <a:pt x="162" y="15"/>
                    </a:lnTo>
                    <a:lnTo>
                      <a:pt x="179" y="74"/>
                    </a:lnTo>
                    <a:lnTo>
                      <a:pt x="204" y="82"/>
                    </a:lnTo>
                    <a:lnTo>
                      <a:pt x="333" y="0"/>
                    </a:lnTo>
                    <a:lnTo>
                      <a:pt x="327" y="74"/>
                    </a:lnTo>
                    <a:lnTo>
                      <a:pt x="335" y="80"/>
                    </a:lnTo>
                    <a:lnTo>
                      <a:pt x="345" y="88"/>
                    </a:lnTo>
                    <a:lnTo>
                      <a:pt x="352" y="91"/>
                    </a:lnTo>
                    <a:lnTo>
                      <a:pt x="362" y="91"/>
                    </a:lnTo>
                    <a:lnTo>
                      <a:pt x="404" y="875"/>
                    </a:lnTo>
                    <a:lnTo>
                      <a:pt x="386" y="888"/>
                    </a:lnTo>
                    <a:lnTo>
                      <a:pt x="371" y="902"/>
                    </a:lnTo>
                    <a:lnTo>
                      <a:pt x="352" y="911"/>
                    </a:lnTo>
                    <a:lnTo>
                      <a:pt x="333" y="915"/>
                    </a:lnTo>
                    <a:lnTo>
                      <a:pt x="310" y="915"/>
                    </a:lnTo>
                    <a:lnTo>
                      <a:pt x="288" y="915"/>
                    </a:lnTo>
                    <a:lnTo>
                      <a:pt x="265" y="915"/>
                    </a:lnTo>
                    <a:lnTo>
                      <a:pt x="244" y="915"/>
                    </a:lnTo>
                    <a:lnTo>
                      <a:pt x="217" y="915"/>
                    </a:lnTo>
                    <a:lnTo>
                      <a:pt x="194" y="915"/>
                    </a:lnTo>
                    <a:lnTo>
                      <a:pt x="170" y="915"/>
                    </a:lnTo>
                    <a:lnTo>
                      <a:pt x="147" y="915"/>
                    </a:lnTo>
                    <a:lnTo>
                      <a:pt x="124" y="915"/>
                    </a:lnTo>
                    <a:lnTo>
                      <a:pt x="101" y="915"/>
                    </a:lnTo>
                    <a:lnTo>
                      <a:pt x="80" y="915"/>
                    </a:lnTo>
                    <a:lnTo>
                      <a:pt x="63" y="915"/>
                    </a:lnTo>
                    <a:lnTo>
                      <a:pt x="63" y="854"/>
                    </a:lnTo>
                    <a:lnTo>
                      <a:pt x="291" y="854"/>
                    </a:lnTo>
                    <a:lnTo>
                      <a:pt x="282" y="713"/>
                    </a:lnTo>
                    <a:lnTo>
                      <a:pt x="170" y="681"/>
                    </a:lnTo>
                    <a:lnTo>
                      <a:pt x="173" y="675"/>
                    </a:lnTo>
                    <a:lnTo>
                      <a:pt x="183" y="670"/>
                    </a:lnTo>
                    <a:lnTo>
                      <a:pt x="198" y="664"/>
                    </a:lnTo>
                    <a:lnTo>
                      <a:pt x="217" y="658"/>
                    </a:lnTo>
                    <a:lnTo>
                      <a:pt x="234" y="653"/>
                    </a:lnTo>
                    <a:lnTo>
                      <a:pt x="251" y="647"/>
                    </a:lnTo>
                    <a:lnTo>
                      <a:pt x="265" y="641"/>
                    </a:lnTo>
                    <a:lnTo>
                      <a:pt x="274" y="639"/>
                    </a:lnTo>
                    <a:lnTo>
                      <a:pt x="276" y="628"/>
                    </a:lnTo>
                    <a:lnTo>
                      <a:pt x="274" y="614"/>
                    </a:lnTo>
                    <a:lnTo>
                      <a:pt x="270" y="601"/>
                    </a:lnTo>
                    <a:lnTo>
                      <a:pt x="267" y="594"/>
                    </a:lnTo>
                    <a:lnTo>
                      <a:pt x="124" y="559"/>
                    </a:lnTo>
                    <a:lnTo>
                      <a:pt x="263" y="523"/>
                    </a:lnTo>
                    <a:lnTo>
                      <a:pt x="265" y="512"/>
                    </a:lnTo>
                    <a:lnTo>
                      <a:pt x="265" y="500"/>
                    </a:lnTo>
                    <a:lnTo>
                      <a:pt x="261" y="489"/>
                    </a:lnTo>
                    <a:lnTo>
                      <a:pt x="259" y="481"/>
                    </a:lnTo>
                    <a:lnTo>
                      <a:pt x="251" y="466"/>
                    </a:lnTo>
                    <a:lnTo>
                      <a:pt x="257" y="457"/>
                    </a:lnTo>
                    <a:lnTo>
                      <a:pt x="240" y="451"/>
                    </a:lnTo>
                    <a:lnTo>
                      <a:pt x="223" y="445"/>
                    </a:lnTo>
                    <a:lnTo>
                      <a:pt x="206" y="440"/>
                    </a:lnTo>
                    <a:lnTo>
                      <a:pt x="189" y="436"/>
                    </a:lnTo>
                    <a:lnTo>
                      <a:pt x="172" y="430"/>
                    </a:lnTo>
                    <a:lnTo>
                      <a:pt x="154" y="426"/>
                    </a:lnTo>
                    <a:lnTo>
                      <a:pt x="137" y="422"/>
                    </a:lnTo>
                    <a:lnTo>
                      <a:pt x="120" y="422"/>
                    </a:lnTo>
                    <a:lnTo>
                      <a:pt x="274" y="356"/>
                    </a:lnTo>
                    <a:lnTo>
                      <a:pt x="274" y="320"/>
                    </a:lnTo>
                    <a:lnTo>
                      <a:pt x="137" y="268"/>
                    </a:lnTo>
                    <a:lnTo>
                      <a:pt x="242" y="244"/>
                    </a:lnTo>
                    <a:lnTo>
                      <a:pt x="270" y="198"/>
                    </a:lnTo>
                    <a:lnTo>
                      <a:pt x="38" y="208"/>
                    </a:lnTo>
                    <a:lnTo>
                      <a:pt x="0" y="10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40" name="Freeform 89"/>
              <p:cNvSpPr>
                <a:spLocks/>
              </p:cNvSpPr>
              <p:nvPr/>
            </p:nvSpPr>
            <p:spPr bwMode="auto">
              <a:xfrm>
                <a:off x="2035" y="1671"/>
                <a:ext cx="165" cy="153"/>
              </a:xfrm>
              <a:custGeom>
                <a:avLst/>
                <a:gdLst>
                  <a:gd name="T0" fmla="*/ 3 w 331"/>
                  <a:gd name="T1" fmla="*/ 0 h 307"/>
                  <a:gd name="T2" fmla="*/ 6 w 331"/>
                  <a:gd name="T3" fmla="*/ 0 h 307"/>
                  <a:gd name="T4" fmla="*/ 9 w 331"/>
                  <a:gd name="T5" fmla="*/ 1 h 307"/>
                  <a:gd name="T6" fmla="*/ 12 w 331"/>
                  <a:gd name="T7" fmla="*/ 2 h 307"/>
                  <a:gd name="T8" fmla="*/ 15 w 331"/>
                  <a:gd name="T9" fmla="*/ 4 h 307"/>
                  <a:gd name="T10" fmla="*/ 18 w 331"/>
                  <a:gd name="T11" fmla="*/ 7 h 307"/>
                  <a:gd name="T12" fmla="*/ 20 w 331"/>
                  <a:gd name="T13" fmla="*/ 9 h 307"/>
                  <a:gd name="T14" fmla="*/ 23 w 331"/>
                  <a:gd name="T15" fmla="*/ 12 h 307"/>
                  <a:gd name="T16" fmla="*/ 26 w 331"/>
                  <a:gd name="T17" fmla="*/ 15 h 307"/>
                  <a:gd name="T18" fmla="*/ 28 w 331"/>
                  <a:gd name="T19" fmla="*/ 18 h 307"/>
                  <a:gd name="T20" fmla="*/ 30 w 331"/>
                  <a:gd name="T21" fmla="*/ 21 h 307"/>
                  <a:gd name="T22" fmla="*/ 32 w 331"/>
                  <a:gd name="T23" fmla="*/ 24 h 307"/>
                  <a:gd name="T24" fmla="*/ 34 w 331"/>
                  <a:gd name="T25" fmla="*/ 27 h 307"/>
                  <a:gd name="T26" fmla="*/ 36 w 331"/>
                  <a:gd name="T27" fmla="*/ 30 h 307"/>
                  <a:gd name="T28" fmla="*/ 38 w 331"/>
                  <a:gd name="T29" fmla="*/ 33 h 307"/>
                  <a:gd name="T30" fmla="*/ 39 w 331"/>
                  <a:gd name="T31" fmla="*/ 36 h 307"/>
                  <a:gd name="T32" fmla="*/ 41 w 331"/>
                  <a:gd name="T33" fmla="*/ 38 h 307"/>
                  <a:gd name="T34" fmla="*/ 39 w 331"/>
                  <a:gd name="T35" fmla="*/ 36 h 307"/>
                  <a:gd name="T36" fmla="*/ 37 w 331"/>
                  <a:gd name="T37" fmla="*/ 35 h 307"/>
                  <a:gd name="T38" fmla="*/ 33 w 331"/>
                  <a:gd name="T39" fmla="*/ 33 h 307"/>
                  <a:gd name="T40" fmla="*/ 30 w 331"/>
                  <a:gd name="T41" fmla="*/ 31 h 307"/>
                  <a:gd name="T42" fmla="*/ 26 w 331"/>
                  <a:gd name="T43" fmla="*/ 28 h 307"/>
                  <a:gd name="T44" fmla="*/ 22 w 331"/>
                  <a:gd name="T45" fmla="*/ 25 h 307"/>
                  <a:gd name="T46" fmla="*/ 17 w 331"/>
                  <a:gd name="T47" fmla="*/ 22 h 307"/>
                  <a:gd name="T48" fmla="*/ 13 w 331"/>
                  <a:gd name="T49" fmla="*/ 19 h 307"/>
                  <a:gd name="T50" fmla="*/ 9 w 331"/>
                  <a:gd name="T51" fmla="*/ 16 h 307"/>
                  <a:gd name="T52" fmla="*/ 6 w 331"/>
                  <a:gd name="T53" fmla="*/ 13 h 307"/>
                  <a:gd name="T54" fmla="*/ 3 w 331"/>
                  <a:gd name="T55" fmla="*/ 10 h 307"/>
                  <a:gd name="T56" fmla="*/ 1 w 331"/>
                  <a:gd name="T57" fmla="*/ 7 h 307"/>
                  <a:gd name="T58" fmla="*/ 0 w 331"/>
                  <a:gd name="T59" fmla="*/ 5 h 307"/>
                  <a:gd name="T60" fmla="*/ 0 w 331"/>
                  <a:gd name="T61" fmla="*/ 3 h 307"/>
                  <a:gd name="T62" fmla="*/ 0 w 331"/>
                  <a:gd name="T63" fmla="*/ 1 h 307"/>
                  <a:gd name="T64" fmla="*/ 3 w 331"/>
                  <a:gd name="T65" fmla="*/ 0 h 307"/>
                  <a:gd name="T66" fmla="*/ 3 w 331"/>
                  <a:gd name="T67" fmla="*/ 0 h 307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31"/>
                  <a:gd name="T103" fmla="*/ 0 h 307"/>
                  <a:gd name="T104" fmla="*/ 331 w 331"/>
                  <a:gd name="T105" fmla="*/ 307 h 307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31" h="307">
                    <a:moveTo>
                      <a:pt x="28" y="0"/>
                    </a:moveTo>
                    <a:lnTo>
                      <a:pt x="51" y="2"/>
                    </a:lnTo>
                    <a:lnTo>
                      <a:pt x="76" y="10"/>
                    </a:lnTo>
                    <a:lnTo>
                      <a:pt x="99" y="21"/>
                    </a:lnTo>
                    <a:lnTo>
                      <a:pt x="123" y="38"/>
                    </a:lnTo>
                    <a:lnTo>
                      <a:pt x="144" y="56"/>
                    </a:lnTo>
                    <a:lnTo>
                      <a:pt x="167" y="77"/>
                    </a:lnTo>
                    <a:lnTo>
                      <a:pt x="188" y="99"/>
                    </a:lnTo>
                    <a:lnTo>
                      <a:pt x="209" y="124"/>
                    </a:lnTo>
                    <a:lnTo>
                      <a:pt x="226" y="147"/>
                    </a:lnTo>
                    <a:lnTo>
                      <a:pt x="245" y="173"/>
                    </a:lnTo>
                    <a:lnTo>
                      <a:pt x="260" y="196"/>
                    </a:lnTo>
                    <a:lnTo>
                      <a:pt x="277" y="223"/>
                    </a:lnTo>
                    <a:lnTo>
                      <a:pt x="291" y="244"/>
                    </a:lnTo>
                    <a:lnTo>
                      <a:pt x="306" y="267"/>
                    </a:lnTo>
                    <a:lnTo>
                      <a:pt x="317" y="288"/>
                    </a:lnTo>
                    <a:lnTo>
                      <a:pt x="331" y="307"/>
                    </a:lnTo>
                    <a:lnTo>
                      <a:pt x="315" y="295"/>
                    </a:lnTo>
                    <a:lnTo>
                      <a:pt x="296" y="282"/>
                    </a:lnTo>
                    <a:lnTo>
                      <a:pt x="270" y="265"/>
                    </a:lnTo>
                    <a:lnTo>
                      <a:pt x="243" y="248"/>
                    </a:lnTo>
                    <a:lnTo>
                      <a:pt x="209" y="225"/>
                    </a:lnTo>
                    <a:lnTo>
                      <a:pt x="177" y="204"/>
                    </a:lnTo>
                    <a:lnTo>
                      <a:pt x="142" y="179"/>
                    </a:lnTo>
                    <a:lnTo>
                      <a:pt x="110" y="156"/>
                    </a:lnTo>
                    <a:lnTo>
                      <a:pt x="78" y="130"/>
                    </a:lnTo>
                    <a:lnTo>
                      <a:pt x="51" y="107"/>
                    </a:lnTo>
                    <a:lnTo>
                      <a:pt x="28" y="84"/>
                    </a:lnTo>
                    <a:lnTo>
                      <a:pt x="11" y="63"/>
                    </a:lnTo>
                    <a:lnTo>
                      <a:pt x="0" y="40"/>
                    </a:lnTo>
                    <a:lnTo>
                      <a:pt x="0" y="25"/>
                    </a:lnTo>
                    <a:lnTo>
                      <a:pt x="7" y="10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41" name="Freeform 90"/>
              <p:cNvSpPr>
                <a:spLocks/>
              </p:cNvSpPr>
              <p:nvPr/>
            </p:nvSpPr>
            <p:spPr bwMode="auto">
              <a:xfrm>
                <a:off x="2048" y="1745"/>
                <a:ext cx="160" cy="146"/>
              </a:xfrm>
              <a:custGeom>
                <a:avLst/>
                <a:gdLst>
                  <a:gd name="T0" fmla="*/ 1 w 320"/>
                  <a:gd name="T1" fmla="*/ 0 h 291"/>
                  <a:gd name="T2" fmla="*/ 3 w 320"/>
                  <a:gd name="T3" fmla="*/ 2 h 291"/>
                  <a:gd name="T4" fmla="*/ 5 w 320"/>
                  <a:gd name="T5" fmla="*/ 4 h 291"/>
                  <a:gd name="T6" fmla="*/ 7 w 320"/>
                  <a:gd name="T7" fmla="*/ 6 h 291"/>
                  <a:gd name="T8" fmla="*/ 10 w 320"/>
                  <a:gd name="T9" fmla="*/ 8 h 291"/>
                  <a:gd name="T10" fmla="*/ 11 w 320"/>
                  <a:gd name="T11" fmla="*/ 10 h 291"/>
                  <a:gd name="T12" fmla="*/ 14 w 320"/>
                  <a:gd name="T13" fmla="*/ 12 h 291"/>
                  <a:gd name="T14" fmla="*/ 17 w 320"/>
                  <a:gd name="T15" fmla="*/ 14 h 291"/>
                  <a:gd name="T16" fmla="*/ 19 w 320"/>
                  <a:gd name="T17" fmla="*/ 16 h 291"/>
                  <a:gd name="T18" fmla="*/ 21 w 320"/>
                  <a:gd name="T19" fmla="*/ 18 h 291"/>
                  <a:gd name="T20" fmla="*/ 24 w 320"/>
                  <a:gd name="T21" fmla="*/ 20 h 291"/>
                  <a:gd name="T22" fmla="*/ 26 w 320"/>
                  <a:gd name="T23" fmla="*/ 22 h 291"/>
                  <a:gd name="T24" fmla="*/ 29 w 320"/>
                  <a:gd name="T25" fmla="*/ 23 h 291"/>
                  <a:gd name="T26" fmla="*/ 31 w 320"/>
                  <a:gd name="T27" fmla="*/ 25 h 291"/>
                  <a:gd name="T28" fmla="*/ 35 w 320"/>
                  <a:gd name="T29" fmla="*/ 27 h 291"/>
                  <a:gd name="T30" fmla="*/ 37 w 320"/>
                  <a:gd name="T31" fmla="*/ 28 h 291"/>
                  <a:gd name="T32" fmla="*/ 40 w 320"/>
                  <a:gd name="T33" fmla="*/ 30 h 291"/>
                  <a:gd name="T34" fmla="*/ 40 w 320"/>
                  <a:gd name="T35" fmla="*/ 31 h 291"/>
                  <a:gd name="T36" fmla="*/ 40 w 320"/>
                  <a:gd name="T37" fmla="*/ 33 h 291"/>
                  <a:gd name="T38" fmla="*/ 40 w 320"/>
                  <a:gd name="T39" fmla="*/ 33 h 291"/>
                  <a:gd name="T40" fmla="*/ 40 w 320"/>
                  <a:gd name="T41" fmla="*/ 34 h 291"/>
                  <a:gd name="T42" fmla="*/ 39 w 320"/>
                  <a:gd name="T43" fmla="*/ 35 h 291"/>
                  <a:gd name="T44" fmla="*/ 39 w 320"/>
                  <a:gd name="T45" fmla="*/ 36 h 291"/>
                  <a:gd name="T46" fmla="*/ 38 w 320"/>
                  <a:gd name="T47" fmla="*/ 36 h 291"/>
                  <a:gd name="T48" fmla="*/ 36 w 320"/>
                  <a:gd name="T49" fmla="*/ 36 h 291"/>
                  <a:gd name="T50" fmla="*/ 35 w 320"/>
                  <a:gd name="T51" fmla="*/ 36 h 291"/>
                  <a:gd name="T52" fmla="*/ 34 w 320"/>
                  <a:gd name="T53" fmla="*/ 37 h 291"/>
                  <a:gd name="T54" fmla="*/ 20 w 320"/>
                  <a:gd name="T55" fmla="*/ 33 h 291"/>
                  <a:gd name="T56" fmla="*/ 19 w 320"/>
                  <a:gd name="T57" fmla="*/ 32 h 291"/>
                  <a:gd name="T58" fmla="*/ 18 w 320"/>
                  <a:gd name="T59" fmla="*/ 31 h 291"/>
                  <a:gd name="T60" fmla="*/ 17 w 320"/>
                  <a:gd name="T61" fmla="*/ 29 h 291"/>
                  <a:gd name="T62" fmla="*/ 15 w 320"/>
                  <a:gd name="T63" fmla="*/ 27 h 291"/>
                  <a:gd name="T64" fmla="*/ 13 w 320"/>
                  <a:gd name="T65" fmla="*/ 24 h 291"/>
                  <a:gd name="T66" fmla="*/ 11 w 320"/>
                  <a:gd name="T67" fmla="*/ 22 h 291"/>
                  <a:gd name="T68" fmla="*/ 10 w 320"/>
                  <a:gd name="T69" fmla="*/ 19 h 291"/>
                  <a:gd name="T70" fmla="*/ 9 w 320"/>
                  <a:gd name="T71" fmla="*/ 17 h 291"/>
                  <a:gd name="T72" fmla="*/ 6 w 320"/>
                  <a:gd name="T73" fmla="*/ 14 h 291"/>
                  <a:gd name="T74" fmla="*/ 5 w 320"/>
                  <a:gd name="T75" fmla="*/ 11 h 291"/>
                  <a:gd name="T76" fmla="*/ 3 w 320"/>
                  <a:gd name="T77" fmla="*/ 9 h 291"/>
                  <a:gd name="T78" fmla="*/ 3 w 320"/>
                  <a:gd name="T79" fmla="*/ 7 h 291"/>
                  <a:gd name="T80" fmla="*/ 1 w 320"/>
                  <a:gd name="T81" fmla="*/ 4 h 291"/>
                  <a:gd name="T82" fmla="*/ 1 w 320"/>
                  <a:gd name="T83" fmla="*/ 3 h 291"/>
                  <a:gd name="T84" fmla="*/ 0 w 320"/>
                  <a:gd name="T85" fmla="*/ 1 h 291"/>
                  <a:gd name="T86" fmla="*/ 1 w 320"/>
                  <a:gd name="T87" fmla="*/ 0 h 291"/>
                  <a:gd name="T88" fmla="*/ 1 w 320"/>
                  <a:gd name="T89" fmla="*/ 0 h 29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320"/>
                  <a:gd name="T136" fmla="*/ 0 h 291"/>
                  <a:gd name="T137" fmla="*/ 320 w 320"/>
                  <a:gd name="T138" fmla="*/ 291 h 29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320" h="291">
                    <a:moveTo>
                      <a:pt x="2" y="0"/>
                    </a:moveTo>
                    <a:lnTo>
                      <a:pt x="19" y="15"/>
                    </a:lnTo>
                    <a:lnTo>
                      <a:pt x="37" y="32"/>
                    </a:lnTo>
                    <a:lnTo>
                      <a:pt x="56" y="47"/>
                    </a:lnTo>
                    <a:lnTo>
                      <a:pt x="75" y="64"/>
                    </a:lnTo>
                    <a:lnTo>
                      <a:pt x="92" y="80"/>
                    </a:lnTo>
                    <a:lnTo>
                      <a:pt x="113" y="95"/>
                    </a:lnTo>
                    <a:lnTo>
                      <a:pt x="132" y="110"/>
                    </a:lnTo>
                    <a:lnTo>
                      <a:pt x="152" y="127"/>
                    </a:lnTo>
                    <a:lnTo>
                      <a:pt x="171" y="141"/>
                    </a:lnTo>
                    <a:lnTo>
                      <a:pt x="192" y="156"/>
                    </a:lnTo>
                    <a:lnTo>
                      <a:pt x="211" y="169"/>
                    </a:lnTo>
                    <a:lnTo>
                      <a:pt x="232" y="184"/>
                    </a:lnTo>
                    <a:lnTo>
                      <a:pt x="253" y="198"/>
                    </a:lnTo>
                    <a:lnTo>
                      <a:pt x="274" y="211"/>
                    </a:lnTo>
                    <a:lnTo>
                      <a:pt x="295" y="224"/>
                    </a:lnTo>
                    <a:lnTo>
                      <a:pt x="318" y="237"/>
                    </a:lnTo>
                    <a:lnTo>
                      <a:pt x="318" y="247"/>
                    </a:lnTo>
                    <a:lnTo>
                      <a:pt x="320" y="258"/>
                    </a:lnTo>
                    <a:lnTo>
                      <a:pt x="318" y="264"/>
                    </a:lnTo>
                    <a:lnTo>
                      <a:pt x="318" y="272"/>
                    </a:lnTo>
                    <a:lnTo>
                      <a:pt x="312" y="279"/>
                    </a:lnTo>
                    <a:lnTo>
                      <a:pt x="306" y="281"/>
                    </a:lnTo>
                    <a:lnTo>
                      <a:pt x="297" y="281"/>
                    </a:lnTo>
                    <a:lnTo>
                      <a:pt x="287" y="281"/>
                    </a:lnTo>
                    <a:lnTo>
                      <a:pt x="278" y="283"/>
                    </a:lnTo>
                    <a:lnTo>
                      <a:pt x="272" y="291"/>
                    </a:lnTo>
                    <a:lnTo>
                      <a:pt x="156" y="262"/>
                    </a:lnTo>
                    <a:lnTo>
                      <a:pt x="149" y="251"/>
                    </a:lnTo>
                    <a:lnTo>
                      <a:pt x="141" y="241"/>
                    </a:lnTo>
                    <a:lnTo>
                      <a:pt x="130" y="226"/>
                    </a:lnTo>
                    <a:lnTo>
                      <a:pt x="120" y="211"/>
                    </a:lnTo>
                    <a:lnTo>
                      <a:pt x="105" y="192"/>
                    </a:lnTo>
                    <a:lnTo>
                      <a:pt x="94" y="173"/>
                    </a:lnTo>
                    <a:lnTo>
                      <a:pt x="78" y="152"/>
                    </a:lnTo>
                    <a:lnTo>
                      <a:pt x="67" y="131"/>
                    </a:lnTo>
                    <a:lnTo>
                      <a:pt x="52" y="108"/>
                    </a:lnTo>
                    <a:lnTo>
                      <a:pt x="40" y="87"/>
                    </a:lnTo>
                    <a:lnTo>
                      <a:pt x="27" y="66"/>
                    </a:lnTo>
                    <a:lnTo>
                      <a:pt x="19" y="49"/>
                    </a:lnTo>
                    <a:lnTo>
                      <a:pt x="10" y="32"/>
                    </a:lnTo>
                    <a:lnTo>
                      <a:pt x="4" y="19"/>
                    </a:lnTo>
                    <a:lnTo>
                      <a:pt x="0" y="5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42" name="Freeform 91"/>
              <p:cNvSpPr>
                <a:spLocks/>
              </p:cNvSpPr>
              <p:nvPr/>
            </p:nvSpPr>
            <p:spPr bwMode="auto">
              <a:xfrm>
                <a:off x="2138" y="2222"/>
                <a:ext cx="610" cy="467"/>
              </a:xfrm>
              <a:custGeom>
                <a:avLst/>
                <a:gdLst>
                  <a:gd name="T0" fmla="*/ 4 w 1219"/>
                  <a:gd name="T1" fmla="*/ 17 h 933"/>
                  <a:gd name="T2" fmla="*/ 11 w 1219"/>
                  <a:gd name="T3" fmla="*/ 15 h 933"/>
                  <a:gd name="T4" fmla="*/ 17 w 1219"/>
                  <a:gd name="T5" fmla="*/ 12 h 933"/>
                  <a:gd name="T6" fmla="*/ 23 w 1219"/>
                  <a:gd name="T7" fmla="*/ 8 h 933"/>
                  <a:gd name="T8" fmla="*/ 28 w 1219"/>
                  <a:gd name="T9" fmla="*/ 4 h 933"/>
                  <a:gd name="T10" fmla="*/ 36 w 1219"/>
                  <a:gd name="T11" fmla="*/ 17 h 933"/>
                  <a:gd name="T12" fmla="*/ 40 w 1219"/>
                  <a:gd name="T13" fmla="*/ 16 h 933"/>
                  <a:gd name="T14" fmla="*/ 44 w 1219"/>
                  <a:gd name="T15" fmla="*/ 13 h 933"/>
                  <a:gd name="T16" fmla="*/ 48 w 1219"/>
                  <a:gd name="T17" fmla="*/ 10 h 933"/>
                  <a:gd name="T18" fmla="*/ 52 w 1219"/>
                  <a:gd name="T19" fmla="*/ 7 h 933"/>
                  <a:gd name="T20" fmla="*/ 61 w 1219"/>
                  <a:gd name="T21" fmla="*/ 16 h 933"/>
                  <a:gd name="T22" fmla="*/ 67 w 1219"/>
                  <a:gd name="T23" fmla="*/ 13 h 933"/>
                  <a:gd name="T24" fmla="*/ 74 w 1219"/>
                  <a:gd name="T25" fmla="*/ 7 h 933"/>
                  <a:gd name="T26" fmla="*/ 78 w 1219"/>
                  <a:gd name="T27" fmla="*/ 14 h 933"/>
                  <a:gd name="T28" fmla="*/ 82 w 1219"/>
                  <a:gd name="T29" fmla="*/ 13 h 933"/>
                  <a:gd name="T30" fmla="*/ 87 w 1219"/>
                  <a:gd name="T31" fmla="*/ 12 h 933"/>
                  <a:gd name="T32" fmla="*/ 92 w 1219"/>
                  <a:gd name="T33" fmla="*/ 8 h 933"/>
                  <a:gd name="T34" fmla="*/ 96 w 1219"/>
                  <a:gd name="T35" fmla="*/ 5 h 933"/>
                  <a:gd name="T36" fmla="*/ 101 w 1219"/>
                  <a:gd name="T37" fmla="*/ 11 h 933"/>
                  <a:gd name="T38" fmla="*/ 105 w 1219"/>
                  <a:gd name="T39" fmla="*/ 13 h 933"/>
                  <a:gd name="T40" fmla="*/ 111 w 1219"/>
                  <a:gd name="T41" fmla="*/ 13 h 933"/>
                  <a:gd name="T42" fmla="*/ 124 w 1219"/>
                  <a:gd name="T43" fmla="*/ 4 h 933"/>
                  <a:gd name="T44" fmla="*/ 153 w 1219"/>
                  <a:gd name="T45" fmla="*/ 22 h 933"/>
                  <a:gd name="T46" fmla="*/ 32 w 1219"/>
                  <a:gd name="T47" fmla="*/ 37 h 933"/>
                  <a:gd name="T48" fmla="*/ 33 w 1219"/>
                  <a:gd name="T49" fmla="*/ 48 h 933"/>
                  <a:gd name="T50" fmla="*/ 33 w 1219"/>
                  <a:gd name="T51" fmla="*/ 60 h 933"/>
                  <a:gd name="T52" fmla="*/ 33 w 1219"/>
                  <a:gd name="T53" fmla="*/ 71 h 933"/>
                  <a:gd name="T54" fmla="*/ 33 w 1219"/>
                  <a:gd name="T55" fmla="*/ 82 h 933"/>
                  <a:gd name="T56" fmla="*/ 7 w 1219"/>
                  <a:gd name="T57" fmla="*/ 117 h 933"/>
                  <a:gd name="T58" fmla="*/ 6 w 1219"/>
                  <a:gd name="T59" fmla="*/ 111 h 933"/>
                  <a:gd name="T60" fmla="*/ 7 w 1219"/>
                  <a:gd name="T61" fmla="*/ 104 h 933"/>
                  <a:gd name="T62" fmla="*/ 10 w 1219"/>
                  <a:gd name="T63" fmla="*/ 98 h 933"/>
                  <a:gd name="T64" fmla="*/ 14 w 1219"/>
                  <a:gd name="T65" fmla="*/ 93 h 933"/>
                  <a:gd name="T66" fmla="*/ 18 w 1219"/>
                  <a:gd name="T67" fmla="*/ 88 h 933"/>
                  <a:gd name="T68" fmla="*/ 19 w 1219"/>
                  <a:gd name="T69" fmla="*/ 79 h 933"/>
                  <a:gd name="T70" fmla="*/ 17 w 1219"/>
                  <a:gd name="T71" fmla="*/ 75 h 933"/>
                  <a:gd name="T72" fmla="*/ 14 w 1219"/>
                  <a:gd name="T73" fmla="*/ 71 h 933"/>
                  <a:gd name="T74" fmla="*/ 12 w 1219"/>
                  <a:gd name="T75" fmla="*/ 66 h 933"/>
                  <a:gd name="T76" fmla="*/ 11 w 1219"/>
                  <a:gd name="T77" fmla="*/ 61 h 933"/>
                  <a:gd name="T78" fmla="*/ 12 w 1219"/>
                  <a:gd name="T79" fmla="*/ 57 h 933"/>
                  <a:gd name="T80" fmla="*/ 2 w 1219"/>
                  <a:gd name="T81" fmla="*/ 49 h 933"/>
                  <a:gd name="T82" fmla="*/ 1 w 1219"/>
                  <a:gd name="T83" fmla="*/ 42 h 933"/>
                  <a:gd name="T84" fmla="*/ 1 w 1219"/>
                  <a:gd name="T85" fmla="*/ 36 h 933"/>
                  <a:gd name="T86" fmla="*/ 1 w 1219"/>
                  <a:gd name="T87" fmla="*/ 29 h 933"/>
                  <a:gd name="T88" fmla="*/ 0 w 1219"/>
                  <a:gd name="T89" fmla="*/ 22 h 933"/>
                  <a:gd name="T90" fmla="*/ 0 w 1219"/>
                  <a:gd name="T91" fmla="*/ 18 h 933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219"/>
                  <a:gd name="T139" fmla="*/ 0 h 933"/>
                  <a:gd name="T140" fmla="*/ 1219 w 1219"/>
                  <a:gd name="T141" fmla="*/ 933 h 933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219" h="933">
                    <a:moveTo>
                      <a:pt x="0" y="140"/>
                    </a:moveTo>
                    <a:lnTo>
                      <a:pt x="15" y="138"/>
                    </a:lnTo>
                    <a:lnTo>
                      <a:pt x="32" y="135"/>
                    </a:lnTo>
                    <a:lnTo>
                      <a:pt x="49" y="129"/>
                    </a:lnTo>
                    <a:lnTo>
                      <a:pt x="67" y="125"/>
                    </a:lnTo>
                    <a:lnTo>
                      <a:pt x="84" y="117"/>
                    </a:lnTo>
                    <a:lnTo>
                      <a:pt x="101" y="110"/>
                    </a:lnTo>
                    <a:lnTo>
                      <a:pt x="118" y="102"/>
                    </a:lnTo>
                    <a:lnTo>
                      <a:pt x="135" y="95"/>
                    </a:lnTo>
                    <a:lnTo>
                      <a:pt x="150" y="83"/>
                    </a:lnTo>
                    <a:lnTo>
                      <a:pt x="165" y="74"/>
                    </a:lnTo>
                    <a:lnTo>
                      <a:pt x="181" y="62"/>
                    </a:lnTo>
                    <a:lnTo>
                      <a:pt x="196" y="53"/>
                    </a:lnTo>
                    <a:lnTo>
                      <a:pt x="209" y="41"/>
                    </a:lnTo>
                    <a:lnTo>
                      <a:pt x="224" y="32"/>
                    </a:lnTo>
                    <a:lnTo>
                      <a:pt x="238" y="22"/>
                    </a:lnTo>
                    <a:lnTo>
                      <a:pt x="253" y="15"/>
                    </a:lnTo>
                    <a:lnTo>
                      <a:pt x="285" y="131"/>
                    </a:lnTo>
                    <a:lnTo>
                      <a:pt x="293" y="129"/>
                    </a:lnTo>
                    <a:lnTo>
                      <a:pt x="302" y="127"/>
                    </a:lnTo>
                    <a:lnTo>
                      <a:pt x="314" y="123"/>
                    </a:lnTo>
                    <a:lnTo>
                      <a:pt x="325" y="119"/>
                    </a:lnTo>
                    <a:lnTo>
                      <a:pt x="337" y="112"/>
                    </a:lnTo>
                    <a:lnTo>
                      <a:pt x="348" y="104"/>
                    </a:lnTo>
                    <a:lnTo>
                      <a:pt x="359" y="97"/>
                    </a:lnTo>
                    <a:lnTo>
                      <a:pt x="373" y="89"/>
                    </a:lnTo>
                    <a:lnTo>
                      <a:pt x="382" y="79"/>
                    </a:lnTo>
                    <a:lnTo>
                      <a:pt x="394" y="70"/>
                    </a:lnTo>
                    <a:lnTo>
                      <a:pt x="403" y="60"/>
                    </a:lnTo>
                    <a:lnTo>
                      <a:pt x="411" y="53"/>
                    </a:lnTo>
                    <a:lnTo>
                      <a:pt x="430" y="36"/>
                    </a:lnTo>
                    <a:lnTo>
                      <a:pt x="441" y="24"/>
                    </a:lnTo>
                    <a:lnTo>
                      <a:pt x="483" y="123"/>
                    </a:lnTo>
                    <a:lnTo>
                      <a:pt x="500" y="117"/>
                    </a:lnTo>
                    <a:lnTo>
                      <a:pt x="517" y="110"/>
                    </a:lnTo>
                    <a:lnTo>
                      <a:pt x="536" y="97"/>
                    </a:lnTo>
                    <a:lnTo>
                      <a:pt x="555" y="83"/>
                    </a:lnTo>
                    <a:lnTo>
                      <a:pt x="570" y="66"/>
                    </a:lnTo>
                    <a:lnTo>
                      <a:pt x="587" y="51"/>
                    </a:lnTo>
                    <a:lnTo>
                      <a:pt x="603" y="36"/>
                    </a:lnTo>
                    <a:lnTo>
                      <a:pt x="616" y="24"/>
                    </a:lnTo>
                    <a:lnTo>
                      <a:pt x="620" y="106"/>
                    </a:lnTo>
                    <a:lnTo>
                      <a:pt x="631" y="106"/>
                    </a:lnTo>
                    <a:lnTo>
                      <a:pt x="643" y="106"/>
                    </a:lnTo>
                    <a:lnTo>
                      <a:pt x="654" y="102"/>
                    </a:lnTo>
                    <a:lnTo>
                      <a:pt x="667" y="100"/>
                    </a:lnTo>
                    <a:lnTo>
                      <a:pt x="679" y="95"/>
                    </a:lnTo>
                    <a:lnTo>
                      <a:pt x="694" y="89"/>
                    </a:lnTo>
                    <a:lnTo>
                      <a:pt x="705" y="81"/>
                    </a:lnTo>
                    <a:lnTo>
                      <a:pt x="721" y="74"/>
                    </a:lnTo>
                    <a:lnTo>
                      <a:pt x="732" y="62"/>
                    </a:lnTo>
                    <a:lnTo>
                      <a:pt x="743" y="53"/>
                    </a:lnTo>
                    <a:lnTo>
                      <a:pt x="755" y="43"/>
                    </a:lnTo>
                    <a:lnTo>
                      <a:pt x="766" y="34"/>
                    </a:lnTo>
                    <a:lnTo>
                      <a:pt x="785" y="15"/>
                    </a:lnTo>
                    <a:lnTo>
                      <a:pt x="802" y="0"/>
                    </a:lnTo>
                    <a:lnTo>
                      <a:pt x="802" y="85"/>
                    </a:lnTo>
                    <a:lnTo>
                      <a:pt x="814" y="87"/>
                    </a:lnTo>
                    <a:lnTo>
                      <a:pt x="827" y="93"/>
                    </a:lnTo>
                    <a:lnTo>
                      <a:pt x="840" y="97"/>
                    </a:lnTo>
                    <a:lnTo>
                      <a:pt x="857" y="102"/>
                    </a:lnTo>
                    <a:lnTo>
                      <a:pt x="871" y="102"/>
                    </a:lnTo>
                    <a:lnTo>
                      <a:pt x="886" y="104"/>
                    </a:lnTo>
                    <a:lnTo>
                      <a:pt x="899" y="104"/>
                    </a:lnTo>
                    <a:lnTo>
                      <a:pt x="915" y="102"/>
                    </a:lnTo>
                    <a:lnTo>
                      <a:pt x="991" y="32"/>
                    </a:lnTo>
                    <a:lnTo>
                      <a:pt x="1061" y="85"/>
                    </a:lnTo>
                    <a:lnTo>
                      <a:pt x="1198" y="85"/>
                    </a:lnTo>
                    <a:lnTo>
                      <a:pt x="1219" y="173"/>
                    </a:lnTo>
                    <a:lnTo>
                      <a:pt x="253" y="239"/>
                    </a:lnTo>
                    <a:lnTo>
                      <a:pt x="253" y="268"/>
                    </a:lnTo>
                    <a:lnTo>
                      <a:pt x="255" y="296"/>
                    </a:lnTo>
                    <a:lnTo>
                      <a:pt x="257" y="325"/>
                    </a:lnTo>
                    <a:lnTo>
                      <a:pt x="259" y="355"/>
                    </a:lnTo>
                    <a:lnTo>
                      <a:pt x="259" y="384"/>
                    </a:lnTo>
                    <a:lnTo>
                      <a:pt x="259" y="412"/>
                    </a:lnTo>
                    <a:lnTo>
                      <a:pt x="259" y="443"/>
                    </a:lnTo>
                    <a:lnTo>
                      <a:pt x="260" y="473"/>
                    </a:lnTo>
                    <a:lnTo>
                      <a:pt x="259" y="502"/>
                    </a:lnTo>
                    <a:lnTo>
                      <a:pt x="259" y="532"/>
                    </a:lnTo>
                    <a:lnTo>
                      <a:pt x="259" y="561"/>
                    </a:lnTo>
                    <a:lnTo>
                      <a:pt x="259" y="591"/>
                    </a:lnTo>
                    <a:lnTo>
                      <a:pt x="257" y="620"/>
                    </a:lnTo>
                    <a:lnTo>
                      <a:pt x="257" y="650"/>
                    </a:lnTo>
                    <a:lnTo>
                      <a:pt x="257" y="679"/>
                    </a:lnTo>
                    <a:lnTo>
                      <a:pt x="257" y="709"/>
                    </a:lnTo>
                    <a:lnTo>
                      <a:pt x="49" y="933"/>
                    </a:lnTo>
                    <a:lnTo>
                      <a:pt x="44" y="916"/>
                    </a:lnTo>
                    <a:lnTo>
                      <a:pt x="42" y="899"/>
                    </a:lnTo>
                    <a:lnTo>
                      <a:pt x="42" y="882"/>
                    </a:lnTo>
                    <a:lnTo>
                      <a:pt x="46" y="865"/>
                    </a:lnTo>
                    <a:lnTo>
                      <a:pt x="48" y="848"/>
                    </a:lnTo>
                    <a:lnTo>
                      <a:pt x="53" y="831"/>
                    </a:lnTo>
                    <a:lnTo>
                      <a:pt x="59" y="814"/>
                    </a:lnTo>
                    <a:lnTo>
                      <a:pt x="68" y="798"/>
                    </a:lnTo>
                    <a:lnTo>
                      <a:pt x="74" y="781"/>
                    </a:lnTo>
                    <a:lnTo>
                      <a:pt x="84" y="764"/>
                    </a:lnTo>
                    <a:lnTo>
                      <a:pt x="95" y="749"/>
                    </a:lnTo>
                    <a:lnTo>
                      <a:pt x="106" y="737"/>
                    </a:lnTo>
                    <a:lnTo>
                      <a:pt x="118" y="722"/>
                    </a:lnTo>
                    <a:lnTo>
                      <a:pt x="129" y="711"/>
                    </a:lnTo>
                    <a:lnTo>
                      <a:pt x="141" y="699"/>
                    </a:lnTo>
                    <a:lnTo>
                      <a:pt x="154" y="692"/>
                    </a:lnTo>
                    <a:lnTo>
                      <a:pt x="158" y="642"/>
                    </a:lnTo>
                    <a:lnTo>
                      <a:pt x="150" y="631"/>
                    </a:lnTo>
                    <a:lnTo>
                      <a:pt x="143" y="620"/>
                    </a:lnTo>
                    <a:lnTo>
                      <a:pt x="135" y="608"/>
                    </a:lnTo>
                    <a:lnTo>
                      <a:pt x="129" y="599"/>
                    </a:lnTo>
                    <a:lnTo>
                      <a:pt x="122" y="587"/>
                    </a:lnTo>
                    <a:lnTo>
                      <a:pt x="116" y="576"/>
                    </a:lnTo>
                    <a:lnTo>
                      <a:pt x="110" y="564"/>
                    </a:lnTo>
                    <a:lnTo>
                      <a:pt x="106" y="553"/>
                    </a:lnTo>
                    <a:lnTo>
                      <a:pt x="101" y="540"/>
                    </a:lnTo>
                    <a:lnTo>
                      <a:pt x="95" y="526"/>
                    </a:lnTo>
                    <a:lnTo>
                      <a:pt x="91" y="513"/>
                    </a:lnTo>
                    <a:lnTo>
                      <a:pt x="91" y="502"/>
                    </a:lnTo>
                    <a:lnTo>
                      <a:pt x="87" y="488"/>
                    </a:lnTo>
                    <a:lnTo>
                      <a:pt x="87" y="477"/>
                    </a:lnTo>
                    <a:lnTo>
                      <a:pt x="87" y="464"/>
                    </a:lnTo>
                    <a:lnTo>
                      <a:pt x="91" y="452"/>
                    </a:lnTo>
                    <a:lnTo>
                      <a:pt x="25" y="422"/>
                    </a:lnTo>
                    <a:lnTo>
                      <a:pt x="19" y="403"/>
                    </a:lnTo>
                    <a:lnTo>
                      <a:pt x="15" y="386"/>
                    </a:lnTo>
                    <a:lnTo>
                      <a:pt x="11" y="369"/>
                    </a:lnTo>
                    <a:lnTo>
                      <a:pt x="11" y="351"/>
                    </a:lnTo>
                    <a:lnTo>
                      <a:pt x="8" y="332"/>
                    </a:lnTo>
                    <a:lnTo>
                      <a:pt x="6" y="315"/>
                    </a:lnTo>
                    <a:lnTo>
                      <a:pt x="6" y="298"/>
                    </a:lnTo>
                    <a:lnTo>
                      <a:pt x="6" y="281"/>
                    </a:lnTo>
                    <a:lnTo>
                      <a:pt x="4" y="262"/>
                    </a:lnTo>
                    <a:lnTo>
                      <a:pt x="2" y="245"/>
                    </a:lnTo>
                    <a:lnTo>
                      <a:pt x="2" y="228"/>
                    </a:lnTo>
                    <a:lnTo>
                      <a:pt x="2" y="211"/>
                    </a:lnTo>
                    <a:lnTo>
                      <a:pt x="0" y="192"/>
                    </a:lnTo>
                    <a:lnTo>
                      <a:pt x="0" y="175"/>
                    </a:lnTo>
                    <a:lnTo>
                      <a:pt x="0" y="157"/>
                    </a:lnTo>
                    <a:lnTo>
                      <a:pt x="0" y="1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43" name="Freeform 92"/>
              <p:cNvSpPr>
                <a:spLocks/>
              </p:cNvSpPr>
              <p:nvPr/>
            </p:nvSpPr>
            <p:spPr bwMode="auto">
              <a:xfrm>
                <a:off x="2335" y="2349"/>
                <a:ext cx="351" cy="53"/>
              </a:xfrm>
              <a:custGeom>
                <a:avLst/>
                <a:gdLst>
                  <a:gd name="T0" fmla="*/ 0 w 701"/>
                  <a:gd name="T1" fmla="*/ 5 h 105"/>
                  <a:gd name="T2" fmla="*/ 5 w 701"/>
                  <a:gd name="T3" fmla="*/ 4 h 105"/>
                  <a:gd name="T4" fmla="*/ 11 w 701"/>
                  <a:gd name="T5" fmla="*/ 3 h 105"/>
                  <a:gd name="T6" fmla="*/ 16 w 701"/>
                  <a:gd name="T7" fmla="*/ 3 h 105"/>
                  <a:gd name="T8" fmla="*/ 22 w 701"/>
                  <a:gd name="T9" fmla="*/ 2 h 105"/>
                  <a:gd name="T10" fmla="*/ 27 w 701"/>
                  <a:gd name="T11" fmla="*/ 2 h 105"/>
                  <a:gd name="T12" fmla="*/ 32 w 701"/>
                  <a:gd name="T13" fmla="*/ 1 h 105"/>
                  <a:gd name="T14" fmla="*/ 37 w 701"/>
                  <a:gd name="T15" fmla="*/ 1 h 105"/>
                  <a:gd name="T16" fmla="*/ 43 w 701"/>
                  <a:gd name="T17" fmla="*/ 1 h 105"/>
                  <a:gd name="T18" fmla="*/ 48 w 701"/>
                  <a:gd name="T19" fmla="*/ 0 h 105"/>
                  <a:gd name="T20" fmla="*/ 54 w 701"/>
                  <a:gd name="T21" fmla="*/ 0 h 105"/>
                  <a:gd name="T22" fmla="*/ 59 w 701"/>
                  <a:gd name="T23" fmla="*/ 0 h 105"/>
                  <a:gd name="T24" fmla="*/ 64 w 701"/>
                  <a:gd name="T25" fmla="*/ 1 h 105"/>
                  <a:gd name="T26" fmla="*/ 70 w 701"/>
                  <a:gd name="T27" fmla="*/ 1 h 105"/>
                  <a:gd name="T28" fmla="*/ 75 w 701"/>
                  <a:gd name="T29" fmla="*/ 1 h 105"/>
                  <a:gd name="T30" fmla="*/ 80 w 701"/>
                  <a:gd name="T31" fmla="*/ 2 h 105"/>
                  <a:gd name="T32" fmla="*/ 86 w 701"/>
                  <a:gd name="T33" fmla="*/ 3 h 105"/>
                  <a:gd name="T34" fmla="*/ 87 w 701"/>
                  <a:gd name="T35" fmla="*/ 4 h 105"/>
                  <a:gd name="T36" fmla="*/ 88 w 701"/>
                  <a:gd name="T37" fmla="*/ 5 h 105"/>
                  <a:gd name="T38" fmla="*/ 88 w 701"/>
                  <a:gd name="T39" fmla="*/ 6 h 105"/>
                  <a:gd name="T40" fmla="*/ 88 w 701"/>
                  <a:gd name="T41" fmla="*/ 8 h 105"/>
                  <a:gd name="T42" fmla="*/ 84 w 701"/>
                  <a:gd name="T43" fmla="*/ 8 h 105"/>
                  <a:gd name="T44" fmla="*/ 79 w 701"/>
                  <a:gd name="T45" fmla="*/ 8 h 105"/>
                  <a:gd name="T46" fmla="*/ 74 w 701"/>
                  <a:gd name="T47" fmla="*/ 9 h 105"/>
                  <a:gd name="T48" fmla="*/ 69 w 701"/>
                  <a:gd name="T49" fmla="*/ 10 h 105"/>
                  <a:gd name="T50" fmla="*/ 63 w 701"/>
                  <a:gd name="T51" fmla="*/ 10 h 105"/>
                  <a:gd name="T52" fmla="*/ 56 w 701"/>
                  <a:gd name="T53" fmla="*/ 11 h 105"/>
                  <a:gd name="T54" fmla="*/ 50 w 701"/>
                  <a:gd name="T55" fmla="*/ 12 h 105"/>
                  <a:gd name="T56" fmla="*/ 43 w 701"/>
                  <a:gd name="T57" fmla="*/ 13 h 105"/>
                  <a:gd name="T58" fmla="*/ 37 w 701"/>
                  <a:gd name="T59" fmla="*/ 13 h 105"/>
                  <a:gd name="T60" fmla="*/ 30 w 701"/>
                  <a:gd name="T61" fmla="*/ 14 h 105"/>
                  <a:gd name="T62" fmla="*/ 24 w 701"/>
                  <a:gd name="T63" fmla="*/ 14 h 105"/>
                  <a:gd name="T64" fmla="*/ 19 w 701"/>
                  <a:gd name="T65" fmla="*/ 14 h 105"/>
                  <a:gd name="T66" fmla="*/ 13 w 701"/>
                  <a:gd name="T67" fmla="*/ 13 h 105"/>
                  <a:gd name="T68" fmla="*/ 8 w 701"/>
                  <a:gd name="T69" fmla="*/ 12 h 105"/>
                  <a:gd name="T70" fmla="*/ 5 w 701"/>
                  <a:gd name="T71" fmla="*/ 11 h 105"/>
                  <a:gd name="T72" fmla="*/ 2 w 701"/>
                  <a:gd name="T73" fmla="*/ 10 h 105"/>
                  <a:gd name="T74" fmla="*/ 0 w 701"/>
                  <a:gd name="T75" fmla="*/ 5 h 105"/>
                  <a:gd name="T76" fmla="*/ 0 w 701"/>
                  <a:gd name="T77" fmla="*/ 5 h 105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701"/>
                  <a:gd name="T118" fmla="*/ 0 h 105"/>
                  <a:gd name="T119" fmla="*/ 701 w 701"/>
                  <a:gd name="T120" fmla="*/ 105 h 105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701" h="105">
                    <a:moveTo>
                      <a:pt x="0" y="35"/>
                    </a:moveTo>
                    <a:lnTo>
                      <a:pt x="39" y="29"/>
                    </a:lnTo>
                    <a:lnTo>
                      <a:pt x="83" y="23"/>
                    </a:lnTo>
                    <a:lnTo>
                      <a:pt x="125" y="19"/>
                    </a:lnTo>
                    <a:lnTo>
                      <a:pt x="169" y="16"/>
                    </a:lnTo>
                    <a:lnTo>
                      <a:pt x="211" y="10"/>
                    </a:lnTo>
                    <a:lnTo>
                      <a:pt x="254" y="8"/>
                    </a:lnTo>
                    <a:lnTo>
                      <a:pt x="296" y="4"/>
                    </a:lnTo>
                    <a:lnTo>
                      <a:pt x="340" y="4"/>
                    </a:lnTo>
                    <a:lnTo>
                      <a:pt x="382" y="0"/>
                    </a:lnTo>
                    <a:lnTo>
                      <a:pt x="425" y="0"/>
                    </a:lnTo>
                    <a:lnTo>
                      <a:pt x="467" y="0"/>
                    </a:lnTo>
                    <a:lnTo>
                      <a:pt x="511" y="2"/>
                    </a:lnTo>
                    <a:lnTo>
                      <a:pt x="553" y="2"/>
                    </a:lnTo>
                    <a:lnTo>
                      <a:pt x="597" y="8"/>
                    </a:lnTo>
                    <a:lnTo>
                      <a:pt x="638" y="12"/>
                    </a:lnTo>
                    <a:lnTo>
                      <a:pt x="684" y="19"/>
                    </a:lnTo>
                    <a:lnTo>
                      <a:pt x="690" y="25"/>
                    </a:lnTo>
                    <a:lnTo>
                      <a:pt x="697" y="37"/>
                    </a:lnTo>
                    <a:lnTo>
                      <a:pt x="701" y="48"/>
                    </a:lnTo>
                    <a:lnTo>
                      <a:pt x="699" y="59"/>
                    </a:lnTo>
                    <a:lnTo>
                      <a:pt x="667" y="59"/>
                    </a:lnTo>
                    <a:lnTo>
                      <a:pt x="631" y="63"/>
                    </a:lnTo>
                    <a:lnTo>
                      <a:pt x="591" y="69"/>
                    </a:lnTo>
                    <a:lnTo>
                      <a:pt x="547" y="75"/>
                    </a:lnTo>
                    <a:lnTo>
                      <a:pt x="498" y="80"/>
                    </a:lnTo>
                    <a:lnTo>
                      <a:pt x="448" y="86"/>
                    </a:lnTo>
                    <a:lnTo>
                      <a:pt x="395" y="92"/>
                    </a:lnTo>
                    <a:lnTo>
                      <a:pt x="344" y="99"/>
                    </a:lnTo>
                    <a:lnTo>
                      <a:pt x="290" y="101"/>
                    </a:lnTo>
                    <a:lnTo>
                      <a:pt x="239" y="105"/>
                    </a:lnTo>
                    <a:lnTo>
                      <a:pt x="190" y="105"/>
                    </a:lnTo>
                    <a:lnTo>
                      <a:pt x="146" y="105"/>
                    </a:lnTo>
                    <a:lnTo>
                      <a:pt x="102" y="99"/>
                    </a:lnTo>
                    <a:lnTo>
                      <a:pt x="64" y="94"/>
                    </a:lnTo>
                    <a:lnTo>
                      <a:pt x="34" y="84"/>
                    </a:lnTo>
                    <a:lnTo>
                      <a:pt x="9" y="73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44" name="Freeform 93"/>
              <p:cNvSpPr>
                <a:spLocks/>
              </p:cNvSpPr>
              <p:nvPr/>
            </p:nvSpPr>
            <p:spPr bwMode="auto">
              <a:xfrm>
                <a:off x="2606" y="1617"/>
                <a:ext cx="94" cy="205"/>
              </a:xfrm>
              <a:custGeom>
                <a:avLst/>
                <a:gdLst>
                  <a:gd name="T0" fmla="*/ 0 w 189"/>
                  <a:gd name="T1" fmla="*/ 29 h 411"/>
                  <a:gd name="T2" fmla="*/ 0 w 189"/>
                  <a:gd name="T3" fmla="*/ 28 h 411"/>
                  <a:gd name="T4" fmla="*/ 0 w 189"/>
                  <a:gd name="T5" fmla="*/ 27 h 411"/>
                  <a:gd name="T6" fmla="*/ 1 w 189"/>
                  <a:gd name="T7" fmla="*/ 25 h 411"/>
                  <a:gd name="T8" fmla="*/ 2 w 189"/>
                  <a:gd name="T9" fmla="*/ 23 h 411"/>
                  <a:gd name="T10" fmla="*/ 3 w 189"/>
                  <a:gd name="T11" fmla="*/ 21 h 411"/>
                  <a:gd name="T12" fmla="*/ 4 w 189"/>
                  <a:gd name="T13" fmla="*/ 19 h 411"/>
                  <a:gd name="T14" fmla="*/ 5 w 189"/>
                  <a:gd name="T15" fmla="*/ 16 h 411"/>
                  <a:gd name="T16" fmla="*/ 6 w 189"/>
                  <a:gd name="T17" fmla="*/ 14 h 411"/>
                  <a:gd name="T18" fmla="*/ 7 w 189"/>
                  <a:gd name="T19" fmla="*/ 11 h 411"/>
                  <a:gd name="T20" fmla="*/ 8 w 189"/>
                  <a:gd name="T21" fmla="*/ 9 h 411"/>
                  <a:gd name="T22" fmla="*/ 9 w 189"/>
                  <a:gd name="T23" fmla="*/ 7 h 411"/>
                  <a:gd name="T24" fmla="*/ 11 w 189"/>
                  <a:gd name="T25" fmla="*/ 5 h 411"/>
                  <a:gd name="T26" fmla="*/ 11 w 189"/>
                  <a:gd name="T27" fmla="*/ 3 h 411"/>
                  <a:gd name="T28" fmla="*/ 12 w 189"/>
                  <a:gd name="T29" fmla="*/ 1 h 411"/>
                  <a:gd name="T30" fmla="*/ 12 w 189"/>
                  <a:gd name="T31" fmla="*/ 0 h 411"/>
                  <a:gd name="T32" fmla="*/ 13 w 189"/>
                  <a:gd name="T33" fmla="*/ 0 h 411"/>
                  <a:gd name="T34" fmla="*/ 15 w 189"/>
                  <a:gd name="T35" fmla="*/ 0 h 411"/>
                  <a:gd name="T36" fmla="*/ 16 w 189"/>
                  <a:gd name="T37" fmla="*/ 2 h 411"/>
                  <a:gd name="T38" fmla="*/ 18 w 189"/>
                  <a:gd name="T39" fmla="*/ 5 h 411"/>
                  <a:gd name="T40" fmla="*/ 19 w 189"/>
                  <a:gd name="T41" fmla="*/ 8 h 411"/>
                  <a:gd name="T42" fmla="*/ 20 w 189"/>
                  <a:gd name="T43" fmla="*/ 12 h 411"/>
                  <a:gd name="T44" fmla="*/ 20 w 189"/>
                  <a:gd name="T45" fmla="*/ 15 h 411"/>
                  <a:gd name="T46" fmla="*/ 21 w 189"/>
                  <a:gd name="T47" fmla="*/ 18 h 411"/>
                  <a:gd name="T48" fmla="*/ 21 w 189"/>
                  <a:gd name="T49" fmla="*/ 21 h 411"/>
                  <a:gd name="T50" fmla="*/ 21 w 189"/>
                  <a:gd name="T51" fmla="*/ 25 h 411"/>
                  <a:gd name="T52" fmla="*/ 21 w 189"/>
                  <a:gd name="T53" fmla="*/ 28 h 411"/>
                  <a:gd name="T54" fmla="*/ 22 w 189"/>
                  <a:gd name="T55" fmla="*/ 31 h 411"/>
                  <a:gd name="T56" fmla="*/ 22 w 189"/>
                  <a:gd name="T57" fmla="*/ 35 h 411"/>
                  <a:gd name="T58" fmla="*/ 22 w 189"/>
                  <a:gd name="T59" fmla="*/ 38 h 411"/>
                  <a:gd name="T60" fmla="*/ 22 w 189"/>
                  <a:gd name="T61" fmla="*/ 41 h 411"/>
                  <a:gd name="T62" fmla="*/ 22 w 189"/>
                  <a:gd name="T63" fmla="*/ 44 h 411"/>
                  <a:gd name="T64" fmla="*/ 22 w 189"/>
                  <a:gd name="T65" fmla="*/ 48 h 411"/>
                  <a:gd name="T66" fmla="*/ 23 w 189"/>
                  <a:gd name="T67" fmla="*/ 51 h 411"/>
                  <a:gd name="T68" fmla="*/ 3 w 189"/>
                  <a:gd name="T69" fmla="*/ 48 h 411"/>
                  <a:gd name="T70" fmla="*/ 0 w 189"/>
                  <a:gd name="T71" fmla="*/ 29 h 411"/>
                  <a:gd name="T72" fmla="*/ 0 w 189"/>
                  <a:gd name="T73" fmla="*/ 29 h 411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89"/>
                  <a:gd name="T112" fmla="*/ 0 h 411"/>
                  <a:gd name="T113" fmla="*/ 189 w 189"/>
                  <a:gd name="T114" fmla="*/ 411 h 411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89" h="411">
                    <a:moveTo>
                      <a:pt x="0" y="232"/>
                    </a:moveTo>
                    <a:lnTo>
                      <a:pt x="0" y="226"/>
                    </a:lnTo>
                    <a:lnTo>
                      <a:pt x="6" y="217"/>
                    </a:lnTo>
                    <a:lnTo>
                      <a:pt x="10" y="204"/>
                    </a:lnTo>
                    <a:lnTo>
                      <a:pt x="18" y="190"/>
                    </a:lnTo>
                    <a:lnTo>
                      <a:pt x="25" y="171"/>
                    </a:lnTo>
                    <a:lnTo>
                      <a:pt x="35" y="154"/>
                    </a:lnTo>
                    <a:lnTo>
                      <a:pt x="42" y="135"/>
                    </a:lnTo>
                    <a:lnTo>
                      <a:pt x="54" y="116"/>
                    </a:lnTo>
                    <a:lnTo>
                      <a:pt x="61" y="95"/>
                    </a:lnTo>
                    <a:lnTo>
                      <a:pt x="71" y="76"/>
                    </a:lnTo>
                    <a:lnTo>
                      <a:pt x="78" y="57"/>
                    </a:lnTo>
                    <a:lnTo>
                      <a:pt x="88" y="42"/>
                    </a:lnTo>
                    <a:lnTo>
                      <a:pt x="94" y="25"/>
                    </a:lnTo>
                    <a:lnTo>
                      <a:pt x="99" y="15"/>
                    </a:lnTo>
                    <a:lnTo>
                      <a:pt x="103" y="6"/>
                    </a:lnTo>
                    <a:lnTo>
                      <a:pt x="109" y="4"/>
                    </a:lnTo>
                    <a:lnTo>
                      <a:pt x="126" y="0"/>
                    </a:lnTo>
                    <a:lnTo>
                      <a:pt x="135" y="23"/>
                    </a:lnTo>
                    <a:lnTo>
                      <a:pt x="145" y="46"/>
                    </a:lnTo>
                    <a:lnTo>
                      <a:pt x="153" y="70"/>
                    </a:lnTo>
                    <a:lnTo>
                      <a:pt x="160" y="97"/>
                    </a:lnTo>
                    <a:lnTo>
                      <a:pt x="164" y="122"/>
                    </a:lnTo>
                    <a:lnTo>
                      <a:pt x="168" y="148"/>
                    </a:lnTo>
                    <a:lnTo>
                      <a:pt x="172" y="173"/>
                    </a:lnTo>
                    <a:lnTo>
                      <a:pt x="175" y="202"/>
                    </a:lnTo>
                    <a:lnTo>
                      <a:pt x="175" y="226"/>
                    </a:lnTo>
                    <a:lnTo>
                      <a:pt x="177" y="253"/>
                    </a:lnTo>
                    <a:lnTo>
                      <a:pt x="177" y="280"/>
                    </a:lnTo>
                    <a:lnTo>
                      <a:pt x="179" y="306"/>
                    </a:lnTo>
                    <a:lnTo>
                      <a:pt x="179" y="331"/>
                    </a:lnTo>
                    <a:lnTo>
                      <a:pt x="181" y="358"/>
                    </a:lnTo>
                    <a:lnTo>
                      <a:pt x="183" y="384"/>
                    </a:lnTo>
                    <a:lnTo>
                      <a:pt x="189" y="411"/>
                    </a:lnTo>
                    <a:lnTo>
                      <a:pt x="25" y="386"/>
                    </a:lnTo>
                    <a:lnTo>
                      <a:pt x="0" y="2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45" name="Freeform 94"/>
              <p:cNvSpPr>
                <a:spLocks/>
              </p:cNvSpPr>
              <p:nvPr/>
            </p:nvSpPr>
            <p:spPr bwMode="auto">
              <a:xfrm>
                <a:off x="3022" y="1644"/>
                <a:ext cx="110" cy="201"/>
              </a:xfrm>
              <a:custGeom>
                <a:avLst/>
                <a:gdLst>
                  <a:gd name="T0" fmla="*/ 0 w 221"/>
                  <a:gd name="T1" fmla="*/ 38 h 403"/>
                  <a:gd name="T2" fmla="*/ 0 w 221"/>
                  <a:gd name="T3" fmla="*/ 35 h 403"/>
                  <a:gd name="T4" fmla="*/ 2 w 221"/>
                  <a:gd name="T5" fmla="*/ 33 h 403"/>
                  <a:gd name="T6" fmla="*/ 2 w 221"/>
                  <a:gd name="T7" fmla="*/ 30 h 403"/>
                  <a:gd name="T8" fmla="*/ 4 w 221"/>
                  <a:gd name="T9" fmla="*/ 28 h 403"/>
                  <a:gd name="T10" fmla="*/ 5 w 221"/>
                  <a:gd name="T11" fmla="*/ 25 h 403"/>
                  <a:gd name="T12" fmla="*/ 6 w 221"/>
                  <a:gd name="T13" fmla="*/ 23 h 403"/>
                  <a:gd name="T14" fmla="*/ 8 w 221"/>
                  <a:gd name="T15" fmla="*/ 20 h 403"/>
                  <a:gd name="T16" fmla="*/ 9 w 221"/>
                  <a:gd name="T17" fmla="*/ 18 h 403"/>
                  <a:gd name="T18" fmla="*/ 11 w 221"/>
                  <a:gd name="T19" fmla="*/ 16 h 403"/>
                  <a:gd name="T20" fmla="*/ 12 w 221"/>
                  <a:gd name="T21" fmla="*/ 13 h 403"/>
                  <a:gd name="T22" fmla="*/ 13 w 221"/>
                  <a:gd name="T23" fmla="*/ 11 h 403"/>
                  <a:gd name="T24" fmla="*/ 15 w 221"/>
                  <a:gd name="T25" fmla="*/ 9 h 403"/>
                  <a:gd name="T26" fmla="*/ 16 w 221"/>
                  <a:gd name="T27" fmla="*/ 6 h 403"/>
                  <a:gd name="T28" fmla="*/ 18 w 221"/>
                  <a:gd name="T29" fmla="*/ 4 h 403"/>
                  <a:gd name="T30" fmla="*/ 20 w 221"/>
                  <a:gd name="T31" fmla="*/ 2 h 403"/>
                  <a:gd name="T32" fmla="*/ 21 w 221"/>
                  <a:gd name="T33" fmla="*/ 0 h 403"/>
                  <a:gd name="T34" fmla="*/ 27 w 221"/>
                  <a:gd name="T35" fmla="*/ 1 h 403"/>
                  <a:gd name="T36" fmla="*/ 27 w 221"/>
                  <a:gd name="T37" fmla="*/ 5 h 403"/>
                  <a:gd name="T38" fmla="*/ 27 w 221"/>
                  <a:gd name="T39" fmla="*/ 9 h 403"/>
                  <a:gd name="T40" fmla="*/ 26 w 221"/>
                  <a:gd name="T41" fmla="*/ 13 h 403"/>
                  <a:gd name="T42" fmla="*/ 26 w 221"/>
                  <a:gd name="T43" fmla="*/ 17 h 403"/>
                  <a:gd name="T44" fmla="*/ 26 w 221"/>
                  <a:gd name="T45" fmla="*/ 21 h 403"/>
                  <a:gd name="T46" fmla="*/ 26 w 221"/>
                  <a:gd name="T47" fmla="*/ 24 h 403"/>
                  <a:gd name="T48" fmla="*/ 25 w 221"/>
                  <a:gd name="T49" fmla="*/ 28 h 403"/>
                  <a:gd name="T50" fmla="*/ 25 w 221"/>
                  <a:gd name="T51" fmla="*/ 31 h 403"/>
                  <a:gd name="T52" fmla="*/ 24 w 221"/>
                  <a:gd name="T53" fmla="*/ 34 h 403"/>
                  <a:gd name="T54" fmla="*/ 22 w 221"/>
                  <a:gd name="T55" fmla="*/ 37 h 403"/>
                  <a:gd name="T56" fmla="*/ 20 w 221"/>
                  <a:gd name="T57" fmla="*/ 39 h 403"/>
                  <a:gd name="T58" fmla="*/ 18 w 221"/>
                  <a:gd name="T59" fmla="*/ 42 h 403"/>
                  <a:gd name="T60" fmla="*/ 15 w 221"/>
                  <a:gd name="T61" fmla="*/ 44 h 403"/>
                  <a:gd name="T62" fmla="*/ 12 w 221"/>
                  <a:gd name="T63" fmla="*/ 46 h 403"/>
                  <a:gd name="T64" fmla="*/ 8 w 221"/>
                  <a:gd name="T65" fmla="*/ 48 h 403"/>
                  <a:gd name="T66" fmla="*/ 3 w 221"/>
                  <a:gd name="T67" fmla="*/ 50 h 403"/>
                  <a:gd name="T68" fmla="*/ 0 w 221"/>
                  <a:gd name="T69" fmla="*/ 38 h 403"/>
                  <a:gd name="T70" fmla="*/ 0 w 221"/>
                  <a:gd name="T71" fmla="*/ 38 h 40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21"/>
                  <a:gd name="T109" fmla="*/ 0 h 403"/>
                  <a:gd name="T110" fmla="*/ 221 w 221"/>
                  <a:gd name="T111" fmla="*/ 403 h 40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21" h="403">
                    <a:moveTo>
                      <a:pt x="0" y="308"/>
                    </a:moveTo>
                    <a:lnTo>
                      <a:pt x="6" y="286"/>
                    </a:lnTo>
                    <a:lnTo>
                      <a:pt x="16" y="265"/>
                    </a:lnTo>
                    <a:lnTo>
                      <a:pt x="23" y="244"/>
                    </a:lnTo>
                    <a:lnTo>
                      <a:pt x="35" y="225"/>
                    </a:lnTo>
                    <a:lnTo>
                      <a:pt x="42" y="204"/>
                    </a:lnTo>
                    <a:lnTo>
                      <a:pt x="54" y="185"/>
                    </a:lnTo>
                    <a:lnTo>
                      <a:pt x="65" y="166"/>
                    </a:lnTo>
                    <a:lnTo>
                      <a:pt x="76" y="149"/>
                    </a:lnTo>
                    <a:lnTo>
                      <a:pt x="88" y="128"/>
                    </a:lnTo>
                    <a:lnTo>
                      <a:pt x="99" y="109"/>
                    </a:lnTo>
                    <a:lnTo>
                      <a:pt x="111" y="90"/>
                    </a:lnTo>
                    <a:lnTo>
                      <a:pt x="122" y="73"/>
                    </a:lnTo>
                    <a:lnTo>
                      <a:pt x="133" y="54"/>
                    </a:lnTo>
                    <a:lnTo>
                      <a:pt x="147" y="35"/>
                    </a:lnTo>
                    <a:lnTo>
                      <a:pt x="160" y="17"/>
                    </a:lnTo>
                    <a:lnTo>
                      <a:pt x="175" y="0"/>
                    </a:lnTo>
                    <a:lnTo>
                      <a:pt x="221" y="10"/>
                    </a:lnTo>
                    <a:lnTo>
                      <a:pt x="217" y="42"/>
                    </a:lnTo>
                    <a:lnTo>
                      <a:pt x="217" y="76"/>
                    </a:lnTo>
                    <a:lnTo>
                      <a:pt x="215" y="107"/>
                    </a:lnTo>
                    <a:lnTo>
                      <a:pt x="215" y="139"/>
                    </a:lnTo>
                    <a:lnTo>
                      <a:pt x="213" y="168"/>
                    </a:lnTo>
                    <a:lnTo>
                      <a:pt x="211" y="198"/>
                    </a:lnTo>
                    <a:lnTo>
                      <a:pt x="206" y="225"/>
                    </a:lnTo>
                    <a:lnTo>
                      <a:pt x="202" y="251"/>
                    </a:lnTo>
                    <a:lnTo>
                      <a:pt x="192" y="274"/>
                    </a:lnTo>
                    <a:lnTo>
                      <a:pt x="181" y="297"/>
                    </a:lnTo>
                    <a:lnTo>
                      <a:pt x="166" y="318"/>
                    </a:lnTo>
                    <a:lnTo>
                      <a:pt x="149" y="339"/>
                    </a:lnTo>
                    <a:lnTo>
                      <a:pt x="126" y="356"/>
                    </a:lnTo>
                    <a:lnTo>
                      <a:pt x="99" y="373"/>
                    </a:lnTo>
                    <a:lnTo>
                      <a:pt x="65" y="388"/>
                    </a:lnTo>
                    <a:lnTo>
                      <a:pt x="29" y="403"/>
                    </a:lnTo>
                    <a:lnTo>
                      <a:pt x="0" y="30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46" name="Freeform 95"/>
              <p:cNvSpPr>
                <a:spLocks/>
              </p:cNvSpPr>
              <p:nvPr/>
            </p:nvSpPr>
            <p:spPr bwMode="auto">
              <a:xfrm>
                <a:off x="3102" y="2234"/>
                <a:ext cx="888" cy="392"/>
              </a:xfrm>
              <a:custGeom>
                <a:avLst/>
                <a:gdLst>
                  <a:gd name="T0" fmla="*/ 14 w 1776"/>
                  <a:gd name="T1" fmla="*/ 12 h 784"/>
                  <a:gd name="T2" fmla="*/ 18 w 1776"/>
                  <a:gd name="T3" fmla="*/ 17 h 784"/>
                  <a:gd name="T4" fmla="*/ 21 w 1776"/>
                  <a:gd name="T5" fmla="*/ 20 h 784"/>
                  <a:gd name="T6" fmla="*/ 24 w 1776"/>
                  <a:gd name="T7" fmla="*/ 20 h 784"/>
                  <a:gd name="T8" fmla="*/ 27 w 1776"/>
                  <a:gd name="T9" fmla="*/ 17 h 784"/>
                  <a:gd name="T10" fmla="*/ 33 w 1776"/>
                  <a:gd name="T11" fmla="*/ 23 h 784"/>
                  <a:gd name="T12" fmla="*/ 39 w 1776"/>
                  <a:gd name="T13" fmla="*/ 28 h 784"/>
                  <a:gd name="T14" fmla="*/ 46 w 1776"/>
                  <a:gd name="T15" fmla="*/ 19 h 784"/>
                  <a:gd name="T16" fmla="*/ 53 w 1776"/>
                  <a:gd name="T17" fmla="*/ 3 h 784"/>
                  <a:gd name="T18" fmla="*/ 54 w 1776"/>
                  <a:gd name="T19" fmla="*/ 9 h 784"/>
                  <a:gd name="T20" fmla="*/ 55 w 1776"/>
                  <a:gd name="T21" fmla="*/ 13 h 784"/>
                  <a:gd name="T22" fmla="*/ 63 w 1776"/>
                  <a:gd name="T23" fmla="*/ 18 h 784"/>
                  <a:gd name="T24" fmla="*/ 61 w 1776"/>
                  <a:gd name="T25" fmla="*/ 24 h 784"/>
                  <a:gd name="T26" fmla="*/ 61 w 1776"/>
                  <a:gd name="T27" fmla="*/ 28 h 784"/>
                  <a:gd name="T28" fmla="*/ 65 w 1776"/>
                  <a:gd name="T29" fmla="*/ 30 h 784"/>
                  <a:gd name="T30" fmla="*/ 70 w 1776"/>
                  <a:gd name="T31" fmla="*/ 31 h 784"/>
                  <a:gd name="T32" fmla="*/ 74 w 1776"/>
                  <a:gd name="T33" fmla="*/ 33 h 784"/>
                  <a:gd name="T34" fmla="*/ 72 w 1776"/>
                  <a:gd name="T35" fmla="*/ 45 h 784"/>
                  <a:gd name="T36" fmla="*/ 77 w 1776"/>
                  <a:gd name="T37" fmla="*/ 46 h 784"/>
                  <a:gd name="T38" fmla="*/ 83 w 1776"/>
                  <a:gd name="T39" fmla="*/ 47 h 784"/>
                  <a:gd name="T40" fmla="*/ 81 w 1776"/>
                  <a:gd name="T41" fmla="*/ 57 h 784"/>
                  <a:gd name="T42" fmla="*/ 86 w 1776"/>
                  <a:gd name="T43" fmla="*/ 58 h 784"/>
                  <a:gd name="T44" fmla="*/ 91 w 1776"/>
                  <a:gd name="T45" fmla="*/ 55 h 784"/>
                  <a:gd name="T46" fmla="*/ 105 w 1776"/>
                  <a:gd name="T47" fmla="*/ 60 h 784"/>
                  <a:gd name="T48" fmla="*/ 115 w 1776"/>
                  <a:gd name="T49" fmla="*/ 66 h 784"/>
                  <a:gd name="T50" fmla="*/ 120 w 1776"/>
                  <a:gd name="T51" fmla="*/ 78 h 784"/>
                  <a:gd name="T52" fmla="*/ 133 w 1776"/>
                  <a:gd name="T53" fmla="*/ 67 h 784"/>
                  <a:gd name="T54" fmla="*/ 151 w 1776"/>
                  <a:gd name="T55" fmla="*/ 74 h 784"/>
                  <a:gd name="T56" fmla="*/ 169 w 1776"/>
                  <a:gd name="T57" fmla="*/ 63 h 784"/>
                  <a:gd name="T58" fmla="*/ 183 w 1776"/>
                  <a:gd name="T59" fmla="*/ 50 h 784"/>
                  <a:gd name="T60" fmla="*/ 192 w 1776"/>
                  <a:gd name="T61" fmla="*/ 34 h 784"/>
                  <a:gd name="T62" fmla="*/ 201 w 1776"/>
                  <a:gd name="T63" fmla="*/ 14 h 784"/>
                  <a:gd name="T64" fmla="*/ 205 w 1776"/>
                  <a:gd name="T65" fmla="*/ 3 h 784"/>
                  <a:gd name="T66" fmla="*/ 205 w 1776"/>
                  <a:gd name="T67" fmla="*/ 11 h 784"/>
                  <a:gd name="T68" fmla="*/ 204 w 1776"/>
                  <a:gd name="T69" fmla="*/ 19 h 784"/>
                  <a:gd name="T70" fmla="*/ 202 w 1776"/>
                  <a:gd name="T71" fmla="*/ 26 h 784"/>
                  <a:gd name="T72" fmla="*/ 199 w 1776"/>
                  <a:gd name="T73" fmla="*/ 35 h 784"/>
                  <a:gd name="T74" fmla="*/ 196 w 1776"/>
                  <a:gd name="T75" fmla="*/ 43 h 784"/>
                  <a:gd name="T76" fmla="*/ 201 w 1776"/>
                  <a:gd name="T77" fmla="*/ 40 h 784"/>
                  <a:gd name="T78" fmla="*/ 204 w 1776"/>
                  <a:gd name="T79" fmla="*/ 35 h 784"/>
                  <a:gd name="T80" fmla="*/ 208 w 1776"/>
                  <a:gd name="T81" fmla="*/ 29 h 784"/>
                  <a:gd name="T82" fmla="*/ 211 w 1776"/>
                  <a:gd name="T83" fmla="*/ 24 h 784"/>
                  <a:gd name="T84" fmla="*/ 213 w 1776"/>
                  <a:gd name="T85" fmla="*/ 19 h 784"/>
                  <a:gd name="T86" fmla="*/ 222 w 1776"/>
                  <a:gd name="T87" fmla="*/ 18 h 784"/>
                  <a:gd name="T88" fmla="*/ 207 w 1776"/>
                  <a:gd name="T89" fmla="*/ 52 h 784"/>
                  <a:gd name="T90" fmla="*/ 184 w 1776"/>
                  <a:gd name="T91" fmla="*/ 80 h 784"/>
                  <a:gd name="T92" fmla="*/ 156 w 1776"/>
                  <a:gd name="T93" fmla="*/ 95 h 784"/>
                  <a:gd name="T94" fmla="*/ 122 w 1776"/>
                  <a:gd name="T95" fmla="*/ 98 h 784"/>
                  <a:gd name="T96" fmla="*/ 89 w 1776"/>
                  <a:gd name="T97" fmla="*/ 84 h 784"/>
                  <a:gd name="T98" fmla="*/ 76 w 1776"/>
                  <a:gd name="T99" fmla="*/ 74 h 784"/>
                  <a:gd name="T100" fmla="*/ 71 w 1776"/>
                  <a:gd name="T101" fmla="*/ 68 h 784"/>
                  <a:gd name="T102" fmla="*/ 65 w 1776"/>
                  <a:gd name="T103" fmla="*/ 59 h 784"/>
                  <a:gd name="T104" fmla="*/ 57 w 1776"/>
                  <a:gd name="T105" fmla="*/ 49 h 784"/>
                  <a:gd name="T106" fmla="*/ 52 w 1776"/>
                  <a:gd name="T107" fmla="*/ 42 h 784"/>
                  <a:gd name="T108" fmla="*/ 45 w 1776"/>
                  <a:gd name="T109" fmla="*/ 39 h 784"/>
                  <a:gd name="T110" fmla="*/ 34 w 1776"/>
                  <a:gd name="T111" fmla="*/ 41 h 784"/>
                  <a:gd name="T112" fmla="*/ 24 w 1776"/>
                  <a:gd name="T113" fmla="*/ 41 h 784"/>
                  <a:gd name="T114" fmla="*/ 15 w 1776"/>
                  <a:gd name="T115" fmla="*/ 38 h 784"/>
                  <a:gd name="T116" fmla="*/ 7 w 1776"/>
                  <a:gd name="T117" fmla="*/ 30 h 784"/>
                  <a:gd name="T118" fmla="*/ 0 w 1776"/>
                  <a:gd name="T119" fmla="*/ 21 h 784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776"/>
                  <a:gd name="T181" fmla="*/ 0 h 784"/>
                  <a:gd name="T182" fmla="*/ 1776 w 1776"/>
                  <a:gd name="T183" fmla="*/ 784 h 784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776" h="784">
                    <a:moveTo>
                      <a:pt x="0" y="166"/>
                    </a:moveTo>
                    <a:lnTo>
                      <a:pt x="112" y="99"/>
                    </a:lnTo>
                    <a:lnTo>
                      <a:pt x="116" y="99"/>
                    </a:lnTo>
                    <a:lnTo>
                      <a:pt x="122" y="105"/>
                    </a:lnTo>
                    <a:lnTo>
                      <a:pt x="127" y="116"/>
                    </a:lnTo>
                    <a:lnTo>
                      <a:pt x="137" y="130"/>
                    </a:lnTo>
                    <a:lnTo>
                      <a:pt x="144" y="141"/>
                    </a:lnTo>
                    <a:lnTo>
                      <a:pt x="158" y="152"/>
                    </a:lnTo>
                    <a:lnTo>
                      <a:pt x="163" y="154"/>
                    </a:lnTo>
                    <a:lnTo>
                      <a:pt x="171" y="158"/>
                    </a:lnTo>
                    <a:lnTo>
                      <a:pt x="181" y="158"/>
                    </a:lnTo>
                    <a:lnTo>
                      <a:pt x="192" y="158"/>
                    </a:lnTo>
                    <a:lnTo>
                      <a:pt x="186" y="92"/>
                    </a:lnTo>
                    <a:lnTo>
                      <a:pt x="200" y="111"/>
                    </a:lnTo>
                    <a:lnTo>
                      <a:pt x="215" y="132"/>
                    </a:lnTo>
                    <a:lnTo>
                      <a:pt x="230" y="149"/>
                    </a:lnTo>
                    <a:lnTo>
                      <a:pt x="247" y="166"/>
                    </a:lnTo>
                    <a:lnTo>
                      <a:pt x="260" y="181"/>
                    </a:lnTo>
                    <a:lnTo>
                      <a:pt x="277" y="198"/>
                    </a:lnTo>
                    <a:lnTo>
                      <a:pt x="295" y="213"/>
                    </a:lnTo>
                    <a:lnTo>
                      <a:pt x="312" y="229"/>
                    </a:lnTo>
                    <a:lnTo>
                      <a:pt x="289" y="99"/>
                    </a:lnTo>
                    <a:lnTo>
                      <a:pt x="350" y="166"/>
                    </a:lnTo>
                    <a:lnTo>
                      <a:pt x="363" y="152"/>
                    </a:lnTo>
                    <a:lnTo>
                      <a:pt x="329" y="12"/>
                    </a:lnTo>
                    <a:lnTo>
                      <a:pt x="418" y="4"/>
                    </a:lnTo>
                    <a:lnTo>
                      <a:pt x="418" y="17"/>
                    </a:lnTo>
                    <a:lnTo>
                      <a:pt x="420" y="35"/>
                    </a:lnTo>
                    <a:lnTo>
                      <a:pt x="422" y="48"/>
                    </a:lnTo>
                    <a:lnTo>
                      <a:pt x="426" y="65"/>
                    </a:lnTo>
                    <a:lnTo>
                      <a:pt x="430" y="80"/>
                    </a:lnTo>
                    <a:lnTo>
                      <a:pt x="433" y="95"/>
                    </a:lnTo>
                    <a:lnTo>
                      <a:pt x="437" y="111"/>
                    </a:lnTo>
                    <a:lnTo>
                      <a:pt x="443" y="128"/>
                    </a:lnTo>
                    <a:lnTo>
                      <a:pt x="521" y="128"/>
                    </a:lnTo>
                    <a:lnTo>
                      <a:pt x="509" y="139"/>
                    </a:lnTo>
                    <a:lnTo>
                      <a:pt x="502" y="154"/>
                    </a:lnTo>
                    <a:lnTo>
                      <a:pt x="494" y="168"/>
                    </a:lnTo>
                    <a:lnTo>
                      <a:pt x="490" y="185"/>
                    </a:lnTo>
                    <a:lnTo>
                      <a:pt x="487" y="198"/>
                    </a:lnTo>
                    <a:lnTo>
                      <a:pt x="489" y="213"/>
                    </a:lnTo>
                    <a:lnTo>
                      <a:pt x="490" y="229"/>
                    </a:lnTo>
                    <a:lnTo>
                      <a:pt x="500" y="244"/>
                    </a:lnTo>
                    <a:lnTo>
                      <a:pt x="504" y="244"/>
                    </a:lnTo>
                    <a:lnTo>
                      <a:pt x="515" y="246"/>
                    </a:lnTo>
                    <a:lnTo>
                      <a:pt x="528" y="248"/>
                    </a:lnTo>
                    <a:lnTo>
                      <a:pt x="546" y="251"/>
                    </a:lnTo>
                    <a:lnTo>
                      <a:pt x="559" y="253"/>
                    </a:lnTo>
                    <a:lnTo>
                      <a:pt x="574" y="257"/>
                    </a:lnTo>
                    <a:lnTo>
                      <a:pt x="584" y="259"/>
                    </a:lnTo>
                    <a:lnTo>
                      <a:pt x="591" y="261"/>
                    </a:lnTo>
                    <a:lnTo>
                      <a:pt x="555" y="341"/>
                    </a:lnTo>
                    <a:lnTo>
                      <a:pt x="559" y="350"/>
                    </a:lnTo>
                    <a:lnTo>
                      <a:pt x="570" y="360"/>
                    </a:lnTo>
                    <a:lnTo>
                      <a:pt x="584" y="364"/>
                    </a:lnTo>
                    <a:lnTo>
                      <a:pt x="601" y="367"/>
                    </a:lnTo>
                    <a:lnTo>
                      <a:pt x="616" y="367"/>
                    </a:lnTo>
                    <a:lnTo>
                      <a:pt x="633" y="369"/>
                    </a:lnTo>
                    <a:lnTo>
                      <a:pt x="648" y="371"/>
                    </a:lnTo>
                    <a:lnTo>
                      <a:pt x="663" y="373"/>
                    </a:lnTo>
                    <a:lnTo>
                      <a:pt x="622" y="443"/>
                    </a:lnTo>
                    <a:lnTo>
                      <a:pt x="631" y="453"/>
                    </a:lnTo>
                    <a:lnTo>
                      <a:pt x="644" y="461"/>
                    </a:lnTo>
                    <a:lnTo>
                      <a:pt x="658" y="464"/>
                    </a:lnTo>
                    <a:lnTo>
                      <a:pt x="675" y="466"/>
                    </a:lnTo>
                    <a:lnTo>
                      <a:pt x="688" y="464"/>
                    </a:lnTo>
                    <a:lnTo>
                      <a:pt x="703" y="461"/>
                    </a:lnTo>
                    <a:lnTo>
                      <a:pt x="715" y="455"/>
                    </a:lnTo>
                    <a:lnTo>
                      <a:pt x="728" y="447"/>
                    </a:lnTo>
                    <a:lnTo>
                      <a:pt x="713" y="548"/>
                    </a:lnTo>
                    <a:lnTo>
                      <a:pt x="749" y="577"/>
                    </a:lnTo>
                    <a:lnTo>
                      <a:pt x="836" y="485"/>
                    </a:lnTo>
                    <a:lnTo>
                      <a:pt x="816" y="590"/>
                    </a:lnTo>
                    <a:lnTo>
                      <a:pt x="846" y="601"/>
                    </a:lnTo>
                    <a:lnTo>
                      <a:pt x="920" y="523"/>
                    </a:lnTo>
                    <a:lnTo>
                      <a:pt x="937" y="615"/>
                    </a:lnTo>
                    <a:lnTo>
                      <a:pt x="951" y="616"/>
                    </a:lnTo>
                    <a:lnTo>
                      <a:pt x="966" y="620"/>
                    </a:lnTo>
                    <a:lnTo>
                      <a:pt x="981" y="622"/>
                    </a:lnTo>
                    <a:lnTo>
                      <a:pt x="994" y="622"/>
                    </a:lnTo>
                    <a:lnTo>
                      <a:pt x="1061" y="531"/>
                    </a:lnTo>
                    <a:lnTo>
                      <a:pt x="1089" y="618"/>
                    </a:lnTo>
                    <a:lnTo>
                      <a:pt x="1150" y="603"/>
                    </a:lnTo>
                    <a:lnTo>
                      <a:pt x="1205" y="586"/>
                    </a:lnTo>
                    <a:lnTo>
                      <a:pt x="1257" y="563"/>
                    </a:lnTo>
                    <a:lnTo>
                      <a:pt x="1306" y="538"/>
                    </a:lnTo>
                    <a:lnTo>
                      <a:pt x="1348" y="508"/>
                    </a:lnTo>
                    <a:lnTo>
                      <a:pt x="1388" y="476"/>
                    </a:lnTo>
                    <a:lnTo>
                      <a:pt x="1424" y="442"/>
                    </a:lnTo>
                    <a:lnTo>
                      <a:pt x="1458" y="403"/>
                    </a:lnTo>
                    <a:lnTo>
                      <a:pt x="1485" y="360"/>
                    </a:lnTo>
                    <a:lnTo>
                      <a:pt x="1513" y="314"/>
                    </a:lnTo>
                    <a:lnTo>
                      <a:pt x="1536" y="267"/>
                    </a:lnTo>
                    <a:lnTo>
                      <a:pt x="1561" y="219"/>
                    </a:lnTo>
                    <a:lnTo>
                      <a:pt x="1582" y="166"/>
                    </a:lnTo>
                    <a:lnTo>
                      <a:pt x="1603" y="112"/>
                    </a:lnTo>
                    <a:lnTo>
                      <a:pt x="1620" y="55"/>
                    </a:lnTo>
                    <a:lnTo>
                      <a:pt x="1639" y="0"/>
                    </a:lnTo>
                    <a:lnTo>
                      <a:pt x="1639" y="21"/>
                    </a:lnTo>
                    <a:lnTo>
                      <a:pt x="1639" y="42"/>
                    </a:lnTo>
                    <a:lnTo>
                      <a:pt x="1639" y="63"/>
                    </a:lnTo>
                    <a:lnTo>
                      <a:pt x="1639" y="86"/>
                    </a:lnTo>
                    <a:lnTo>
                      <a:pt x="1635" y="107"/>
                    </a:lnTo>
                    <a:lnTo>
                      <a:pt x="1633" y="128"/>
                    </a:lnTo>
                    <a:lnTo>
                      <a:pt x="1629" y="149"/>
                    </a:lnTo>
                    <a:lnTo>
                      <a:pt x="1625" y="171"/>
                    </a:lnTo>
                    <a:lnTo>
                      <a:pt x="1618" y="190"/>
                    </a:lnTo>
                    <a:lnTo>
                      <a:pt x="1612" y="213"/>
                    </a:lnTo>
                    <a:lnTo>
                      <a:pt x="1605" y="232"/>
                    </a:lnTo>
                    <a:lnTo>
                      <a:pt x="1599" y="255"/>
                    </a:lnTo>
                    <a:lnTo>
                      <a:pt x="1589" y="274"/>
                    </a:lnTo>
                    <a:lnTo>
                      <a:pt x="1580" y="295"/>
                    </a:lnTo>
                    <a:lnTo>
                      <a:pt x="1570" y="316"/>
                    </a:lnTo>
                    <a:lnTo>
                      <a:pt x="1563" y="337"/>
                    </a:lnTo>
                    <a:lnTo>
                      <a:pt x="1589" y="345"/>
                    </a:lnTo>
                    <a:lnTo>
                      <a:pt x="1597" y="329"/>
                    </a:lnTo>
                    <a:lnTo>
                      <a:pt x="1606" y="316"/>
                    </a:lnTo>
                    <a:lnTo>
                      <a:pt x="1614" y="301"/>
                    </a:lnTo>
                    <a:lnTo>
                      <a:pt x="1624" y="289"/>
                    </a:lnTo>
                    <a:lnTo>
                      <a:pt x="1631" y="274"/>
                    </a:lnTo>
                    <a:lnTo>
                      <a:pt x="1641" y="261"/>
                    </a:lnTo>
                    <a:lnTo>
                      <a:pt x="1650" y="248"/>
                    </a:lnTo>
                    <a:lnTo>
                      <a:pt x="1660" y="234"/>
                    </a:lnTo>
                    <a:lnTo>
                      <a:pt x="1667" y="219"/>
                    </a:lnTo>
                    <a:lnTo>
                      <a:pt x="1675" y="204"/>
                    </a:lnTo>
                    <a:lnTo>
                      <a:pt x="1681" y="189"/>
                    </a:lnTo>
                    <a:lnTo>
                      <a:pt x="1688" y="175"/>
                    </a:lnTo>
                    <a:lnTo>
                      <a:pt x="1692" y="160"/>
                    </a:lnTo>
                    <a:lnTo>
                      <a:pt x="1698" y="145"/>
                    </a:lnTo>
                    <a:lnTo>
                      <a:pt x="1702" y="128"/>
                    </a:lnTo>
                    <a:lnTo>
                      <a:pt x="1705" y="112"/>
                    </a:lnTo>
                    <a:lnTo>
                      <a:pt x="1776" y="137"/>
                    </a:lnTo>
                    <a:lnTo>
                      <a:pt x="1740" y="238"/>
                    </a:lnTo>
                    <a:lnTo>
                      <a:pt x="1700" y="333"/>
                    </a:lnTo>
                    <a:lnTo>
                      <a:pt x="1652" y="419"/>
                    </a:lnTo>
                    <a:lnTo>
                      <a:pt x="1599" y="500"/>
                    </a:lnTo>
                    <a:lnTo>
                      <a:pt x="1536" y="571"/>
                    </a:lnTo>
                    <a:lnTo>
                      <a:pt x="1470" y="634"/>
                    </a:lnTo>
                    <a:lnTo>
                      <a:pt x="1399" y="685"/>
                    </a:lnTo>
                    <a:lnTo>
                      <a:pt x="1325" y="729"/>
                    </a:lnTo>
                    <a:lnTo>
                      <a:pt x="1243" y="759"/>
                    </a:lnTo>
                    <a:lnTo>
                      <a:pt x="1160" y="778"/>
                    </a:lnTo>
                    <a:lnTo>
                      <a:pt x="1072" y="784"/>
                    </a:lnTo>
                    <a:lnTo>
                      <a:pt x="983" y="778"/>
                    </a:lnTo>
                    <a:lnTo>
                      <a:pt x="890" y="755"/>
                    </a:lnTo>
                    <a:lnTo>
                      <a:pt x="798" y="719"/>
                    </a:lnTo>
                    <a:lnTo>
                      <a:pt x="705" y="668"/>
                    </a:lnTo>
                    <a:lnTo>
                      <a:pt x="612" y="601"/>
                    </a:lnTo>
                    <a:lnTo>
                      <a:pt x="608" y="596"/>
                    </a:lnTo>
                    <a:lnTo>
                      <a:pt x="603" y="588"/>
                    </a:lnTo>
                    <a:lnTo>
                      <a:pt x="593" y="575"/>
                    </a:lnTo>
                    <a:lnTo>
                      <a:pt x="582" y="559"/>
                    </a:lnTo>
                    <a:lnTo>
                      <a:pt x="566" y="538"/>
                    </a:lnTo>
                    <a:lnTo>
                      <a:pt x="551" y="518"/>
                    </a:lnTo>
                    <a:lnTo>
                      <a:pt x="532" y="495"/>
                    </a:lnTo>
                    <a:lnTo>
                      <a:pt x="515" y="472"/>
                    </a:lnTo>
                    <a:lnTo>
                      <a:pt x="494" y="445"/>
                    </a:lnTo>
                    <a:lnTo>
                      <a:pt x="477" y="422"/>
                    </a:lnTo>
                    <a:lnTo>
                      <a:pt x="458" y="398"/>
                    </a:lnTo>
                    <a:lnTo>
                      <a:pt x="443" y="375"/>
                    </a:lnTo>
                    <a:lnTo>
                      <a:pt x="426" y="352"/>
                    </a:lnTo>
                    <a:lnTo>
                      <a:pt x="414" y="333"/>
                    </a:lnTo>
                    <a:lnTo>
                      <a:pt x="403" y="316"/>
                    </a:lnTo>
                    <a:lnTo>
                      <a:pt x="397" y="306"/>
                    </a:lnTo>
                    <a:lnTo>
                      <a:pt x="359" y="312"/>
                    </a:lnTo>
                    <a:lnTo>
                      <a:pt x="329" y="320"/>
                    </a:lnTo>
                    <a:lnTo>
                      <a:pt x="297" y="324"/>
                    </a:lnTo>
                    <a:lnTo>
                      <a:pt x="268" y="327"/>
                    </a:lnTo>
                    <a:lnTo>
                      <a:pt x="239" y="327"/>
                    </a:lnTo>
                    <a:lnTo>
                      <a:pt x="215" y="327"/>
                    </a:lnTo>
                    <a:lnTo>
                      <a:pt x="190" y="324"/>
                    </a:lnTo>
                    <a:lnTo>
                      <a:pt x="167" y="320"/>
                    </a:lnTo>
                    <a:lnTo>
                      <a:pt x="144" y="310"/>
                    </a:lnTo>
                    <a:lnTo>
                      <a:pt x="122" y="299"/>
                    </a:lnTo>
                    <a:lnTo>
                      <a:pt x="101" y="284"/>
                    </a:lnTo>
                    <a:lnTo>
                      <a:pt x="80" y="268"/>
                    </a:lnTo>
                    <a:lnTo>
                      <a:pt x="59" y="246"/>
                    </a:lnTo>
                    <a:lnTo>
                      <a:pt x="40" y="223"/>
                    </a:lnTo>
                    <a:lnTo>
                      <a:pt x="19" y="194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47" name="Freeform 96"/>
              <p:cNvSpPr>
                <a:spLocks/>
              </p:cNvSpPr>
              <p:nvPr/>
            </p:nvSpPr>
            <p:spPr bwMode="auto">
              <a:xfrm>
                <a:off x="3434" y="2014"/>
                <a:ext cx="444" cy="471"/>
              </a:xfrm>
              <a:custGeom>
                <a:avLst/>
                <a:gdLst>
                  <a:gd name="T0" fmla="*/ 12 w 888"/>
                  <a:gd name="T1" fmla="*/ 54 h 943"/>
                  <a:gd name="T2" fmla="*/ 14 w 888"/>
                  <a:gd name="T3" fmla="*/ 59 h 943"/>
                  <a:gd name="T4" fmla="*/ 15 w 888"/>
                  <a:gd name="T5" fmla="*/ 65 h 943"/>
                  <a:gd name="T6" fmla="*/ 19 w 888"/>
                  <a:gd name="T7" fmla="*/ 71 h 943"/>
                  <a:gd name="T8" fmla="*/ 22 w 888"/>
                  <a:gd name="T9" fmla="*/ 77 h 943"/>
                  <a:gd name="T10" fmla="*/ 25 w 888"/>
                  <a:gd name="T11" fmla="*/ 82 h 943"/>
                  <a:gd name="T12" fmla="*/ 29 w 888"/>
                  <a:gd name="T13" fmla="*/ 86 h 943"/>
                  <a:gd name="T14" fmla="*/ 35 w 888"/>
                  <a:gd name="T15" fmla="*/ 89 h 943"/>
                  <a:gd name="T16" fmla="*/ 40 w 888"/>
                  <a:gd name="T17" fmla="*/ 92 h 943"/>
                  <a:gd name="T18" fmla="*/ 45 w 888"/>
                  <a:gd name="T19" fmla="*/ 92 h 943"/>
                  <a:gd name="T20" fmla="*/ 51 w 888"/>
                  <a:gd name="T21" fmla="*/ 93 h 943"/>
                  <a:gd name="T22" fmla="*/ 56 w 888"/>
                  <a:gd name="T23" fmla="*/ 93 h 943"/>
                  <a:gd name="T24" fmla="*/ 60 w 888"/>
                  <a:gd name="T25" fmla="*/ 92 h 943"/>
                  <a:gd name="T26" fmla="*/ 66 w 888"/>
                  <a:gd name="T27" fmla="*/ 91 h 943"/>
                  <a:gd name="T28" fmla="*/ 71 w 888"/>
                  <a:gd name="T29" fmla="*/ 88 h 943"/>
                  <a:gd name="T30" fmla="*/ 76 w 888"/>
                  <a:gd name="T31" fmla="*/ 84 h 943"/>
                  <a:gd name="T32" fmla="*/ 80 w 888"/>
                  <a:gd name="T33" fmla="*/ 79 h 943"/>
                  <a:gd name="T34" fmla="*/ 86 w 888"/>
                  <a:gd name="T35" fmla="*/ 70 h 943"/>
                  <a:gd name="T36" fmla="*/ 90 w 888"/>
                  <a:gd name="T37" fmla="*/ 61 h 943"/>
                  <a:gd name="T38" fmla="*/ 92 w 888"/>
                  <a:gd name="T39" fmla="*/ 52 h 943"/>
                  <a:gd name="T40" fmla="*/ 93 w 888"/>
                  <a:gd name="T41" fmla="*/ 42 h 943"/>
                  <a:gd name="T42" fmla="*/ 93 w 888"/>
                  <a:gd name="T43" fmla="*/ 32 h 943"/>
                  <a:gd name="T44" fmla="*/ 93 w 888"/>
                  <a:gd name="T45" fmla="*/ 22 h 943"/>
                  <a:gd name="T46" fmla="*/ 92 w 888"/>
                  <a:gd name="T47" fmla="*/ 12 h 943"/>
                  <a:gd name="T48" fmla="*/ 92 w 888"/>
                  <a:gd name="T49" fmla="*/ 2 h 943"/>
                  <a:gd name="T50" fmla="*/ 104 w 888"/>
                  <a:gd name="T51" fmla="*/ 18 h 943"/>
                  <a:gd name="T52" fmla="*/ 111 w 888"/>
                  <a:gd name="T53" fmla="*/ 14 h 943"/>
                  <a:gd name="T54" fmla="*/ 111 w 888"/>
                  <a:gd name="T55" fmla="*/ 21 h 943"/>
                  <a:gd name="T56" fmla="*/ 111 w 888"/>
                  <a:gd name="T57" fmla="*/ 29 h 943"/>
                  <a:gd name="T58" fmla="*/ 109 w 888"/>
                  <a:gd name="T59" fmla="*/ 38 h 943"/>
                  <a:gd name="T60" fmla="*/ 107 w 888"/>
                  <a:gd name="T61" fmla="*/ 46 h 943"/>
                  <a:gd name="T62" fmla="*/ 104 w 888"/>
                  <a:gd name="T63" fmla="*/ 54 h 943"/>
                  <a:gd name="T64" fmla="*/ 102 w 888"/>
                  <a:gd name="T65" fmla="*/ 61 h 943"/>
                  <a:gd name="T66" fmla="*/ 101 w 888"/>
                  <a:gd name="T67" fmla="*/ 67 h 943"/>
                  <a:gd name="T68" fmla="*/ 101 w 888"/>
                  <a:gd name="T69" fmla="*/ 71 h 943"/>
                  <a:gd name="T70" fmla="*/ 104 w 888"/>
                  <a:gd name="T71" fmla="*/ 71 h 943"/>
                  <a:gd name="T72" fmla="*/ 106 w 888"/>
                  <a:gd name="T73" fmla="*/ 67 h 943"/>
                  <a:gd name="T74" fmla="*/ 109 w 888"/>
                  <a:gd name="T75" fmla="*/ 63 h 943"/>
                  <a:gd name="T76" fmla="*/ 111 w 888"/>
                  <a:gd name="T77" fmla="*/ 59 h 943"/>
                  <a:gd name="T78" fmla="*/ 111 w 888"/>
                  <a:gd name="T79" fmla="*/ 62 h 943"/>
                  <a:gd name="T80" fmla="*/ 109 w 888"/>
                  <a:gd name="T81" fmla="*/ 71 h 943"/>
                  <a:gd name="T82" fmla="*/ 106 w 888"/>
                  <a:gd name="T83" fmla="*/ 79 h 943"/>
                  <a:gd name="T84" fmla="*/ 102 w 888"/>
                  <a:gd name="T85" fmla="*/ 88 h 943"/>
                  <a:gd name="T86" fmla="*/ 97 w 888"/>
                  <a:gd name="T87" fmla="*/ 96 h 943"/>
                  <a:gd name="T88" fmla="*/ 92 w 888"/>
                  <a:gd name="T89" fmla="*/ 103 h 943"/>
                  <a:gd name="T90" fmla="*/ 86 w 888"/>
                  <a:gd name="T91" fmla="*/ 110 h 943"/>
                  <a:gd name="T92" fmla="*/ 79 w 888"/>
                  <a:gd name="T93" fmla="*/ 115 h 943"/>
                  <a:gd name="T94" fmla="*/ 74 w 888"/>
                  <a:gd name="T95" fmla="*/ 117 h 943"/>
                  <a:gd name="T96" fmla="*/ 75 w 888"/>
                  <a:gd name="T97" fmla="*/ 114 h 943"/>
                  <a:gd name="T98" fmla="*/ 77 w 888"/>
                  <a:gd name="T99" fmla="*/ 111 h 943"/>
                  <a:gd name="T100" fmla="*/ 79 w 888"/>
                  <a:gd name="T101" fmla="*/ 107 h 943"/>
                  <a:gd name="T102" fmla="*/ 82 w 888"/>
                  <a:gd name="T103" fmla="*/ 104 h 943"/>
                  <a:gd name="T104" fmla="*/ 84 w 888"/>
                  <a:gd name="T105" fmla="*/ 101 h 943"/>
                  <a:gd name="T106" fmla="*/ 84 w 888"/>
                  <a:gd name="T107" fmla="*/ 98 h 943"/>
                  <a:gd name="T108" fmla="*/ 71 w 888"/>
                  <a:gd name="T109" fmla="*/ 104 h 943"/>
                  <a:gd name="T110" fmla="*/ 57 w 888"/>
                  <a:gd name="T111" fmla="*/ 107 h 943"/>
                  <a:gd name="T112" fmla="*/ 44 w 888"/>
                  <a:gd name="T113" fmla="*/ 106 h 943"/>
                  <a:gd name="T114" fmla="*/ 31 w 888"/>
                  <a:gd name="T115" fmla="*/ 103 h 943"/>
                  <a:gd name="T116" fmla="*/ 21 w 888"/>
                  <a:gd name="T117" fmla="*/ 96 h 943"/>
                  <a:gd name="T118" fmla="*/ 11 w 888"/>
                  <a:gd name="T119" fmla="*/ 86 h 943"/>
                  <a:gd name="T120" fmla="*/ 5 w 888"/>
                  <a:gd name="T121" fmla="*/ 72 h 943"/>
                  <a:gd name="T122" fmla="*/ 0 w 888"/>
                  <a:gd name="T123" fmla="*/ 55 h 943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888"/>
                  <a:gd name="T187" fmla="*/ 0 h 943"/>
                  <a:gd name="T188" fmla="*/ 888 w 888"/>
                  <a:gd name="T189" fmla="*/ 943 h 943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888" h="943">
                    <a:moveTo>
                      <a:pt x="0" y="441"/>
                    </a:moveTo>
                    <a:lnTo>
                      <a:pt x="96" y="432"/>
                    </a:lnTo>
                    <a:lnTo>
                      <a:pt x="101" y="453"/>
                    </a:lnTo>
                    <a:lnTo>
                      <a:pt x="107" y="476"/>
                    </a:lnTo>
                    <a:lnTo>
                      <a:pt x="115" y="498"/>
                    </a:lnTo>
                    <a:lnTo>
                      <a:pt x="124" y="523"/>
                    </a:lnTo>
                    <a:lnTo>
                      <a:pt x="134" y="546"/>
                    </a:lnTo>
                    <a:lnTo>
                      <a:pt x="145" y="571"/>
                    </a:lnTo>
                    <a:lnTo>
                      <a:pt x="156" y="593"/>
                    </a:lnTo>
                    <a:lnTo>
                      <a:pt x="172" y="618"/>
                    </a:lnTo>
                    <a:lnTo>
                      <a:pt x="183" y="637"/>
                    </a:lnTo>
                    <a:lnTo>
                      <a:pt x="200" y="658"/>
                    </a:lnTo>
                    <a:lnTo>
                      <a:pt x="215" y="675"/>
                    </a:lnTo>
                    <a:lnTo>
                      <a:pt x="234" y="692"/>
                    </a:lnTo>
                    <a:lnTo>
                      <a:pt x="251" y="706"/>
                    </a:lnTo>
                    <a:lnTo>
                      <a:pt x="274" y="719"/>
                    </a:lnTo>
                    <a:lnTo>
                      <a:pt x="295" y="728"/>
                    </a:lnTo>
                    <a:lnTo>
                      <a:pt x="320" y="736"/>
                    </a:lnTo>
                    <a:lnTo>
                      <a:pt x="339" y="738"/>
                    </a:lnTo>
                    <a:lnTo>
                      <a:pt x="360" y="742"/>
                    </a:lnTo>
                    <a:lnTo>
                      <a:pt x="379" y="744"/>
                    </a:lnTo>
                    <a:lnTo>
                      <a:pt x="402" y="747"/>
                    </a:lnTo>
                    <a:lnTo>
                      <a:pt x="421" y="746"/>
                    </a:lnTo>
                    <a:lnTo>
                      <a:pt x="442" y="746"/>
                    </a:lnTo>
                    <a:lnTo>
                      <a:pt x="462" y="744"/>
                    </a:lnTo>
                    <a:lnTo>
                      <a:pt x="485" y="742"/>
                    </a:lnTo>
                    <a:lnTo>
                      <a:pt x="504" y="734"/>
                    </a:lnTo>
                    <a:lnTo>
                      <a:pt x="525" y="728"/>
                    </a:lnTo>
                    <a:lnTo>
                      <a:pt x="544" y="717"/>
                    </a:lnTo>
                    <a:lnTo>
                      <a:pt x="565" y="708"/>
                    </a:lnTo>
                    <a:lnTo>
                      <a:pt x="584" y="694"/>
                    </a:lnTo>
                    <a:lnTo>
                      <a:pt x="603" y="679"/>
                    </a:lnTo>
                    <a:lnTo>
                      <a:pt x="620" y="660"/>
                    </a:lnTo>
                    <a:lnTo>
                      <a:pt x="639" y="639"/>
                    </a:lnTo>
                    <a:lnTo>
                      <a:pt x="662" y="603"/>
                    </a:lnTo>
                    <a:lnTo>
                      <a:pt x="681" y="567"/>
                    </a:lnTo>
                    <a:lnTo>
                      <a:pt x="698" y="531"/>
                    </a:lnTo>
                    <a:lnTo>
                      <a:pt x="713" y="495"/>
                    </a:lnTo>
                    <a:lnTo>
                      <a:pt x="723" y="455"/>
                    </a:lnTo>
                    <a:lnTo>
                      <a:pt x="731" y="417"/>
                    </a:lnTo>
                    <a:lnTo>
                      <a:pt x="736" y="377"/>
                    </a:lnTo>
                    <a:lnTo>
                      <a:pt x="742" y="339"/>
                    </a:lnTo>
                    <a:lnTo>
                      <a:pt x="742" y="297"/>
                    </a:lnTo>
                    <a:lnTo>
                      <a:pt x="744" y="257"/>
                    </a:lnTo>
                    <a:lnTo>
                      <a:pt x="742" y="217"/>
                    </a:lnTo>
                    <a:lnTo>
                      <a:pt x="742" y="177"/>
                    </a:lnTo>
                    <a:lnTo>
                      <a:pt x="738" y="137"/>
                    </a:lnTo>
                    <a:lnTo>
                      <a:pt x="736" y="97"/>
                    </a:lnTo>
                    <a:lnTo>
                      <a:pt x="732" y="57"/>
                    </a:lnTo>
                    <a:lnTo>
                      <a:pt x="731" y="17"/>
                    </a:lnTo>
                    <a:lnTo>
                      <a:pt x="808" y="0"/>
                    </a:lnTo>
                    <a:lnTo>
                      <a:pt x="826" y="150"/>
                    </a:lnTo>
                    <a:lnTo>
                      <a:pt x="850" y="162"/>
                    </a:lnTo>
                    <a:lnTo>
                      <a:pt x="885" y="116"/>
                    </a:lnTo>
                    <a:lnTo>
                      <a:pt x="886" y="143"/>
                    </a:lnTo>
                    <a:lnTo>
                      <a:pt x="888" y="171"/>
                    </a:lnTo>
                    <a:lnTo>
                      <a:pt x="885" y="202"/>
                    </a:lnTo>
                    <a:lnTo>
                      <a:pt x="881" y="236"/>
                    </a:lnTo>
                    <a:lnTo>
                      <a:pt x="873" y="270"/>
                    </a:lnTo>
                    <a:lnTo>
                      <a:pt x="867" y="304"/>
                    </a:lnTo>
                    <a:lnTo>
                      <a:pt x="858" y="339"/>
                    </a:lnTo>
                    <a:lnTo>
                      <a:pt x="850" y="375"/>
                    </a:lnTo>
                    <a:lnTo>
                      <a:pt x="839" y="405"/>
                    </a:lnTo>
                    <a:lnTo>
                      <a:pt x="829" y="437"/>
                    </a:lnTo>
                    <a:lnTo>
                      <a:pt x="818" y="466"/>
                    </a:lnTo>
                    <a:lnTo>
                      <a:pt x="812" y="495"/>
                    </a:lnTo>
                    <a:lnTo>
                      <a:pt x="807" y="517"/>
                    </a:lnTo>
                    <a:lnTo>
                      <a:pt x="803" y="538"/>
                    </a:lnTo>
                    <a:lnTo>
                      <a:pt x="801" y="555"/>
                    </a:lnTo>
                    <a:lnTo>
                      <a:pt x="805" y="569"/>
                    </a:lnTo>
                    <a:lnTo>
                      <a:pt x="822" y="582"/>
                    </a:lnTo>
                    <a:lnTo>
                      <a:pt x="826" y="569"/>
                    </a:lnTo>
                    <a:lnTo>
                      <a:pt x="833" y="555"/>
                    </a:lnTo>
                    <a:lnTo>
                      <a:pt x="845" y="538"/>
                    </a:lnTo>
                    <a:lnTo>
                      <a:pt x="858" y="523"/>
                    </a:lnTo>
                    <a:lnTo>
                      <a:pt x="867" y="506"/>
                    </a:lnTo>
                    <a:lnTo>
                      <a:pt x="879" y="491"/>
                    </a:lnTo>
                    <a:lnTo>
                      <a:pt x="885" y="479"/>
                    </a:lnTo>
                    <a:lnTo>
                      <a:pt x="888" y="474"/>
                    </a:lnTo>
                    <a:lnTo>
                      <a:pt x="883" y="502"/>
                    </a:lnTo>
                    <a:lnTo>
                      <a:pt x="877" y="534"/>
                    </a:lnTo>
                    <a:lnTo>
                      <a:pt x="867" y="569"/>
                    </a:lnTo>
                    <a:lnTo>
                      <a:pt x="858" y="603"/>
                    </a:lnTo>
                    <a:lnTo>
                      <a:pt x="845" y="637"/>
                    </a:lnTo>
                    <a:lnTo>
                      <a:pt x="831" y="671"/>
                    </a:lnTo>
                    <a:lnTo>
                      <a:pt x="814" y="706"/>
                    </a:lnTo>
                    <a:lnTo>
                      <a:pt x="799" y="740"/>
                    </a:lnTo>
                    <a:lnTo>
                      <a:pt x="776" y="770"/>
                    </a:lnTo>
                    <a:lnTo>
                      <a:pt x="755" y="803"/>
                    </a:lnTo>
                    <a:lnTo>
                      <a:pt x="732" y="831"/>
                    </a:lnTo>
                    <a:lnTo>
                      <a:pt x="710" y="860"/>
                    </a:lnTo>
                    <a:lnTo>
                      <a:pt x="683" y="884"/>
                    </a:lnTo>
                    <a:lnTo>
                      <a:pt x="656" y="907"/>
                    </a:lnTo>
                    <a:lnTo>
                      <a:pt x="628" y="926"/>
                    </a:lnTo>
                    <a:lnTo>
                      <a:pt x="601" y="943"/>
                    </a:lnTo>
                    <a:lnTo>
                      <a:pt x="592" y="940"/>
                    </a:lnTo>
                    <a:lnTo>
                      <a:pt x="596" y="924"/>
                    </a:lnTo>
                    <a:lnTo>
                      <a:pt x="599" y="913"/>
                    </a:lnTo>
                    <a:lnTo>
                      <a:pt x="607" y="903"/>
                    </a:lnTo>
                    <a:lnTo>
                      <a:pt x="615" y="890"/>
                    </a:lnTo>
                    <a:lnTo>
                      <a:pt x="624" y="879"/>
                    </a:lnTo>
                    <a:lnTo>
                      <a:pt x="632" y="863"/>
                    </a:lnTo>
                    <a:lnTo>
                      <a:pt x="641" y="852"/>
                    </a:lnTo>
                    <a:lnTo>
                      <a:pt x="649" y="839"/>
                    </a:lnTo>
                    <a:lnTo>
                      <a:pt x="658" y="829"/>
                    </a:lnTo>
                    <a:lnTo>
                      <a:pt x="670" y="812"/>
                    </a:lnTo>
                    <a:lnTo>
                      <a:pt x="675" y="806"/>
                    </a:lnTo>
                    <a:lnTo>
                      <a:pt x="668" y="789"/>
                    </a:lnTo>
                    <a:lnTo>
                      <a:pt x="615" y="814"/>
                    </a:lnTo>
                    <a:lnTo>
                      <a:pt x="561" y="835"/>
                    </a:lnTo>
                    <a:lnTo>
                      <a:pt x="508" y="848"/>
                    </a:lnTo>
                    <a:lnTo>
                      <a:pt x="457" y="858"/>
                    </a:lnTo>
                    <a:lnTo>
                      <a:pt x="402" y="858"/>
                    </a:lnTo>
                    <a:lnTo>
                      <a:pt x="350" y="854"/>
                    </a:lnTo>
                    <a:lnTo>
                      <a:pt x="299" y="843"/>
                    </a:lnTo>
                    <a:lnTo>
                      <a:pt x="251" y="827"/>
                    </a:lnTo>
                    <a:lnTo>
                      <a:pt x="204" y="801"/>
                    </a:lnTo>
                    <a:lnTo>
                      <a:pt x="162" y="770"/>
                    </a:lnTo>
                    <a:lnTo>
                      <a:pt x="122" y="732"/>
                    </a:lnTo>
                    <a:lnTo>
                      <a:pt x="88" y="690"/>
                    </a:lnTo>
                    <a:lnTo>
                      <a:pt x="56" y="637"/>
                    </a:lnTo>
                    <a:lnTo>
                      <a:pt x="33" y="580"/>
                    </a:lnTo>
                    <a:lnTo>
                      <a:pt x="12" y="514"/>
                    </a:lnTo>
                    <a:lnTo>
                      <a:pt x="0" y="44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48" name="Freeform 97"/>
              <p:cNvSpPr>
                <a:spLocks/>
              </p:cNvSpPr>
              <p:nvPr/>
            </p:nvSpPr>
            <p:spPr bwMode="auto">
              <a:xfrm>
                <a:off x="3512" y="1901"/>
                <a:ext cx="144" cy="158"/>
              </a:xfrm>
              <a:custGeom>
                <a:avLst/>
                <a:gdLst>
                  <a:gd name="T0" fmla="*/ 7 w 287"/>
                  <a:gd name="T1" fmla="*/ 11 h 315"/>
                  <a:gd name="T2" fmla="*/ 24 w 287"/>
                  <a:gd name="T3" fmla="*/ 0 h 315"/>
                  <a:gd name="T4" fmla="*/ 36 w 287"/>
                  <a:gd name="T5" fmla="*/ 2 h 315"/>
                  <a:gd name="T6" fmla="*/ 19 w 287"/>
                  <a:gd name="T7" fmla="*/ 15 h 315"/>
                  <a:gd name="T8" fmla="*/ 3 w 287"/>
                  <a:gd name="T9" fmla="*/ 40 h 315"/>
                  <a:gd name="T10" fmla="*/ 2 w 287"/>
                  <a:gd name="T11" fmla="*/ 38 h 315"/>
                  <a:gd name="T12" fmla="*/ 1 w 287"/>
                  <a:gd name="T13" fmla="*/ 36 h 315"/>
                  <a:gd name="T14" fmla="*/ 1 w 287"/>
                  <a:gd name="T15" fmla="*/ 34 h 315"/>
                  <a:gd name="T16" fmla="*/ 1 w 287"/>
                  <a:gd name="T17" fmla="*/ 32 h 315"/>
                  <a:gd name="T18" fmla="*/ 0 w 287"/>
                  <a:gd name="T19" fmla="*/ 30 h 315"/>
                  <a:gd name="T20" fmla="*/ 0 w 287"/>
                  <a:gd name="T21" fmla="*/ 29 h 315"/>
                  <a:gd name="T22" fmla="*/ 1 w 287"/>
                  <a:gd name="T23" fmla="*/ 27 h 315"/>
                  <a:gd name="T24" fmla="*/ 1 w 287"/>
                  <a:gd name="T25" fmla="*/ 26 h 315"/>
                  <a:gd name="T26" fmla="*/ 1 w 287"/>
                  <a:gd name="T27" fmla="*/ 24 h 315"/>
                  <a:gd name="T28" fmla="*/ 2 w 287"/>
                  <a:gd name="T29" fmla="*/ 22 h 315"/>
                  <a:gd name="T30" fmla="*/ 3 w 287"/>
                  <a:gd name="T31" fmla="*/ 21 h 315"/>
                  <a:gd name="T32" fmla="*/ 4 w 287"/>
                  <a:gd name="T33" fmla="*/ 19 h 315"/>
                  <a:gd name="T34" fmla="*/ 4 w 287"/>
                  <a:gd name="T35" fmla="*/ 17 h 315"/>
                  <a:gd name="T36" fmla="*/ 5 w 287"/>
                  <a:gd name="T37" fmla="*/ 15 h 315"/>
                  <a:gd name="T38" fmla="*/ 6 w 287"/>
                  <a:gd name="T39" fmla="*/ 13 h 315"/>
                  <a:gd name="T40" fmla="*/ 7 w 287"/>
                  <a:gd name="T41" fmla="*/ 11 h 315"/>
                  <a:gd name="T42" fmla="*/ 7 w 287"/>
                  <a:gd name="T43" fmla="*/ 11 h 31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287"/>
                  <a:gd name="T67" fmla="*/ 0 h 315"/>
                  <a:gd name="T68" fmla="*/ 287 w 287"/>
                  <a:gd name="T69" fmla="*/ 315 h 315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287" h="315">
                    <a:moveTo>
                      <a:pt x="55" y="83"/>
                    </a:moveTo>
                    <a:lnTo>
                      <a:pt x="185" y="0"/>
                    </a:lnTo>
                    <a:lnTo>
                      <a:pt x="287" y="9"/>
                    </a:lnTo>
                    <a:lnTo>
                      <a:pt x="151" y="116"/>
                    </a:lnTo>
                    <a:lnTo>
                      <a:pt x="21" y="315"/>
                    </a:lnTo>
                    <a:lnTo>
                      <a:pt x="12" y="298"/>
                    </a:lnTo>
                    <a:lnTo>
                      <a:pt x="8" y="281"/>
                    </a:lnTo>
                    <a:lnTo>
                      <a:pt x="2" y="266"/>
                    </a:lnTo>
                    <a:lnTo>
                      <a:pt x="2" y="253"/>
                    </a:lnTo>
                    <a:lnTo>
                      <a:pt x="0" y="239"/>
                    </a:lnTo>
                    <a:lnTo>
                      <a:pt x="0" y="226"/>
                    </a:lnTo>
                    <a:lnTo>
                      <a:pt x="2" y="213"/>
                    </a:lnTo>
                    <a:lnTo>
                      <a:pt x="6" y="201"/>
                    </a:lnTo>
                    <a:lnTo>
                      <a:pt x="8" y="188"/>
                    </a:lnTo>
                    <a:lnTo>
                      <a:pt x="14" y="175"/>
                    </a:lnTo>
                    <a:lnTo>
                      <a:pt x="19" y="161"/>
                    </a:lnTo>
                    <a:lnTo>
                      <a:pt x="25" y="148"/>
                    </a:lnTo>
                    <a:lnTo>
                      <a:pt x="31" y="133"/>
                    </a:lnTo>
                    <a:lnTo>
                      <a:pt x="38" y="118"/>
                    </a:lnTo>
                    <a:lnTo>
                      <a:pt x="46" y="100"/>
                    </a:lnTo>
                    <a:lnTo>
                      <a:pt x="55" y="8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49" name="Freeform 98"/>
              <p:cNvSpPr>
                <a:spLocks/>
              </p:cNvSpPr>
              <p:nvPr/>
            </p:nvSpPr>
            <p:spPr bwMode="auto">
              <a:xfrm>
                <a:off x="3904" y="2338"/>
                <a:ext cx="124" cy="221"/>
              </a:xfrm>
              <a:custGeom>
                <a:avLst/>
                <a:gdLst>
                  <a:gd name="T0" fmla="*/ 25 w 249"/>
                  <a:gd name="T1" fmla="*/ 0 h 443"/>
                  <a:gd name="T2" fmla="*/ 30 w 249"/>
                  <a:gd name="T3" fmla="*/ 0 h 443"/>
                  <a:gd name="T4" fmla="*/ 30 w 249"/>
                  <a:gd name="T5" fmla="*/ 6 h 443"/>
                  <a:gd name="T6" fmla="*/ 31 w 249"/>
                  <a:gd name="T7" fmla="*/ 11 h 443"/>
                  <a:gd name="T8" fmla="*/ 30 w 249"/>
                  <a:gd name="T9" fmla="*/ 15 h 443"/>
                  <a:gd name="T10" fmla="*/ 30 w 249"/>
                  <a:gd name="T11" fmla="*/ 20 h 443"/>
                  <a:gd name="T12" fmla="*/ 29 w 249"/>
                  <a:gd name="T13" fmla="*/ 23 h 443"/>
                  <a:gd name="T14" fmla="*/ 29 w 249"/>
                  <a:gd name="T15" fmla="*/ 27 h 443"/>
                  <a:gd name="T16" fmla="*/ 28 w 249"/>
                  <a:gd name="T17" fmla="*/ 30 h 443"/>
                  <a:gd name="T18" fmla="*/ 27 w 249"/>
                  <a:gd name="T19" fmla="*/ 33 h 443"/>
                  <a:gd name="T20" fmla="*/ 25 w 249"/>
                  <a:gd name="T21" fmla="*/ 35 h 443"/>
                  <a:gd name="T22" fmla="*/ 23 w 249"/>
                  <a:gd name="T23" fmla="*/ 38 h 443"/>
                  <a:gd name="T24" fmla="*/ 20 w 249"/>
                  <a:gd name="T25" fmla="*/ 40 h 443"/>
                  <a:gd name="T26" fmla="*/ 17 w 249"/>
                  <a:gd name="T27" fmla="*/ 43 h 443"/>
                  <a:gd name="T28" fmla="*/ 14 w 249"/>
                  <a:gd name="T29" fmla="*/ 46 h 443"/>
                  <a:gd name="T30" fmla="*/ 10 w 249"/>
                  <a:gd name="T31" fmla="*/ 48 h 443"/>
                  <a:gd name="T32" fmla="*/ 6 w 249"/>
                  <a:gd name="T33" fmla="*/ 51 h 443"/>
                  <a:gd name="T34" fmla="*/ 1 w 249"/>
                  <a:gd name="T35" fmla="*/ 55 h 443"/>
                  <a:gd name="T36" fmla="*/ 0 w 249"/>
                  <a:gd name="T37" fmla="*/ 53 h 443"/>
                  <a:gd name="T38" fmla="*/ 0 w 249"/>
                  <a:gd name="T39" fmla="*/ 51 h 443"/>
                  <a:gd name="T40" fmla="*/ 0 w 249"/>
                  <a:gd name="T41" fmla="*/ 48 h 443"/>
                  <a:gd name="T42" fmla="*/ 1 w 249"/>
                  <a:gd name="T43" fmla="*/ 45 h 443"/>
                  <a:gd name="T44" fmla="*/ 2 w 249"/>
                  <a:gd name="T45" fmla="*/ 42 h 443"/>
                  <a:gd name="T46" fmla="*/ 4 w 249"/>
                  <a:gd name="T47" fmla="*/ 38 h 443"/>
                  <a:gd name="T48" fmla="*/ 6 w 249"/>
                  <a:gd name="T49" fmla="*/ 33 h 443"/>
                  <a:gd name="T50" fmla="*/ 9 w 249"/>
                  <a:gd name="T51" fmla="*/ 29 h 443"/>
                  <a:gd name="T52" fmla="*/ 11 w 249"/>
                  <a:gd name="T53" fmla="*/ 24 h 443"/>
                  <a:gd name="T54" fmla="*/ 14 w 249"/>
                  <a:gd name="T55" fmla="*/ 20 h 443"/>
                  <a:gd name="T56" fmla="*/ 16 w 249"/>
                  <a:gd name="T57" fmla="*/ 15 h 443"/>
                  <a:gd name="T58" fmla="*/ 19 w 249"/>
                  <a:gd name="T59" fmla="*/ 11 h 443"/>
                  <a:gd name="T60" fmla="*/ 20 w 249"/>
                  <a:gd name="T61" fmla="*/ 8 h 443"/>
                  <a:gd name="T62" fmla="*/ 22 w 249"/>
                  <a:gd name="T63" fmla="*/ 4 h 443"/>
                  <a:gd name="T64" fmla="*/ 24 w 249"/>
                  <a:gd name="T65" fmla="*/ 1 h 443"/>
                  <a:gd name="T66" fmla="*/ 25 w 249"/>
                  <a:gd name="T67" fmla="*/ 0 h 443"/>
                  <a:gd name="T68" fmla="*/ 25 w 249"/>
                  <a:gd name="T69" fmla="*/ 0 h 44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49"/>
                  <a:gd name="T106" fmla="*/ 0 h 443"/>
                  <a:gd name="T107" fmla="*/ 249 w 249"/>
                  <a:gd name="T108" fmla="*/ 443 h 44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49" h="443">
                    <a:moveTo>
                      <a:pt x="201" y="0"/>
                    </a:moveTo>
                    <a:lnTo>
                      <a:pt x="247" y="3"/>
                    </a:lnTo>
                    <a:lnTo>
                      <a:pt x="247" y="49"/>
                    </a:lnTo>
                    <a:lnTo>
                      <a:pt x="249" y="91"/>
                    </a:lnTo>
                    <a:lnTo>
                      <a:pt x="247" y="127"/>
                    </a:lnTo>
                    <a:lnTo>
                      <a:pt x="245" y="161"/>
                    </a:lnTo>
                    <a:lnTo>
                      <a:pt x="239" y="190"/>
                    </a:lnTo>
                    <a:lnTo>
                      <a:pt x="235" y="216"/>
                    </a:lnTo>
                    <a:lnTo>
                      <a:pt x="226" y="241"/>
                    </a:lnTo>
                    <a:lnTo>
                      <a:pt x="216" y="266"/>
                    </a:lnTo>
                    <a:lnTo>
                      <a:pt x="201" y="285"/>
                    </a:lnTo>
                    <a:lnTo>
                      <a:pt x="184" y="306"/>
                    </a:lnTo>
                    <a:lnTo>
                      <a:pt x="165" y="327"/>
                    </a:lnTo>
                    <a:lnTo>
                      <a:pt x="142" y="348"/>
                    </a:lnTo>
                    <a:lnTo>
                      <a:pt x="114" y="369"/>
                    </a:lnTo>
                    <a:lnTo>
                      <a:pt x="85" y="391"/>
                    </a:lnTo>
                    <a:lnTo>
                      <a:pt x="49" y="414"/>
                    </a:lnTo>
                    <a:lnTo>
                      <a:pt x="11" y="443"/>
                    </a:lnTo>
                    <a:lnTo>
                      <a:pt x="2" y="431"/>
                    </a:lnTo>
                    <a:lnTo>
                      <a:pt x="0" y="414"/>
                    </a:lnTo>
                    <a:lnTo>
                      <a:pt x="2" y="391"/>
                    </a:lnTo>
                    <a:lnTo>
                      <a:pt x="11" y="367"/>
                    </a:lnTo>
                    <a:lnTo>
                      <a:pt x="21" y="336"/>
                    </a:lnTo>
                    <a:lnTo>
                      <a:pt x="36" y="304"/>
                    </a:lnTo>
                    <a:lnTo>
                      <a:pt x="53" y="270"/>
                    </a:lnTo>
                    <a:lnTo>
                      <a:pt x="74" y="235"/>
                    </a:lnTo>
                    <a:lnTo>
                      <a:pt x="91" y="197"/>
                    </a:lnTo>
                    <a:lnTo>
                      <a:pt x="112" y="163"/>
                    </a:lnTo>
                    <a:lnTo>
                      <a:pt x="131" y="127"/>
                    </a:lnTo>
                    <a:lnTo>
                      <a:pt x="152" y="95"/>
                    </a:lnTo>
                    <a:lnTo>
                      <a:pt x="167" y="64"/>
                    </a:lnTo>
                    <a:lnTo>
                      <a:pt x="182" y="38"/>
                    </a:lnTo>
                    <a:lnTo>
                      <a:pt x="192" y="15"/>
                    </a:lnTo>
                    <a:lnTo>
                      <a:pt x="20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50" name="Freeform 99"/>
              <p:cNvSpPr>
                <a:spLocks/>
              </p:cNvSpPr>
              <p:nvPr/>
            </p:nvSpPr>
            <p:spPr bwMode="auto">
              <a:xfrm>
                <a:off x="3959" y="1887"/>
                <a:ext cx="198" cy="407"/>
              </a:xfrm>
              <a:custGeom>
                <a:avLst/>
                <a:gdLst>
                  <a:gd name="T0" fmla="*/ 4 w 395"/>
                  <a:gd name="T1" fmla="*/ 1 h 814"/>
                  <a:gd name="T2" fmla="*/ 9 w 395"/>
                  <a:gd name="T3" fmla="*/ 0 h 814"/>
                  <a:gd name="T4" fmla="*/ 15 w 395"/>
                  <a:gd name="T5" fmla="*/ 1 h 814"/>
                  <a:gd name="T6" fmla="*/ 20 w 395"/>
                  <a:gd name="T7" fmla="*/ 3 h 814"/>
                  <a:gd name="T8" fmla="*/ 25 w 395"/>
                  <a:gd name="T9" fmla="*/ 6 h 814"/>
                  <a:gd name="T10" fmla="*/ 30 w 395"/>
                  <a:gd name="T11" fmla="*/ 9 h 814"/>
                  <a:gd name="T12" fmla="*/ 34 w 395"/>
                  <a:gd name="T13" fmla="*/ 13 h 814"/>
                  <a:gd name="T14" fmla="*/ 38 w 395"/>
                  <a:gd name="T15" fmla="*/ 18 h 814"/>
                  <a:gd name="T16" fmla="*/ 44 w 395"/>
                  <a:gd name="T17" fmla="*/ 21 h 814"/>
                  <a:gd name="T18" fmla="*/ 47 w 395"/>
                  <a:gd name="T19" fmla="*/ 33 h 814"/>
                  <a:gd name="T20" fmla="*/ 50 w 395"/>
                  <a:gd name="T21" fmla="*/ 46 h 814"/>
                  <a:gd name="T22" fmla="*/ 50 w 395"/>
                  <a:gd name="T23" fmla="*/ 58 h 814"/>
                  <a:gd name="T24" fmla="*/ 49 w 395"/>
                  <a:gd name="T25" fmla="*/ 72 h 814"/>
                  <a:gd name="T26" fmla="*/ 45 w 395"/>
                  <a:gd name="T27" fmla="*/ 83 h 814"/>
                  <a:gd name="T28" fmla="*/ 38 w 395"/>
                  <a:gd name="T29" fmla="*/ 93 h 814"/>
                  <a:gd name="T30" fmla="*/ 28 w 395"/>
                  <a:gd name="T31" fmla="*/ 99 h 814"/>
                  <a:gd name="T32" fmla="*/ 15 w 395"/>
                  <a:gd name="T33" fmla="*/ 102 h 814"/>
                  <a:gd name="T34" fmla="*/ 6 w 395"/>
                  <a:gd name="T35" fmla="*/ 100 h 814"/>
                  <a:gd name="T36" fmla="*/ 6 w 395"/>
                  <a:gd name="T37" fmla="*/ 96 h 814"/>
                  <a:gd name="T38" fmla="*/ 7 w 395"/>
                  <a:gd name="T39" fmla="*/ 93 h 814"/>
                  <a:gd name="T40" fmla="*/ 7 w 395"/>
                  <a:gd name="T41" fmla="*/ 89 h 814"/>
                  <a:gd name="T42" fmla="*/ 8 w 395"/>
                  <a:gd name="T43" fmla="*/ 85 h 814"/>
                  <a:gd name="T44" fmla="*/ 9 w 395"/>
                  <a:gd name="T45" fmla="*/ 82 h 814"/>
                  <a:gd name="T46" fmla="*/ 11 w 395"/>
                  <a:gd name="T47" fmla="*/ 78 h 814"/>
                  <a:gd name="T48" fmla="*/ 13 w 395"/>
                  <a:gd name="T49" fmla="*/ 76 h 814"/>
                  <a:gd name="T50" fmla="*/ 19 w 395"/>
                  <a:gd name="T51" fmla="*/ 77 h 814"/>
                  <a:gd name="T52" fmla="*/ 20 w 395"/>
                  <a:gd name="T53" fmla="*/ 80 h 814"/>
                  <a:gd name="T54" fmla="*/ 20 w 395"/>
                  <a:gd name="T55" fmla="*/ 82 h 814"/>
                  <a:gd name="T56" fmla="*/ 21 w 395"/>
                  <a:gd name="T57" fmla="*/ 85 h 814"/>
                  <a:gd name="T58" fmla="*/ 22 w 395"/>
                  <a:gd name="T59" fmla="*/ 87 h 814"/>
                  <a:gd name="T60" fmla="*/ 23 w 395"/>
                  <a:gd name="T61" fmla="*/ 88 h 814"/>
                  <a:gd name="T62" fmla="*/ 25 w 395"/>
                  <a:gd name="T63" fmla="*/ 87 h 814"/>
                  <a:gd name="T64" fmla="*/ 29 w 395"/>
                  <a:gd name="T65" fmla="*/ 74 h 814"/>
                  <a:gd name="T66" fmla="*/ 30 w 395"/>
                  <a:gd name="T67" fmla="*/ 76 h 814"/>
                  <a:gd name="T68" fmla="*/ 32 w 395"/>
                  <a:gd name="T69" fmla="*/ 79 h 814"/>
                  <a:gd name="T70" fmla="*/ 33 w 395"/>
                  <a:gd name="T71" fmla="*/ 81 h 814"/>
                  <a:gd name="T72" fmla="*/ 36 w 395"/>
                  <a:gd name="T73" fmla="*/ 78 h 814"/>
                  <a:gd name="T74" fmla="*/ 37 w 395"/>
                  <a:gd name="T75" fmla="*/ 73 h 814"/>
                  <a:gd name="T76" fmla="*/ 39 w 395"/>
                  <a:gd name="T77" fmla="*/ 67 h 814"/>
                  <a:gd name="T78" fmla="*/ 39 w 395"/>
                  <a:gd name="T79" fmla="*/ 60 h 814"/>
                  <a:gd name="T80" fmla="*/ 40 w 395"/>
                  <a:gd name="T81" fmla="*/ 54 h 814"/>
                  <a:gd name="T82" fmla="*/ 40 w 395"/>
                  <a:gd name="T83" fmla="*/ 49 h 814"/>
                  <a:gd name="T84" fmla="*/ 39 w 395"/>
                  <a:gd name="T85" fmla="*/ 43 h 814"/>
                  <a:gd name="T86" fmla="*/ 38 w 395"/>
                  <a:gd name="T87" fmla="*/ 38 h 814"/>
                  <a:gd name="T88" fmla="*/ 33 w 395"/>
                  <a:gd name="T89" fmla="*/ 30 h 814"/>
                  <a:gd name="T90" fmla="*/ 24 w 395"/>
                  <a:gd name="T91" fmla="*/ 33 h 814"/>
                  <a:gd name="T92" fmla="*/ 25 w 395"/>
                  <a:gd name="T93" fmla="*/ 37 h 814"/>
                  <a:gd name="T94" fmla="*/ 25 w 395"/>
                  <a:gd name="T95" fmla="*/ 40 h 814"/>
                  <a:gd name="T96" fmla="*/ 25 w 395"/>
                  <a:gd name="T97" fmla="*/ 43 h 814"/>
                  <a:gd name="T98" fmla="*/ 24 w 395"/>
                  <a:gd name="T99" fmla="*/ 46 h 814"/>
                  <a:gd name="T100" fmla="*/ 24 w 395"/>
                  <a:gd name="T101" fmla="*/ 48 h 814"/>
                  <a:gd name="T102" fmla="*/ 24 w 395"/>
                  <a:gd name="T103" fmla="*/ 51 h 814"/>
                  <a:gd name="T104" fmla="*/ 23 w 395"/>
                  <a:gd name="T105" fmla="*/ 53 h 814"/>
                  <a:gd name="T106" fmla="*/ 11 w 395"/>
                  <a:gd name="T107" fmla="*/ 34 h 814"/>
                  <a:gd name="T108" fmla="*/ 11 w 395"/>
                  <a:gd name="T109" fmla="*/ 29 h 814"/>
                  <a:gd name="T110" fmla="*/ 10 w 395"/>
                  <a:gd name="T111" fmla="*/ 25 h 814"/>
                  <a:gd name="T112" fmla="*/ 9 w 395"/>
                  <a:gd name="T113" fmla="*/ 21 h 814"/>
                  <a:gd name="T114" fmla="*/ 7 w 395"/>
                  <a:gd name="T115" fmla="*/ 15 h 814"/>
                  <a:gd name="T116" fmla="*/ 5 w 395"/>
                  <a:gd name="T117" fmla="*/ 12 h 814"/>
                  <a:gd name="T118" fmla="*/ 3 w 395"/>
                  <a:gd name="T119" fmla="*/ 6 h 814"/>
                  <a:gd name="T120" fmla="*/ 1 w 395"/>
                  <a:gd name="T121" fmla="*/ 3 h 814"/>
                  <a:gd name="T122" fmla="*/ 0 w 395"/>
                  <a:gd name="T123" fmla="*/ 1 h 814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95"/>
                  <a:gd name="T187" fmla="*/ 0 h 814"/>
                  <a:gd name="T188" fmla="*/ 395 w 395"/>
                  <a:gd name="T189" fmla="*/ 814 h 814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95" h="814">
                    <a:moveTo>
                      <a:pt x="0" y="8"/>
                    </a:moveTo>
                    <a:lnTo>
                      <a:pt x="25" y="2"/>
                    </a:lnTo>
                    <a:lnTo>
                      <a:pt x="49" y="0"/>
                    </a:lnTo>
                    <a:lnTo>
                      <a:pt x="72" y="0"/>
                    </a:lnTo>
                    <a:lnTo>
                      <a:pt x="95" y="4"/>
                    </a:lnTo>
                    <a:lnTo>
                      <a:pt x="116" y="8"/>
                    </a:lnTo>
                    <a:lnTo>
                      <a:pt x="139" y="15"/>
                    </a:lnTo>
                    <a:lnTo>
                      <a:pt x="160" y="21"/>
                    </a:lnTo>
                    <a:lnTo>
                      <a:pt x="181" y="32"/>
                    </a:lnTo>
                    <a:lnTo>
                      <a:pt x="198" y="42"/>
                    </a:lnTo>
                    <a:lnTo>
                      <a:pt x="217" y="55"/>
                    </a:lnTo>
                    <a:lnTo>
                      <a:pt x="234" y="69"/>
                    </a:lnTo>
                    <a:lnTo>
                      <a:pt x="253" y="86"/>
                    </a:lnTo>
                    <a:lnTo>
                      <a:pt x="268" y="101"/>
                    </a:lnTo>
                    <a:lnTo>
                      <a:pt x="283" y="120"/>
                    </a:lnTo>
                    <a:lnTo>
                      <a:pt x="297" y="139"/>
                    </a:lnTo>
                    <a:lnTo>
                      <a:pt x="312" y="162"/>
                    </a:lnTo>
                    <a:lnTo>
                      <a:pt x="348" y="166"/>
                    </a:lnTo>
                    <a:lnTo>
                      <a:pt x="359" y="209"/>
                    </a:lnTo>
                    <a:lnTo>
                      <a:pt x="375" y="259"/>
                    </a:lnTo>
                    <a:lnTo>
                      <a:pt x="384" y="308"/>
                    </a:lnTo>
                    <a:lnTo>
                      <a:pt x="394" y="363"/>
                    </a:lnTo>
                    <a:lnTo>
                      <a:pt x="395" y="415"/>
                    </a:lnTo>
                    <a:lnTo>
                      <a:pt x="395" y="468"/>
                    </a:lnTo>
                    <a:lnTo>
                      <a:pt x="392" y="519"/>
                    </a:lnTo>
                    <a:lnTo>
                      <a:pt x="386" y="573"/>
                    </a:lnTo>
                    <a:lnTo>
                      <a:pt x="369" y="618"/>
                    </a:lnTo>
                    <a:lnTo>
                      <a:pt x="354" y="664"/>
                    </a:lnTo>
                    <a:lnTo>
                      <a:pt x="329" y="702"/>
                    </a:lnTo>
                    <a:lnTo>
                      <a:pt x="300" y="738"/>
                    </a:lnTo>
                    <a:lnTo>
                      <a:pt x="262" y="767"/>
                    </a:lnTo>
                    <a:lnTo>
                      <a:pt x="221" y="789"/>
                    </a:lnTo>
                    <a:lnTo>
                      <a:pt x="171" y="805"/>
                    </a:lnTo>
                    <a:lnTo>
                      <a:pt x="116" y="814"/>
                    </a:lnTo>
                    <a:lnTo>
                      <a:pt x="46" y="806"/>
                    </a:lnTo>
                    <a:lnTo>
                      <a:pt x="46" y="793"/>
                    </a:lnTo>
                    <a:lnTo>
                      <a:pt x="46" y="780"/>
                    </a:lnTo>
                    <a:lnTo>
                      <a:pt x="46" y="767"/>
                    </a:lnTo>
                    <a:lnTo>
                      <a:pt x="47" y="753"/>
                    </a:lnTo>
                    <a:lnTo>
                      <a:pt x="49" y="738"/>
                    </a:lnTo>
                    <a:lnTo>
                      <a:pt x="53" y="723"/>
                    </a:lnTo>
                    <a:lnTo>
                      <a:pt x="55" y="708"/>
                    </a:lnTo>
                    <a:lnTo>
                      <a:pt x="61" y="694"/>
                    </a:lnTo>
                    <a:lnTo>
                      <a:pt x="63" y="677"/>
                    </a:lnTo>
                    <a:lnTo>
                      <a:pt x="67" y="664"/>
                    </a:lnTo>
                    <a:lnTo>
                      <a:pt x="72" y="649"/>
                    </a:lnTo>
                    <a:lnTo>
                      <a:pt x="78" y="637"/>
                    </a:lnTo>
                    <a:lnTo>
                      <a:pt x="84" y="624"/>
                    </a:lnTo>
                    <a:lnTo>
                      <a:pt x="89" y="613"/>
                    </a:lnTo>
                    <a:lnTo>
                      <a:pt x="97" y="601"/>
                    </a:lnTo>
                    <a:lnTo>
                      <a:pt x="105" y="593"/>
                    </a:lnTo>
                    <a:lnTo>
                      <a:pt x="150" y="611"/>
                    </a:lnTo>
                    <a:lnTo>
                      <a:pt x="150" y="622"/>
                    </a:lnTo>
                    <a:lnTo>
                      <a:pt x="154" y="633"/>
                    </a:lnTo>
                    <a:lnTo>
                      <a:pt x="156" y="645"/>
                    </a:lnTo>
                    <a:lnTo>
                      <a:pt x="160" y="656"/>
                    </a:lnTo>
                    <a:lnTo>
                      <a:pt x="162" y="666"/>
                    </a:lnTo>
                    <a:lnTo>
                      <a:pt x="165" y="675"/>
                    </a:lnTo>
                    <a:lnTo>
                      <a:pt x="167" y="683"/>
                    </a:lnTo>
                    <a:lnTo>
                      <a:pt x="171" y="692"/>
                    </a:lnTo>
                    <a:lnTo>
                      <a:pt x="177" y="700"/>
                    </a:lnTo>
                    <a:lnTo>
                      <a:pt x="182" y="704"/>
                    </a:lnTo>
                    <a:lnTo>
                      <a:pt x="188" y="702"/>
                    </a:lnTo>
                    <a:lnTo>
                      <a:pt x="196" y="694"/>
                    </a:lnTo>
                    <a:lnTo>
                      <a:pt x="221" y="590"/>
                    </a:lnTo>
                    <a:lnTo>
                      <a:pt x="226" y="590"/>
                    </a:lnTo>
                    <a:lnTo>
                      <a:pt x="234" y="597"/>
                    </a:lnTo>
                    <a:lnTo>
                      <a:pt x="240" y="607"/>
                    </a:lnTo>
                    <a:lnTo>
                      <a:pt x="247" y="618"/>
                    </a:lnTo>
                    <a:lnTo>
                      <a:pt x="251" y="628"/>
                    </a:lnTo>
                    <a:lnTo>
                      <a:pt x="257" y="639"/>
                    </a:lnTo>
                    <a:lnTo>
                      <a:pt x="262" y="645"/>
                    </a:lnTo>
                    <a:lnTo>
                      <a:pt x="274" y="649"/>
                    </a:lnTo>
                    <a:lnTo>
                      <a:pt x="281" y="624"/>
                    </a:lnTo>
                    <a:lnTo>
                      <a:pt x="289" y="601"/>
                    </a:lnTo>
                    <a:lnTo>
                      <a:pt x="295" y="578"/>
                    </a:lnTo>
                    <a:lnTo>
                      <a:pt x="302" y="555"/>
                    </a:lnTo>
                    <a:lnTo>
                      <a:pt x="306" y="531"/>
                    </a:lnTo>
                    <a:lnTo>
                      <a:pt x="310" y="508"/>
                    </a:lnTo>
                    <a:lnTo>
                      <a:pt x="312" y="485"/>
                    </a:lnTo>
                    <a:lnTo>
                      <a:pt x="316" y="462"/>
                    </a:lnTo>
                    <a:lnTo>
                      <a:pt x="316" y="438"/>
                    </a:lnTo>
                    <a:lnTo>
                      <a:pt x="316" y="415"/>
                    </a:lnTo>
                    <a:lnTo>
                      <a:pt x="314" y="390"/>
                    </a:lnTo>
                    <a:lnTo>
                      <a:pt x="314" y="367"/>
                    </a:lnTo>
                    <a:lnTo>
                      <a:pt x="310" y="342"/>
                    </a:lnTo>
                    <a:lnTo>
                      <a:pt x="308" y="320"/>
                    </a:lnTo>
                    <a:lnTo>
                      <a:pt x="304" y="297"/>
                    </a:lnTo>
                    <a:lnTo>
                      <a:pt x="302" y="274"/>
                    </a:lnTo>
                    <a:lnTo>
                      <a:pt x="262" y="242"/>
                    </a:lnTo>
                    <a:lnTo>
                      <a:pt x="262" y="379"/>
                    </a:lnTo>
                    <a:lnTo>
                      <a:pt x="186" y="257"/>
                    </a:lnTo>
                    <a:lnTo>
                      <a:pt x="190" y="274"/>
                    </a:lnTo>
                    <a:lnTo>
                      <a:pt x="194" y="295"/>
                    </a:lnTo>
                    <a:lnTo>
                      <a:pt x="194" y="306"/>
                    </a:lnTo>
                    <a:lnTo>
                      <a:pt x="194" y="318"/>
                    </a:lnTo>
                    <a:lnTo>
                      <a:pt x="194" y="329"/>
                    </a:lnTo>
                    <a:lnTo>
                      <a:pt x="196" y="341"/>
                    </a:lnTo>
                    <a:lnTo>
                      <a:pt x="194" y="350"/>
                    </a:lnTo>
                    <a:lnTo>
                      <a:pt x="192" y="361"/>
                    </a:lnTo>
                    <a:lnTo>
                      <a:pt x="190" y="373"/>
                    </a:lnTo>
                    <a:lnTo>
                      <a:pt x="190" y="384"/>
                    </a:lnTo>
                    <a:lnTo>
                      <a:pt x="186" y="394"/>
                    </a:lnTo>
                    <a:lnTo>
                      <a:pt x="186" y="405"/>
                    </a:lnTo>
                    <a:lnTo>
                      <a:pt x="182" y="417"/>
                    </a:lnTo>
                    <a:lnTo>
                      <a:pt x="182" y="428"/>
                    </a:lnTo>
                    <a:lnTo>
                      <a:pt x="91" y="287"/>
                    </a:lnTo>
                    <a:lnTo>
                      <a:pt x="87" y="268"/>
                    </a:lnTo>
                    <a:lnTo>
                      <a:pt x="86" y="251"/>
                    </a:lnTo>
                    <a:lnTo>
                      <a:pt x="84" y="232"/>
                    </a:lnTo>
                    <a:lnTo>
                      <a:pt x="82" y="215"/>
                    </a:lnTo>
                    <a:lnTo>
                      <a:pt x="76" y="196"/>
                    </a:lnTo>
                    <a:lnTo>
                      <a:pt x="70" y="179"/>
                    </a:lnTo>
                    <a:lnTo>
                      <a:pt x="65" y="162"/>
                    </a:lnTo>
                    <a:lnTo>
                      <a:pt x="61" y="145"/>
                    </a:lnTo>
                    <a:lnTo>
                      <a:pt x="53" y="126"/>
                    </a:lnTo>
                    <a:lnTo>
                      <a:pt x="46" y="107"/>
                    </a:lnTo>
                    <a:lnTo>
                      <a:pt x="38" y="90"/>
                    </a:lnTo>
                    <a:lnTo>
                      <a:pt x="32" y="72"/>
                    </a:lnTo>
                    <a:lnTo>
                      <a:pt x="23" y="55"/>
                    </a:lnTo>
                    <a:lnTo>
                      <a:pt x="15" y="38"/>
                    </a:lnTo>
                    <a:lnTo>
                      <a:pt x="8" y="23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51" name="Freeform 100"/>
              <p:cNvSpPr>
                <a:spLocks/>
              </p:cNvSpPr>
              <p:nvPr/>
            </p:nvSpPr>
            <p:spPr bwMode="auto">
              <a:xfrm>
                <a:off x="3992" y="1777"/>
                <a:ext cx="111" cy="38"/>
              </a:xfrm>
              <a:custGeom>
                <a:avLst/>
                <a:gdLst>
                  <a:gd name="T0" fmla="*/ 0 w 220"/>
                  <a:gd name="T1" fmla="*/ 1 h 76"/>
                  <a:gd name="T2" fmla="*/ 2 w 220"/>
                  <a:gd name="T3" fmla="*/ 1 h 76"/>
                  <a:gd name="T4" fmla="*/ 4 w 220"/>
                  <a:gd name="T5" fmla="*/ 0 h 76"/>
                  <a:gd name="T6" fmla="*/ 6 w 220"/>
                  <a:gd name="T7" fmla="*/ 0 h 76"/>
                  <a:gd name="T8" fmla="*/ 8 w 220"/>
                  <a:gd name="T9" fmla="*/ 0 h 76"/>
                  <a:gd name="T10" fmla="*/ 9 w 220"/>
                  <a:gd name="T11" fmla="*/ 0 h 76"/>
                  <a:gd name="T12" fmla="*/ 11 w 220"/>
                  <a:gd name="T13" fmla="*/ 1 h 76"/>
                  <a:gd name="T14" fmla="*/ 13 w 220"/>
                  <a:gd name="T15" fmla="*/ 1 h 76"/>
                  <a:gd name="T16" fmla="*/ 15 w 220"/>
                  <a:gd name="T17" fmla="*/ 1 h 76"/>
                  <a:gd name="T18" fmla="*/ 17 w 220"/>
                  <a:gd name="T19" fmla="*/ 1 h 76"/>
                  <a:gd name="T20" fmla="*/ 18 w 220"/>
                  <a:gd name="T21" fmla="*/ 2 h 76"/>
                  <a:gd name="T22" fmla="*/ 20 w 220"/>
                  <a:gd name="T23" fmla="*/ 2 h 76"/>
                  <a:gd name="T24" fmla="*/ 22 w 220"/>
                  <a:gd name="T25" fmla="*/ 3 h 76"/>
                  <a:gd name="T26" fmla="*/ 23 w 220"/>
                  <a:gd name="T27" fmla="*/ 5 h 76"/>
                  <a:gd name="T28" fmla="*/ 25 w 220"/>
                  <a:gd name="T29" fmla="*/ 5 h 76"/>
                  <a:gd name="T30" fmla="*/ 26 w 220"/>
                  <a:gd name="T31" fmla="*/ 6 h 76"/>
                  <a:gd name="T32" fmla="*/ 28 w 220"/>
                  <a:gd name="T33" fmla="*/ 9 h 76"/>
                  <a:gd name="T34" fmla="*/ 27 w 220"/>
                  <a:gd name="T35" fmla="*/ 7 h 76"/>
                  <a:gd name="T36" fmla="*/ 25 w 220"/>
                  <a:gd name="T37" fmla="*/ 7 h 76"/>
                  <a:gd name="T38" fmla="*/ 24 w 220"/>
                  <a:gd name="T39" fmla="*/ 7 h 76"/>
                  <a:gd name="T40" fmla="*/ 22 w 220"/>
                  <a:gd name="T41" fmla="*/ 7 h 76"/>
                  <a:gd name="T42" fmla="*/ 21 w 220"/>
                  <a:gd name="T43" fmla="*/ 7 h 76"/>
                  <a:gd name="T44" fmla="*/ 20 w 220"/>
                  <a:gd name="T45" fmla="*/ 7 h 76"/>
                  <a:gd name="T46" fmla="*/ 18 w 220"/>
                  <a:gd name="T47" fmla="*/ 7 h 76"/>
                  <a:gd name="T48" fmla="*/ 17 w 220"/>
                  <a:gd name="T49" fmla="*/ 7 h 76"/>
                  <a:gd name="T50" fmla="*/ 15 w 220"/>
                  <a:gd name="T51" fmla="*/ 7 h 76"/>
                  <a:gd name="T52" fmla="*/ 14 w 220"/>
                  <a:gd name="T53" fmla="*/ 7 h 76"/>
                  <a:gd name="T54" fmla="*/ 12 w 220"/>
                  <a:gd name="T55" fmla="*/ 7 h 76"/>
                  <a:gd name="T56" fmla="*/ 11 w 220"/>
                  <a:gd name="T57" fmla="*/ 8 h 76"/>
                  <a:gd name="T58" fmla="*/ 9 w 220"/>
                  <a:gd name="T59" fmla="*/ 9 h 76"/>
                  <a:gd name="T60" fmla="*/ 8 w 220"/>
                  <a:gd name="T61" fmla="*/ 9 h 76"/>
                  <a:gd name="T62" fmla="*/ 7 w 220"/>
                  <a:gd name="T63" fmla="*/ 9 h 76"/>
                  <a:gd name="T64" fmla="*/ 6 w 220"/>
                  <a:gd name="T65" fmla="*/ 10 h 76"/>
                  <a:gd name="T66" fmla="*/ 0 w 220"/>
                  <a:gd name="T67" fmla="*/ 1 h 76"/>
                  <a:gd name="T68" fmla="*/ 0 w 220"/>
                  <a:gd name="T69" fmla="*/ 1 h 7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20"/>
                  <a:gd name="T106" fmla="*/ 0 h 76"/>
                  <a:gd name="T107" fmla="*/ 220 w 220"/>
                  <a:gd name="T108" fmla="*/ 76 h 7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20" h="76">
                    <a:moveTo>
                      <a:pt x="0" y="3"/>
                    </a:moveTo>
                    <a:lnTo>
                      <a:pt x="13" y="1"/>
                    </a:lnTo>
                    <a:lnTo>
                      <a:pt x="28" y="0"/>
                    </a:lnTo>
                    <a:lnTo>
                      <a:pt x="41" y="0"/>
                    </a:lnTo>
                    <a:lnTo>
                      <a:pt x="57" y="0"/>
                    </a:lnTo>
                    <a:lnTo>
                      <a:pt x="70" y="0"/>
                    </a:lnTo>
                    <a:lnTo>
                      <a:pt x="85" y="1"/>
                    </a:lnTo>
                    <a:lnTo>
                      <a:pt x="100" y="3"/>
                    </a:lnTo>
                    <a:lnTo>
                      <a:pt x="115" y="9"/>
                    </a:lnTo>
                    <a:lnTo>
                      <a:pt x="129" y="11"/>
                    </a:lnTo>
                    <a:lnTo>
                      <a:pt x="142" y="17"/>
                    </a:lnTo>
                    <a:lnTo>
                      <a:pt x="155" y="22"/>
                    </a:lnTo>
                    <a:lnTo>
                      <a:pt x="171" y="30"/>
                    </a:lnTo>
                    <a:lnTo>
                      <a:pt x="182" y="36"/>
                    </a:lnTo>
                    <a:lnTo>
                      <a:pt x="195" y="45"/>
                    </a:lnTo>
                    <a:lnTo>
                      <a:pt x="207" y="55"/>
                    </a:lnTo>
                    <a:lnTo>
                      <a:pt x="220" y="66"/>
                    </a:lnTo>
                    <a:lnTo>
                      <a:pt x="209" y="60"/>
                    </a:lnTo>
                    <a:lnTo>
                      <a:pt x="197" y="58"/>
                    </a:lnTo>
                    <a:lnTo>
                      <a:pt x="186" y="57"/>
                    </a:lnTo>
                    <a:lnTo>
                      <a:pt x="174" y="57"/>
                    </a:lnTo>
                    <a:lnTo>
                      <a:pt x="163" y="57"/>
                    </a:lnTo>
                    <a:lnTo>
                      <a:pt x="152" y="57"/>
                    </a:lnTo>
                    <a:lnTo>
                      <a:pt x="140" y="57"/>
                    </a:lnTo>
                    <a:lnTo>
                      <a:pt x="129" y="58"/>
                    </a:lnTo>
                    <a:lnTo>
                      <a:pt x="117" y="58"/>
                    </a:lnTo>
                    <a:lnTo>
                      <a:pt x="106" y="60"/>
                    </a:lnTo>
                    <a:lnTo>
                      <a:pt x="95" y="62"/>
                    </a:lnTo>
                    <a:lnTo>
                      <a:pt x="83" y="64"/>
                    </a:lnTo>
                    <a:lnTo>
                      <a:pt x="72" y="66"/>
                    </a:lnTo>
                    <a:lnTo>
                      <a:pt x="60" y="70"/>
                    </a:lnTo>
                    <a:lnTo>
                      <a:pt x="51" y="72"/>
                    </a:lnTo>
                    <a:lnTo>
                      <a:pt x="41" y="76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52" name="Freeform 101"/>
              <p:cNvSpPr>
                <a:spLocks/>
              </p:cNvSpPr>
              <p:nvPr/>
            </p:nvSpPr>
            <p:spPr bwMode="auto">
              <a:xfrm>
                <a:off x="4031" y="1833"/>
                <a:ext cx="100" cy="35"/>
              </a:xfrm>
              <a:custGeom>
                <a:avLst/>
                <a:gdLst>
                  <a:gd name="T0" fmla="*/ 0 w 200"/>
                  <a:gd name="T1" fmla="*/ 0 h 70"/>
                  <a:gd name="T2" fmla="*/ 25 w 200"/>
                  <a:gd name="T3" fmla="*/ 1 h 70"/>
                  <a:gd name="T4" fmla="*/ 25 w 200"/>
                  <a:gd name="T5" fmla="*/ 2 h 70"/>
                  <a:gd name="T6" fmla="*/ 25 w 200"/>
                  <a:gd name="T7" fmla="*/ 4 h 70"/>
                  <a:gd name="T8" fmla="*/ 24 w 200"/>
                  <a:gd name="T9" fmla="*/ 5 h 70"/>
                  <a:gd name="T10" fmla="*/ 22 w 200"/>
                  <a:gd name="T11" fmla="*/ 6 h 70"/>
                  <a:gd name="T12" fmla="*/ 20 w 200"/>
                  <a:gd name="T13" fmla="*/ 7 h 70"/>
                  <a:gd name="T14" fmla="*/ 18 w 200"/>
                  <a:gd name="T15" fmla="*/ 8 h 70"/>
                  <a:gd name="T16" fmla="*/ 16 w 200"/>
                  <a:gd name="T17" fmla="*/ 9 h 70"/>
                  <a:gd name="T18" fmla="*/ 14 w 200"/>
                  <a:gd name="T19" fmla="*/ 9 h 70"/>
                  <a:gd name="T20" fmla="*/ 0 w 200"/>
                  <a:gd name="T21" fmla="*/ 0 h 70"/>
                  <a:gd name="T22" fmla="*/ 0 w 200"/>
                  <a:gd name="T23" fmla="*/ 0 h 7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00"/>
                  <a:gd name="T37" fmla="*/ 0 h 70"/>
                  <a:gd name="T38" fmla="*/ 200 w 200"/>
                  <a:gd name="T39" fmla="*/ 70 h 7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00" h="70">
                    <a:moveTo>
                      <a:pt x="0" y="0"/>
                    </a:moveTo>
                    <a:lnTo>
                      <a:pt x="200" y="4"/>
                    </a:lnTo>
                    <a:lnTo>
                      <a:pt x="200" y="19"/>
                    </a:lnTo>
                    <a:lnTo>
                      <a:pt x="194" y="32"/>
                    </a:lnTo>
                    <a:lnTo>
                      <a:pt x="185" y="42"/>
                    </a:lnTo>
                    <a:lnTo>
                      <a:pt x="175" y="53"/>
                    </a:lnTo>
                    <a:lnTo>
                      <a:pt x="158" y="59"/>
                    </a:lnTo>
                    <a:lnTo>
                      <a:pt x="143" y="64"/>
                    </a:lnTo>
                    <a:lnTo>
                      <a:pt x="128" y="68"/>
                    </a:lnTo>
                    <a:lnTo>
                      <a:pt x="113" y="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53" name="Freeform 102"/>
              <p:cNvSpPr>
                <a:spLocks/>
              </p:cNvSpPr>
              <p:nvPr/>
            </p:nvSpPr>
            <p:spPr bwMode="auto">
              <a:xfrm>
                <a:off x="4127" y="1959"/>
                <a:ext cx="140" cy="227"/>
              </a:xfrm>
              <a:custGeom>
                <a:avLst/>
                <a:gdLst>
                  <a:gd name="T0" fmla="*/ 0 w 280"/>
                  <a:gd name="T1" fmla="*/ 3 h 452"/>
                  <a:gd name="T2" fmla="*/ 9 w 280"/>
                  <a:gd name="T3" fmla="*/ 1 h 452"/>
                  <a:gd name="T4" fmla="*/ 15 w 280"/>
                  <a:gd name="T5" fmla="*/ 0 h 452"/>
                  <a:gd name="T6" fmla="*/ 21 w 280"/>
                  <a:gd name="T7" fmla="*/ 2 h 452"/>
                  <a:gd name="T8" fmla="*/ 26 w 280"/>
                  <a:gd name="T9" fmla="*/ 5 h 452"/>
                  <a:gd name="T10" fmla="*/ 29 w 280"/>
                  <a:gd name="T11" fmla="*/ 9 h 452"/>
                  <a:gd name="T12" fmla="*/ 33 w 280"/>
                  <a:gd name="T13" fmla="*/ 15 h 452"/>
                  <a:gd name="T14" fmla="*/ 35 w 280"/>
                  <a:gd name="T15" fmla="*/ 21 h 452"/>
                  <a:gd name="T16" fmla="*/ 35 w 280"/>
                  <a:gd name="T17" fmla="*/ 27 h 452"/>
                  <a:gd name="T18" fmla="*/ 35 w 280"/>
                  <a:gd name="T19" fmla="*/ 34 h 452"/>
                  <a:gd name="T20" fmla="*/ 33 w 280"/>
                  <a:gd name="T21" fmla="*/ 40 h 452"/>
                  <a:gd name="T22" fmla="*/ 30 w 280"/>
                  <a:gd name="T23" fmla="*/ 46 h 452"/>
                  <a:gd name="T24" fmla="*/ 27 w 280"/>
                  <a:gd name="T25" fmla="*/ 51 h 452"/>
                  <a:gd name="T26" fmla="*/ 22 w 280"/>
                  <a:gd name="T27" fmla="*/ 54 h 452"/>
                  <a:gd name="T28" fmla="*/ 18 w 280"/>
                  <a:gd name="T29" fmla="*/ 57 h 452"/>
                  <a:gd name="T30" fmla="*/ 10 w 280"/>
                  <a:gd name="T31" fmla="*/ 57 h 452"/>
                  <a:gd name="T32" fmla="*/ 4 w 280"/>
                  <a:gd name="T33" fmla="*/ 56 h 452"/>
                  <a:gd name="T34" fmla="*/ 5 w 280"/>
                  <a:gd name="T35" fmla="*/ 43 h 452"/>
                  <a:gd name="T36" fmla="*/ 19 w 280"/>
                  <a:gd name="T37" fmla="*/ 43 h 452"/>
                  <a:gd name="T38" fmla="*/ 20 w 280"/>
                  <a:gd name="T39" fmla="*/ 42 h 452"/>
                  <a:gd name="T40" fmla="*/ 21 w 280"/>
                  <a:gd name="T41" fmla="*/ 40 h 452"/>
                  <a:gd name="T42" fmla="*/ 22 w 280"/>
                  <a:gd name="T43" fmla="*/ 39 h 452"/>
                  <a:gd name="T44" fmla="*/ 23 w 280"/>
                  <a:gd name="T45" fmla="*/ 38 h 452"/>
                  <a:gd name="T46" fmla="*/ 23 w 280"/>
                  <a:gd name="T47" fmla="*/ 36 h 452"/>
                  <a:gd name="T48" fmla="*/ 24 w 280"/>
                  <a:gd name="T49" fmla="*/ 35 h 452"/>
                  <a:gd name="T50" fmla="*/ 24 w 280"/>
                  <a:gd name="T51" fmla="*/ 34 h 452"/>
                  <a:gd name="T52" fmla="*/ 25 w 280"/>
                  <a:gd name="T53" fmla="*/ 32 h 452"/>
                  <a:gd name="T54" fmla="*/ 25 w 280"/>
                  <a:gd name="T55" fmla="*/ 30 h 452"/>
                  <a:gd name="T56" fmla="*/ 25 w 280"/>
                  <a:gd name="T57" fmla="*/ 29 h 452"/>
                  <a:gd name="T58" fmla="*/ 25 w 280"/>
                  <a:gd name="T59" fmla="*/ 27 h 452"/>
                  <a:gd name="T60" fmla="*/ 25 w 280"/>
                  <a:gd name="T61" fmla="*/ 26 h 452"/>
                  <a:gd name="T62" fmla="*/ 25 w 280"/>
                  <a:gd name="T63" fmla="*/ 24 h 452"/>
                  <a:gd name="T64" fmla="*/ 25 w 280"/>
                  <a:gd name="T65" fmla="*/ 23 h 452"/>
                  <a:gd name="T66" fmla="*/ 25 w 280"/>
                  <a:gd name="T67" fmla="*/ 21 h 452"/>
                  <a:gd name="T68" fmla="*/ 25 w 280"/>
                  <a:gd name="T69" fmla="*/ 20 h 452"/>
                  <a:gd name="T70" fmla="*/ 22 w 280"/>
                  <a:gd name="T71" fmla="*/ 19 h 452"/>
                  <a:gd name="T72" fmla="*/ 18 w 280"/>
                  <a:gd name="T73" fmla="*/ 28 h 452"/>
                  <a:gd name="T74" fmla="*/ 14 w 280"/>
                  <a:gd name="T75" fmla="*/ 18 h 452"/>
                  <a:gd name="T76" fmla="*/ 10 w 280"/>
                  <a:gd name="T77" fmla="*/ 29 h 452"/>
                  <a:gd name="T78" fmla="*/ 9 w 280"/>
                  <a:gd name="T79" fmla="*/ 28 h 452"/>
                  <a:gd name="T80" fmla="*/ 7 w 280"/>
                  <a:gd name="T81" fmla="*/ 28 h 452"/>
                  <a:gd name="T82" fmla="*/ 6 w 280"/>
                  <a:gd name="T83" fmla="*/ 28 h 452"/>
                  <a:gd name="T84" fmla="*/ 5 w 280"/>
                  <a:gd name="T85" fmla="*/ 30 h 452"/>
                  <a:gd name="T86" fmla="*/ 5 w 280"/>
                  <a:gd name="T87" fmla="*/ 28 h 452"/>
                  <a:gd name="T88" fmla="*/ 4 w 280"/>
                  <a:gd name="T89" fmla="*/ 26 h 452"/>
                  <a:gd name="T90" fmla="*/ 4 w 280"/>
                  <a:gd name="T91" fmla="*/ 24 h 452"/>
                  <a:gd name="T92" fmla="*/ 4 w 280"/>
                  <a:gd name="T93" fmla="*/ 23 h 452"/>
                  <a:gd name="T94" fmla="*/ 3 w 280"/>
                  <a:gd name="T95" fmla="*/ 21 h 452"/>
                  <a:gd name="T96" fmla="*/ 3 w 280"/>
                  <a:gd name="T97" fmla="*/ 20 h 452"/>
                  <a:gd name="T98" fmla="*/ 2 w 280"/>
                  <a:gd name="T99" fmla="*/ 18 h 452"/>
                  <a:gd name="T100" fmla="*/ 2 w 280"/>
                  <a:gd name="T101" fmla="*/ 16 h 452"/>
                  <a:gd name="T102" fmla="*/ 2 w 280"/>
                  <a:gd name="T103" fmla="*/ 14 h 452"/>
                  <a:gd name="T104" fmla="*/ 2 w 280"/>
                  <a:gd name="T105" fmla="*/ 13 h 452"/>
                  <a:gd name="T106" fmla="*/ 2 w 280"/>
                  <a:gd name="T107" fmla="*/ 11 h 452"/>
                  <a:gd name="T108" fmla="*/ 2 w 280"/>
                  <a:gd name="T109" fmla="*/ 9 h 452"/>
                  <a:gd name="T110" fmla="*/ 1 w 280"/>
                  <a:gd name="T111" fmla="*/ 8 h 452"/>
                  <a:gd name="T112" fmla="*/ 1 w 280"/>
                  <a:gd name="T113" fmla="*/ 6 h 452"/>
                  <a:gd name="T114" fmla="*/ 1 w 280"/>
                  <a:gd name="T115" fmla="*/ 4 h 452"/>
                  <a:gd name="T116" fmla="*/ 0 w 280"/>
                  <a:gd name="T117" fmla="*/ 3 h 452"/>
                  <a:gd name="T118" fmla="*/ 0 w 280"/>
                  <a:gd name="T119" fmla="*/ 3 h 452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280"/>
                  <a:gd name="T181" fmla="*/ 0 h 452"/>
                  <a:gd name="T182" fmla="*/ 280 w 280"/>
                  <a:gd name="T183" fmla="*/ 452 h 452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280" h="452">
                    <a:moveTo>
                      <a:pt x="0" y="21"/>
                    </a:moveTo>
                    <a:lnTo>
                      <a:pt x="65" y="2"/>
                    </a:lnTo>
                    <a:lnTo>
                      <a:pt x="122" y="0"/>
                    </a:lnTo>
                    <a:lnTo>
                      <a:pt x="170" y="11"/>
                    </a:lnTo>
                    <a:lnTo>
                      <a:pt x="210" y="38"/>
                    </a:lnTo>
                    <a:lnTo>
                      <a:pt x="238" y="70"/>
                    </a:lnTo>
                    <a:lnTo>
                      <a:pt x="261" y="114"/>
                    </a:lnTo>
                    <a:lnTo>
                      <a:pt x="274" y="163"/>
                    </a:lnTo>
                    <a:lnTo>
                      <a:pt x="280" y="215"/>
                    </a:lnTo>
                    <a:lnTo>
                      <a:pt x="274" y="264"/>
                    </a:lnTo>
                    <a:lnTo>
                      <a:pt x="263" y="315"/>
                    </a:lnTo>
                    <a:lnTo>
                      <a:pt x="244" y="361"/>
                    </a:lnTo>
                    <a:lnTo>
                      <a:pt x="217" y="401"/>
                    </a:lnTo>
                    <a:lnTo>
                      <a:pt x="181" y="429"/>
                    </a:lnTo>
                    <a:lnTo>
                      <a:pt x="139" y="448"/>
                    </a:lnTo>
                    <a:lnTo>
                      <a:pt x="86" y="452"/>
                    </a:lnTo>
                    <a:lnTo>
                      <a:pt x="33" y="445"/>
                    </a:lnTo>
                    <a:lnTo>
                      <a:pt x="42" y="336"/>
                    </a:lnTo>
                    <a:lnTo>
                      <a:pt x="156" y="340"/>
                    </a:lnTo>
                    <a:lnTo>
                      <a:pt x="166" y="329"/>
                    </a:lnTo>
                    <a:lnTo>
                      <a:pt x="174" y="319"/>
                    </a:lnTo>
                    <a:lnTo>
                      <a:pt x="179" y="308"/>
                    </a:lnTo>
                    <a:lnTo>
                      <a:pt x="187" y="298"/>
                    </a:lnTo>
                    <a:lnTo>
                      <a:pt x="191" y="287"/>
                    </a:lnTo>
                    <a:lnTo>
                      <a:pt x="194" y="275"/>
                    </a:lnTo>
                    <a:lnTo>
                      <a:pt x="198" y="264"/>
                    </a:lnTo>
                    <a:lnTo>
                      <a:pt x="202" y="253"/>
                    </a:lnTo>
                    <a:lnTo>
                      <a:pt x="202" y="239"/>
                    </a:lnTo>
                    <a:lnTo>
                      <a:pt x="204" y="226"/>
                    </a:lnTo>
                    <a:lnTo>
                      <a:pt x="204" y="215"/>
                    </a:lnTo>
                    <a:lnTo>
                      <a:pt x="204" y="203"/>
                    </a:lnTo>
                    <a:lnTo>
                      <a:pt x="202" y="190"/>
                    </a:lnTo>
                    <a:lnTo>
                      <a:pt x="202" y="177"/>
                    </a:lnTo>
                    <a:lnTo>
                      <a:pt x="202" y="165"/>
                    </a:lnTo>
                    <a:lnTo>
                      <a:pt x="202" y="154"/>
                    </a:lnTo>
                    <a:lnTo>
                      <a:pt x="177" y="150"/>
                    </a:lnTo>
                    <a:lnTo>
                      <a:pt x="147" y="220"/>
                    </a:lnTo>
                    <a:lnTo>
                      <a:pt x="115" y="137"/>
                    </a:lnTo>
                    <a:lnTo>
                      <a:pt x="84" y="228"/>
                    </a:lnTo>
                    <a:lnTo>
                      <a:pt x="75" y="222"/>
                    </a:lnTo>
                    <a:lnTo>
                      <a:pt x="59" y="222"/>
                    </a:lnTo>
                    <a:lnTo>
                      <a:pt x="50" y="224"/>
                    </a:lnTo>
                    <a:lnTo>
                      <a:pt x="46" y="234"/>
                    </a:lnTo>
                    <a:lnTo>
                      <a:pt x="40" y="218"/>
                    </a:lnTo>
                    <a:lnTo>
                      <a:pt x="39" y="207"/>
                    </a:lnTo>
                    <a:lnTo>
                      <a:pt x="33" y="192"/>
                    </a:lnTo>
                    <a:lnTo>
                      <a:pt x="33" y="180"/>
                    </a:lnTo>
                    <a:lnTo>
                      <a:pt x="29" y="165"/>
                    </a:lnTo>
                    <a:lnTo>
                      <a:pt x="27" y="154"/>
                    </a:lnTo>
                    <a:lnTo>
                      <a:pt x="23" y="139"/>
                    </a:lnTo>
                    <a:lnTo>
                      <a:pt x="23" y="127"/>
                    </a:lnTo>
                    <a:lnTo>
                      <a:pt x="21" y="112"/>
                    </a:lnTo>
                    <a:lnTo>
                      <a:pt x="19" y="99"/>
                    </a:lnTo>
                    <a:lnTo>
                      <a:pt x="18" y="83"/>
                    </a:lnTo>
                    <a:lnTo>
                      <a:pt x="16" y="70"/>
                    </a:lnTo>
                    <a:lnTo>
                      <a:pt x="12" y="57"/>
                    </a:lnTo>
                    <a:lnTo>
                      <a:pt x="8" y="43"/>
                    </a:lnTo>
                    <a:lnTo>
                      <a:pt x="4" y="32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54" name="Freeform 103"/>
              <p:cNvSpPr>
                <a:spLocks/>
              </p:cNvSpPr>
              <p:nvPr/>
            </p:nvSpPr>
            <p:spPr bwMode="auto">
              <a:xfrm>
                <a:off x="1672" y="2155"/>
                <a:ext cx="1250" cy="114"/>
              </a:xfrm>
              <a:custGeom>
                <a:avLst/>
                <a:gdLst>
                  <a:gd name="T0" fmla="*/ 5 w 2501"/>
                  <a:gd name="T1" fmla="*/ 18 h 229"/>
                  <a:gd name="T2" fmla="*/ 105 w 2501"/>
                  <a:gd name="T3" fmla="*/ 14 h 229"/>
                  <a:gd name="T4" fmla="*/ 216 w 2501"/>
                  <a:gd name="T5" fmla="*/ 7 h 229"/>
                  <a:gd name="T6" fmla="*/ 209 w 2501"/>
                  <a:gd name="T7" fmla="*/ 2 h 229"/>
                  <a:gd name="T8" fmla="*/ 255 w 2501"/>
                  <a:gd name="T9" fmla="*/ 0 h 229"/>
                  <a:gd name="T10" fmla="*/ 240 w 2501"/>
                  <a:gd name="T11" fmla="*/ 7 h 229"/>
                  <a:gd name="T12" fmla="*/ 262 w 2501"/>
                  <a:gd name="T13" fmla="*/ 17 h 229"/>
                  <a:gd name="T14" fmla="*/ 312 w 2501"/>
                  <a:gd name="T15" fmla="*/ 17 h 229"/>
                  <a:gd name="T16" fmla="*/ 252 w 2501"/>
                  <a:gd name="T17" fmla="*/ 24 h 229"/>
                  <a:gd name="T18" fmla="*/ 238 w 2501"/>
                  <a:gd name="T19" fmla="*/ 15 h 229"/>
                  <a:gd name="T20" fmla="*/ 222 w 2501"/>
                  <a:gd name="T21" fmla="*/ 23 h 229"/>
                  <a:gd name="T22" fmla="*/ 217 w 2501"/>
                  <a:gd name="T23" fmla="*/ 12 h 229"/>
                  <a:gd name="T24" fmla="*/ 201 w 2501"/>
                  <a:gd name="T25" fmla="*/ 22 h 229"/>
                  <a:gd name="T26" fmla="*/ 195 w 2501"/>
                  <a:gd name="T27" fmla="*/ 15 h 229"/>
                  <a:gd name="T28" fmla="*/ 179 w 2501"/>
                  <a:gd name="T29" fmla="*/ 20 h 229"/>
                  <a:gd name="T30" fmla="*/ 175 w 2501"/>
                  <a:gd name="T31" fmla="*/ 15 h 229"/>
                  <a:gd name="T32" fmla="*/ 161 w 2501"/>
                  <a:gd name="T33" fmla="*/ 22 h 229"/>
                  <a:gd name="T34" fmla="*/ 156 w 2501"/>
                  <a:gd name="T35" fmla="*/ 12 h 229"/>
                  <a:gd name="T36" fmla="*/ 120 w 2501"/>
                  <a:gd name="T37" fmla="*/ 26 h 229"/>
                  <a:gd name="T38" fmla="*/ 116 w 2501"/>
                  <a:gd name="T39" fmla="*/ 15 h 229"/>
                  <a:gd name="T40" fmla="*/ 82 w 2501"/>
                  <a:gd name="T41" fmla="*/ 23 h 229"/>
                  <a:gd name="T42" fmla="*/ 52 w 2501"/>
                  <a:gd name="T43" fmla="*/ 22 h 229"/>
                  <a:gd name="T44" fmla="*/ 40 w 2501"/>
                  <a:gd name="T45" fmla="*/ 28 h 229"/>
                  <a:gd name="T46" fmla="*/ 0 w 2501"/>
                  <a:gd name="T47" fmla="*/ 27 h 229"/>
                  <a:gd name="T48" fmla="*/ 5 w 2501"/>
                  <a:gd name="T49" fmla="*/ 18 h 229"/>
                  <a:gd name="T50" fmla="*/ 5 w 2501"/>
                  <a:gd name="T51" fmla="*/ 18 h 229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501"/>
                  <a:gd name="T79" fmla="*/ 0 h 229"/>
                  <a:gd name="T80" fmla="*/ 2501 w 2501"/>
                  <a:gd name="T81" fmla="*/ 229 h 229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501" h="229">
                    <a:moveTo>
                      <a:pt x="46" y="145"/>
                    </a:moveTo>
                    <a:lnTo>
                      <a:pt x="843" y="113"/>
                    </a:lnTo>
                    <a:lnTo>
                      <a:pt x="1729" y="57"/>
                    </a:lnTo>
                    <a:lnTo>
                      <a:pt x="1679" y="16"/>
                    </a:lnTo>
                    <a:lnTo>
                      <a:pt x="2044" y="0"/>
                    </a:lnTo>
                    <a:lnTo>
                      <a:pt x="1921" y="57"/>
                    </a:lnTo>
                    <a:lnTo>
                      <a:pt x="2098" y="137"/>
                    </a:lnTo>
                    <a:lnTo>
                      <a:pt x="2501" y="137"/>
                    </a:lnTo>
                    <a:lnTo>
                      <a:pt x="2023" y="194"/>
                    </a:lnTo>
                    <a:lnTo>
                      <a:pt x="1907" y="120"/>
                    </a:lnTo>
                    <a:lnTo>
                      <a:pt x="1778" y="187"/>
                    </a:lnTo>
                    <a:lnTo>
                      <a:pt x="1742" y="99"/>
                    </a:lnTo>
                    <a:lnTo>
                      <a:pt x="1613" y="183"/>
                    </a:lnTo>
                    <a:lnTo>
                      <a:pt x="1563" y="124"/>
                    </a:lnTo>
                    <a:lnTo>
                      <a:pt x="1438" y="166"/>
                    </a:lnTo>
                    <a:lnTo>
                      <a:pt x="1407" y="124"/>
                    </a:lnTo>
                    <a:lnTo>
                      <a:pt x="1291" y="183"/>
                    </a:lnTo>
                    <a:lnTo>
                      <a:pt x="1250" y="103"/>
                    </a:lnTo>
                    <a:lnTo>
                      <a:pt x="966" y="208"/>
                    </a:lnTo>
                    <a:lnTo>
                      <a:pt x="934" y="124"/>
                    </a:lnTo>
                    <a:lnTo>
                      <a:pt x="660" y="187"/>
                    </a:lnTo>
                    <a:lnTo>
                      <a:pt x="423" y="183"/>
                    </a:lnTo>
                    <a:lnTo>
                      <a:pt x="327" y="229"/>
                    </a:lnTo>
                    <a:lnTo>
                      <a:pt x="0" y="219"/>
                    </a:lnTo>
                    <a:lnTo>
                      <a:pt x="46" y="14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55" name="Freeform 104"/>
              <p:cNvSpPr>
                <a:spLocks/>
              </p:cNvSpPr>
              <p:nvPr/>
            </p:nvSpPr>
            <p:spPr bwMode="auto">
              <a:xfrm>
                <a:off x="1811" y="2363"/>
                <a:ext cx="282" cy="292"/>
              </a:xfrm>
              <a:custGeom>
                <a:avLst/>
                <a:gdLst>
                  <a:gd name="T0" fmla="*/ 36 w 565"/>
                  <a:gd name="T1" fmla="*/ 0 h 586"/>
                  <a:gd name="T2" fmla="*/ 50 w 565"/>
                  <a:gd name="T3" fmla="*/ 0 h 586"/>
                  <a:gd name="T4" fmla="*/ 44 w 565"/>
                  <a:gd name="T5" fmla="*/ 7 h 586"/>
                  <a:gd name="T6" fmla="*/ 57 w 565"/>
                  <a:gd name="T7" fmla="*/ 11 h 586"/>
                  <a:gd name="T8" fmla="*/ 47 w 565"/>
                  <a:gd name="T9" fmla="*/ 23 h 586"/>
                  <a:gd name="T10" fmla="*/ 60 w 565"/>
                  <a:gd name="T11" fmla="*/ 30 h 586"/>
                  <a:gd name="T12" fmla="*/ 50 w 565"/>
                  <a:gd name="T13" fmla="*/ 42 h 586"/>
                  <a:gd name="T14" fmla="*/ 59 w 565"/>
                  <a:gd name="T15" fmla="*/ 47 h 586"/>
                  <a:gd name="T16" fmla="*/ 53 w 565"/>
                  <a:gd name="T17" fmla="*/ 56 h 586"/>
                  <a:gd name="T18" fmla="*/ 70 w 565"/>
                  <a:gd name="T19" fmla="*/ 66 h 586"/>
                  <a:gd name="T20" fmla="*/ 51 w 565"/>
                  <a:gd name="T21" fmla="*/ 73 h 586"/>
                  <a:gd name="T22" fmla="*/ 43 w 565"/>
                  <a:gd name="T23" fmla="*/ 41 h 586"/>
                  <a:gd name="T24" fmla="*/ 0 w 565"/>
                  <a:gd name="T25" fmla="*/ 39 h 586"/>
                  <a:gd name="T26" fmla="*/ 31 w 565"/>
                  <a:gd name="T27" fmla="*/ 33 h 586"/>
                  <a:gd name="T28" fmla="*/ 26 w 565"/>
                  <a:gd name="T29" fmla="*/ 25 h 586"/>
                  <a:gd name="T30" fmla="*/ 40 w 565"/>
                  <a:gd name="T31" fmla="*/ 20 h 586"/>
                  <a:gd name="T32" fmla="*/ 27 w 565"/>
                  <a:gd name="T33" fmla="*/ 6 h 586"/>
                  <a:gd name="T34" fmla="*/ 44 w 565"/>
                  <a:gd name="T35" fmla="*/ 9 h 586"/>
                  <a:gd name="T36" fmla="*/ 36 w 565"/>
                  <a:gd name="T37" fmla="*/ 0 h 586"/>
                  <a:gd name="T38" fmla="*/ 36 w 565"/>
                  <a:gd name="T39" fmla="*/ 0 h 58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565"/>
                  <a:gd name="T61" fmla="*/ 0 h 586"/>
                  <a:gd name="T62" fmla="*/ 565 w 565"/>
                  <a:gd name="T63" fmla="*/ 586 h 58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565" h="586">
                    <a:moveTo>
                      <a:pt x="291" y="0"/>
                    </a:moveTo>
                    <a:lnTo>
                      <a:pt x="407" y="4"/>
                    </a:lnTo>
                    <a:lnTo>
                      <a:pt x="352" y="63"/>
                    </a:lnTo>
                    <a:lnTo>
                      <a:pt x="460" y="88"/>
                    </a:lnTo>
                    <a:lnTo>
                      <a:pt x="382" y="190"/>
                    </a:lnTo>
                    <a:lnTo>
                      <a:pt x="485" y="242"/>
                    </a:lnTo>
                    <a:lnTo>
                      <a:pt x="407" y="344"/>
                    </a:lnTo>
                    <a:lnTo>
                      <a:pt x="477" y="378"/>
                    </a:lnTo>
                    <a:lnTo>
                      <a:pt x="428" y="453"/>
                    </a:lnTo>
                    <a:lnTo>
                      <a:pt x="565" y="536"/>
                    </a:lnTo>
                    <a:lnTo>
                      <a:pt x="415" y="586"/>
                    </a:lnTo>
                    <a:lnTo>
                      <a:pt x="344" y="329"/>
                    </a:lnTo>
                    <a:lnTo>
                      <a:pt x="0" y="320"/>
                    </a:lnTo>
                    <a:lnTo>
                      <a:pt x="249" y="266"/>
                    </a:lnTo>
                    <a:lnTo>
                      <a:pt x="215" y="207"/>
                    </a:lnTo>
                    <a:lnTo>
                      <a:pt x="323" y="162"/>
                    </a:lnTo>
                    <a:lnTo>
                      <a:pt x="221" y="53"/>
                    </a:lnTo>
                    <a:lnTo>
                      <a:pt x="352" y="74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56" name="Freeform 105"/>
              <p:cNvSpPr>
                <a:spLocks/>
              </p:cNvSpPr>
              <p:nvPr/>
            </p:nvSpPr>
            <p:spPr bwMode="auto">
              <a:xfrm>
                <a:off x="1725" y="2554"/>
                <a:ext cx="52" cy="98"/>
              </a:xfrm>
              <a:custGeom>
                <a:avLst/>
                <a:gdLst>
                  <a:gd name="T0" fmla="*/ 11 w 105"/>
                  <a:gd name="T1" fmla="*/ 0 h 196"/>
                  <a:gd name="T2" fmla="*/ 13 w 105"/>
                  <a:gd name="T3" fmla="*/ 25 h 196"/>
                  <a:gd name="T4" fmla="*/ 0 w 105"/>
                  <a:gd name="T5" fmla="*/ 23 h 196"/>
                  <a:gd name="T6" fmla="*/ 11 w 105"/>
                  <a:gd name="T7" fmla="*/ 12 h 196"/>
                  <a:gd name="T8" fmla="*/ 4 w 105"/>
                  <a:gd name="T9" fmla="*/ 3 h 196"/>
                  <a:gd name="T10" fmla="*/ 11 w 105"/>
                  <a:gd name="T11" fmla="*/ 0 h 196"/>
                  <a:gd name="T12" fmla="*/ 11 w 105"/>
                  <a:gd name="T13" fmla="*/ 0 h 19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05"/>
                  <a:gd name="T22" fmla="*/ 0 h 196"/>
                  <a:gd name="T23" fmla="*/ 105 w 105"/>
                  <a:gd name="T24" fmla="*/ 196 h 19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05" h="196">
                    <a:moveTo>
                      <a:pt x="91" y="0"/>
                    </a:moveTo>
                    <a:lnTo>
                      <a:pt x="105" y="196"/>
                    </a:lnTo>
                    <a:lnTo>
                      <a:pt x="0" y="183"/>
                    </a:lnTo>
                    <a:lnTo>
                      <a:pt x="91" y="92"/>
                    </a:lnTo>
                    <a:lnTo>
                      <a:pt x="34" y="17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57" name="Freeform 106"/>
              <p:cNvSpPr>
                <a:spLocks/>
              </p:cNvSpPr>
              <p:nvPr/>
            </p:nvSpPr>
            <p:spPr bwMode="auto">
              <a:xfrm>
                <a:off x="3130" y="2122"/>
                <a:ext cx="134" cy="174"/>
              </a:xfrm>
              <a:custGeom>
                <a:avLst/>
                <a:gdLst>
                  <a:gd name="T0" fmla="*/ 0 w 268"/>
                  <a:gd name="T1" fmla="*/ 0 h 348"/>
                  <a:gd name="T2" fmla="*/ 3 w 268"/>
                  <a:gd name="T3" fmla="*/ 23 h 348"/>
                  <a:gd name="T4" fmla="*/ 11 w 268"/>
                  <a:gd name="T5" fmla="*/ 40 h 348"/>
                  <a:gd name="T6" fmla="*/ 14 w 268"/>
                  <a:gd name="T7" fmla="*/ 31 h 348"/>
                  <a:gd name="T8" fmla="*/ 24 w 268"/>
                  <a:gd name="T9" fmla="*/ 44 h 348"/>
                  <a:gd name="T10" fmla="*/ 24 w 268"/>
                  <a:gd name="T11" fmla="*/ 36 h 348"/>
                  <a:gd name="T12" fmla="*/ 34 w 268"/>
                  <a:gd name="T13" fmla="*/ 41 h 348"/>
                  <a:gd name="T14" fmla="*/ 29 w 268"/>
                  <a:gd name="T15" fmla="*/ 19 h 348"/>
                  <a:gd name="T16" fmla="*/ 20 w 268"/>
                  <a:gd name="T17" fmla="*/ 25 h 348"/>
                  <a:gd name="T18" fmla="*/ 18 w 268"/>
                  <a:gd name="T19" fmla="*/ 3 h 348"/>
                  <a:gd name="T20" fmla="*/ 11 w 268"/>
                  <a:gd name="T21" fmla="*/ 18 h 348"/>
                  <a:gd name="T22" fmla="*/ 8 w 268"/>
                  <a:gd name="T23" fmla="*/ 1 h 348"/>
                  <a:gd name="T24" fmla="*/ 4 w 268"/>
                  <a:gd name="T25" fmla="*/ 10 h 348"/>
                  <a:gd name="T26" fmla="*/ 0 w 268"/>
                  <a:gd name="T27" fmla="*/ 0 h 348"/>
                  <a:gd name="T28" fmla="*/ 0 w 268"/>
                  <a:gd name="T29" fmla="*/ 0 h 348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268"/>
                  <a:gd name="T46" fmla="*/ 0 h 348"/>
                  <a:gd name="T47" fmla="*/ 268 w 268"/>
                  <a:gd name="T48" fmla="*/ 348 h 348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268" h="348">
                    <a:moveTo>
                      <a:pt x="0" y="0"/>
                    </a:moveTo>
                    <a:lnTo>
                      <a:pt x="25" y="190"/>
                    </a:lnTo>
                    <a:lnTo>
                      <a:pt x="91" y="316"/>
                    </a:lnTo>
                    <a:lnTo>
                      <a:pt x="112" y="253"/>
                    </a:lnTo>
                    <a:lnTo>
                      <a:pt x="194" y="348"/>
                    </a:lnTo>
                    <a:lnTo>
                      <a:pt x="194" y="281"/>
                    </a:lnTo>
                    <a:lnTo>
                      <a:pt x="268" y="323"/>
                    </a:lnTo>
                    <a:lnTo>
                      <a:pt x="234" y="148"/>
                    </a:lnTo>
                    <a:lnTo>
                      <a:pt x="165" y="200"/>
                    </a:lnTo>
                    <a:lnTo>
                      <a:pt x="145" y="28"/>
                    </a:lnTo>
                    <a:lnTo>
                      <a:pt x="91" y="137"/>
                    </a:lnTo>
                    <a:lnTo>
                      <a:pt x="70" y="4"/>
                    </a:lnTo>
                    <a:lnTo>
                      <a:pt x="36" y="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58" name="Freeform 107"/>
              <p:cNvSpPr>
                <a:spLocks/>
              </p:cNvSpPr>
              <p:nvPr/>
            </p:nvSpPr>
            <p:spPr bwMode="auto">
              <a:xfrm>
                <a:off x="3322" y="2091"/>
                <a:ext cx="413" cy="423"/>
              </a:xfrm>
              <a:custGeom>
                <a:avLst/>
                <a:gdLst>
                  <a:gd name="T0" fmla="*/ 0 w 825"/>
                  <a:gd name="T1" fmla="*/ 0 h 846"/>
                  <a:gd name="T2" fmla="*/ 4 w 825"/>
                  <a:gd name="T3" fmla="*/ 46 h 846"/>
                  <a:gd name="T4" fmla="*/ 17 w 825"/>
                  <a:gd name="T5" fmla="*/ 51 h 846"/>
                  <a:gd name="T6" fmla="*/ 13 w 825"/>
                  <a:gd name="T7" fmla="*/ 60 h 846"/>
                  <a:gd name="T8" fmla="*/ 24 w 825"/>
                  <a:gd name="T9" fmla="*/ 68 h 846"/>
                  <a:gd name="T10" fmla="*/ 22 w 825"/>
                  <a:gd name="T11" fmla="*/ 78 h 846"/>
                  <a:gd name="T12" fmla="*/ 32 w 825"/>
                  <a:gd name="T13" fmla="*/ 84 h 846"/>
                  <a:gd name="T14" fmla="*/ 30 w 825"/>
                  <a:gd name="T15" fmla="*/ 88 h 846"/>
                  <a:gd name="T16" fmla="*/ 43 w 825"/>
                  <a:gd name="T17" fmla="*/ 91 h 846"/>
                  <a:gd name="T18" fmla="*/ 55 w 825"/>
                  <a:gd name="T19" fmla="*/ 101 h 846"/>
                  <a:gd name="T20" fmla="*/ 63 w 825"/>
                  <a:gd name="T21" fmla="*/ 99 h 846"/>
                  <a:gd name="T22" fmla="*/ 67 w 825"/>
                  <a:gd name="T23" fmla="*/ 105 h 846"/>
                  <a:gd name="T24" fmla="*/ 84 w 825"/>
                  <a:gd name="T25" fmla="*/ 99 h 846"/>
                  <a:gd name="T26" fmla="*/ 85 w 825"/>
                  <a:gd name="T27" fmla="*/ 106 h 846"/>
                  <a:gd name="T28" fmla="*/ 100 w 825"/>
                  <a:gd name="T29" fmla="*/ 104 h 846"/>
                  <a:gd name="T30" fmla="*/ 96 w 825"/>
                  <a:gd name="T31" fmla="*/ 96 h 846"/>
                  <a:gd name="T32" fmla="*/ 104 w 825"/>
                  <a:gd name="T33" fmla="*/ 91 h 846"/>
                  <a:gd name="T34" fmla="*/ 72 w 825"/>
                  <a:gd name="T35" fmla="*/ 92 h 846"/>
                  <a:gd name="T36" fmla="*/ 46 w 825"/>
                  <a:gd name="T37" fmla="*/ 84 h 846"/>
                  <a:gd name="T38" fmla="*/ 26 w 825"/>
                  <a:gd name="T39" fmla="*/ 59 h 846"/>
                  <a:gd name="T40" fmla="*/ 23 w 825"/>
                  <a:gd name="T41" fmla="*/ 24 h 846"/>
                  <a:gd name="T42" fmla="*/ 13 w 825"/>
                  <a:gd name="T43" fmla="*/ 41 h 846"/>
                  <a:gd name="T44" fmla="*/ 7 w 825"/>
                  <a:gd name="T45" fmla="*/ 12 h 846"/>
                  <a:gd name="T46" fmla="*/ 0 w 825"/>
                  <a:gd name="T47" fmla="*/ 0 h 846"/>
                  <a:gd name="T48" fmla="*/ 0 w 825"/>
                  <a:gd name="T49" fmla="*/ 0 h 84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25"/>
                  <a:gd name="T76" fmla="*/ 0 h 846"/>
                  <a:gd name="T77" fmla="*/ 825 w 825"/>
                  <a:gd name="T78" fmla="*/ 846 h 84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25" h="846">
                    <a:moveTo>
                      <a:pt x="0" y="0"/>
                    </a:moveTo>
                    <a:lnTo>
                      <a:pt x="29" y="365"/>
                    </a:lnTo>
                    <a:lnTo>
                      <a:pt x="133" y="407"/>
                    </a:lnTo>
                    <a:lnTo>
                      <a:pt x="103" y="485"/>
                    </a:lnTo>
                    <a:lnTo>
                      <a:pt x="186" y="544"/>
                    </a:lnTo>
                    <a:lnTo>
                      <a:pt x="173" y="618"/>
                    </a:lnTo>
                    <a:lnTo>
                      <a:pt x="253" y="670"/>
                    </a:lnTo>
                    <a:lnTo>
                      <a:pt x="240" y="702"/>
                    </a:lnTo>
                    <a:lnTo>
                      <a:pt x="344" y="723"/>
                    </a:lnTo>
                    <a:lnTo>
                      <a:pt x="435" y="806"/>
                    </a:lnTo>
                    <a:lnTo>
                      <a:pt x="502" y="786"/>
                    </a:lnTo>
                    <a:lnTo>
                      <a:pt x="531" y="839"/>
                    </a:lnTo>
                    <a:lnTo>
                      <a:pt x="667" y="789"/>
                    </a:lnTo>
                    <a:lnTo>
                      <a:pt x="677" y="846"/>
                    </a:lnTo>
                    <a:lnTo>
                      <a:pt x="793" y="825"/>
                    </a:lnTo>
                    <a:lnTo>
                      <a:pt x="763" y="768"/>
                    </a:lnTo>
                    <a:lnTo>
                      <a:pt x="825" y="727"/>
                    </a:lnTo>
                    <a:lnTo>
                      <a:pt x="576" y="734"/>
                    </a:lnTo>
                    <a:lnTo>
                      <a:pt x="365" y="670"/>
                    </a:lnTo>
                    <a:lnTo>
                      <a:pt x="207" y="474"/>
                    </a:lnTo>
                    <a:lnTo>
                      <a:pt x="179" y="186"/>
                    </a:lnTo>
                    <a:lnTo>
                      <a:pt x="103" y="323"/>
                    </a:lnTo>
                    <a:lnTo>
                      <a:pt x="50" y="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59" name="Freeform 108"/>
              <p:cNvSpPr>
                <a:spLocks/>
              </p:cNvSpPr>
              <p:nvPr/>
            </p:nvSpPr>
            <p:spPr bwMode="auto">
              <a:xfrm>
                <a:off x="3440" y="1756"/>
                <a:ext cx="500" cy="524"/>
              </a:xfrm>
              <a:custGeom>
                <a:avLst/>
                <a:gdLst>
                  <a:gd name="T0" fmla="*/ 0 w 1000"/>
                  <a:gd name="T1" fmla="*/ 14 h 1048"/>
                  <a:gd name="T2" fmla="*/ 22 w 1000"/>
                  <a:gd name="T3" fmla="*/ 2 h 1048"/>
                  <a:gd name="T4" fmla="*/ 36 w 1000"/>
                  <a:gd name="T5" fmla="*/ 0 h 1048"/>
                  <a:gd name="T6" fmla="*/ 50 w 1000"/>
                  <a:gd name="T7" fmla="*/ 9 h 1048"/>
                  <a:gd name="T8" fmla="*/ 59 w 1000"/>
                  <a:gd name="T9" fmla="*/ 2 h 1048"/>
                  <a:gd name="T10" fmla="*/ 73 w 1000"/>
                  <a:gd name="T11" fmla="*/ 15 h 1048"/>
                  <a:gd name="T12" fmla="*/ 78 w 1000"/>
                  <a:gd name="T13" fmla="*/ 7 h 1048"/>
                  <a:gd name="T14" fmla="*/ 86 w 1000"/>
                  <a:gd name="T15" fmla="*/ 24 h 1048"/>
                  <a:gd name="T16" fmla="*/ 94 w 1000"/>
                  <a:gd name="T17" fmla="*/ 19 h 1048"/>
                  <a:gd name="T18" fmla="*/ 99 w 1000"/>
                  <a:gd name="T19" fmla="*/ 40 h 1048"/>
                  <a:gd name="T20" fmla="*/ 108 w 1000"/>
                  <a:gd name="T21" fmla="*/ 33 h 1048"/>
                  <a:gd name="T22" fmla="*/ 108 w 1000"/>
                  <a:gd name="T23" fmla="*/ 53 h 1048"/>
                  <a:gd name="T24" fmla="*/ 116 w 1000"/>
                  <a:gd name="T25" fmla="*/ 52 h 1048"/>
                  <a:gd name="T26" fmla="*/ 122 w 1000"/>
                  <a:gd name="T27" fmla="*/ 71 h 1048"/>
                  <a:gd name="T28" fmla="*/ 125 w 1000"/>
                  <a:gd name="T29" fmla="*/ 95 h 1048"/>
                  <a:gd name="T30" fmla="*/ 125 w 1000"/>
                  <a:gd name="T31" fmla="*/ 131 h 1048"/>
                  <a:gd name="T32" fmla="*/ 122 w 1000"/>
                  <a:gd name="T33" fmla="*/ 108 h 1048"/>
                  <a:gd name="T34" fmla="*/ 114 w 1000"/>
                  <a:gd name="T35" fmla="*/ 130 h 1048"/>
                  <a:gd name="T36" fmla="*/ 114 w 1000"/>
                  <a:gd name="T37" fmla="*/ 113 h 1048"/>
                  <a:gd name="T38" fmla="*/ 108 w 1000"/>
                  <a:gd name="T39" fmla="*/ 122 h 1048"/>
                  <a:gd name="T40" fmla="*/ 115 w 1000"/>
                  <a:gd name="T41" fmla="*/ 86 h 1048"/>
                  <a:gd name="T42" fmla="*/ 111 w 1000"/>
                  <a:gd name="T43" fmla="*/ 71 h 1048"/>
                  <a:gd name="T44" fmla="*/ 107 w 1000"/>
                  <a:gd name="T45" fmla="*/ 75 h 1048"/>
                  <a:gd name="T46" fmla="*/ 97 w 1000"/>
                  <a:gd name="T47" fmla="*/ 46 h 1048"/>
                  <a:gd name="T48" fmla="*/ 77 w 1000"/>
                  <a:gd name="T49" fmla="*/ 22 h 1048"/>
                  <a:gd name="T50" fmla="*/ 57 w 1000"/>
                  <a:gd name="T51" fmla="*/ 15 h 1048"/>
                  <a:gd name="T52" fmla="*/ 27 w 1000"/>
                  <a:gd name="T53" fmla="*/ 16 h 1048"/>
                  <a:gd name="T54" fmla="*/ 5 w 1000"/>
                  <a:gd name="T55" fmla="*/ 31 h 1048"/>
                  <a:gd name="T56" fmla="*/ 22 w 1000"/>
                  <a:gd name="T57" fmla="*/ 7 h 1048"/>
                  <a:gd name="T58" fmla="*/ 0 w 1000"/>
                  <a:gd name="T59" fmla="*/ 14 h 1048"/>
                  <a:gd name="T60" fmla="*/ 0 w 1000"/>
                  <a:gd name="T61" fmla="*/ 14 h 1048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000"/>
                  <a:gd name="T94" fmla="*/ 0 h 1048"/>
                  <a:gd name="T95" fmla="*/ 1000 w 1000"/>
                  <a:gd name="T96" fmla="*/ 1048 h 1048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000" h="1048">
                    <a:moveTo>
                      <a:pt x="0" y="112"/>
                    </a:moveTo>
                    <a:lnTo>
                      <a:pt x="171" y="17"/>
                    </a:lnTo>
                    <a:lnTo>
                      <a:pt x="287" y="0"/>
                    </a:lnTo>
                    <a:lnTo>
                      <a:pt x="395" y="72"/>
                    </a:lnTo>
                    <a:lnTo>
                      <a:pt x="466" y="17"/>
                    </a:lnTo>
                    <a:lnTo>
                      <a:pt x="578" y="121"/>
                    </a:lnTo>
                    <a:lnTo>
                      <a:pt x="623" y="62"/>
                    </a:lnTo>
                    <a:lnTo>
                      <a:pt x="684" y="196"/>
                    </a:lnTo>
                    <a:lnTo>
                      <a:pt x="747" y="158"/>
                    </a:lnTo>
                    <a:lnTo>
                      <a:pt x="789" y="325"/>
                    </a:lnTo>
                    <a:lnTo>
                      <a:pt x="859" y="262"/>
                    </a:lnTo>
                    <a:lnTo>
                      <a:pt x="863" y="428"/>
                    </a:lnTo>
                    <a:lnTo>
                      <a:pt x="926" y="420"/>
                    </a:lnTo>
                    <a:lnTo>
                      <a:pt x="975" y="574"/>
                    </a:lnTo>
                    <a:lnTo>
                      <a:pt x="1000" y="764"/>
                    </a:lnTo>
                    <a:lnTo>
                      <a:pt x="1000" y="1048"/>
                    </a:lnTo>
                    <a:lnTo>
                      <a:pt x="975" y="869"/>
                    </a:lnTo>
                    <a:lnTo>
                      <a:pt x="905" y="1038"/>
                    </a:lnTo>
                    <a:lnTo>
                      <a:pt x="905" y="911"/>
                    </a:lnTo>
                    <a:lnTo>
                      <a:pt x="859" y="981"/>
                    </a:lnTo>
                    <a:lnTo>
                      <a:pt x="914" y="690"/>
                    </a:lnTo>
                    <a:lnTo>
                      <a:pt x="884" y="574"/>
                    </a:lnTo>
                    <a:lnTo>
                      <a:pt x="852" y="606"/>
                    </a:lnTo>
                    <a:lnTo>
                      <a:pt x="776" y="374"/>
                    </a:lnTo>
                    <a:lnTo>
                      <a:pt x="614" y="178"/>
                    </a:lnTo>
                    <a:lnTo>
                      <a:pt x="452" y="121"/>
                    </a:lnTo>
                    <a:lnTo>
                      <a:pt x="211" y="133"/>
                    </a:lnTo>
                    <a:lnTo>
                      <a:pt x="38" y="249"/>
                    </a:lnTo>
                    <a:lnTo>
                      <a:pt x="175" y="62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60" name="Freeform 109"/>
              <p:cNvSpPr>
                <a:spLocks/>
              </p:cNvSpPr>
              <p:nvPr/>
            </p:nvSpPr>
            <p:spPr bwMode="auto">
              <a:xfrm>
                <a:off x="4045" y="2073"/>
                <a:ext cx="58" cy="113"/>
              </a:xfrm>
              <a:custGeom>
                <a:avLst/>
                <a:gdLst>
                  <a:gd name="T0" fmla="*/ 15 w 116"/>
                  <a:gd name="T1" fmla="*/ 0 h 224"/>
                  <a:gd name="T2" fmla="*/ 12 w 116"/>
                  <a:gd name="T3" fmla="*/ 26 h 224"/>
                  <a:gd name="T4" fmla="*/ 9 w 116"/>
                  <a:gd name="T5" fmla="*/ 20 h 224"/>
                  <a:gd name="T6" fmla="*/ 1 w 116"/>
                  <a:gd name="T7" fmla="*/ 29 h 224"/>
                  <a:gd name="T8" fmla="*/ 0 w 116"/>
                  <a:gd name="T9" fmla="*/ 9 h 224"/>
                  <a:gd name="T10" fmla="*/ 7 w 116"/>
                  <a:gd name="T11" fmla="*/ 13 h 224"/>
                  <a:gd name="T12" fmla="*/ 7 w 116"/>
                  <a:gd name="T13" fmla="*/ 2 h 224"/>
                  <a:gd name="T14" fmla="*/ 11 w 116"/>
                  <a:gd name="T15" fmla="*/ 6 h 224"/>
                  <a:gd name="T16" fmla="*/ 15 w 116"/>
                  <a:gd name="T17" fmla="*/ 0 h 224"/>
                  <a:gd name="T18" fmla="*/ 15 w 116"/>
                  <a:gd name="T19" fmla="*/ 0 h 22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16"/>
                  <a:gd name="T31" fmla="*/ 0 h 224"/>
                  <a:gd name="T32" fmla="*/ 116 w 116"/>
                  <a:gd name="T33" fmla="*/ 224 h 22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16" h="224">
                    <a:moveTo>
                      <a:pt x="116" y="0"/>
                    </a:moveTo>
                    <a:lnTo>
                      <a:pt x="91" y="200"/>
                    </a:lnTo>
                    <a:lnTo>
                      <a:pt x="65" y="158"/>
                    </a:lnTo>
                    <a:lnTo>
                      <a:pt x="4" y="224"/>
                    </a:lnTo>
                    <a:lnTo>
                      <a:pt x="0" y="66"/>
                    </a:lnTo>
                    <a:lnTo>
                      <a:pt x="50" y="101"/>
                    </a:lnTo>
                    <a:lnTo>
                      <a:pt x="53" y="13"/>
                    </a:lnTo>
                    <a:lnTo>
                      <a:pt x="82" y="4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61" name="Freeform 110"/>
              <p:cNvSpPr>
                <a:spLocks/>
              </p:cNvSpPr>
              <p:nvPr/>
            </p:nvSpPr>
            <p:spPr bwMode="auto">
              <a:xfrm>
                <a:off x="4174" y="2070"/>
                <a:ext cx="52" cy="47"/>
              </a:xfrm>
              <a:custGeom>
                <a:avLst/>
                <a:gdLst>
                  <a:gd name="T0" fmla="*/ 0 w 104"/>
                  <a:gd name="T1" fmla="*/ 3 h 95"/>
                  <a:gd name="T2" fmla="*/ 0 w 104"/>
                  <a:gd name="T3" fmla="*/ 11 h 95"/>
                  <a:gd name="T4" fmla="*/ 9 w 104"/>
                  <a:gd name="T5" fmla="*/ 11 h 95"/>
                  <a:gd name="T6" fmla="*/ 13 w 104"/>
                  <a:gd name="T7" fmla="*/ 0 h 95"/>
                  <a:gd name="T8" fmla="*/ 0 w 104"/>
                  <a:gd name="T9" fmla="*/ 3 h 95"/>
                  <a:gd name="T10" fmla="*/ 0 w 104"/>
                  <a:gd name="T11" fmla="*/ 3 h 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4"/>
                  <a:gd name="T19" fmla="*/ 0 h 95"/>
                  <a:gd name="T20" fmla="*/ 104 w 104"/>
                  <a:gd name="T21" fmla="*/ 95 h 9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4" h="95">
                    <a:moveTo>
                      <a:pt x="0" y="29"/>
                    </a:moveTo>
                    <a:lnTo>
                      <a:pt x="0" y="95"/>
                    </a:lnTo>
                    <a:lnTo>
                      <a:pt x="72" y="92"/>
                    </a:lnTo>
                    <a:lnTo>
                      <a:pt x="104" y="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8" name="Group 111"/>
          <p:cNvGrpSpPr>
            <a:grpSpLocks/>
          </p:cNvGrpSpPr>
          <p:nvPr/>
        </p:nvGrpSpPr>
        <p:grpSpPr bwMode="auto">
          <a:xfrm>
            <a:off x="2133600" y="5378450"/>
            <a:ext cx="4622800" cy="646113"/>
            <a:chOff x="960" y="2236"/>
            <a:chExt cx="2912" cy="407"/>
          </a:xfrm>
        </p:grpSpPr>
        <p:sp>
          <p:nvSpPr>
            <p:cNvPr id="54384" name="Text Box 112"/>
            <p:cNvSpPr txBox="1">
              <a:spLocks noChangeArrowheads="1"/>
            </p:cNvSpPr>
            <p:nvPr/>
          </p:nvSpPr>
          <p:spPr bwMode="auto">
            <a:xfrm>
              <a:off x="1478" y="2236"/>
              <a:ext cx="2394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600" b="1" kern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(la </a:t>
              </a:r>
              <a:r>
                <a:rPr lang="en-US" sz="3600" b="1" kern="120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palabra</a:t>
              </a:r>
              <a:r>
                <a:rPr lang="en-US" sz="3600" b="1" kern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 “</a:t>
              </a:r>
              <a:r>
                <a:rPr lang="en-US" sz="3600" b="1" u="sng" kern="120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que</a:t>
              </a:r>
              <a:r>
                <a:rPr lang="en-US" sz="3600" b="1" kern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”)</a:t>
              </a:r>
            </a:p>
          </p:txBody>
        </p:sp>
        <p:grpSp>
          <p:nvGrpSpPr>
            <p:cNvPr id="9" name="Group 113"/>
            <p:cNvGrpSpPr>
              <a:grpSpLocks/>
            </p:cNvGrpSpPr>
            <p:nvPr/>
          </p:nvGrpSpPr>
          <p:grpSpPr bwMode="auto">
            <a:xfrm rot="19782805" flipH="1">
              <a:off x="960" y="2352"/>
              <a:ext cx="536" cy="209"/>
              <a:chOff x="1480" y="1617"/>
              <a:chExt cx="2787" cy="1085"/>
            </a:xfrm>
          </p:grpSpPr>
          <p:sp>
            <p:nvSpPr>
              <p:cNvPr id="16396" name="Freeform 114"/>
              <p:cNvSpPr>
                <a:spLocks/>
              </p:cNvSpPr>
              <p:nvPr/>
            </p:nvSpPr>
            <p:spPr bwMode="auto">
              <a:xfrm>
                <a:off x="3281" y="2101"/>
                <a:ext cx="713" cy="511"/>
              </a:xfrm>
              <a:custGeom>
                <a:avLst/>
                <a:gdLst>
                  <a:gd name="T0" fmla="*/ 0 w 1426"/>
                  <a:gd name="T1" fmla="*/ 10 h 1021"/>
                  <a:gd name="T2" fmla="*/ 42 w 1426"/>
                  <a:gd name="T3" fmla="*/ 8 h 1021"/>
                  <a:gd name="T4" fmla="*/ 47 w 1426"/>
                  <a:gd name="T5" fmla="*/ 54 h 1021"/>
                  <a:gd name="T6" fmla="*/ 77 w 1426"/>
                  <a:gd name="T7" fmla="*/ 77 h 1021"/>
                  <a:gd name="T8" fmla="*/ 109 w 1426"/>
                  <a:gd name="T9" fmla="*/ 77 h 1021"/>
                  <a:gd name="T10" fmla="*/ 134 w 1426"/>
                  <a:gd name="T11" fmla="*/ 42 h 1021"/>
                  <a:gd name="T12" fmla="*/ 140 w 1426"/>
                  <a:gd name="T13" fmla="*/ 0 h 1021"/>
                  <a:gd name="T14" fmla="*/ 177 w 1426"/>
                  <a:gd name="T15" fmla="*/ 4 h 1021"/>
                  <a:gd name="T16" fmla="*/ 178 w 1426"/>
                  <a:gd name="T17" fmla="*/ 41 h 1021"/>
                  <a:gd name="T18" fmla="*/ 153 w 1426"/>
                  <a:gd name="T19" fmla="*/ 94 h 1021"/>
                  <a:gd name="T20" fmla="*/ 94 w 1426"/>
                  <a:gd name="T21" fmla="*/ 128 h 1021"/>
                  <a:gd name="T22" fmla="*/ 39 w 1426"/>
                  <a:gd name="T23" fmla="*/ 108 h 1021"/>
                  <a:gd name="T24" fmla="*/ 6 w 1426"/>
                  <a:gd name="T25" fmla="*/ 63 h 1021"/>
                  <a:gd name="T26" fmla="*/ 0 w 1426"/>
                  <a:gd name="T27" fmla="*/ 10 h 1021"/>
                  <a:gd name="T28" fmla="*/ 0 w 1426"/>
                  <a:gd name="T29" fmla="*/ 10 h 102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426"/>
                  <a:gd name="T46" fmla="*/ 0 h 1021"/>
                  <a:gd name="T47" fmla="*/ 1426 w 1426"/>
                  <a:gd name="T48" fmla="*/ 1021 h 1021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426" h="1021">
                    <a:moveTo>
                      <a:pt x="0" y="74"/>
                    </a:moveTo>
                    <a:lnTo>
                      <a:pt x="331" y="63"/>
                    </a:lnTo>
                    <a:lnTo>
                      <a:pt x="381" y="432"/>
                    </a:lnTo>
                    <a:lnTo>
                      <a:pt x="609" y="614"/>
                    </a:lnTo>
                    <a:lnTo>
                      <a:pt x="875" y="614"/>
                    </a:lnTo>
                    <a:lnTo>
                      <a:pt x="1069" y="333"/>
                    </a:lnTo>
                    <a:lnTo>
                      <a:pt x="1114" y="0"/>
                    </a:lnTo>
                    <a:lnTo>
                      <a:pt x="1409" y="29"/>
                    </a:lnTo>
                    <a:lnTo>
                      <a:pt x="1426" y="327"/>
                    </a:lnTo>
                    <a:lnTo>
                      <a:pt x="1219" y="747"/>
                    </a:lnTo>
                    <a:lnTo>
                      <a:pt x="759" y="1021"/>
                    </a:lnTo>
                    <a:lnTo>
                      <a:pt x="306" y="863"/>
                    </a:lnTo>
                    <a:lnTo>
                      <a:pt x="44" y="498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rgbClr val="BDCA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397" name="Freeform 115"/>
              <p:cNvSpPr>
                <a:spLocks/>
              </p:cNvSpPr>
              <p:nvPr/>
            </p:nvSpPr>
            <p:spPr bwMode="auto">
              <a:xfrm>
                <a:off x="3262" y="1694"/>
                <a:ext cx="999" cy="586"/>
              </a:xfrm>
              <a:custGeom>
                <a:avLst/>
                <a:gdLst>
                  <a:gd name="T0" fmla="*/ 0 w 1999"/>
                  <a:gd name="T1" fmla="*/ 116 h 1172"/>
                  <a:gd name="T2" fmla="*/ 46 w 1999"/>
                  <a:gd name="T3" fmla="*/ 115 h 1172"/>
                  <a:gd name="T4" fmla="*/ 54 w 1999"/>
                  <a:gd name="T5" fmla="*/ 62 h 1172"/>
                  <a:gd name="T6" fmla="*/ 80 w 1999"/>
                  <a:gd name="T7" fmla="*/ 38 h 1172"/>
                  <a:gd name="T8" fmla="*/ 109 w 1999"/>
                  <a:gd name="T9" fmla="*/ 45 h 1172"/>
                  <a:gd name="T10" fmla="*/ 134 w 1999"/>
                  <a:gd name="T11" fmla="*/ 66 h 1172"/>
                  <a:gd name="T12" fmla="*/ 142 w 1999"/>
                  <a:gd name="T13" fmla="*/ 113 h 1172"/>
                  <a:gd name="T14" fmla="*/ 183 w 1999"/>
                  <a:gd name="T15" fmla="*/ 112 h 1172"/>
                  <a:gd name="T16" fmla="*/ 186 w 1999"/>
                  <a:gd name="T17" fmla="*/ 147 h 1172"/>
                  <a:gd name="T18" fmla="*/ 211 w 1999"/>
                  <a:gd name="T19" fmla="*/ 135 h 1172"/>
                  <a:gd name="T20" fmla="*/ 217 w 1999"/>
                  <a:gd name="T21" fmla="*/ 113 h 1172"/>
                  <a:gd name="T22" fmla="*/ 236 w 1999"/>
                  <a:gd name="T23" fmla="*/ 114 h 1172"/>
                  <a:gd name="T24" fmla="*/ 249 w 1999"/>
                  <a:gd name="T25" fmla="*/ 101 h 1172"/>
                  <a:gd name="T26" fmla="*/ 239 w 1999"/>
                  <a:gd name="T27" fmla="*/ 75 h 1172"/>
                  <a:gd name="T28" fmla="*/ 211 w 1999"/>
                  <a:gd name="T29" fmla="*/ 75 h 1172"/>
                  <a:gd name="T30" fmla="*/ 188 w 1999"/>
                  <a:gd name="T31" fmla="*/ 55 h 1172"/>
                  <a:gd name="T32" fmla="*/ 162 w 1999"/>
                  <a:gd name="T33" fmla="*/ 43 h 1172"/>
                  <a:gd name="T34" fmla="*/ 130 w 1999"/>
                  <a:gd name="T35" fmla="*/ 11 h 1172"/>
                  <a:gd name="T36" fmla="*/ 79 w 1999"/>
                  <a:gd name="T37" fmla="*/ 0 h 1172"/>
                  <a:gd name="T38" fmla="*/ 33 w 1999"/>
                  <a:gd name="T39" fmla="*/ 11 h 1172"/>
                  <a:gd name="T40" fmla="*/ 11 w 1999"/>
                  <a:gd name="T41" fmla="*/ 53 h 1172"/>
                  <a:gd name="T42" fmla="*/ 0 w 1999"/>
                  <a:gd name="T43" fmla="*/ 103 h 1172"/>
                  <a:gd name="T44" fmla="*/ 0 w 1999"/>
                  <a:gd name="T45" fmla="*/ 116 h 1172"/>
                  <a:gd name="T46" fmla="*/ 0 w 1999"/>
                  <a:gd name="T47" fmla="*/ 116 h 1172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999"/>
                  <a:gd name="T73" fmla="*/ 0 h 1172"/>
                  <a:gd name="T74" fmla="*/ 1999 w 1999"/>
                  <a:gd name="T75" fmla="*/ 1172 h 1172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999" h="1172">
                    <a:moveTo>
                      <a:pt x="0" y="930"/>
                    </a:moveTo>
                    <a:lnTo>
                      <a:pt x="373" y="922"/>
                    </a:lnTo>
                    <a:lnTo>
                      <a:pt x="436" y="498"/>
                    </a:lnTo>
                    <a:lnTo>
                      <a:pt x="647" y="306"/>
                    </a:lnTo>
                    <a:lnTo>
                      <a:pt x="875" y="361"/>
                    </a:lnTo>
                    <a:lnTo>
                      <a:pt x="1078" y="527"/>
                    </a:lnTo>
                    <a:lnTo>
                      <a:pt x="1137" y="905"/>
                    </a:lnTo>
                    <a:lnTo>
                      <a:pt x="1464" y="898"/>
                    </a:lnTo>
                    <a:lnTo>
                      <a:pt x="1493" y="1172"/>
                    </a:lnTo>
                    <a:lnTo>
                      <a:pt x="1689" y="1080"/>
                    </a:lnTo>
                    <a:lnTo>
                      <a:pt x="1742" y="905"/>
                    </a:lnTo>
                    <a:lnTo>
                      <a:pt x="1890" y="913"/>
                    </a:lnTo>
                    <a:lnTo>
                      <a:pt x="1999" y="814"/>
                    </a:lnTo>
                    <a:lnTo>
                      <a:pt x="1919" y="603"/>
                    </a:lnTo>
                    <a:lnTo>
                      <a:pt x="1689" y="603"/>
                    </a:lnTo>
                    <a:lnTo>
                      <a:pt x="1510" y="445"/>
                    </a:lnTo>
                    <a:lnTo>
                      <a:pt x="1299" y="348"/>
                    </a:lnTo>
                    <a:lnTo>
                      <a:pt x="1040" y="91"/>
                    </a:lnTo>
                    <a:lnTo>
                      <a:pt x="639" y="0"/>
                    </a:lnTo>
                    <a:lnTo>
                      <a:pt x="268" y="91"/>
                    </a:lnTo>
                    <a:lnTo>
                      <a:pt x="90" y="428"/>
                    </a:lnTo>
                    <a:lnTo>
                      <a:pt x="0" y="831"/>
                    </a:lnTo>
                    <a:lnTo>
                      <a:pt x="0" y="930"/>
                    </a:lnTo>
                    <a:close/>
                  </a:path>
                </a:pathLst>
              </a:custGeom>
              <a:solidFill>
                <a:srgbClr val="BDCA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398" name="Freeform 116"/>
              <p:cNvSpPr>
                <a:spLocks/>
              </p:cNvSpPr>
              <p:nvPr/>
            </p:nvSpPr>
            <p:spPr bwMode="auto">
              <a:xfrm>
                <a:off x="2130" y="2340"/>
                <a:ext cx="114" cy="319"/>
              </a:xfrm>
              <a:custGeom>
                <a:avLst/>
                <a:gdLst>
                  <a:gd name="T0" fmla="*/ 0 w 228"/>
                  <a:gd name="T1" fmla="*/ 7 h 639"/>
                  <a:gd name="T2" fmla="*/ 6 w 228"/>
                  <a:gd name="T3" fmla="*/ 79 h 639"/>
                  <a:gd name="T4" fmla="*/ 29 w 228"/>
                  <a:gd name="T5" fmla="*/ 53 h 639"/>
                  <a:gd name="T6" fmla="*/ 21 w 228"/>
                  <a:gd name="T7" fmla="*/ 0 h 639"/>
                  <a:gd name="T8" fmla="*/ 0 w 228"/>
                  <a:gd name="T9" fmla="*/ 7 h 639"/>
                  <a:gd name="T10" fmla="*/ 0 w 228"/>
                  <a:gd name="T11" fmla="*/ 7 h 63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8"/>
                  <a:gd name="T19" fmla="*/ 0 h 639"/>
                  <a:gd name="T20" fmla="*/ 228 w 228"/>
                  <a:gd name="T21" fmla="*/ 639 h 63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8" h="639">
                    <a:moveTo>
                      <a:pt x="0" y="59"/>
                    </a:moveTo>
                    <a:lnTo>
                      <a:pt x="46" y="639"/>
                    </a:lnTo>
                    <a:lnTo>
                      <a:pt x="228" y="428"/>
                    </a:lnTo>
                    <a:lnTo>
                      <a:pt x="165" y="0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96ABB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399" name="Freeform 117"/>
              <p:cNvSpPr>
                <a:spLocks/>
              </p:cNvSpPr>
              <p:nvPr/>
            </p:nvSpPr>
            <p:spPr bwMode="auto">
              <a:xfrm>
                <a:off x="1530" y="1970"/>
                <a:ext cx="1773" cy="729"/>
              </a:xfrm>
              <a:custGeom>
                <a:avLst/>
                <a:gdLst>
                  <a:gd name="T0" fmla="*/ 0 w 3546"/>
                  <a:gd name="T1" fmla="*/ 75 h 1458"/>
                  <a:gd name="T2" fmla="*/ 33 w 3546"/>
                  <a:gd name="T3" fmla="*/ 91 h 1458"/>
                  <a:gd name="T4" fmla="*/ 35 w 3546"/>
                  <a:gd name="T5" fmla="*/ 178 h 1458"/>
                  <a:gd name="T6" fmla="*/ 69 w 3546"/>
                  <a:gd name="T7" fmla="*/ 182 h 1458"/>
                  <a:gd name="T8" fmla="*/ 78 w 3546"/>
                  <a:gd name="T9" fmla="*/ 150 h 1458"/>
                  <a:gd name="T10" fmla="*/ 105 w 3546"/>
                  <a:gd name="T11" fmla="*/ 149 h 1458"/>
                  <a:gd name="T12" fmla="*/ 115 w 3546"/>
                  <a:gd name="T13" fmla="*/ 182 h 1458"/>
                  <a:gd name="T14" fmla="*/ 151 w 3546"/>
                  <a:gd name="T15" fmla="*/ 181 h 1458"/>
                  <a:gd name="T16" fmla="*/ 153 w 3546"/>
                  <a:gd name="T17" fmla="*/ 91 h 1458"/>
                  <a:gd name="T18" fmla="*/ 387 w 3546"/>
                  <a:gd name="T19" fmla="*/ 72 h 1458"/>
                  <a:gd name="T20" fmla="*/ 418 w 3546"/>
                  <a:gd name="T21" fmla="*/ 98 h 1458"/>
                  <a:gd name="T22" fmla="*/ 443 w 3546"/>
                  <a:gd name="T23" fmla="*/ 98 h 1458"/>
                  <a:gd name="T24" fmla="*/ 433 w 3546"/>
                  <a:gd name="T25" fmla="*/ 27 h 1458"/>
                  <a:gd name="T26" fmla="*/ 429 w 3546"/>
                  <a:gd name="T27" fmla="*/ 0 h 1458"/>
                  <a:gd name="T28" fmla="*/ 402 w 3546"/>
                  <a:gd name="T29" fmla="*/ 7 h 1458"/>
                  <a:gd name="T30" fmla="*/ 386 w 3546"/>
                  <a:gd name="T31" fmla="*/ 37 h 1458"/>
                  <a:gd name="T32" fmla="*/ 279 w 3546"/>
                  <a:gd name="T33" fmla="*/ 35 h 1458"/>
                  <a:gd name="T34" fmla="*/ 132 w 3546"/>
                  <a:gd name="T35" fmla="*/ 44 h 1458"/>
                  <a:gd name="T36" fmla="*/ 24 w 3546"/>
                  <a:gd name="T37" fmla="*/ 47 h 1458"/>
                  <a:gd name="T38" fmla="*/ 3 w 3546"/>
                  <a:gd name="T39" fmla="*/ 55 h 1458"/>
                  <a:gd name="T40" fmla="*/ 0 w 3546"/>
                  <a:gd name="T41" fmla="*/ 75 h 1458"/>
                  <a:gd name="T42" fmla="*/ 0 w 3546"/>
                  <a:gd name="T43" fmla="*/ 75 h 145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3546"/>
                  <a:gd name="T67" fmla="*/ 0 h 1458"/>
                  <a:gd name="T68" fmla="*/ 3546 w 3546"/>
                  <a:gd name="T69" fmla="*/ 1458 h 1458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3546" h="1458">
                    <a:moveTo>
                      <a:pt x="0" y="595"/>
                    </a:moveTo>
                    <a:lnTo>
                      <a:pt x="257" y="722"/>
                    </a:lnTo>
                    <a:lnTo>
                      <a:pt x="278" y="1424"/>
                    </a:lnTo>
                    <a:lnTo>
                      <a:pt x="552" y="1458"/>
                    </a:lnTo>
                    <a:lnTo>
                      <a:pt x="618" y="1200"/>
                    </a:lnTo>
                    <a:lnTo>
                      <a:pt x="839" y="1192"/>
                    </a:lnTo>
                    <a:lnTo>
                      <a:pt x="922" y="1449"/>
                    </a:lnTo>
                    <a:lnTo>
                      <a:pt x="1207" y="1441"/>
                    </a:lnTo>
                    <a:lnTo>
                      <a:pt x="1217" y="722"/>
                    </a:lnTo>
                    <a:lnTo>
                      <a:pt x="3092" y="574"/>
                    </a:lnTo>
                    <a:lnTo>
                      <a:pt x="3337" y="789"/>
                    </a:lnTo>
                    <a:lnTo>
                      <a:pt x="3546" y="785"/>
                    </a:lnTo>
                    <a:lnTo>
                      <a:pt x="3464" y="216"/>
                    </a:lnTo>
                    <a:lnTo>
                      <a:pt x="3432" y="0"/>
                    </a:lnTo>
                    <a:lnTo>
                      <a:pt x="3215" y="59"/>
                    </a:lnTo>
                    <a:lnTo>
                      <a:pt x="3088" y="291"/>
                    </a:lnTo>
                    <a:lnTo>
                      <a:pt x="2232" y="279"/>
                    </a:lnTo>
                    <a:lnTo>
                      <a:pt x="1055" y="346"/>
                    </a:lnTo>
                    <a:lnTo>
                      <a:pt x="187" y="378"/>
                    </a:lnTo>
                    <a:lnTo>
                      <a:pt x="17" y="445"/>
                    </a:lnTo>
                    <a:lnTo>
                      <a:pt x="0" y="595"/>
                    </a:lnTo>
                    <a:close/>
                  </a:path>
                </a:pathLst>
              </a:custGeom>
              <a:solidFill>
                <a:srgbClr val="BDCA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00" name="Freeform 118"/>
              <p:cNvSpPr>
                <a:spLocks/>
              </p:cNvSpPr>
              <p:nvPr/>
            </p:nvSpPr>
            <p:spPr bwMode="auto">
              <a:xfrm>
                <a:off x="2640" y="1668"/>
                <a:ext cx="1386" cy="657"/>
              </a:xfrm>
              <a:custGeom>
                <a:avLst/>
                <a:gdLst>
                  <a:gd name="T0" fmla="*/ 41 w 2770"/>
                  <a:gd name="T1" fmla="*/ 102 h 1314"/>
                  <a:gd name="T2" fmla="*/ 87 w 2770"/>
                  <a:gd name="T3" fmla="*/ 100 h 1314"/>
                  <a:gd name="T4" fmla="*/ 114 w 2770"/>
                  <a:gd name="T5" fmla="*/ 84 h 1314"/>
                  <a:gd name="T6" fmla="*/ 136 w 2770"/>
                  <a:gd name="T7" fmla="*/ 67 h 1314"/>
                  <a:gd name="T8" fmla="*/ 158 w 2770"/>
                  <a:gd name="T9" fmla="*/ 68 h 1314"/>
                  <a:gd name="T10" fmla="*/ 249 w 2770"/>
                  <a:gd name="T11" fmla="*/ 0 h 1314"/>
                  <a:gd name="T12" fmla="*/ 345 w 2770"/>
                  <a:gd name="T13" fmla="*/ 88 h 1314"/>
                  <a:gd name="T14" fmla="*/ 331 w 2770"/>
                  <a:gd name="T15" fmla="*/ 141 h 1314"/>
                  <a:gd name="T16" fmla="*/ 329 w 2770"/>
                  <a:gd name="T17" fmla="*/ 99 h 1314"/>
                  <a:gd name="T18" fmla="*/ 311 w 2770"/>
                  <a:gd name="T19" fmla="*/ 70 h 1314"/>
                  <a:gd name="T20" fmla="*/ 313 w 2770"/>
                  <a:gd name="T21" fmla="*/ 55 h 1314"/>
                  <a:gd name="T22" fmla="*/ 310 w 2770"/>
                  <a:gd name="T23" fmla="*/ 46 h 1314"/>
                  <a:gd name="T24" fmla="*/ 301 w 2770"/>
                  <a:gd name="T25" fmla="*/ 39 h 1314"/>
                  <a:gd name="T26" fmla="*/ 293 w 2770"/>
                  <a:gd name="T27" fmla="*/ 35 h 1314"/>
                  <a:gd name="T28" fmla="*/ 281 w 2770"/>
                  <a:gd name="T29" fmla="*/ 26 h 1314"/>
                  <a:gd name="T30" fmla="*/ 273 w 2770"/>
                  <a:gd name="T31" fmla="*/ 26 h 1314"/>
                  <a:gd name="T32" fmla="*/ 260 w 2770"/>
                  <a:gd name="T33" fmla="*/ 21 h 1314"/>
                  <a:gd name="T34" fmla="*/ 252 w 2770"/>
                  <a:gd name="T35" fmla="*/ 20 h 1314"/>
                  <a:gd name="T36" fmla="*/ 235 w 2770"/>
                  <a:gd name="T37" fmla="*/ 17 h 1314"/>
                  <a:gd name="T38" fmla="*/ 204 w 2770"/>
                  <a:gd name="T39" fmla="*/ 25 h 1314"/>
                  <a:gd name="T40" fmla="*/ 180 w 2770"/>
                  <a:gd name="T41" fmla="*/ 48 h 1314"/>
                  <a:gd name="T42" fmla="*/ 185 w 2770"/>
                  <a:gd name="T43" fmla="*/ 47 h 1314"/>
                  <a:gd name="T44" fmla="*/ 193 w 2770"/>
                  <a:gd name="T45" fmla="*/ 52 h 1314"/>
                  <a:gd name="T46" fmla="*/ 202 w 2770"/>
                  <a:gd name="T47" fmla="*/ 44 h 1314"/>
                  <a:gd name="T48" fmla="*/ 212 w 2770"/>
                  <a:gd name="T49" fmla="*/ 39 h 1314"/>
                  <a:gd name="T50" fmla="*/ 205 w 2770"/>
                  <a:gd name="T51" fmla="*/ 48 h 1314"/>
                  <a:gd name="T52" fmla="*/ 198 w 2770"/>
                  <a:gd name="T53" fmla="*/ 62 h 1314"/>
                  <a:gd name="T54" fmla="*/ 198 w 2770"/>
                  <a:gd name="T55" fmla="*/ 74 h 1314"/>
                  <a:gd name="T56" fmla="*/ 248 w 2770"/>
                  <a:gd name="T57" fmla="*/ 40 h 1314"/>
                  <a:gd name="T58" fmla="*/ 292 w 2770"/>
                  <a:gd name="T59" fmla="*/ 71 h 1314"/>
                  <a:gd name="T60" fmla="*/ 275 w 2770"/>
                  <a:gd name="T61" fmla="*/ 62 h 1314"/>
                  <a:gd name="T62" fmla="*/ 223 w 2770"/>
                  <a:gd name="T63" fmla="*/ 63 h 1314"/>
                  <a:gd name="T64" fmla="*/ 197 w 2770"/>
                  <a:gd name="T65" fmla="*/ 116 h 1314"/>
                  <a:gd name="T66" fmla="*/ 187 w 2770"/>
                  <a:gd name="T67" fmla="*/ 130 h 1314"/>
                  <a:gd name="T68" fmla="*/ 182 w 2770"/>
                  <a:gd name="T69" fmla="*/ 119 h 1314"/>
                  <a:gd name="T70" fmla="*/ 184 w 2770"/>
                  <a:gd name="T71" fmla="*/ 97 h 1314"/>
                  <a:gd name="T72" fmla="*/ 169 w 2770"/>
                  <a:gd name="T73" fmla="*/ 78 h 1314"/>
                  <a:gd name="T74" fmla="*/ 166 w 2770"/>
                  <a:gd name="T75" fmla="*/ 111 h 1314"/>
                  <a:gd name="T76" fmla="*/ 168 w 2770"/>
                  <a:gd name="T77" fmla="*/ 145 h 1314"/>
                  <a:gd name="T78" fmla="*/ 155 w 2770"/>
                  <a:gd name="T79" fmla="*/ 137 h 1314"/>
                  <a:gd name="T80" fmla="*/ 151 w 2770"/>
                  <a:gd name="T81" fmla="*/ 123 h 1314"/>
                  <a:gd name="T82" fmla="*/ 145 w 2770"/>
                  <a:gd name="T83" fmla="*/ 118 h 1314"/>
                  <a:gd name="T84" fmla="*/ 147 w 2770"/>
                  <a:gd name="T85" fmla="*/ 104 h 1314"/>
                  <a:gd name="T86" fmla="*/ 141 w 2770"/>
                  <a:gd name="T87" fmla="*/ 109 h 1314"/>
                  <a:gd name="T88" fmla="*/ 135 w 2770"/>
                  <a:gd name="T89" fmla="*/ 122 h 1314"/>
                  <a:gd name="T90" fmla="*/ 135 w 2770"/>
                  <a:gd name="T91" fmla="*/ 102 h 1314"/>
                  <a:gd name="T92" fmla="*/ 132 w 2770"/>
                  <a:gd name="T93" fmla="*/ 101 h 1314"/>
                  <a:gd name="T94" fmla="*/ 125 w 2770"/>
                  <a:gd name="T95" fmla="*/ 114 h 1314"/>
                  <a:gd name="T96" fmla="*/ 126 w 2770"/>
                  <a:gd name="T97" fmla="*/ 104 h 1314"/>
                  <a:gd name="T98" fmla="*/ 122 w 2770"/>
                  <a:gd name="T99" fmla="*/ 95 h 1314"/>
                  <a:gd name="T100" fmla="*/ 119 w 2770"/>
                  <a:gd name="T101" fmla="*/ 122 h 1314"/>
                  <a:gd name="T102" fmla="*/ 127 w 2770"/>
                  <a:gd name="T103" fmla="*/ 150 h 1314"/>
                  <a:gd name="T104" fmla="*/ 25 w 2770"/>
                  <a:gd name="T105" fmla="*/ 149 h 1314"/>
                  <a:gd name="T106" fmla="*/ 61 w 2770"/>
                  <a:gd name="T107" fmla="*/ 148 h 1314"/>
                  <a:gd name="T108" fmla="*/ 95 w 2770"/>
                  <a:gd name="T109" fmla="*/ 144 h 1314"/>
                  <a:gd name="T110" fmla="*/ 73 w 2770"/>
                  <a:gd name="T111" fmla="*/ 137 h 1314"/>
                  <a:gd name="T112" fmla="*/ 28 w 2770"/>
                  <a:gd name="T113" fmla="*/ 134 h 1314"/>
                  <a:gd name="T114" fmla="*/ 20 w 2770"/>
                  <a:gd name="T115" fmla="*/ 127 h 1314"/>
                  <a:gd name="T116" fmla="*/ 47 w 2770"/>
                  <a:gd name="T117" fmla="*/ 124 h 1314"/>
                  <a:gd name="T118" fmla="*/ 71 w 2770"/>
                  <a:gd name="T119" fmla="*/ 116 h 1314"/>
                  <a:gd name="T120" fmla="*/ 1 w 2770"/>
                  <a:gd name="T121" fmla="*/ 108 h 1314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2770"/>
                  <a:gd name="T184" fmla="*/ 0 h 1314"/>
                  <a:gd name="T185" fmla="*/ 2770 w 2770"/>
                  <a:gd name="T186" fmla="*/ 1314 h 1314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2770" h="1314">
                    <a:moveTo>
                      <a:pt x="7" y="848"/>
                    </a:moveTo>
                    <a:lnTo>
                      <a:pt x="59" y="840"/>
                    </a:lnTo>
                    <a:lnTo>
                      <a:pt x="112" y="835"/>
                    </a:lnTo>
                    <a:lnTo>
                      <a:pt x="165" y="831"/>
                    </a:lnTo>
                    <a:lnTo>
                      <a:pt x="219" y="827"/>
                    </a:lnTo>
                    <a:lnTo>
                      <a:pt x="272" y="821"/>
                    </a:lnTo>
                    <a:lnTo>
                      <a:pt x="325" y="819"/>
                    </a:lnTo>
                    <a:lnTo>
                      <a:pt x="378" y="816"/>
                    </a:lnTo>
                    <a:lnTo>
                      <a:pt x="431" y="816"/>
                    </a:lnTo>
                    <a:lnTo>
                      <a:pt x="483" y="812"/>
                    </a:lnTo>
                    <a:lnTo>
                      <a:pt x="536" y="810"/>
                    </a:lnTo>
                    <a:lnTo>
                      <a:pt x="589" y="806"/>
                    </a:lnTo>
                    <a:lnTo>
                      <a:pt x="643" y="806"/>
                    </a:lnTo>
                    <a:lnTo>
                      <a:pt x="696" y="804"/>
                    </a:lnTo>
                    <a:lnTo>
                      <a:pt x="749" y="804"/>
                    </a:lnTo>
                    <a:lnTo>
                      <a:pt x="802" y="802"/>
                    </a:lnTo>
                    <a:lnTo>
                      <a:pt x="857" y="802"/>
                    </a:lnTo>
                    <a:lnTo>
                      <a:pt x="865" y="768"/>
                    </a:lnTo>
                    <a:lnTo>
                      <a:pt x="876" y="738"/>
                    </a:lnTo>
                    <a:lnTo>
                      <a:pt x="890" y="707"/>
                    </a:lnTo>
                    <a:lnTo>
                      <a:pt x="907" y="679"/>
                    </a:lnTo>
                    <a:lnTo>
                      <a:pt x="924" y="650"/>
                    </a:lnTo>
                    <a:lnTo>
                      <a:pt x="947" y="624"/>
                    </a:lnTo>
                    <a:lnTo>
                      <a:pt x="970" y="601"/>
                    </a:lnTo>
                    <a:lnTo>
                      <a:pt x="998" y="580"/>
                    </a:lnTo>
                    <a:lnTo>
                      <a:pt x="1023" y="561"/>
                    </a:lnTo>
                    <a:lnTo>
                      <a:pt x="1053" y="546"/>
                    </a:lnTo>
                    <a:lnTo>
                      <a:pt x="1082" y="532"/>
                    </a:lnTo>
                    <a:lnTo>
                      <a:pt x="1114" y="527"/>
                    </a:lnTo>
                    <a:lnTo>
                      <a:pt x="1144" y="521"/>
                    </a:lnTo>
                    <a:lnTo>
                      <a:pt x="1179" y="523"/>
                    </a:lnTo>
                    <a:lnTo>
                      <a:pt x="1211" y="528"/>
                    </a:lnTo>
                    <a:lnTo>
                      <a:pt x="1247" y="542"/>
                    </a:lnTo>
                    <a:lnTo>
                      <a:pt x="1255" y="544"/>
                    </a:lnTo>
                    <a:lnTo>
                      <a:pt x="1259" y="538"/>
                    </a:lnTo>
                    <a:lnTo>
                      <a:pt x="1274" y="525"/>
                    </a:lnTo>
                    <a:lnTo>
                      <a:pt x="1346" y="346"/>
                    </a:lnTo>
                    <a:lnTo>
                      <a:pt x="1445" y="207"/>
                    </a:lnTo>
                    <a:lnTo>
                      <a:pt x="1563" y="104"/>
                    </a:lnTo>
                    <a:lnTo>
                      <a:pt x="1698" y="40"/>
                    </a:lnTo>
                    <a:lnTo>
                      <a:pt x="1838" y="4"/>
                    </a:lnTo>
                    <a:lnTo>
                      <a:pt x="1987" y="0"/>
                    </a:lnTo>
                    <a:lnTo>
                      <a:pt x="2135" y="26"/>
                    </a:lnTo>
                    <a:lnTo>
                      <a:pt x="2280" y="82"/>
                    </a:lnTo>
                    <a:lnTo>
                      <a:pt x="2411" y="159"/>
                    </a:lnTo>
                    <a:lnTo>
                      <a:pt x="2530" y="264"/>
                    </a:lnTo>
                    <a:lnTo>
                      <a:pt x="2631" y="390"/>
                    </a:lnTo>
                    <a:lnTo>
                      <a:pt x="2709" y="540"/>
                    </a:lnTo>
                    <a:lnTo>
                      <a:pt x="2757" y="705"/>
                    </a:lnTo>
                    <a:lnTo>
                      <a:pt x="2770" y="892"/>
                    </a:lnTo>
                    <a:lnTo>
                      <a:pt x="2747" y="1093"/>
                    </a:lnTo>
                    <a:lnTo>
                      <a:pt x="2683" y="1310"/>
                    </a:lnTo>
                    <a:lnTo>
                      <a:pt x="2624" y="1264"/>
                    </a:lnTo>
                    <a:lnTo>
                      <a:pt x="2631" y="1219"/>
                    </a:lnTo>
                    <a:lnTo>
                      <a:pt x="2639" y="1173"/>
                    </a:lnTo>
                    <a:lnTo>
                      <a:pt x="2643" y="1126"/>
                    </a:lnTo>
                    <a:lnTo>
                      <a:pt x="2648" y="1080"/>
                    </a:lnTo>
                    <a:lnTo>
                      <a:pt x="2648" y="1030"/>
                    </a:lnTo>
                    <a:lnTo>
                      <a:pt x="2648" y="985"/>
                    </a:lnTo>
                    <a:lnTo>
                      <a:pt x="2646" y="935"/>
                    </a:lnTo>
                    <a:lnTo>
                      <a:pt x="2645" y="890"/>
                    </a:lnTo>
                    <a:lnTo>
                      <a:pt x="2637" y="840"/>
                    </a:lnTo>
                    <a:lnTo>
                      <a:pt x="2629" y="793"/>
                    </a:lnTo>
                    <a:lnTo>
                      <a:pt x="2618" y="747"/>
                    </a:lnTo>
                    <a:lnTo>
                      <a:pt x="2608" y="701"/>
                    </a:lnTo>
                    <a:lnTo>
                      <a:pt x="2591" y="656"/>
                    </a:lnTo>
                    <a:lnTo>
                      <a:pt x="2576" y="614"/>
                    </a:lnTo>
                    <a:lnTo>
                      <a:pt x="2557" y="574"/>
                    </a:lnTo>
                    <a:lnTo>
                      <a:pt x="2538" y="536"/>
                    </a:lnTo>
                    <a:lnTo>
                      <a:pt x="2487" y="557"/>
                    </a:lnTo>
                    <a:lnTo>
                      <a:pt x="2491" y="536"/>
                    </a:lnTo>
                    <a:lnTo>
                      <a:pt x="2494" y="517"/>
                    </a:lnTo>
                    <a:lnTo>
                      <a:pt x="2496" y="496"/>
                    </a:lnTo>
                    <a:lnTo>
                      <a:pt x="2500" y="477"/>
                    </a:lnTo>
                    <a:lnTo>
                      <a:pt x="2500" y="466"/>
                    </a:lnTo>
                    <a:lnTo>
                      <a:pt x="2502" y="456"/>
                    </a:lnTo>
                    <a:lnTo>
                      <a:pt x="2502" y="445"/>
                    </a:lnTo>
                    <a:lnTo>
                      <a:pt x="2504" y="435"/>
                    </a:lnTo>
                    <a:lnTo>
                      <a:pt x="2504" y="414"/>
                    </a:lnTo>
                    <a:lnTo>
                      <a:pt x="2504" y="395"/>
                    </a:lnTo>
                    <a:lnTo>
                      <a:pt x="2496" y="384"/>
                    </a:lnTo>
                    <a:lnTo>
                      <a:pt x="2489" y="376"/>
                    </a:lnTo>
                    <a:lnTo>
                      <a:pt x="2481" y="371"/>
                    </a:lnTo>
                    <a:lnTo>
                      <a:pt x="2475" y="371"/>
                    </a:lnTo>
                    <a:lnTo>
                      <a:pt x="2460" y="371"/>
                    </a:lnTo>
                    <a:lnTo>
                      <a:pt x="2449" y="380"/>
                    </a:lnTo>
                    <a:lnTo>
                      <a:pt x="2435" y="390"/>
                    </a:lnTo>
                    <a:lnTo>
                      <a:pt x="2422" y="405"/>
                    </a:lnTo>
                    <a:lnTo>
                      <a:pt x="2411" y="420"/>
                    </a:lnTo>
                    <a:lnTo>
                      <a:pt x="2401" y="437"/>
                    </a:lnTo>
                    <a:lnTo>
                      <a:pt x="2401" y="308"/>
                    </a:lnTo>
                    <a:lnTo>
                      <a:pt x="2388" y="298"/>
                    </a:lnTo>
                    <a:lnTo>
                      <a:pt x="2376" y="291"/>
                    </a:lnTo>
                    <a:lnTo>
                      <a:pt x="2369" y="285"/>
                    </a:lnTo>
                    <a:lnTo>
                      <a:pt x="2363" y="279"/>
                    </a:lnTo>
                    <a:lnTo>
                      <a:pt x="2352" y="272"/>
                    </a:lnTo>
                    <a:lnTo>
                      <a:pt x="2346" y="270"/>
                    </a:lnTo>
                    <a:lnTo>
                      <a:pt x="2337" y="274"/>
                    </a:lnTo>
                    <a:lnTo>
                      <a:pt x="2329" y="285"/>
                    </a:lnTo>
                    <a:lnTo>
                      <a:pt x="2321" y="293"/>
                    </a:lnTo>
                    <a:lnTo>
                      <a:pt x="2316" y="306"/>
                    </a:lnTo>
                    <a:lnTo>
                      <a:pt x="2306" y="319"/>
                    </a:lnTo>
                    <a:lnTo>
                      <a:pt x="2297" y="338"/>
                    </a:lnTo>
                    <a:lnTo>
                      <a:pt x="2259" y="213"/>
                    </a:lnTo>
                    <a:lnTo>
                      <a:pt x="2241" y="211"/>
                    </a:lnTo>
                    <a:lnTo>
                      <a:pt x="2230" y="205"/>
                    </a:lnTo>
                    <a:lnTo>
                      <a:pt x="2221" y="198"/>
                    </a:lnTo>
                    <a:lnTo>
                      <a:pt x="2213" y="194"/>
                    </a:lnTo>
                    <a:lnTo>
                      <a:pt x="2203" y="190"/>
                    </a:lnTo>
                    <a:lnTo>
                      <a:pt x="2194" y="196"/>
                    </a:lnTo>
                    <a:lnTo>
                      <a:pt x="2186" y="201"/>
                    </a:lnTo>
                    <a:lnTo>
                      <a:pt x="2179" y="211"/>
                    </a:lnTo>
                    <a:lnTo>
                      <a:pt x="2169" y="220"/>
                    </a:lnTo>
                    <a:lnTo>
                      <a:pt x="2160" y="237"/>
                    </a:lnTo>
                    <a:lnTo>
                      <a:pt x="2131" y="171"/>
                    </a:lnTo>
                    <a:lnTo>
                      <a:pt x="2118" y="169"/>
                    </a:lnTo>
                    <a:lnTo>
                      <a:pt x="2105" y="167"/>
                    </a:lnTo>
                    <a:lnTo>
                      <a:pt x="2089" y="163"/>
                    </a:lnTo>
                    <a:lnTo>
                      <a:pt x="2074" y="161"/>
                    </a:lnTo>
                    <a:lnTo>
                      <a:pt x="2059" y="154"/>
                    </a:lnTo>
                    <a:lnTo>
                      <a:pt x="2046" y="148"/>
                    </a:lnTo>
                    <a:lnTo>
                      <a:pt x="2034" y="139"/>
                    </a:lnTo>
                    <a:lnTo>
                      <a:pt x="2027" y="129"/>
                    </a:lnTo>
                    <a:lnTo>
                      <a:pt x="2021" y="133"/>
                    </a:lnTo>
                    <a:lnTo>
                      <a:pt x="2015" y="142"/>
                    </a:lnTo>
                    <a:lnTo>
                      <a:pt x="2008" y="156"/>
                    </a:lnTo>
                    <a:lnTo>
                      <a:pt x="2000" y="171"/>
                    </a:lnTo>
                    <a:lnTo>
                      <a:pt x="1991" y="184"/>
                    </a:lnTo>
                    <a:lnTo>
                      <a:pt x="1983" y="198"/>
                    </a:lnTo>
                    <a:lnTo>
                      <a:pt x="1977" y="205"/>
                    </a:lnTo>
                    <a:lnTo>
                      <a:pt x="1977" y="209"/>
                    </a:lnTo>
                    <a:lnTo>
                      <a:pt x="1914" y="135"/>
                    </a:lnTo>
                    <a:lnTo>
                      <a:pt x="1878" y="133"/>
                    </a:lnTo>
                    <a:lnTo>
                      <a:pt x="1844" y="137"/>
                    </a:lnTo>
                    <a:lnTo>
                      <a:pt x="1808" y="140"/>
                    </a:lnTo>
                    <a:lnTo>
                      <a:pt x="1772" y="150"/>
                    </a:lnTo>
                    <a:lnTo>
                      <a:pt x="1734" y="159"/>
                    </a:lnTo>
                    <a:lnTo>
                      <a:pt x="1696" y="173"/>
                    </a:lnTo>
                    <a:lnTo>
                      <a:pt x="1658" y="188"/>
                    </a:lnTo>
                    <a:lnTo>
                      <a:pt x="1624" y="207"/>
                    </a:lnTo>
                    <a:lnTo>
                      <a:pt x="1587" y="224"/>
                    </a:lnTo>
                    <a:lnTo>
                      <a:pt x="1553" y="247"/>
                    </a:lnTo>
                    <a:lnTo>
                      <a:pt x="1523" y="270"/>
                    </a:lnTo>
                    <a:lnTo>
                      <a:pt x="1496" y="298"/>
                    </a:lnTo>
                    <a:lnTo>
                      <a:pt x="1470" y="325"/>
                    </a:lnTo>
                    <a:lnTo>
                      <a:pt x="1449" y="355"/>
                    </a:lnTo>
                    <a:lnTo>
                      <a:pt x="1432" y="386"/>
                    </a:lnTo>
                    <a:lnTo>
                      <a:pt x="1420" y="420"/>
                    </a:lnTo>
                    <a:lnTo>
                      <a:pt x="1451" y="433"/>
                    </a:lnTo>
                    <a:lnTo>
                      <a:pt x="1452" y="422"/>
                    </a:lnTo>
                    <a:lnTo>
                      <a:pt x="1456" y="411"/>
                    </a:lnTo>
                    <a:lnTo>
                      <a:pt x="1460" y="401"/>
                    </a:lnTo>
                    <a:lnTo>
                      <a:pt x="1466" y="393"/>
                    </a:lnTo>
                    <a:lnTo>
                      <a:pt x="1477" y="376"/>
                    </a:lnTo>
                    <a:lnTo>
                      <a:pt x="1492" y="361"/>
                    </a:lnTo>
                    <a:lnTo>
                      <a:pt x="1506" y="346"/>
                    </a:lnTo>
                    <a:lnTo>
                      <a:pt x="1523" y="333"/>
                    </a:lnTo>
                    <a:lnTo>
                      <a:pt x="1540" y="319"/>
                    </a:lnTo>
                    <a:lnTo>
                      <a:pt x="1557" y="308"/>
                    </a:lnTo>
                    <a:lnTo>
                      <a:pt x="1529" y="433"/>
                    </a:lnTo>
                    <a:lnTo>
                      <a:pt x="1536" y="422"/>
                    </a:lnTo>
                    <a:lnTo>
                      <a:pt x="1548" y="411"/>
                    </a:lnTo>
                    <a:lnTo>
                      <a:pt x="1555" y="399"/>
                    </a:lnTo>
                    <a:lnTo>
                      <a:pt x="1567" y="390"/>
                    </a:lnTo>
                    <a:lnTo>
                      <a:pt x="1576" y="378"/>
                    </a:lnTo>
                    <a:lnTo>
                      <a:pt x="1586" y="371"/>
                    </a:lnTo>
                    <a:lnTo>
                      <a:pt x="1597" y="361"/>
                    </a:lnTo>
                    <a:lnTo>
                      <a:pt x="1608" y="353"/>
                    </a:lnTo>
                    <a:lnTo>
                      <a:pt x="1620" y="344"/>
                    </a:lnTo>
                    <a:lnTo>
                      <a:pt x="1631" y="336"/>
                    </a:lnTo>
                    <a:lnTo>
                      <a:pt x="1643" y="329"/>
                    </a:lnTo>
                    <a:lnTo>
                      <a:pt x="1654" y="323"/>
                    </a:lnTo>
                    <a:lnTo>
                      <a:pt x="1665" y="315"/>
                    </a:lnTo>
                    <a:lnTo>
                      <a:pt x="1679" y="310"/>
                    </a:lnTo>
                    <a:lnTo>
                      <a:pt x="1692" y="306"/>
                    </a:lnTo>
                    <a:lnTo>
                      <a:pt x="1707" y="304"/>
                    </a:lnTo>
                    <a:lnTo>
                      <a:pt x="1692" y="315"/>
                    </a:lnTo>
                    <a:lnTo>
                      <a:pt x="1681" y="329"/>
                    </a:lnTo>
                    <a:lnTo>
                      <a:pt x="1669" y="342"/>
                    </a:lnTo>
                    <a:lnTo>
                      <a:pt x="1658" y="357"/>
                    </a:lnTo>
                    <a:lnTo>
                      <a:pt x="1646" y="369"/>
                    </a:lnTo>
                    <a:lnTo>
                      <a:pt x="1639" y="384"/>
                    </a:lnTo>
                    <a:lnTo>
                      <a:pt x="1629" y="399"/>
                    </a:lnTo>
                    <a:lnTo>
                      <a:pt x="1622" y="416"/>
                    </a:lnTo>
                    <a:lnTo>
                      <a:pt x="1612" y="431"/>
                    </a:lnTo>
                    <a:lnTo>
                      <a:pt x="1605" y="447"/>
                    </a:lnTo>
                    <a:lnTo>
                      <a:pt x="1597" y="464"/>
                    </a:lnTo>
                    <a:lnTo>
                      <a:pt x="1591" y="481"/>
                    </a:lnTo>
                    <a:lnTo>
                      <a:pt x="1582" y="498"/>
                    </a:lnTo>
                    <a:lnTo>
                      <a:pt x="1574" y="517"/>
                    </a:lnTo>
                    <a:lnTo>
                      <a:pt x="1567" y="536"/>
                    </a:lnTo>
                    <a:lnTo>
                      <a:pt x="1561" y="557"/>
                    </a:lnTo>
                    <a:lnTo>
                      <a:pt x="1563" y="566"/>
                    </a:lnTo>
                    <a:lnTo>
                      <a:pt x="1568" y="576"/>
                    </a:lnTo>
                    <a:lnTo>
                      <a:pt x="1574" y="585"/>
                    </a:lnTo>
                    <a:lnTo>
                      <a:pt x="1582" y="591"/>
                    </a:lnTo>
                    <a:lnTo>
                      <a:pt x="1631" y="513"/>
                    </a:lnTo>
                    <a:lnTo>
                      <a:pt x="1686" y="450"/>
                    </a:lnTo>
                    <a:lnTo>
                      <a:pt x="1741" y="399"/>
                    </a:lnTo>
                    <a:lnTo>
                      <a:pt x="1800" y="363"/>
                    </a:lnTo>
                    <a:lnTo>
                      <a:pt x="1859" y="334"/>
                    </a:lnTo>
                    <a:lnTo>
                      <a:pt x="1918" y="319"/>
                    </a:lnTo>
                    <a:lnTo>
                      <a:pt x="1977" y="315"/>
                    </a:lnTo>
                    <a:lnTo>
                      <a:pt x="2038" y="323"/>
                    </a:lnTo>
                    <a:lnTo>
                      <a:pt x="2093" y="338"/>
                    </a:lnTo>
                    <a:lnTo>
                      <a:pt x="2148" y="365"/>
                    </a:lnTo>
                    <a:lnTo>
                      <a:pt x="2198" y="401"/>
                    </a:lnTo>
                    <a:lnTo>
                      <a:pt x="2249" y="447"/>
                    </a:lnTo>
                    <a:lnTo>
                      <a:pt x="2291" y="498"/>
                    </a:lnTo>
                    <a:lnTo>
                      <a:pt x="2331" y="561"/>
                    </a:lnTo>
                    <a:lnTo>
                      <a:pt x="2365" y="629"/>
                    </a:lnTo>
                    <a:lnTo>
                      <a:pt x="2395" y="707"/>
                    </a:lnTo>
                    <a:lnTo>
                      <a:pt x="2318" y="732"/>
                    </a:lnTo>
                    <a:lnTo>
                      <a:pt x="2302" y="665"/>
                    </a:lnTo>
                    <a:lnTo>
                      <a:pt x="2278" y="604"/>
                    </a:lnTo>
                    <a:lnTo>
                      <a:pt x="2238" y="549"/>
                    </a:lnTo>
                    <a:lnTo>
                      <a:pt x="2192" y="500"/>
                    </a:lnTo>
                    <a:lnTo>
                      <a:pt x="2137" y="458"/>
                    </a:lnTo>
                    <a:lnTo>
                      <a:pt x="2078" y="430"/>
                    </a:lnTo>
                    <a:lnTo>
                      <a:pt x="2015" y="412"/>
                    </a:lnTo>
                    <a:lnTo>
                      <a:pt x="1952" y="411"/>
                    </a:lnTo>
                    <a:lnTo>
                      <a:pt x="1890" y="422"/>
                    </a:lnTo>
                    <a:lnTo>
                      <a:pt x="1833" y="454"/>
                    </a:lnTo>
                    <a:lnTo>
                      <a:pt x="1781" y="508"/>
                    </a:lnTo>
                    <a:lnTo>
                      <a:pt x="1738" y="584"/>
                    </a:lnTo>
                    <a:lnTo>
                      <a:pt x="1703" y="681"/>
                    </a:lnTo>
                    <a:lnTo>
                      <a:pt x="1683" y="808"/>
                    </a:lnTo>
                    <a:lnTo>
                      <a:pt x="1675" y="962"/>
                    </a:lnTo>
                    <a:lnTo>
                      <a:pt x="1686" y="1147"/>
                    </a:lnTo>
                    <a:lnTo>
                      <a:pt x="1591" y="1164"/>
                    </a:lnTo>
                    <a:lnTo>
                      <a:pt x="1574" y="932"/>
                    </a:lnTo>
                    <a:lnTo>
                      <a:pt x="1546" y="928"/>
                    </a:lnTo>
                    <a:lnTo>
                      <a:pt x="1532" y="945"/>
                    </a:lnTo>
                    <a:lnTo>
                      <a:pt x="1523" y="962"/>
                    </a:lnTo>
                    <a:lnTo>
                      <a:pt x="1513" y="981"/>
                    </a:lnTo>
                    <a:lnTo>
                      <a:pt x="1506" y="1002"/>
                    </a:lnTo>
                    <a:lnTo>
                      <a:pt x="1496" y="1021"/>
                    </a:lnTo>
                    <a:lnTo>
                      <a:pt x="1489" y="1040"/>
                    </a:lnTo>
                    <a:lnTo>
                      <a:pt x="1479" y="1059"/>
                    </a:lnTo>
                    <a:lnTo>
                      <a:pt x="1470" y="1080"/>
                    </a:lnTo>
                    <a:lnTo>
                      <a:pt x="1462" y="1057"/>
                    </a:lnTo>
                    <a:lnTo>
                      <a:pt x="1458" y="1034"/>
                    </a:lnTo>
                    <a:lnTo>
                      <a:pt x="1452" y="1008"/>
                    </a:lnTo>
                    <a:lnTo>
                      <a:pt x="1452" y="983"/>
                    </a:lnTo>
                    <a:lnTo>
                      <a:pt x="1451" y="956"/>
                    </a:lnTo>
                    <a:lnTo>
                      <a:pt x="1451" y="930"/>
                    </a:lnTo>
                    <a:lnTo>
                      <a:pt x="1452" y="901"/>
                    </a:lnTo>
                    <a:lnTo>
                      <a:pt x="1456" y="876"/>
                    </a:lnTo>
                    <a:lnTo>
                      <a:pt x="1456" y="848"/>
                    </a:lnTo>
                    <a:lnTo>
                      <a:pt x="1460" y="825"/>
                    </a:lnTo>
                    <a:lnTo>
                      <a:pt x="1462" y="802"/>
                    </a:lnTo>
                    <a:lnTo>
                      <a:pt x="1466" y="783"/>
                    </a:lnTo>
                    <a:lnTo>
                      <a:pt x="1475" y="736"/>
                    </a:lnTo>
                    <a:lnTo>
                      <a:pt x="1416" y="840"/>
                    </a:lnTo>
                    <a:lnTo>
                      <a:pt x="1375" y="703"/>
                    </a:lnTo>
                    <a:lnTo>
                      <a:pt x="1403" y="553"/>
                    </a:lnTo>
                    <a:lnTo>
                      <a:pt x="1375" y="553"/>
                    </a:lnTo>
                    <a:lnTo>
                      <a:pt x="1361" y="587"/>
                    </a:lnTo>
                    <a:lnTo>
                      <a:pt x="1352" y="622"/>
                    </a:lnTo>
                    <a:lnTo>
                      <a:pt x="1344" y="658"/>
                    </a:lnTo>
                    <a:lnTo>
                      <a:pt x="1338" y="698"/>
                    </a:lnTo>
                    <a:lnTo>
                      <a:pt x="1333" y="736"/>
                    </a:lnTo>
                    <a:lnTo>
                      <a:pt x="1329" y="774"/>
                    </a:lnTo>
                    <a:lnTo>
                      <a:pt x="1327" y="814"/>
                    </a:lnTo>
                    <a:lnTo>
                      <a:pt x="1327" y="854"/>
                    </a:lnTo>
                    <a:lnTo>
                      <a:pt x="1325" y="892"/>
                    </a:lnTo>
                    <a:lnTo>
                      <a:pt x="1325" y="932"/>
                    </a:lnTo>
                    <a:lnTo>
                      <a:pt x="1327" y="972"/>
                    </a:lnTo>
                    <a:lnTo>
                      <a:pt x="1329" y="1011"/>
                    </a:lnTo>
                    <a:lnTo>
                      <a:pt x="1331" y="1048"/>
                    </a:lnTo>
                    <a:lnTo>
                      <a:pt x="1335" y="1086"/>
                    </a:lnTo>
                    <a:lnTo>
                      <a:pt x="1336" y="1122"/>
                    </a:lnTo>
                    <a:lnTo>
                      <a:pt x="1342" y="1160"/>
                    </a:lnTo>
                    <a:lnTo>
                      <a:pt x="1255" y="1164"/>
                    </a:lnTo>
                    <a:lnTo>
                      <a:pt x="1249" y="1150"/>
                    </a:lnTo>
                    <a:lnTo>
                      <a:pt x="1247" y="1139"/>
                    </a:lnTo>
                    <a:lnTo>
                      <a:pt x="1245" y="1127"/>
                    </a:lnTo>
                    <a:lnTo>
                      <a:pt x="1245" y="1116"/>
                    </a:lnTo>
                    <a:lnTo>
                      <a:pt x="1240" y="1105"/>
                    </a:lnTo>
                    <a:lnTo>
                      <a:pt x="1238" y="1095"/>
                    </a:lnTo>
                    <a:lnTo>
                      <a:pt x="1238" y="1084"/>
                    </a:lnTo>
                    <a:lnTo>
                      <a:pt x="1238" y="1074"/>
                    </a:lnTo>
                    <a:lnTo>
                      <a:pt x="1238" y="1053"/>
                    </a:lnTo>
                    <a:lnTo>
                      <a:pt x="1238" y="1034"/>
                    </a:lnTo>
                    <a:lnTo>
                      <a:pt x="1238" y="1015"/>
                    </a:lnTo>
                    <a:lnTo>
                      <a:pt x="1238" y="998"/>
                    </a:lnTo>
                    <a:lnTo>
                      <a:pt x="1201" y="989"/>
                    </a:lnTo>
                    <a:lnTo>
                      <a:pt x="1169" y="1069"/>
                    </a:lnTo>
                    <a:lnTo>
                      <a:pt x="1160" y="1050"/>
                    </a:lnTo>
                    <a:lnTo>
                      <a:pt x="1154" y="1032"/>
                    </a:lnTo>
                    <a:lnTo>
                      <a:pt x="1152" y="1011"/>
                    </a:lnTo>
                    <a:lnTo>
                      <a:pt x="1152" y="992"/>
                    </a:lnTo>
                    <a:lnTo>
                      <a:pt x="1152" y="970"/>
                    </a:lnTo>
                    <a:lnTo>
                      <a:pt x="1156" y="949"/>
                    </a:lnTo>
                    <a:lnTo>
                      <a:pt x="1158" y="928"/>
                    </a:lnTo>
                    <a:lnTo>
                      <a:pt x="1163" y="911"/>
                    </a:lnTo>
                    <a:lnTo>
                      <a:pt x="1167" y="890"/>
                    </a:lnTo>
                    <a:lnTo>
                      <a:pt x="1171" y="873"/>
                    </a:lnTo>
                    <a:lnTo>
                      <a:pt x="1173" y="857"/>
                    </a:lnTo>
                    <a:lnTo>
                      <a:pt x="1175" y="846"/>
                    </a:lnTo>
                    <a:lnTo>
                      <a:pt x="1175" y="833"/>
                    </a:lnTo>
                    <a:lnTo>
                      <a:pt x="1175" y="827"/>
                    </a:lnTo>
                    <a:lnTo>
                      <a:pt x="1173" y="821"/>
                    </a:lnTo>
                    <a:lnTo>
                      <a:pt x="1169" y="823"/>
                    </a:lnTo>
                    <a:lnTo>
                      <a:pt x="1150" y="838"/>
                    </a:lnTo>
                    <a:lnTo>
                      <a:pt x="1139" y="856"/>
                    </a:lnTo>
                    <a:lnTo>
                      <a:pt x="1133" y="865"/>
                    </a:lnTo>
                    <a:lnTo>
                      <a:pt x="1127" y="876"/>
                    </a:lnTo>
                    <a:lnTo>
                      <a:pt x="1122" y="888"/>
                    </a:lnTo>
                    <a:lnTo>
                      <a:pt x="1118" y="899"/>
                    </a:lnTo>
                    <a:lnTo>
                      <a:pt x="1112" y="909"/>
                    </a:lnTo>
                    <a:lnTo>
                      <a:pt x="1108" y="920"/>
                    </a:lnTo>
                    <a:lnTo>
                      <a:pt x="1103" y="932"/>
                    </a:lnTo>
                    <a:lnTo>
                      <a:pt x="1099" y="943"/>
                    </a:lnTo>
                    <a:lnTo>
                      <a:pt x="1078" y="981"/>
                    </a:lnTo>
                    <a:lnTo>
                      <a:pt x="1080" y="934"/>
                    </a:lnTo>
                    <a:lnTo>
                      <a:pt x="1080" y="914"/>
                    </a:lnTo>
                    <a:lnTo>
                      <a:pt x="1080" y="897"/>
                    </a:lnTo>
                    <a:lnTo>
                      <a:pt x="1078" y="876"/>
                    </a:lnTo>
                    <a:lnTo>
                      <a:pt x="1076" y="856"/>
                    </a:lnTo>
                    <a:lnTo>
                      <a:pt x="1076" y="835"/>
                    </a:lnTo>
                    <a:lnTo>
                      <a:pt x="1076" y="817"/>
                    </a:lnTo>
                    <a:lnTo>
                      <a:pt x="1074" y="798"/>
                    </a:lnTo>
                    <a:lnTo>
                      <a:pt x="1074" y="783"/>
                    </a:lnTo>
                    <a:lnTo>
                      <a:pt x="1074" y="770"/>
                    </a:lnTo>
                    <a:lnTo>
                      <a:pt x="1074" y="760"/>
                    </a:lnTo>
                    <a:lnTo>
                      <a:pt x="1066" y="779"/>
                    </a:lnTo>
                    <a:lnTo>
                      <a:pt x="1059" y="800"/>
                    </a:lnTo>
                    <a:lnTo>
                      <a:pt x="1055" y="810"/>
                    </a:lnTo>
                    <a:lnTo>
                      <a:pt x="1051" y="821"/>
                    </a:lnTo>
                    <a:lnTo>
                      <a:pt x="1047" y="831"/>
                    </a:lnTo>
                    <a:lnTo>
                      <a:pt x="1044" y="842"/>
                    </a:lnTo>
                    <a:lnTo>
                      <a:pt x="1032" y="861"/>
                    </a:lnTo>
                    <a:lnTo>
                      <a:pt x="1023" y="880"/>
                    </a:lnTo>
                    <a:lnTo>
                      <a:pt x="1011" y="897"/>
                    </a:lnTo>
                    <a:lnTo>
                      <a:pt x="998" y="914"/>
                    </a:lnTo>
                    <a:lnTo>
                      <a:pt x="998" y="905"/>
                    </a:lnTo>
                    <a:lnTo>
                      <a:pt x="998" y="897"/>
                    </a:lnTo>
                    <a:lnTo>
                      <a:pt x="998" y="886"/>
                    </a:lnTo>
                    <a:lnTo>
                      <a:pt x="1000" y="875"/>
                    </a:lnTo>
                    <a:lnTo>
                      <a:pt x="1000" y="859"/>
                    </a:lnTo>
                    <a:lnTo>
                      <a:pt x="1002" y="848"/>
                    </a:lnTo>
                    <a:lnTo>
                      <a:pt x="1002" y="833"/>
                    </a:lnTo>
                    <a:lnTo>
                      <a:pt x="1004" y="821"/>
                    </a:lnTo>
                    <a:lnTo>
                      <a:pt x="1002" y="808"/>
                    </a:lnTo>
                    <a:lnTo>
                      <a:pt x="1002" y="795"/>
                    </a:lnTo>
                    <a:lnTo>
                      <a:pt x="998" y="783"/>
                    </a:lnTo>
                    <a:lnTo>
                      <a:pt x="996" y="776"/>
                    </a:lnTo>
                    <a:lnTo>
                      <a:pt x="987" y="762"/>
                    </a:lnTo>
                    <a:lnTo>
                      <a:pt x="973" y="760"/>
                    </a:lnTo>
                    <a:lnTo>
                      <a:pt x="966" y="787"/>
                    </a:lnTo>
                    <a:lnTo>
                      <a:pt x="960" y="817"/>
                    </a:lnTo>
                    <a:lnTo>
                      <a:pt x="954" y="848"/>
                    </a:lnTo>
                    <a:lnTo>
                      <a:pt x="952" y="880"/>
                    </a:lnTo>
                    <a:lnTo>
                      <a:pt x="949" y="913"/>
                    </a:lnTo>
                    <a:lnTo>
                      <a:pt x="949" y="947"/>
                    </a:lnTo>
                    <a:lnTo>
                      <a:pt x="949" y="979"/>
                    </a:lnTo>
                    <a:lnTo>
                      <a:pt x="952" y="1013"/>
                    </a:lnTo>
                    <a:lnTo>
                      <a:pt x="954" y="1044"/>
                    </a:lnTo>
                    <a:lnTo>
                      <a:pt x="960" y="1076"/>
                    </a:lnTo>
                    <a:lnTo>
                      <a:pt x="968" y="1107"/>
                    </a:lnTo>
                    <a:lnTo>
                      <a:pt x="981" y="1139"/>
                    </a:lnTo>
                    <a:lnTo>
                      <a:pt x="992" y="1167"/>
                    </a:lnTo>
                    <a:lnTo>
                      <a:pt x="1009" y="1196"/>
                    </a:lnTo>
                    <a:lnTo>
                      <a:pt x="1027" y="1223"/>
                    </a:lnTo>
                    <a:lnTo>
                      <a:pt x="1049" y="1247"/>
                    </a:lnTo>
                    <a:lnTo>
                      <a:pt x="937" y="1314"/>
                    </a:lnTo>
                    <a:lnTo>
                      <a:pt x="895" y="1255"/>
                    </a:lnTo>
                    <a:lnTo>
                      <a:pt x="165" y="1289"/>
                    </a:lnTo>
                    <a:lnTo>
                      <a:pt x="160" y="1192"/>
                    </a:lnTo>
                    <a:lnTo>
                      <a:pt x="198" y="1188"/>
                    </a:lnTo>
                    <a:lnTo>
                      <a:pt x="238" y="1186"/>
                    </a:lnTo>
                    <a:lnTo>
                      <a:pt x="277" y="1185"/>
                    </a:lnTo>
                    <a:lnTo>
                      <a:pt x="319" y="1185"/>
                    </a:lnTo>
                    <a:lnTo>
                      <a:pt x="359" y="1183"/>
                    </a:lnTo>
                    <a:lnTo>
                      <a:pt x="399" y="1183"/>
                    </a:lnTo>
                    <a:lnTo>
                      <a:pt x="441" y="1181"/>
                    </a:lnTo>
                    <a:lnTo>
                      <a:pt x="483" y="1181"/>
                    </a:lnTo>
                    <a:lnTo>
                      <a:pt x="523" y="1177"/>
                    </a:lnTo>
                    <a:lnTo>
                      <a:pt x="563" y="1175"/>
                    </a:lnTo>
                    <a:lnTo>
                      <a:pt x="603" y="1171"/>
                    </a:lnTo>
                    <a:lnTo>
                      <a:pt x="644" y="1167"/>
                    </a:lnTo>
                    <a:lnTo>
                      <a:pt x="682" y="1160"/>
                    </a:lnTo>
                    <a:lnTo>
                      <a:pt x="722" y="1154"/>
                    </a:lnTo>
                    <a:lnTo>
                      <a:pt x="760" y="1145"/>
                    </a:lnTo>
                    <a:lnTo>
                      <a:pt x="800" y="1135"/>
                    </a:lnTo>
                    <a:lnTo>
                      <a:pt x="800" y="1086"/>
                    </a:lnTo>
                    <a:lnTo>
                      <a:pt x="762" y="1086"/>
                    </a:lnTo>
                    <a:lnTo>
                      <a:pt x="722" y="1088"/>
                    </a:lnTo>
                    <a:lnTo>
                      <a:pt x="677" y="1088"/>
                    </a:lnTo>
                    <a:lnTo>
                      <a:pt x="629" y="1089"/>
                    </a:lnTo>
                    <a:lnTo>
                      <a:pt x="578" y="1089"/>
                    </a:lnTo>
                    <a:lnTo>
                      <a:pt x="528" y="1089"/>
                    </a:lnTo>
                    <a:lnTo>
                      <a:pt x="475" y="1089"/>
                    </a:lnTo>
                    <a:lnTo>
                      <a:pt x="424" y="1089"/>
                    </a:lnTo>
                    <a:lnTo>
                      <a:pt x="371" y="1086"/>
                    </a:lnTo>
                    <a:lnTo>
                      <a:pt x="319" y="1082"/>
                    </a:lnTo>
                    <a:lnTo>
                      <a:pt x="268" y="1076"/>
                    </a:lnTo>
                    <a:lnTo>
                      <a:pt x="222" y="1072"/>
                    </a:lnTo>
                    <a:lnTo>
                      <a:pt x="175" y="1065"/>
                    </a:lnTo>
                    <a:lnTo>
                      <a:pt x="135" y="1055"/>
                    </a:lnTo>
                    <a:lnTo>
                      <a:pt x="99" y="1044"/>
                    </a:lnTo>
                    <a:lnTo>
                      <a:pt x="68" y="1034"/>
                    </a:lnTo>
                    <a:lnTo>
                      <a:pt x="99" y="1029"/>
                    </a:lnTo>
                    <a:lnTo>
                      <a:pt x="129" y="1025"/>
                    </a:lnTo>
                    <a:lnTo>
                      <a:pt x="160" y="1021"/>
                    </a:lnTo>
                    <a:lnTo>
                      <a:pt x="192" y="1017"/>
                    </a:lnTo>
                    <a:lnTo>
                      <a:pt x="222" y="1011"/>
                    </a:lnTo>
                    <a:lnTo>
                      <a:pt x="253" y="1008"/>
                    </a:lnTo>
                    <a:lnTo>
                      <a:pt x="283" y="1004"/>
                    </a:lnTo>
                    <a:lnTo>
                      <a:pt x="315" y="1002"/>
                    </a:lnTo>
                    <a:lnTo>
                      <a:pt x="344" y="996"/>
                    </a:lnTo>
                    <a:lnTo>
                      <a:pt x="376" y="992"/>
                    </a:lnTo>
                    <a:lnTo>
                      <a:pt x="405" y="989"/>
                    </a:lnTo>
                    <a:lnTo>
                      <a:pt x="437" y="987"/>
                    </a:lnTo>
                    <a:lnTo>
                      <a:pt x="468" y="983"/>
                    </a:lnTo>
                    <a:lnTo>
                      <a:pt x="500" y="981"/>
                    </a:lnTo>
                    <a:lnTo>
                      <a:pt x="530" y="977"/>
                    </a:lnTo>
                    <a:lnTo>
                      <a:pt x="563" y="977"/>
                    </a:lnTo>
                    <a:lnTo>
                      <a:pt x="566" y="935"/>
                    </a:lnTo>
                    <a:lnTo>
                      <a:pt x="2" y="943"/>
                    </a:lnTo>
                    <a:lnTo>
                      <a:pt x="0" y="930"/>
                    </a:lnTo>
                    <a:lnTo>
                      <a:pt x="0" y="918"/>
                    </a:lnTo>
                    <a:lnTo>
                      <a:pt x="0" y="907"/>
                    </a:lnTo>
                    <a:lnTo>
                      <a:pt x="0" y="895"/>
                    </a:lnTo>
                    <a:lnTo>
                      <a:pt x="0" y="882"/>
                    </a:lnTo>
                    <a:lnTo>
                      <a:pt x="2" y="869"/>
                    </a:lnTo>
                    <a:lnTo>
                      <a:pt x="4" y="857"/>
                    </a:lnTo>
                    <a:lnTo>
                      <a:pt x="7" y="84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01" name="Freeform 119"/>
              <p:cNvSpPr>
                <a:spLocks/>
              </p:cNvSpPr>
              <p:nvPr/>
            </p:nvSpPr>
            <p:spPr bwMode="auto">
              <a:xfrm>
                <a:off x="1483" y="2091"/>
                <a:ext cx="1192" cy="611"/>
              </a:xfrm>
              <a:custGeom>
                <a:avLst/>
                <a:gdLst>
                  <a:gd name="T0" fmla="*/ 6 w 2384"/>
                  <a:gd name="T1" fmla="*/ 17 h 1223"/>
                  <a:gd name="T2" fmla="*/ 25 w 2384"/>
                  <a:gd name="T3" fmla="*/ 11 h 1223"/>
                  <a:gd name="T4" fmla="*/ 58 w 2384"/>
                  <a:gd name="T5" fmla="*/ 9 h 1223"/>
                  <a:gd name="T6" fmla="*/ 148 w 2384"/>
                  <a:gd name="T7" fmla="*/ 6 h 1223"/>
                  <a:gd name="T8" fmla="*/ 268 w 2384"/>
                  <a:gd name="T9" fmla="*/ 1 h 1223"/>
                  <a:gd name="T10" fmla="*/ 288 w 2384"/>
                  <a:gd name="T11" fmla="*/ 12 h 1223"/>
                  <a:gd name="T12" fmla="*/ 262 w 2384"/>
                  <a:gd name="T13" fmla="*/ 13 h 1223"/>
                  <a:gd name="T14" fmla="*/ 236 w 2384"/>
                  <a:gd name="T15" fmla="*/ 13 h 1223"/>
                  <a:gd name="T16" fmla="*/ 232 w 2384"/>
                  <a:gd name="T17" fmla="*/ 21 h 1223"/>
                  <a:gd name="T18" fmla="*/ 173 w 2384"/>
                  <a:gd name="T19" fmla="*/ 25 h 1223"/>
                  <a:gd name="T20" fmla="*/ 114 w 2384"/>
                  <a:gd name="T21" fmla="*/ 27 h 1223"/>
                  <a:gd name="T22" fmla="*/ 93 w 2384"/>
                  <a:gd name="T23" fmla="*/ 25 h 1223"/>
                  <a:gd name="T24" fmla="*/ 102 w 2384"/>
                  <a:gd name="T25" fmla="*/ 17 h 1223"/>
                  <a:gd name="T26" fmla="*/ 73 w 2384"/>
                  <a:gd name="T27" fmla="*/ 17 h 1223"/>
                  <a:gd name="T28" fmla="*/ 44 w 2384"/>
                  <a:gd name="T29" fmla="*/ 20 h 1223"/>
                  <a:gd name="T30" fmla="*/ 49 w 2384"/>
                  <a:gd name="T31" fmla="*/ 25 h 1223"/>
                  <a:gd name="T32" fmla="*/ 63 w 2384"/>
                  <a:gd name="T33" fmla="*/ 25 h 1223"/>
                  <a:gd name="T34" fmla="*/ 77 w 2384"/>
                  <a:gd name="T35" fmla="*/ 25 h 1223"/>
                  <a:gd name="T36" fmla="*/ 71 w 2384"/>
                  <a:gd name="T37" fmla="*/ 30 h 1223"/>
                  <a:gd name="T38" fmla="*/ 45 w 2384"/>
                  <a:gd name="T39" fmla="*/ 31 h 1223"/>
                  <a:gd name="T40" fmla="*/ 20 w 2384"/>
                  <a:gd name="T41" fmla="*/ 33 h 1223"/>
                  <a:gd name="T42" fmla="*/ 46 w 2384"/>
                  <a:gd name="T43" fmla="*/ 39 h 1223"/>
                  <a:gd name="T44" fmla="*/ 46 w 2384"/>
                  <a:gd name="T45" fmla="*/ 49 h 1223"/>
                  <a:gd name="T46" fmla="*/ 74 w 2384"/>
                  <a:gd name="T47" fmla="*/ 51 h 1223"/>
                  <a:gd name="T48" fmla="*/ 100 w 2384"/>
                  <a:gd name="T49" fmla="*/ 51 h 1223"/>
                  <a:gd name="T50" fmla="*/ 125 w 2384"/>
                  <a:gd name="T51" fmla="*/ 64 h 1223"/>
                  <a:gd name="T52" fmla="*/ 111 w 2384"/>
                  <a:gd name="T53" fmla="*/ 64 h 1223"/>
                  <a:gd name="T54" fmla="*/ 97 w 2384"/>
                  <a:gd name="T55" fmla="*/ 63 h 1223"/>
                  <a:gd name="T56" fmla="*/ 92 w 2384"/>
                  <a:gd name="T57" fmla="*/ 68 h 1223"/>
                  <a:gd name="T58" fmla="*/ 102 w 2384"/>
                  <a:gd name="T59" fmla="*/ 73 h 1223"/>
                  <a:gd name="T60" fmla="*/ 82 w 2384"/>
                  <a:gd name="T61" fmla="*/ 72 h 1223"/>
                  <a:gd name="T62" fmla="*/ 70 w 2384"/>
                  <a:gd name="T63" fmla="*/ 75 h 1223"/>
                  <a:gd name="T64" fmla="*/ 87 w 2384"/>
                  <a:gd name="T65" fmla="*/ 79 h 1223"/>
                  <a:gd name="T66" fmla="*/ 107 w 2384"/>
                  <a:gd name="T67" fmla="*/ 83 h 1223"/>
                  <a:gd name="T68" fmla="*/ 107 w 2384"/>
                  <a:gd name="T69" fmla="*/ 86 h 1223"/>
                  <a:gd name="T70" fmla="*/ 85 w 2384"/>
                  <a:gd name="T71" fmla="*/ 88 h 1223"/>
                  <a:gd name="T72" fmla="*/ 62 w 2384"/>
                  <a:gd name="T73" fmla="*/ 87 h 1223"/>
                  <a:gd name="T74" fmla="*/ 99 w 2384"/>
                  <a:gd name="T75" fmla="*/ 97 h 1223"/>
                  <a:gd name="T76" fmla="*/ 81 w 2384"/>
                  <a:gd name="T77" fmla="*/ 100 h 1223"/>
                  <a:gd name="T78" fmla="*/ 62 w 2384"/>
                  <a:gd name="T79" fmla="*/ 103 h 1223"/>
                  <a:gd name="T80" fmla="*/ 66 w 2384"/>
                  <a:gd name="T81" fmla="*/ 123 h 1223"/>
                  <a:gd name="T82" fmla="*/ 56 w 2384"/>
                  <a:gd name="T83" fmla="*/ 142 h 1223"/>
                  <a:gd name="T84" fmla="*/ 70 w 2384"/>
                  <a:gd name="T85" fmla="*/ 143 h 1223"/>
                  <a:gd name="T86" fmla="*/ 78 w 2384"/>
                  <a:gd name="T87" fmla="*/ 143 h 1223"/>
                  <a:gd name="T88" fmla="*/ 90 w 2384"/>
                  <a:gd name="T89" fmla="*/ 112 h 1223"/>
                  <a:gd name="T90" fmla="*/ 106 w 2384"/>
                  <a:gd name="T91" fmla="*/ 113 h 1223"/>
                  <a:gd name="T92" fmla="*/ 120 w 2384"/>
                  <a:gd name="T93" fmla="*/ 115 h 1223"/>
                  <a:gd name="T94" fmla="*/ 124 w 2384"/>
                  <a:gd name="T95" fmla="*/ 126 h 1223"/>
                  <a:gd name="T96" fmla="*/ 125 w 2384"/>
                  <a:gd name="T97" fmla="*/ 138 h 1223"/>
                  <a:gd name="T98" fmla="*/ 115 w 2384"/>
                  <a:gd name="T99" fmla="*/ 152 h 1223"/>
                  <a:gd name="T100" fmla="*/ 113 w 2384"/>
                  <a:gd name="T101" fmla="*/ 143 h 1223"/>
                  <a:gd name="T102" fmla="*/ 112 w 2384"/>
                  <a:gd name="T103" fmla="*/ 130 h 1223"/>
                  <a:gd name="T104" fmla="*/ 106 w 2384"/>
                  <a:gd name="T105" fmla="*/ 123 h 1223"/>
                  <a:gd name="T106" fmla="*/ 97 w 2384"/>
                  <a:gd name="T107" fmla="*/ 136 h 1223"/>
                  <a:gd name="T108" fmla="*/ 91 w 2384"/>
                  <a:gd name="T109" fmla="*/ 150 h 1223"/>
                  <a:gd name="T110" fmla="*/ 28 w 2384"/>
                  <a:gd name="T111" fmla="*/ 63 h 1223"/>
                  <a:gd name="T112" fmla="*/ 9 w 2384"/>
                  <a:gd name="T113" fmla="*/ 57 h 1223"/>
                  <a:gd name="T114" fmla="*/ 1 w 2384"/>
                  <a:gd name="T115" fmla="*/ 40 h 122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2384"/>
                  <a:gd name="T175" fmla="*/ 0 h 1223"/>
                  <a:gd name="T176" fmla="*/ 2384 w 2384"/>
                  <a:gd name="T177" fmla="*/ 1223 h 1223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2384" h="1223">
                    <a:moveTo>
                      <a:pt x="0" y="242"/>
                    </a:moveTo>
                    <a:lnTo>
                      <a:pt x="6" y="211"/>
                    </a:lnTo>
                    <a:lnTo>
                      <a:pt x="17" y="188"/>
                    </a:lnTo>
                    <a:lnTo>
                      <a:pt x="27" y="167"/>
                    </a:lnTo>
                    <a:lnTo>
                      <a:pt x="40" y="152"/>
                    </a:lnTo>
                    <a:lnTo>
                      <a:pt x="53" y="137"/>
                    </a:lnTo>
                    <a:lnTo>
                      <a:pt x="72" y="126"/>
                    </a:lnTo>
                    <a:lnTo>
                      <a:pt x="91" y="116"/>
                    </a:lnTo>
                    <a:lnTo>
                      <a:pt x="116" y="110"/>
                    </a:lnTo>
                    <a:lnTo>
                      <a:pt x="141" y="103"/>
                    </a:lnTo>
                    <a:lnTo>
                      <a:pt x="171" y="97"/>
                    </a:lnTo>
                    <a:lnTo>
                      <a:pt x="205" y="93"/>
                    </a:lnTo>
                    <a:lnTo>
                      <a:pt x="245" y="91"/>
                    </a:lnTo>
                    <a:lnTo>
                      <a:pt x="287" y="88"/>
                    </a:lnTo>
                    <a:lnTo>
                      <a:pt x="335" y="84"/>
                    </a:lnTo>
                    <a:lnTo>
                      <a:pt x="388" y="80"/>
                    </a:lnTo>
                    <a:lnTo>
                      <a:pt x="449" y="78"/>
                    </a:lnTo>
                    <a:lnTo>
                      <a:pt x="468" y="74"/>
                    </a:lnTo>
                    <a:lnTo>
                      <a:pt x="525" y="72"/>
                    </a:lnTo>
                    <a:lnTo>
                      <a:pt x="610" y="69"/>
                    </a:lnTo>
                    <a:lnTo>
                      <a:pt x="726" y="65"/>
                    </a:lnTo>
                    <a:lnTo>
                      <a:pt x="861" y="59"/>
                    </a:lnTo>
                    <a:lnTo>
                      <a:pt x="1015" y="53"/>
                    </a:lnTo>
                    <a:lnTo>
                      <a:pt x="1181" y="48"/>
                    </a:lnTo>
                    <a:lnTo>
                      <a:pt x="1354" y="42"/>
                    </a:lnTo>
                    <a:lnTo>
                      <a:pt x="1527" y="34"/>
                    </a:lnTo>
                    <a:lnTo>
                      <a:pt x="1696" y="27"/>
                    </a:lnTo>
                    <a:lnTo>
                      <a:pt x="1858" y="21"/>
                    </a:lnTo>
                    <a:lnTo>
                      <a:pt x="2010" y="15"/>
                    </a:lnTo>
                    <a:lnTo>
                      <a:pt x="2141" y="10"/>
                    </a:lnTo>
                    <a:lnTo>
                      <a:pt x="2251" y="4"/>
                    </a:lnTo>
                    <a:lnTo>
                      <a:pt x="2333" y="0"/>
                    </a:lnTo>
                    <a:lnTo>
                      <a:pt x="2384" y="0"/>
                    </a:lnTo>
                    <a:lnTo>
                      <a:pt x="2360" y="95"/>
                    </a:lnTo>
                    <a:lnTo>
                      <a:pt x="2327" y="97"/>
                    </a:lnTo>
                    <a:lnTo>
                      <a:pt x="2297" y="99"/>
                    </a:lnTo>
                    <a:lnTo>
                      <a:pt x="2265" y="101"/>
                    </a:lnTo>
                    <a:lnTo>
                      <a:pt x="2232" y="103"/>
                    </a:lnTo>
                    <a:lnTo>
                      <a:pt x="2198" y="103"/>
                    </a:lnTo>
                    <a:lnTo>
                      <a:pt x="2164" y="105"/>
                    </a:lnTo>
                    <a:lnTo>
                      <a:pt x="2130" y="105"/>
                    </a:lnTo>
                    <a:lnTo>
                      <a:pt x="2095" y="107"/>
                    </a:lnTo>
                    <a:lnTo>
                      <a:pt x="2059" y="107"/>
                    </a:lnTo>
                    <a:lnTo>
                      <a:pt x="2023" y="107"/>
                    </a:lnTo>
                    <a:lnTo>
                      <a:pt x="1989" y="107"/>
                    </a:lnTo>
                    <a:lnTo>
                      <a:pt x="1957" y="107"/>
                    </a:lnTo>
                    <a:lnTo>
                      <a:pt x="1922" y="107"/>
                    </a:lnTo>
                    <a:lnTo>
                      <a:pt x="1890" y="107"/>
                    </a:lnTo>
                    <a:lnTo>
                      <a:pt x="1858" y="107"/>
                    </a:lnTo>
                    <a:lnTo>
                      <a:pt x="1829" y="109"/>
                    </a:lnTo>
                    <a:lnTo>
                      <a:pt x="1833" y="137"/>
                    </a:lnTo>
                    <a:lnTo>
                      <a:pt x="2015" y="154"/>
                    </a:lnTo>
                    <a:lnTo>
                      <a:pt x="1936" y="162"/>
                    </a:lnTo>
                    <a:lnTo>
                      <a:pt x="1856" y="171"/>
                    </a:lnTo>
                    <a:lnTo>
                      <a:pt x="1778" y="179"/>
                    </a:lnTo>
                    <a:lnTo>
                      <a:pt x="1702" y="186"/>
                    </a:lnTo>
                    <a:lnTo>
                      <a:pt x="1622" y="190"/>
                    </a:lnTo>
                    <a:lnTo>
                      <a:pt x="1544" y="196"/>
                    </a:lnTo>
                    <a:lnTo>
                      <a:pt x="1466" y="200"/>
                    </a:lnTo>
                    <a:lnTo>
                      <a:pt x="1388" y="206"/>
                    </a:lnTo>
                    <a:lnTo>
                      <a:pt x="1308" y="207"/>
                    </a:lnTo>
                    <a:lnTo>
                      <a:pt x="1228" y="211"/>
                    </a:lnTo>
                    <a:lnTo>
                      <a:pt x="1150" y="213"/>
                    </a:lnTo>
                    <a:lnTo>
                      <a:pt x="1072" y="217"/>
                    </a:lnTo>
                    <a:lnTo>
                      <a:pt x="993" y="219"/>
                    </a:lnTo>
                    <a:lnTo>
                      <a:pt x="915" y="223"/>
                    </a:lnTo>
                    <a:lnTo>
                      <a:pt x="837" y="226"/>
                    </a:lnTo>
                    <a:lnTo>
                      <a:pt x="759" y="232"/>
                    </a:lnTo>
                    <a:lnTo>
                      <a:pt x="753" y="226"/>
                    </a:lnTo>
                    <a:lnTo>
                      <a:pt x="747" y="219"/>
                    </a:lnTo>
                    <a:lnTo>
                      <a:pt x="745" y="209"/>
                    </a:lnTo>
                    <a:lnTo>
                      <a:pt x="747" y="204"/>
                    </a:lnTo>
                    <a:lnTo>
                      <a:pt x="975" y="169"/>
                    </a:lnTo>
                    <a:lnTo>
                      <a:pt x="975" y="154"/>
                    </a:lnTo>
                    <a:lnTo>
                      <a:pt x="936" y="147"/>
                    </a:lnTo>
                    <a:lnTo>
                      <a:pt x="898" y="143"/>
                    </a:lnTo>
                    <a:lnTo>
                      <a:pt x="859" y="137"/>
                    </a:lnTo>
                    <a:lnTo>
                      <a:pt x="821" y="137"/>
                    </a:lnTo>
                    <a:lnTo>
                      <a:pt x="782" y="135"/>
                    </a:lnTo>
                    <a:lnTo>
                      <a:pt x="742" y="135"/>
                    </a:lnTo>
                    <a:lnTo>
                      <a:pt x="702" y="135"/>
                    </a:lnTo>
                    <a:lnTo>
                      <a:pt x="662" y="137"/>
                    </a:lnTo>
                    <a:lnTo>
                      <a:pt x="620" y="137"/>
                    </a:lnTo>
                    <a:lnTo>
                      <a:pt x="580" y="141"/>
                    </a:lnTo>
                    <a:lnTo>
                      <a:pt x="540" y="143"/>
                    </a:lnTo>
                    <a:lnTo>
                      <a:pt x="500" y="147"/>
                    </a:lnTo>
                    <a:lnTo>
                      <a:pt x="460" y="148"/>
                    </a:lnTo>
                    <a:lnTo>
                      <a:pt x="424" y="154"/>
                    </a:lnTo>
                    <a:lnTo>
                      <a:pt x="386" y="156"/>
                    </a:lnTo>
                    <a:lnTo>
                      <a:pt x="352" y="162"/>
                    </a:lnTo>
                    <a:lnTo>
                      <a:pt x="348" y="171"/>
                    </a:lnTo>
                    <a:lnTo>
                      <a:pt x="350" y="186"/>
                    </a:lnTo>
                    <a:lnTo>
                      <a:pt x="354" y="198"/>
                    </a:lnTo>
                    <a:lnTo>
                      <a:pt x="365" y="207"/>
                    </a:lnTo>
                    <a:lnTo>
                      <a:pt x="380" y="206"/>
                    </a:lnTo>
                    <a:lnTo>
                      <a:pt x="397" y="206"/>
                    </a:lnTo>
                    <a:lnTo>
                      <a:pt x="415" y="206"/>
                    </a:lnTo>
                    <a:lnTo>
                      <a:pt x="434" y="206"/>
                    </a:lnTo>
                    <a:lnTo>
                      <a:pt x="451" y="204"/>
                    </a:lnTo>
                    <a:lnTo>
                      <a:pt x="470" y="204"/>
                    </a:lnTo>
                    <a:lnTo>
                      <a:pt x="489" y="204"/>
                    </a:lnTo>
                    <a:lnTo>
                      <a:pt x="510" y="204"/>
                    </a:lnTo>
                    <a:lnTo>
                      <a:pt x="527" y="204"/>
                    </a:lnTo>
                    <a:lnTo>
                      <a:pt x="546" y="204"/>
                    </a:lnTo>
                    <a:lnTo>
                      <a:pt x="565" y="204"/>
                    </a:lnTo>
                    <a:lnTo>
                      <a:pt x="584" y="204"/>
                    </a:lnTo>
                    <a:lnTo>
                      <a:pt x="603" y="204"/>
                    </a:lnTo>
                    <a:lnTo>
                      <a:pt x="622" y="204"/>
                    </a:lnTo>
                    <a:lnTo>
                      <a:pt x="641" y="206"/>
                    </a:lnTo>
                    <a:lnTo>
                      <a:pt x="660" y="207"/>
                    </a:lnTo>
                    <a:lnTo>
                      <a:pt x="667" y="228"/>
                    </a:lnTo>
                    <a:lnTo>
                      <a:pt x="633" y="234"/>
                    </a:lnTo>
                    <a:lnTo>
                      <a:pt x="599" y="240"/>
                    </a:lnTo>
                    <a:lnTo>
                      <a:pt x="565" y="244"/>
                    </a:lnTo>
                    <a:lnTo>
                      <a:pt x="532" y="247"/>
                    </a:lnTo>
                    <a:lnTo>
                      <a:pt x="498" y="247"/>
                    </a:lnTo>
                    <a:lnTo>
                      <a:pt x="466" y="249"/>
                    </a:lnTo>
                    <a:lnTo>
                      <a:pt x="434" y="249"/>
                    </a:lnTo>
                    <a:lnTo>
                      <a:pt x="401" y="251"/>
                    </a:lnTo>
                    <a:lnTo>
                      <a:pt x="367" y="251"/>
                    </a:lnTo>
                    <a:lnTo>
                      <a:pt x="333" y="251"/>
                    </a:lnTo>
                    <a:lnTo>
                      <a:pt x="299" y="253"/>
                    </a:lnTo>
                    <a:lnTo>
                      <a:pt x="266" y="255"/>
                    </a:lnTo>
                    <a:lnTo>
                      <a:pt x="232" y="257"/>
                    </a:lnTo>
                    <a:lnTo>
                      <a:pt x="200" y="261"/>
                    </a:lnTo>
                    <a:lnTo>
                      <a:pt x="166" y="266"/>
                    </a:lnTo>
                    <a:lnTo>
                      <a:pt x="133" y="274"/>
                    </a:lnTo>
                    <a:lnTo>
                      <a:pt x="129" y="280"/>
                    </a:lnTo>
                    <a:lnTo>
                      <a:pt x="133" y="297"/>
                    </a:lnTo>
                    <a:lnTo>
                      <a:pt x="137" y="312"/>
                    </a:lnTo>
                    <a:lnTo>
                      <a:pt x="141" y="320"/>
                    </a:lnTo>
                    <a:lnTo>
                      <a:pt x="369" y="312"/>
                    </a:lnTo>
                    <a:lnTo>
                      <a:pt x="228" y="358"/>
                    </a:lnTo>
                    <a:lnTo>
                      <a:pt x="232" y="390"/>
                    </a:lnTo>
                    <a:lnTo>
                      <a:pt x="266" y="390"/>
                    </a:lnTo>
                    <a:lnTo>
                      <a:pt x="302" y="394"/>
                    </a:lnTo>
                    <a:lnTo>
                      <a:pt x="339" y="396"/>
                    </a:lnTo>
                    <a:lnTo>
                      <a:pt x="375" y="399"/>
                    </a:lnTo>
                    <a:lnTo>
                      <a:pt x="409" y="401"/>
                    </a:lnTo>
                    <a:lnTo>
                      <a:pt x="445" y="403"/>
                    </a:lnTo>
                    <a:lnTo>
                      <a:pt x="481" y="405"/>
                    </a:lnTo>
                    <a:lnTo>
                      <a:pt x="517" y="409"/>
                    </a:lnTo>
                    <a:lnTo>
                      <a:pt x="551" y="409"/>
                    </a:lnTo>
                    <a:lnTo>
                      <a:pt x="588" y="411"/>
                    </a:lnTo>
                    <a:lnTo>
                      <a:pt x="622" y="411"/>
                    </a:lnTo>
                    <a:lnTo>
                      <a:pt x="658" y="413"/>
                    </a:lnTo>
                    <a:lnTo>
                      <a:pt x="692" y="413"/>
                    </a:lnTo>
                    <a:lnTo>
                      <a:pt x="728" y="413"/>
                    </a:lnTo>
                    <a:lnTo>
                      <a:pt x="764" y="411"/>
                    </a:lnTo>
                    <a:lnTo>
                      <a:pt x="801" y="411"/>
                    </a:lnTo>
                    <a:lnTo>
                      <a:pt x="901" y="327"/>
                    </a:lnTo>
                    <a:lnTo>
                      <a:pt x="909" y="394"/>
                    </a:lnTo>
                    <a:lnTo>
                      <a:pt x="1000" y="411"/>
                    </a:lnTo>
                    <a:lnTo>
                      <a:pt x="1046" y="516"/>
                    </a:lnTo>
                    <a:lnTo>
                      <a:pt x="1025" y="516"/>
                    </a:lnTo>
                    <a:lnTo>
                      <a:pt x="1006" y="516"/>
                    </a:lnTo>
                    <a:lnTo>
                      <a:pt x="985" y="516"/>
                    </a:lnTo>
                    <a:lnTo>
                      <a:pt x="968" y="516"/>
                    </a:lnTo>
                    <a:lnTo>
                      <a:pt x="949" y="514"/>
                    </a:lnTo>
                    <a:lnTo>
                      <a:pt x="930" y="514"/>
                    </a:lnTo>
                    <a:lnTo>
                      <a:pt x="911" y="514"/>
                    </a:lnTo>
                    <a:lnTo>
                      <a:pt x="894" y="514"/>
                    </a:lnTo>
                    <a:lnTo>
                      <a:pt x="875" y="512"/>
                    </a:lnTo>
                    <a:lnTo>
                      <a:pt x="856" y="510"/>
                    </a:lnTo>
                    <a:lnTo>
                      <a:pt x="837" y="508"/>
                    </a:lnTo>
                    <a:lnTo>
                      <a:pt x="818" y="508"/>
                    </a:lnTo>
                    <a:lnTo>
                      <a:pt x="799" y="506"/>
                    </a:lnTo>
                    <a:lnTo>
                      <a:pt x="780" y="506"/>
                    </a:lnTo>
                    <a:lnTo>
                      <a:pt x="761" y="506"/>
                    </a:lnTo>
                    <a:lnTo>
                      <a:pt x="744" y="506"/>
                    </a:lnTo>
                    <a:lnTo>
                      <a:pt x="732" y="512"/>
                    </a:lnTo>
                    <a:lnTo>
                      <a:pt x="730" y="523"/>
                    </a:lnTo>
                    <a:lnTo>
                      <a:pt x="732" y="535"/>
                    </a:lnTo>
                    <a:lnTo>
                      <a:pt x="738" y="544"/>
                    </a:lnTo>
                    <a:lnTo>
                      <a:pt x="947" y="586"/>
                    </a:lnTo>
                    <a:lnTo>
                      <a:pt x="920" y="588"/>
                    </a:lnTo>
                    <a:lnTo>
                      <a:pt x="894" y="590"/>
                    </a:lnTo>
                    <a:lnTo>
                      <a:pt x="867" y="590"/>
                    </a:lnTo>
                    <a:lnTo>
                      <a:pt x="842" y="592"/>
                    </a:lnTo>
                    <a:lnTo>
                      <a:pt x="816" y="590"/>
                    </a:lnTo>
                    <a:lnTo>
                      <a:pt x="789" y="588"/>
                    </a:lnTo>
                    <a:lnTo>
                      <a:pt x="763" y="586"/>
                    </a:lnTo>
                    <a:lnTo>
                      <a:pt x="738" y="586"/>
                    </a:lnTo>
                    <a:lnTo>
                      <a:pt x="709" y="582"/>
                    </a:lnTo>
                    <a:lnTo>
                      <a:pt x="683" y="580"/>
                    </a:lnTo>
                    <a:lnTo>
                      <a:pt x="656" y="580"/>
                    </a:lnTo>
                    <a:lnTo>
                      <a:pt x="631" y="580"/>
                    </a:lnTo>
                    <a:lnTo>
                      <a:pt x="605" y="580"/>
                    </a:lnTo>
                    <a:lnTo>
                      <a:pt x="580" y="582"/>
                    </a:lnTo>
                    <a:lnTo>
                      <a:pt x="557" y="586"/>
                    </a:lnTo>
                    <a:lnTo>
                      <a:pt x="534" y="593"/>
                    </a:lnTo>
                    <a:lnTo>
                      <a:pt x="553" y="601"/>
                    </a:lnTo>
                    <a:lnTo>
                      <a:pt x="574" y="611"/>
                    </a:lnTo>
                    <a:lnTo>
                      <a:pt x="597" y="616"/>
                    </a:lnTo>
                    <a:lnTo>
                      <a:pt x="622" y="624"/>
                    </a:lnTo>
                    <a:lnTo>
                      <a:pt x="645" y="628"/>
                    </a:lnTo>
                    <a:lnTo>
                      <a:pt x="671" y="633"/>
                    </a:lnTo>
                    <a:lnTo>
                      <a:pt x="696" y="639"/>
                    </a:lnTo>
                    <a:lnTo>
                      <a:pt x="725" y="645"/>
                    </a:lnTo>
                    <a:lnTo>
                      <a:pt x="749" y="647"/>
                    </a:lnTo>
                    <a:lnTo>
                      <a:pt x="776" y="652"/>
                    </a:lnTo>
                    <a:lnTo>
                      <a:pt x="804" y="656"/>
                    </a:lnTo>
                    <a:lnTo>
                      <a:pt x="833" y="662"/>
                    </a:lnTo>
                    <a:lnTo>
                      <a:pt x="861" y="666"/>
                    </a:lnTo>
                    <a:lnTo>
                      <a:pt x="890" y="671"/>
                    </a:lnTo>
                    <a:lnTo>
                      <a:pt x="918" y="677"/>
                    </a:lnTo>
                    <a:lnTo>
                      <a:pt x="947" y="685"/>
                    </a:lnTo>
                    <a:lnTo>
                      <a:pt x="917" y="687"/>
                    </a:lnTo>
                    <a:lnTo>
                      <a:pt x="888" y="690"/>
                    </a:lnTo>
                    <a:lnTo>
                      <a:pt x="858" y="694"/>
                    </a:lnTo>
                    <a:lnTo>
                      <a:pt x="829" y="698"/>
                    </a:lnTo>
                    <a:lnTo>
                      <a:pt x="799" y="700"/>
                    </a:lnTo>
                    <a:lnTo>
                      <a:pt x="770" y="702"/>
                    </a:lnTo>
                    <a:lnTo>
                      <a:pt x="740" y="704"/>
                    </a:lnTo>
                    <a:lnTo>
                      <a:pt x="711" y="706"/>
                    </a:lnTo>
                    <a:lnTo>
                      <a:pt x="681" y="706"/>
                    </a:lnTo>
                    <a:lnTo>
                      <a:pt x="650" y="706"/>
                    </a:lnTo>
                    <a:lnTo>
                      <a:pt x="620" y="706"/>
                    </a:lnTo>
                    <a:lnTo>
                      <a:pt x="591" y="706"/>
                    </a:lnTo>
                    <a:lnTo>
                      <a:pt x="561" y="704"/>
                    </a:lnTo>
                    <a:lnTo>
                      <a:pt x="531" y="702"/>
                    </a:lnTo>
                    <a:lnTo>
                      <a:pt x="502" y="700"/>
                    </a:lnTo>
                    <a:lnTo>
                      <a:pt x="474" y="698"/>
                    </a:lnTo>
                    <a:lnTo>
                      <a:pt x="470" y="730"/>
                    </a:lnTo>
                    <a:lnTo>
                      <a:pt x="877" y="776"/>
                    </a:lnTo>
                    <a:lnTo>
                      <a:pt x="850" y="776"/>
                    </a:lnTo>
                    <a:lnTo>
                      <a:pt x="825" y="780"/>
                    </a:lnTo>
                    <a:lnTo>
                      <a:pt x="799" y="782"/>
                    </a:lnTo>
                    <a:lnTo>
                      <a:pt x="776" y="786"/>
                    </a:lnTo>
                    <a:lnTo>
                      <a:pt x="749" y="787"/>
                    </a:lnTo>
                    <a:lnTo>
                      <a:pt x="725" y="791"/>
                    </a:lnTo>
                    <a:lnTo>
                      <a:pt x="698" y="793"/>
                    </a:lnTo>
                    <a:lnTo>
                      <a:pt x="675" y="799"/>
                    </a:lnTo>
                    <a:lnTo>
                      <a:pt x="648" y="801"/>
                    </a:lnTo>
                    <a:lnTo>
                      <a:pt x="624" y="805"/>
                    </a:lnTo>
                    <a:lnTo>
                      <a:pt x="597" y="808"/>
                    </a:lnTo>
                    <a:lnTo>
                      <a:pt x="572" y="812"/>
                    </a:lnTo>
                    <a:lnTo>
                      <a:pt x="546" y="816"/>
                    </a:lnTo>
                    <a:lnTo>
                      <a:pt x="523" y="820"/>
                    </a:lnTo>
                    <a:lnTo>
                      <a:pt x="496" y="825"/>
                    </a:lnTo>
                    <a:lnTo>
                      <a:pt x="474" y="831"/>
                    </a:lnTo>
                    <a:lnTo>
                      <a:pt x="470" y="867"/>
                    </a:lnTo>
                    <a:lnTo>
                      <a:pt x="631" y="852"/>
                    </a:lnTo>
                    <a:lnTo>
                      <a:pt x="460" y="913"/>
                    </a:lnTo>
                    <a:lnTo>
                      <a:pt x="456" y="947"/>
                    </a:lnTo>
                    <a:lnTo>
                      <a:pt x="527" y="989"/>
                    </a:lnTo>
                    <a:lnTo>
                      <a:pt x="428" y="1035"/>
                    </a:lnTo>
                    <a:lnTo>
                      <a:pt x="411" y="1141"/>
                    </a:lnTo>
                    <a:lnTo>
                      <a:pt x="416" y="1141"/>
                    </a:lnTo>
                    <a:lnTo>
                      <a:pt x="428" y="1141"/>
                    </a:lnTo>
                    <a:lnTo>
                      <a:pt x="439" y="1141"/>
                    </a:lnTo>
                    <a:lnTo>
                      <a:pt x="455" y="1143"/>
                    </a:lnTo>
                    <a:lnTo>
                      <a:pt x="470" y="1143"/>
                    </a:lnTo>
                    <a:lnTo>
                      <a:pt x="487" y="1147"/>
                    </a:lnTo>
                    <a:lnTo>
                      <a:pt x="504" y="1147"/>
                    </a:lnTo>
                    <a:lnTo>
                      <a:pt x="521" y="1151"/>
                    </a:lnTo>
                    <a:lnTo>
                      <a:pt x="536" y="1151"/>
                    </a:lnTo>
                    <a:lnTo>
                      <a:pt x="553" y="1151"/>
                    </a:lnTo>
                    <a:lnTo>
                      <a:pt x="569" y="1151"/>
                    </a:lnTo>
                    <a:lnTo>
                      <a:pt x="586" y="1153"/>
                    </a:lnTo>
                    <a:lnTo>
                      <a:pt x="597" y="1151"/>
                    </a:lnTo>
                    <a:lnTo>
                      <a:pt x="610" y="1151"/>
                    </a:lnTo>
                    <a:lnTo>
                      <a:pt x="620" y="1149"/>
                    </a:lnTo>
                    <a:lnTo>
                      <a:pt x="628" y="1147"/>
                    </a:lnTo>
                    <a:lnTo>
                      <a:pt x="628" y="909"/>
                    </a:lnTo>
                    <a:lnTo>
                      <a:pt x="647" y="903"/>
                    </a:lnTo>
                    <a:lnTo>
                      <a:pt x="667" y="902"/>
                    </a:lnTo>
                    <a:lnTo>
                      <a:pt x="686" y="902"/>
                    </a:lnTo>
                    <a:lnTo>
                      <a:pt x="707" y="902"/>
                    </a:lnTo>
                    <a:lnTo>
                      <a:pt x="726" y="902"/>
                    </a:lnTo>
                    <a:lnTo>
                      <a:pt x="747" y="902"/>
                    </a:lnTo>
                    <a:lnTo>
                      <a:pt x="766" y="903"/>
                    </a:lnTo>
                    <a:lnTo>
                      <a:pt x="789" y="905"/>
                    </a:lnTo>
                    <a:lnTo>
                      <a:pt x="808" y="905"/>
                    </a:lnTo>
                    <a:lnTo>
                      <a:pt x="829" y="907"/>
                    </a:lnTo>
                    <a:lnTo>
                      <a:pt x="850" y="909"/>
                    </a:lnTo>
                    <a:lnTo>
                      <a:pt x="871" y="911"/>
                    </a:lnTo>
                    <a:lnTo>
                      <a:pt x="890" y="911"/>
                    </a:lnTo>
                    <a:lnTo>
                      <a:pt x="913" y="911"/>
                    </a:lnTo>
                    <a:lnTo>
                      <a:pt x="932" y="911"/>
                    </a:lnTo>
                    <a:lnTo>
                      <a:pt x="955" y="913"/>
                    </a:lnTo>
                    <a:lnTo>
                      <a:pt x="964" y="924"/>
                    </a:lnTo>
                    <a:lnTo>
                      <a:pt x="972" y="936"/>
                    </a:lnTo>
                    <a:lnTo>
                      <a:pt x="977" y="949"/>
                    </a:lnTo>
                    <a:lnTo>
                      <a:pt x="985" y="964"/>
                    </a:lnTo>
                    <a:lnTo>
                      <a:pt x="989" y="980"/>
                    </a:lnTo>
                    <a:lnTo>
                      <a:pt x="993" y="995"/>
                    </a:lnTo>
                    <a:lnTo>
                      <a:pt x="994" y="1012"/>
                    </a:lnTo>
                    <a:lnTo>
                      <a:pt x="998" y="1029"/>
                    </a:lnTo>
                    <a:lnTo>
                      <a:pt x="998" y="1044"/>
                    </a:lnTo>
                    <a:lnTo>
                      <a:pt x="998" y="1061"/>
                    </a:lnTo>
                    <a:lnTo>
                      <a:pt x="998" y="1077"/>
                    </a:lnTo>
                    <a:lnTo>
                      <a:pt x="1000" y="1094"/>
                    </a:lnTo>
                    <a:lnTo>
                      <a:pt x="1000" y="1109"/>
                    </a:lnTo>
                    <a:lnTo>
                      <a:pt x="1002" y="1124"/>
                    </a:lnTo>
                    <a:lnTo>
                      <a:pt x="1004" y="1139"/>
                    </a:lnTo>
                    <a:lnTo>
                      <a:pt x="1008" y="1155"/>
                    </a:lnTo>
                    <a:lnTo>
                      <a:pt x="1067" y="1168"/>
                    </a:lnTo>
                    <a:lnTo>
                      <a:pt x="1074" y="1223"/>
                    </a:lnTo>
                    <a:lnTo>
                      <a:pt x="922" y="1223"/>
                    </a:lnTo>
                    <a:lnTo>
                      <a:pt x="915" y="1223"/>
                    </a:lnTo>
                    <a:lnTo>
                      <a:pt x="911" y="1223"/>
                    </a:lnTo>
                    <a:lnTo>
                      <a:pt x="907" y="1206"/>
                    </a:lnTo>
                    <a:lnTo>
                      <a:pt x="907" y="1189"/>
                    </a:lnTo>
                    <a:lnTo>
                      <a:pt x="907" y="1170"/>
                    </a:lnTo>
                    <a:lnTo>
                      <a:pt x="907" y="1151"/>
                    </a:lnTo>
                    <a:lnTo>
                      <a:pt x="907" y="1132"/>
                    </a:lnTo>
                    <a:lnTo>
                      <a:pt x="909" y="1115"/>
                    </a:lnTo>
                    <a:lnTo>
                      <a:pt x="907" y="1094"/>
                    </a:lnTo>
                    <a:lnTo>
                      <a:pt x="907" y="1075"/>
                    </a:lnTo>
                    <a:lnTo>
                      <a:pt x="905" y="1058"/>
                    </a:lnTo>
                    <a:lnTo>
                      <a:pt x="903" y="1040"/>
                    </a:lnTo>
                    <a:lnTo>
                      <a:pt x="896" y="1023"/>
                    </a:lnTo>
                    <a:lnTo>
                      <a:pt x="890" y="1008"/>
                    </a:lnTo>
                    <a:lnTo>
                      <a:pt x="879" y="995"/>
                    </a:lnTo>
                    <a:lnTo>
                      <a:pt x="867" y="983"/>
                    </a:lnTo>
                    <a:lnTo>
                      <a:pt x="858" y="983"/>
                    </a:lnTo>
                    <a:lnTo>
                      <a:pt x="848" y="991"/>
                    </a:lnTo>
                    <a:lnTo>
                      <a:pt x="837" y="1002"/>
                    </a:lnTo>
                    <a:lnTo>
                      <a:pt x="827" y="1018"/>
                    </a:lnTo>
                    <a:lnTo>
                      <a:pt x="816" y="1033"/>
                    </a:lnTo>
                    <a:lnTo>
                      <a:pt x="804" y="1050"/>
                    </a:lnTo>
                    <a:lnTo>
                      <a:pt x="793" y="1069"/>
                    </a:lnTo>
                    <a:lnTo>
                      <a:pt x="783" y="1092"/>
                    </a:lnTo>
                    <a:lnTo>
                      <a:pt x="772" y="1111"/>
                    </a:lnTo>
                    <a:lnTo>
                      <a:pt x="761" y="1132"/>
                    </a:lnTo>
                    <a:lnTo>
                      <a:pt x="751" y="1151"/>
                    </a:lnTo>
                    <a:lnTo>
                      <a:pt x="744" y="1172"/>
                    </a:lnTo>
                    <a:lnTo>
                      <a:pt x="734" y="1187"/>
                    </a:lnTo>
                    <a:lnTo>
                      <a:pt x="728" y="1202"/>
                    </a:lnTo>
                    <a:lnTo>
                      <a:pt x="721" y="1213"/>
                    </a:lnTo>
                    <a:lnTo>
                      <a:pt x="719" y="1223"/>
                    </a:lnTo>
                    <a:lnTo>
                      <a:pt x="337" y="1223"/>
                    </a:lnTo>
                    <a:lnTo>
                      <a:pt x="299" y="523"/>
                    </a:lnTo>
                    <a:lnTo>
                      <a:pt x="261" y="512"/>
                    </a:lnTo>
                    <a:lnTo>
                      <a:pt x="226" y="504"/>
                    </a:lnTo>
                    <a:lnTo>
                      <a:pt x="194" y="496"/>
                    </a:lnTo>
                    <a:lnTo>
                      <a:pt x="166" y="491"/>
                    </a:lnTo>
                    <a:lnTo>
                      <a:pt x="137" y="483"/>
                    </a:lnTo>
                    <a:lnTo>
                      <a:pt x="114" y="477"/>
                    </a:lnTo>
                    <a:lnTo>
                      <a:pt x="91" y="468"/>
                    </a:lnTo>
                    <a:lnTo>
                      <a:pt x="74" y="458"/>
                    </a:lnTo>
                    <a:lnTo>
                      <a:pt x="55" y="443"/>
                    </a:lnTo>
                    <a:lnTo>
                      <a:pt x="42" y="426"/>
                    </a:lnTo>
                    <a:lnTo>
                      <a:pt x="29" y="407"/>
                    </a:lnTo>
                    <a:lnTo>
                      <a:pt x="19" y="384"/>
                    </a:lnTo>
                    <a:lnTo>
                      <a:pt x="10" y="356"/>
                    </a:lnTo>
                    <a:lnTo>
                      <a:pt x="6" y="323"/>
                    </a:lnTo>
                    <a:lnTo>
                      <a:pt x="0" y="283"/>
                    </a:lnTo>
                    <a:lnTo>
                      <a:pt x="0" y="2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02" name="Freeform 120"/>
              <p:cNvSpPr>
                <a:spLocks/>
              </p:cNvSpPr>
              <p:nvPr/>
            </p:nvSpPr>
            <p:spPr bwMode="auto">
              <a:xfrm>
                <a:off x="1480" y="2038"/>
                <a:ext cx="229" cy="70"/>
              </a:xfrm>
              <a:custGeom>
                <a:avLst/>
                <a:gdLst>
                  <a:gd name="T0" fmla="*/ 0 w 459"/>
                  <a:gd name="T1" fmla="*/ 8 h 138"/>
                  <a:gd name="T2" fmla="*/ 16 w 459"/>
                  <a:gd name="T3" fmla="*/ 0 h 138"/>
                  <a:gd name="T4" fmla="*/ 57 w 459"/>
                  <a:gd name="T5" fmla="*/ 9 h 138"/>
                  <a:gd name="T6" fmla="*/ 38 w 459"/>
                  <a:gd name="T7" fmla="*/ 16 h 138"/>
                  <a:gd name="T8" fmla="*/ 36 w 459"/>
                  <a:gd name="T9" fmla="*/ 16 h 138"/>
                  <a:gd name="T10" fmla="*/ 34 w 459"/>
                  <a:gd name="T11" fmla="*/ 17 h 138"/>
                  <a:gd name="T12" fmla="*/ 32 w 459"/>
                  <a:gd name="T13" fmla="*/ 17 h 138"/>
                  <a:gd name="T14" fmla="*/ 29 w 459"/>
                  <a:gd name="T15" fmla="*/ 18 h 138"/>
                  <a:gd name="T16" fmla="*/ 25 w 459"/>
                  <a:gd name="T17" fmla="*/ 18 h 138"/>
                  <a:gd name="T18" fmla="*/ 22 w 459"/>
                  <a:gd name="T19" fmla="*/ 18 h 138"/>
                  <a:gd name="T20" fmla="*/ 19 w 459"/>
                  <a:gd name="T21" fmla="*/ 18 h 138"/>
                  <a:gd name="T22" fmla="*/ 15 w 459"/>
                  <a:gd name="T23" fmla="*/ 18 h 138"/>
                  <a:gd name="T24" fmla="*/ 12 w 459"/>
                  <a:gd name="T25" fmla="*/ 17 h 138"/>
                  <a:gd name="T26" fmla="*/ 9 w 459"/>
                  <a:gd name="T27" fmla="*/ 17 h 138"/>
                  <a:gd name="T28" fmla="*/ 6 w 459"/>
                  <a:gd name="T29" fmla="*/ 16 h 138"/>
                  <a:gd name="T30" fmla="*/ 3 w 459"/>
                  <a:gd name="T31" fmla="*/ 15 h 138"/>
                  <a:gd name="T32" fmla="*/ 2 w 459"/>
                  <a:gd name="T33" fmla="*/ 13 h 138"/>
                  <a:gd name="T34" fmla="*/ 0 w 459"/>
                  <a:gd name="T35" fmla="*/ 12 h 138"/>
                  <a:gd name="T36" fmla="*/ 0 w 459"/>
                  <a:gd name="T37" fmla="*/ 10 h 138"/>
                  <a:gd name="T38" fmla="*/ 0 w 459"/>
                  <a:gd name="T39" fmla="*/ 8 h 138"/>
                  <a:gd name="T40" fmla="*/ 0 w 459"/>
                  <a:gd name="T41" fmla="*/ 8 h 13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59"/>
                  <a:gd name="T64" fmla="*/ 0 h 138"/>
                  <a:gd name="T65" fmla="*/ 459 w 459"/>
                  <a:gd name="T66" fmla="*/ 138 h 13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59" h="138">
                    <a:moveTo>
                      <a:pt x="6" y="58"/>
                    </a:moveTo>
                    <a:lnTo>
                      <a:pt x="130" y="0"/>
                    </a:lnTo>
                    <a:lnTo>
                      <a:pt x="459" y="70"/>
                    </a:lnTo>
                    <a:lnTo>
                      <a:pt x="308" y="125"/>
                    </a:lnTo>
                    <a:lnTo>
                      <a:pt x="295" y="127"/>
                    </a:lnTo>
                    <a:lnTo>
                      <a:pt x="278" y="131"/>
                    </a:lnTo>
                    <a:lnTo>
                      <a:pt x="257" y="133"/>
                    </a:lnTo>
                    <a:lnTo>
                      <a:pt x="234" y="136"/>
                    </a:lnTo>
                    <a:lnTo>
                      <a:pt x="206" y="136"/>
                    </a:lnTo>
                    <a:lnTo>
                      <a:pt x="179" y="138"/>
                    </a:lnTo>
                    <a:lnTo>
                      <a:pt x="153" y="138"/>
                    </a:lnTo>
                    <a:lnTo>
                      <a:pt x="126" y="138"/>
                    </a:lnTo>
                    <a:lnTo>
                      <a:pt x="97" y="133"/>
                    </a:lnTo>
                    <a:lnTo>
                      <a:pt x="73" y="129"/>
                    </a:lnTo>
                    <a:lnTo>
                      <a:pt x="48" y="123"/>
                    </a:lnTo>
                    <a:lnTo>
                      <a:pt x="31" y="116"/>
                    </a:lnTo>
                    <a:lnTo>
                      <a:pt x="16" y="102"/>
                    </a:lnTo>
                    <a:lnTo>
                      <a:pt x="6" y="91"/>
                    </a:lnTo>
                    <a:lnTo>
                      <a:pt x="0" y="76"/>
                    </a:lnTo>
                    <a:lnTo>
                      <a:pt x="6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03" name="Freeform 121"/>
              <p:cNvSpPr>
                <a:spLocks/>
              </p:cNvSpPr>
              <p:nvPr/>
            </p:nvSpPr>
            <p:spPr bwMode="auto">
              <a:xfrm>
                <a:off x="1537" y="2417"/>
                <a:ext cx="58" cy="285"/>
              </a:xfrm>
              <a:custGeom>
                <a:avLst/>
                <a:gdLst>
                  <a:gd name="T0" fmla="*/ 5 w 116"/>
                  <a:gd name="T1" fmla="*/ 0 h 571"/>
                  <a:gd name="T2" fmla="*/ 6 w 116"/>
                  <a:gd name="T3" fmla="*/ 3 h 571"/>
                  <a:gd name="T4" fmla="*/ 7 w 116"/>
                  <a:gd name="T5" fmla="*/ 7 h 571"/>
                  <a:gd name="T6" fmla="*/ 9 w 116"/>
                  <a:gd name="T7" fmla="*/ 11 h 571"/>
                  <a:gd name="T8" fmla="*/ 10 w 116"/>
                  <a:gd name="T9" fmla="*/ 15 h 571"/>
                  <a:gd name="T10" fmla="*/ 11 w 116"/>
                  <a:gd name="T11" fmla="*/ 18 h 571"/>
                  <a:gd name="T12" fmla="*/ 11 w 116"/>
                  <a:gd name="T13" fmla="*/ 22 h 571"/>
                  <a:gd name="T14" fmla="*/ 11 w 116"/>
                  <a:gd name="T15" fmla="*/ 26 h 571"/>
                  <a:gd name="T16" fmla="*/ 12 w 116"/>
                  <a:gd name="T17" fmla="*/ 31 h 571"/>
                  <a:gd name="T18" fmla="*/ 12 w 116"/>
                  <a:gd name="T19" fmla="*/ 35 h 571"/>
                  <a:gd name="T20" fmla="*/ 12 w 116"/>
                  <a:gd name="T21" fmla="*/ 39 h 571"/>
                  <a:gd name="T22" fmla="*/ 12 w 116"/>
                  <a:gd name="T23" fmla="*/ 43 h 571"/>
                  <a:gd name="T24" fmla="*/ 12 w 116"/>
                  <a:gd name="T25" fmla="*/ 47 h 571"/>
                  <a:gd name="T26" fmla="*/ 12 w 116"/>
                  <a:gd name="T27" fmla="*/ 51 h 571"/>
                  <a:gd name="T28" fmla="*/ 13 w 116"/>
                  <a:gd name="T29" fmla="*/ 55 h 571"/>
                  <a:gd name="T30" fmla="*/ 14 w 116"/>
                  <a:gd name="T31" fmla="*/ 59 h 571"/>
                  <a:gd name="T32" fmla="*/ 15 w 116"/>
                  <a:gd name="T33" fmla="*/ 63 h 571"/>
                  <a:gd name="T34" fmla="*/ 11 w 116"/>
                  <a:gd name="T35" fmla="*/ 71 h 571"/>
                  <a:gd name="T36" fmla="*/ 9 w 116"/>
                  <a:gd name="T37" fmla="*/ 71 h 571"/>
                  <a:gd name="T38" fmla="*/ 7 w 116"/>
                  <a:gd name="T39" fmla="*/ 71 h 571"/>
                  <a:gd name="T40" fmla="*/ 6 w 116"/>
                  <a:gd name="T41" fmla="*/ 68 h 571"/>
                  <a:gd name="T42" fmla="*/ 5 w 116"/>
                  <a:gd name="T43" fmla="*/ 64 h 571"/>
                  <a:gd name="T44" fmla="*/ 4 w 116"/>
                  <a:gd name="T45" fmla="*/ 59 h 571"/>
                  <a:gd name="T46" fmla="*/ 3 w 116"/>
                  <a:gd name="T47" fmla="*/ 53 h 571"/>
                  <a:gd name="T48" fmla="*/ 2 w 116"/>
                  <a:gd name="T49" fmla="*/ 46 h 571"/>
                  <a:gd name="T50" fmla="*/ 1 w 116"/>
                  <a:gd name="T51" fmla="*/ 40 h 571"/>
                  <a:gd name="T52" fmla="*/ 1 w 116"/>
                  <a:gd name="T53" fmla="*/ 33 h 571"/>
                  <a:gd name="T54" fmla="*/ 1 w 116"/>
                  <a:gd name="T55" fmla="*/ 27 h 571"/>
                  <a:gd name="T56" fmla="*/ 0 w 116"/>
                  <a:gd name="T57" fmla="*/ 20 h 571"/>
                  <a:gd name="T58" fmla="*/ 1 w 116"/>
                  <a:gd name="T59" fmla="*/ 15 h 571"/>
                  <a:gd name="T60" fmla="*/ 1 w 116"/>
                  <a:gd name="T61" fmla="*/ 9 h 571"/>
                  <a:gd name="T62" fmla="*/ 2 w 116"/>
                  <a:gd name="T63" fmla="*/ 5 h 571"/>
                  <a:gd name="T64" fmla="*/ 3 w 116"/>
                  <a:gd name="T65" fmla="*/ 2 h 571"/>
                  <a:gd name="T66" fmla="*/ 5 w 116"/>
                  <a:gd name="T67" fmla="*/ 0 h 571"/>
                  <a:gd name="T68" fmla="*/ 5 w 116"/>
                  <a:gd name="T69" fmla="*/ 0 h 571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6"/>
                  <a:gd name="T106" fmla="*/ 0 h 571"/>
                  <a:gd name="T107" fmla="*/ 116 w 116"/>
                  <a:gd name="T108" fmla="*/ 571 h 571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6" h="571">
                    <a:moveTo>
                      <a:pt x="33" y="0"/>
                    </a:moveTo>
                    <a:lnTo>
                      <a:pt x="46" y="29"/>
                    </a:lnTo>
                    <a:lnTo>
                      <a:pt x="59" y="57"/>
                    </a:lnTo>
                    <a:lnTo>
                      <a:pt x="69" y="88"/>
                    </a:lnTo>
                    <a:lnTo>
                      <a:pt x="78" y="120"/>
                    </a:lnTo>
                    <a:lnTo>
                      <a:pt x="82" y="151"/>
                    </a:lnTo>
                    <a:lnTo>
                      <a:pt x="86" y="183"/>
                    </a:lnTo>
                    <a:lnTo>
                      <a:pt x="88" y="215"/>
                    </a:lnTo>
                    <a:lnTo>
                      <a:pt x="92" y="250"/>
                    </a:lnTo>
                    <a:lnTo>
                      <a:pt x="92" y="282"/>
                    </a:lnTo>
                    <a:lnTo>
                      <a:pt x="92" y="314"/>
                    </a:lnTo>
                    <a:lnTo>
                      <a:pt x="92" y="347"/>
                    </a:lnTo>
                    <a:lnTo>
                      <a:pt x="96" y="379"/>
                    </a:lnTo>
                    <a:lnTo>
                      <a:pt x="96" y="409"/>
                    </a:lnTo>
                    <a:lnTo>
                      <a:pt x="101" y="442"/>
                    </a:lnTo>
                    <a:lnTo>
                      <a:pt x="107" y="474"/>
                    </a:lnTo>
                    <a:lnTo>
                      <a:pt x="116" y="506"/>
                    </a:lnTo>
                    <a:lnTo>
                      <a:pt x="82" y="571"/>
                    </a:lnTo>
                    <a:lnTo>
                      <a:pt x="67" y="571"/>
                    </a:lnTo>
                    <a:lnTo>
                      <a:pt x="56" y="571"/>
                    </a:lnTo>
                    <a:lnTo>
                      <a:pt x="44" y="546"/>
                    </a:lnTo>
                    <a:lnTo>
                      <a:pt x="35" y="514"/>
                    </a:lnTo>
                    <a:lnTo>
                      <a:pt x="25" y="472"/>
                    </a:lnTo>
                    <a:lnTo>
                      <a:pt x="18" y="426"/>
                    </a:lnTo>
                    <a:lnTo>
                      <a:pt x="12" y="375"/>
                    </a:lnTo>
                    <a:lnTo>
                      <a:pt x="8" y="326"/>
                    </a:lnTo>
                    <a:lnTo>
                      <a:pt x="2" y="270"/>
                    </a:lnTo>
                    <a:lnTo>
                      <a:pt x="2" y="217"/>
                    </a:lnTo>
                    <a:lnTo>
                      <a:pt x="0" y="166"/>
                    </a:lnTo>
                    <a:lnTo>
                      <a:pt x="4" y="120"/>
                    </a:lnTo>
                    <a:lnTo>
                      <a:pt x="6" y="77"/>
                    </a:lnTo>
                    <a:lnTo>
                      <a:pt x="14" y="42"/>
                    </a:lnTo>
                    <a:lnTo>
                      <a:pt x="21" y="16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04" name="Freeform 122"/>
              <p:cNvSpPr>
                <a:spLocks/>
              </p:cNvSpPr>
              <p:nvPr/>
            </p:nvSpPr>
            <p:spPr bwMode="auto">
              <a:xfrm>
                <a:off x="1638" y="2014"/>
                <a:ext cx="268" cy="43"/>
              </a:xfrm>
              <a:custGeom>
                <a:avLst/>
                <a:gdLst>
                  <a:gd name="T0" fmla="*/ 68 w 534"/>
                  <a:gd name="T1" fmla="*/ 2 h 88"/>
                  <a:gd name="T2" fmla="*/ 29 w 534"/>
                  <a:gd name="T3" fmla="*/ 10 h 88"/>
                  <a:gd name="T4" fmla="*/ 28 w 534"/>
                  <a:gd name="T5" fmla="*/ 10 h 88"/>
                  <a:gd name="T6" fmla="*/ 26 w 534"/>
                  <a:gd name="T7" fmla="*/ 9 h 88"/>
                  <a:gd name="T8" fmla="*/ 24 w 534"/>
                  <a:gd name="T9" fmla="*/ 8 h 88"/>
                  <a:gd name="T10" fmla="*/ 22 w 534"/>
                  <a:gd name="T11" fmla="*/ 8 h 88"/>
                  <a:gd name="T12" fmla="*/ 20 w 534"/>
                  <a:gd name="T13" fmla="*/ 7 h 88"/>
                  <a:gd name="T14" fmla="*/ 18 w 534"/>
                  <a:gd name="T15" fmla="*/ 7 h 88"/>
                  <a:gd name="T16" fmla="*/ 17 w 534"/>
                  <a:gd name="T17" fmla="*/ 6 h 88"/>
                  <a:gd name="T18" fmla="*/ 15 w 534"/>
                  <a:gd name="T19" fmla="*/ 6 h 88"/>
                  <a:gd name="T20" fmla="*/ 13 w 534"/>
                  <a:gd name="T21" fmla="*/ 5 h 88"/>
                  <a:gd name="T22" fmla="*/ 11 w 534"/>
                  <a:gd name="T23" fmla="*/ 5 h 88"/>
                  <a:gd name="T24" fmla="*/ 9 w 534"/>
                  <a:gd name="T25" fmla="*/ 4 h 88"/>
                  <a:gd name="T26" fmla="*/ 7 w 534"/>
                  <a:gd name="T27" fmla="*/ 4 h 88"/>
                  <a:gd name="T28" fmla="*/ 5 w 534"/>
                  <a:gd name="T29" fmla="*/ 3 h 88"/>
                  <a:gd name="T30" fmla="*/ 4 w 534"/>
                  <a:gd name="T31" fmla="*/ 3 h 88"/>
                  <a:gd name="T32" fmla="*/ 2 w 534"/>
                  <a:gd name="T33" fmla="*/ 2 h 88"/>
                  <a:gd name="T34" fmla="*/ 0 w 534"/>
                  <a:gd name="T35" fmla="*/ 2 h 88"/>
                  <a:gd name="T36" fmla="*/ 1 w 534"/>
                  <a:gd name="T37" fmla="*/ 1 h 88"/>
                  <a:gd name="T38" fmla="*/ 3 w 534"/>
                  <a:gd name="T39" fmla="*/ 0 h 88"/>
                  <a:gd name="T40" fmla="*/ 6 w 534"/>
                  <a:gd name="T41" fmla="*/ 0 h 88"/>
                  <a:gd name="T42" fmla="*/ 10 w 534"/>
                  <a:gd name="T43" fmla="*/ 0 h 88"/>
                  <a:gd name="T44" fmla="*/ 14 w 534"/>
                  <a:gd name="T45" fmla="*/ 0 h 88"/>
                  <a:gd name="T46" fmla="*/ 20 w 534"/>
                  <a:gd name="T47" fmla="*/ 0 h 88"/>
                  <a:gd name="T48" fmla="*/ 26 w 534"/>
                  <a:gd name="T49" fmla="*/ 0 h 88"/>
                  <a:gd name="T50" fmla="*/ 32 w 534"/>
                  <a:gd name="T51" fmla="*/ 0 h 88"/>
                  <a:gd name="T52" fmla="*/ 38 w 534"/>
                  <a:gd name="T53" fmla="*/ 0 h 88"/>
                  <a:gd name="T54" fmla="*/ 44 w 534"/>
                  <a:gd name="T55" fmla="*/ 0 h 88"/>
                  <a:gd name="T56" fmla="*/ 49 w 534"/>
                  <a:gd name="T57" fmla="*/ 0 h 88"/>
                  <a:gd name="T58" fmla="*/ 55 w 534"/>
                  <a:gd name="T59" fmla="*/ 1 h 88"/>
                  <a:gd name="T60" fmla="*/ 59 w 534"/>
                  <a:gd name="T61" fmla="*/ 1 h 88"/>
                  <a:gd name="T62" fmla="*/ 63 w 534"/>
                  <a:gd name="T63" fmla="*/ 1 h 88"/>
                  <a:gd name="T64" fmla="*/ 65 w 534"/>
                  <a:gd name="T65" fmla="*/ 1 h 88"/>
                  <a:gd name="T66" fmla="*/ 68 w 534"/>
                  <a:gd name="T67" fmla="*/ 2 h 88"/>
                  <a:gd name="T68" fmla="*/ 68 w 534"/>
                  <a:gd name="T69" fmla="*/ 2 h 88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34"/>
                  <a:gd name="T106" fmla="*/ 0 h 88"/>
                  <a:gd name="T107" fmla="*/ 534 w 534"/>
                  <a:gd name="T108" fmla="*/ 88 h 88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34" h="88">
                    <a:moveTo>
                      <a:pt x="534" y="17"/>
                    </a:moveTo>
                    <a:lnTo>
                      <a:pt x="232" y="88"/>
                    </a:lnTo>
                    <a:lnTo>
                      <a:pt x="217" y="82"/>
                    </a:lnTo>
                    <a:lnTo>
                      <a:pt x="201" y="76"/>
                    </a:lnTo>
                    <a:lnTo>
                      <a:pt x="186" y="70"/>
                    </a:lnTo>
                    <a:lnTo>
                      <a:pt x="173" y="67"/>
                    </a:lnTo>
                    <a:lnTo>
                      <a:pt x="158" y="61"/>
                    </a:lnTo>
                    <a:lnTo>
                      <a:pt x="144" y="59"/>
                    </a:lnTo>
                    <a:lnTo>
                      <a:pt x="129" y="53"/>
                    </a:lnTo>
                    <a:lnTo>
                      <a:pt x="116" y="51"/>
                    </a:lnTo>
                    <a:lnTo>
                      <a:pt x="99" y="46"/>
                    </a:lnTo>
                    <a:lnTo>
                      <a:pt x="85" y="42"/>
                    </a:lnTo>
                    <a:lnTo>
                      <a:pt x="68" y="38"/>
                    </a:lnTo>
                    <a:lnTo>
                      <a:pt x="55" y="34"/>
                    </a:lnTo>
                    <a:lnTo>
                      <a:pt x="40" y="29"/>
                    </a:lnTo>
                    <a:lnTo>
                      <a:pt x="27" y="25"/>
                    </a:lnTo>
                    <a:lnTo>
                      <a:pt x="11" y="21"/>
                    </a:lnTo>
                    <a:lnTo>
                      <a:pt x="0" y="17"/>
                    </a:lnTo>
                    <a:lnTo>
                      <a:pt x="4" y="11"/>
                    </a:lnTo>
                    <a:lnTo>
                      <a:pt x="21" y="6"/>
                    </a:lnTo>
                    <a:lnTo>
                      <a:pt x="44" y="2"/>
                    </a:lnTo>
                    <a:lnTo>
                      <a:pt x="76" y="2"/>
                    </a:lnTo>
                    <a:lnTo>
                      <a:pt x="112" y="0"/>
                    </a:lnTo>
                    <a:lnTo>
                      <a:pt x="156" y="0"/>
                    </a:lnTo>
                    <a:lnTo>
                      <a:pt x="201" y="0"/>
                    </a:lnTo>
                    <a:lnTo>
                      <a:pt x="251" y="2"/>
                    </a:lnTo>
                    <a:lnTo>
                      <a:pt x="297" y="2"/>
                    </a:lnTo>
                    <a:lnTo>
                      <a:pt x="344" y="4"/>
                    </a:lnTo>
                    <a:lnTo>
                      <a:pt x="390" y="6"/>
                    </a:lnTo>
                    <a:lnTo>
                      <a:pt x="432" y="10"/>
                    </a:lnTo>
                    <a:lnTo>
                      <a:pt x="468" y="10"/>
                    </a:lnTo>
                    <a:lnTo>
                      <a:pt x="498" y="13"/>
                    </a:lnTo>
                    <a:lnTo>
                      <a:pt x="519" y="13"/>
                    </a:lnTo>
                    <a:lnTo>
                      <a:pt x="534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05" name="Freeform 123"/>
              <p:cNvSpPr>
                <a:spLocks/>
              </p:cNvSpPr>
              <p:nvPr/>
            </p:nvSpPr>
            <p:spPr bwMode="auto">
              <a:xfrm>
                <a:off x="1970" y="2245"/>
                <a:ext cx="202" cy="457"/>
              </a:xfrm>
              <a:custGeom>
                <a:avLst/>
                <a:gdLst>
                  <a:gd name="T0" fmla="*/ 2 w 404"/>
                  <a:gd name="T1" fmla="*/ 12 h 915"/>
                  <a:gd name="T2" fmla="*/ 3 w 404"/>
                  <a:gd name="T3" fmla="*/ 11 h 915"/>
                  <a:gd name="T4" fmla="*/ 6 w 404"/>
                  <a:gd name="T5" fmla="*/ 10 h 915"/>
                  <a:gd name="T6" fmla="*/ 10 w 404"/>
                  <a:gd name="T7" fmla="*/ 9 h 915"/>
                  <a:gd name="T8" fmla="*/ 13 w 404"/>
                  <a:gd name="T9" fmla="*/ 7 h 915"/>
                  <a:gd name="T10" fmla="*/ 18 w 404"/>
                  <a:gd name="T11" fmla="*/ 3 h 915"/>
                  <a:gd name="T12" fmla="*/ 23 w 404"/>
                  <a:gd name="T13" fmla="*/ 9 h 915"/>
                  <a:gd name="T14" fmla="*/ 42 w 404"/>
                  <a:gd name="T15" fmla="*/ 0 h 915"/>
                  <a:gd name="T16" fmla="*/ 42 w 404"/>
                  <a:gd name="T17" fmla="*/ 10 h 915"/>
                  <a:gd name="T18" fmla="*/ 44 w 404"/>
                  <a:gd name="T19" fmla="*/ 11 h 915"/>
                  <a:gd name="T20" fmla="*/ 51 w 404"/>
                  <a:gd name="T21" fmla="*/ 109 h 915"/>
                  <a:gd name="T22" fmla="*/ 47 w 404"/>
                  <a:gd name="T23" fmla="*/ 112 h 915"/>
                  <a:gd name="T24" fmla="*/ 42 w 404"/>
                  <a:gd name="T25" fmla="*/ 114 h 915"/>
                  <a:gd name="T26" fmla="*/ 36 w 404"/>
                  <a:gd name="T27" fmla="*/ 114 h 915"/>
                  <a:gd name="T28" fmla="*/ 30 w 404"/>
                  <a:gd name="T29" fmla="*/ 114 h 915"/>
                  <a:gd name="T30" fmla="*/ 25 w 404"/>
                  <a:gd name="T31" fmla="*/ 114 h 915"/>
                  <a:gd name="T32" fmla="*/ 19 w 404"/>
                  <a:gd name="T33" fmla="*/ 114 h 915"/>
                  <a:gd name="T34" fmla="*/ 13 w 404"/>
                  <a:gd name="T35" fmla="*/ 114 h 915"/>
                  <a:gd name="T36" fmla="*/ 7 w 404"/>
                  <a:gd name="T37" fmla="*/ 114 h 915"/>
                  <a:gd name="T38" fmla="*/ 37 w 404"/>
                  <a:gd name="T39" fmla="*/ 106 h 915"/>
                  <a:gd name="T40" fmla="*/ 22 w 404"/>
                  <a:gd name="T41" fmla="*/ 85 h 915"/>
                  <a:gd name="T42" fmla="*/ 23 w 404"/>
                  <a:gd name="T43" fmla="*/ 83 h 915"/>
                  <a:gd name="T44" fmla="*/ 27 w 404"/>
                  <a:gd name="T45" fmla="*/ 82 h 915"/>
                  <a:gd name="T46" fmla="*/ 31 w 404"/>
                  <a:gd name="T47" fmla="*/ 80 h 915"/>
                  <a:gd name="T48" fmla="*/ 35 w 404"/>
                  <a:gd name="T49" fmla="*/ 79 h 915"/>
                  <a:gd name="T50" fmla="*/ 35 w 404"/>
                  <a:gd name="T51" fmla="*/ 76 h 915"/>
                  <a:gd name="T52" fmla="*/ 34 w 404"/>
                  <a:gd name="T53" fmla="*/ 74 h 915"/>
                  <a:gd name="T54" fmla="*/ 33 w 404"/>
                  <a:gd name="T55" fmla="*/ 65 h 915"/>
                  <a:gd name="T56" fmla="*/ 34 w 404"/>
                  <a:gd name="T57" fmla="*/ 62 h 915"/>
                  <a:gd name="T58" fmla="*/ 33 w 404"/>
                  <a:gd name="T59" fmla="*/ 60 h 915"/>
                  <a:gd name="T60" fmla="*/ 33 w 404"/>
                  <a:gd name="T61" fmla="*/ 57 h 915"/>
                  <a:gd name="T62" fmla="*/ 27 w 404"/>
                  <a:gd name="T63" fmla="*/ 55 h 915"/>
                  <a:gd name="T64" fmla="*/ 24 w 404"/>
                  <a:gd name="T65" fmla="*/ 54 h 915"/>
                  <a:gd name="T66" fmla="*/ 20 w 404"/>
                  <a:gd name="T67" fmla="*/ 53 h 915"/>
                  <a:gd name="T68" fmla="*/ 15 w 404"/>
                  <a:gd name="T69" fmla="*/ 52 h 915"/>
                  <a:gd name="T70" fmla="*/ 35 w 404"/>
                  <a:gd name="T71" fmla="*/ 40 h 915"/>
                  <a:gd name="T72" fmla="*/ 30 w 404"/>
                  <a:gd name="T73" fmla="*/ 30 h 915"/>
                  <a:gd name="T74" fmla="*/ 5 w 404"/>
                  <a:gd name="T75" fmla="*/ 26 h 915"/>
                  <a:gd name="T76" fmla="*/ 0 w 404"/>
                  <a:gd name="T77" fmla="*/ 12 h 915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404"/>
                  <a:gd name="T118" fmla="*/ 0 h 915"/>
                  <a:gd name="T119" fmla="*/ 404 w 404"/>
                  <a:gd name="T120" fmla="*/ 915 h 915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404" h="915">
                    <a:moveTo>
                      <a:pt x="0" y="103"/>
                    </a:moveTo>
                    <a:lnTo>
                      <a:pt x="10" y="99"/>
                    </a:lnTo>
                    <a:lnTo>
                      <a:pt x="21" y="97"/>
                    </a:lnTo>
                    <a:lnTo>
                      <a:pt x="31" y="93"/>
                    </a:lnTo>
                    <a:lnTo>
                      <a:pt x="42" y="91"/>
                    </a:lnTo>
                    <a:lnTo>
                      <a:pt x="52" y="86"/>
                    </a:lnTo>
                    <a:lnTo>
                      <a:pt x="63" y="80"/>
                    </a:lnTo>
                    <a:lnTo>
                      <a:pt x="75" y="74"/>
                    </a:lnTo>
                    <a:lnTo>
                      <a:pt x="86" y="71"/>
                    </a:lnTo>
                    <a:lnTo>
                      <a:pt x="105" y="57"/>
                    </a:lnTo>
                    <a:lnTo>
                      <a:pt x="126" y="44"/>
                    </a:lnTo>
                    <a:lnTo>
                      <a:pt x="143" y="29"/>
                    </a:lnTo>
                    <a:lnTo>
                      <a:pt x="162" y="15"/>
                    </a:lnTo>
                    <a:lnTo>
                      <a:pt x="179" y="74"/>
                    </a:lnTo>
                    <a:lnTo>
                      <a:pt x="204" y="82"/>
                    </a:lnTo>
                    <a:lnTo>
                      <a:pt x="333" y="0"/>
                    </a:lnTo>
                    <a:lnTo>
                      <a:pt x="327" y="74"/>
                    </a:lnTo>
                    <a:lnTo>
                      <a:pt x="335" y="80"/>
                    </a:lnTo>
                    <a:lnTo>
                      <a:pt x="345" y="88"/>
                    </a:lnTo>
                    <a:lnTo>
                      <a:pt x="352" y="91"/>
                    </a:lnTo>
                    <a:lnTo>
                      <a:pt x="362" y="91"/>
                    </a:lnTo>
                    <a:lnTo>
                      <a:pt x="404" y="875"/>
                    </a:lnTo>
                    <a:lnTo>
                      <a:pt x="386" y="888"/>
                    </a:lnTo>
                    <a:lnTo>
                      <a:pt x="371" y="902"/>
                    </a:lnTo>
                    <a:lnTo>
                      <a:pt x="352" y="911"/>
                    </a:lnTo>
                    <a:lnTo>
                      <a:pt x="333" y="915"/>
                    </a:lnTo>
                    <a:lnTo>
                      <a:pt x="310" y="915"/>
                    </a:lnTo>
                    <a:lnTo>
                      <a:pt x="288" y="915"/>
                    </a:lnTo>
                    <a:lnTo>
                      <a:pt x="265" y="915"/>
                    </a:lnTo>
                    <a:lnTo>
                      <a:pt x="244" y="915"/>
                    </a:lnTo>
                    <a:lnTo>
                      <a:pt x="217" y="915"/>
                    </a:lnTo>
                    <a:lnTo>
                      <a:pt x="194" y="915"/>
                    </a:lnTo>
                    <a:lnTo>
                      <a:pt x="170" y="915"/>
                    </a:lnTo>
                    <a:lnTo>
                      <a:pt x="147" y="915"/>
                    </a:lnTo>
                    <a:lnTo>
                      <a:pt x="124" y="915"/>
                    </a:lnTo>
                    <a:lnTo>
                      <a:pt x="101" y="915"/>
                    </a:lnTo>
                    <a:lnTo>
                      <a:pt x="80" y="915"/>
                    </a:lnTo>
                    <a:lnTo>
                      <a:pt x="63" y="915"/>
                    </a:lnTo>
                    <a:lnTo>
                      <a:pt x="63" y="854"/>
                    </a:lnTo>
                    <a:lnTo>
                      <a:pt x="291" y="854"/>
                    </a:lnTo>
                    <a:lnTo>
                      <a:pt x="282" y="713"/>
                    </a:lnTo>
                    <a:lnTo>
                      <a:pt x="170" y="681"/>
                    </a:lnTo>
                    <a:lnTo>
                      <a:pt x="173" y="675"/>
                    </a:lnTo>
                    <a:lnTo>
                      <a:pt x="183" y="670"/>
                    </a:lnTo>
                    <a:lnTo>
                      <a:pt x="198" y="664"/>
                    </a:lnTo>
                    <a:lnTo>
                      <a:pt x="217" y="658"/>
                    </a:lnTo>
                    <a:lnTo>
                      <a:pt x="234" y="653"/>
                    </a:lnTo>
                    <a:lnTo>
                      <a:pt x="251" y="647"/>
                    </a:lnTo>
                    <a:lnTo>
                      <a:pt x="265" y="641"/>
                    </a:lnTo>
                    <a:lnTo>
                      <a:pt x="274" y="639"/>
                    </a:lnTo>
                    <a:lnTo>
                      <a:pt x="276" y="628"/>
                    </a:lnTo>
                    <a:lnTo>
                      <a:pt x="274" y="614"/>
                    </a:lnTo>
                    <a:lnTo>
                      <a:pt x="270" y="601"/>
                    </a:lnTo>
                    <a:lnTo>
                      <a:pt x="267" y="594"/>
                    </a:lnTo>
                    <a:lnTo>
                      <a:pt x="124" y="559"/>
                    </a:lnTo>
                    <a:lnTo>
                      <a:pt x="263" y="523"/>
                    </a:lnTo>
                    <a:lnTo>
                      <a:pt x="265" y="512"/>
                    </a:lnTo>
                    <a:lnTo>
                      <a:pt x="265" y="500"/>
                    </a:lnTo>
                    <a:lnTo>
                      <a:pt x="261" y="489"/>
                    </a:lnTo>
                    <a:lnTo>
                      <a:pt x="259" y="481"/>
                    </a:lnTo>
                    <a:lnTo>
                      <a:pt x="251" y="466"/>
                    </a:lnTo>
                    <a:lnTo>
                      <a:pt x="257" y="457"/>
                    </a:lnTo>
                    <a:lnTo>
                      <a:pt x="240" y="451"/>
                    </a:lnTo>
                    <a:lnTo>
                      <a:pt x="223" y="445"/>
                    </a:lnTo>
                    <a:lnTo>
                      <a:pt x="206" y="440"/>
                    </a:lnTo>
                    <a:lnTo>
                      <a:pt x="189" y="436"/>
                    </a:lnTo>
                    <a:lnTo>
                      <a:pt x="172" y="430"/>
                    </a:lnTo>
                    <a:lnTo>
                      <a:pt x="154" y="426"/>
                    </a:lnTo>
                    <a:lnTo>
                      <a:pt x="137" y="422"/>
                    </a:lnTo>
                    <a:lnTo>
                      <a:pt x="120" y="422"/>
                    </a:lnTo>
                    <a:lnTo>
                      <a:pt x="274" y="356"/>
                    </a:lnTo>
                    <a:lnTo>
                      <a:pt x="274" y="320"/>
                    </a:lnTo>
                    <a:lnTo>
                      <a:pt x="137" y="268"/>
                    </a:lnTo>
                    <a:lnTo>
                      <a:pt x="242" y="244"/>
                    </a:lnTo>
                    <a:lnTo>
                      <a:pt x="270" y="198"/>
                    </a:lnTo>
                    <a:lnTo>
                      <a:pt x="38" y="208"/>
                    </a:lnTo>
                    <a:lnTo>
                      <a:pt x="0" y="10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06" name="Freeform 124"/>
              <p:cNvSpPr>
                <a:spLocks/>
              </p:cNvSpPr>
              <p:nvPr/>
            </p:nvSpPr>
            <p:spPr bwMode="auto">
              <a:xfrm>
                <a:off x="2035" y="1671"/>
                <a:ext cx="165" cy="153"/>
              </a:xfrm>
              <a:custGeom>
                <a:avLst/>
                <a:gdLst>
                  <a:gd name="T0" fmla="*/ 3 w 331"/>
                  <a:gd name="T1" fmla="*/ 0 h 307"/>
                  <a:gd name="T2" fmla="*/ 6 w 331"/>
                  <a:gd name="T3" fmla="*/ 0 h 307"/>
                  <a:gd name="T4" fmla="*/ 9 w 331"/>
                  <a:gd name="T5" fmla="*/ 1 h 307"/>
                  <a:gd name="T6" fmla="*/ 12 w 331"/>
                  <a:gd name="T7" fmla="*/ 2 h 307"/>
                  <a:gd name="T8" fmla="*/ 15 w 331"/>
                  <a:gd name="T9" fmla="*/ 4 h 307"/>
                  <a:gd name="T10" fmla="*/ 18 w 331"/>
                  <a:gd name="T11" fmla="*/ 7 h 307"/>
                  <a:gd name="T12" fmla="*/ 20 w 331"/>
                  <a:gd name="T13" fmla="*/ 9 h 307"/>
                  <a:gd name="T14" fmla="*/ 23 w 331"/>
                  <a:gd name="T15" fmla="*/ 12 h 307"/>
                  <a:gd name="T16" fmla="*/ 26 w 331"/>
                  <a:gd name="T17" fmla="*/ 15 h 307"/>
                  <a:gd name="T18" fmla="*/ 28 w 331"/>
                  <a:gd name="T19" fmla="*/ 18 h 307"/>
                  <a:gd name="T20" fmla="*/ 30 w 331"/>
                  <a:gd name="T21" fmla="*/ 21 h 307"/>
                  <a:gd name="T22" fmla="*/ 32 w 331"/>
                  <a:gd name="T23" fmla="*/ 24 h 307"/>
                  <a:gd name="T24" fmla="*/ 34 w 331"/>
                  <a:gd name="T25" fmla="*/ 27 h 307"/>
                  <a:gd name="T26" fmla="*/ 36 w 331"/>
                  <a:gd name="T27" fmla="*/ 30 h 307"/>
                  <a:gd name="T28" fmla="*/ 38 w 331"/>
                  <a:gd name="T29" fmla="*/ 33 h 307"/>
                  <a:gd name="T30" fmla="*/ 39 w 331"/>
                  <a:gd name="T31" fmla="*/ 36 h 307"/>
                  <a:gd name="T32" fmla="*/ 41 w 331"/>
                  <a:gd name="T33" fmla="*/ 38 h 307"/>
                  <a:gd name="T34" fmla="*/ 39 w 331"/>
                  <a:gd name="T35" fmla="*/ 36 h 307"/>
                  <a:gd name="T36" fmla="*/ 37 w 331"/>
                  <a:gd name="T37" fmla="*/ 35 h 307"/>
                  <a:gd name="T38" fmla="*/ 33 w 331"/>
                  <a:gd name="T39" fmla="*/ 33 h 307"/>
                  <a:gd name="T40" fmla="*/ 30 w 331"/>
                  <a:gd name="T41" fmla="*/ 31 h 307"/>
                  <a:gd name="T42" fmla="*/ 26 w 331"/>
                  <a:gd name="T43" fmla="*/ 28 h 307"/>
                  <a:gd name="T44" fmla="*/ 22 w 331"/>
                  <a:gd name="T45" fmla="*/ 25 h 307"/>
                  <a:gd name="T46" fmla="*/ 17 w 331"/>
                  <a:gd name="T47" fmla="*/ 22 h 307"/>
                  <a:gd name="T48" fmla="*/ 13 w 331"/>
                  <a:gd name="T49" fmla="*/ 19 h 307"/>
                  <a:gd name="T50" fmla="*/ 9 w 331"/>
                  <a:gd name="T51" fmla="*/ 16 h 307"/>
                  <a:gd name="T52" fmla="*/ 6 w 331"/>
                  <a:gd name="T53" fmla="*/ 13 h 307"/>
                  <a:gd name="T54" fmla="*/ 3 w 331"/>
                  <a:gd name="T55" fmla="*/ 10 h 307"/>
                  <a:gd name="T56" fmla="*/ 1 w 331"/>
                  <a:gd name="T57" fmla="*/ 7 h 307"/>
                  <a:gd name="T58" fmla="*/ 0 w 331"/>
                  <a:gd name="T59" fmla="*/ 5 h 307"/>
                  <a:gd name="T60" fmla="*/ 0 w 331"/>
                  <a:gd name="T61" fmla="*/ 3 h 307"/>
                  <a:gd name="T62" fmla="*/ 0 w 331"/>
                  <a:gd name="T63" fmla="*/ 1 h 307"/>
                  <a:gd name="T64" fmla="*/ 3 w 331"/>
                  <a:gd name="T65" fmla="*/ 0 h 307"/>
                  <a:gd name="T66" fmla="*/ 3 w 331"/>
                  <a:gd name="T67" fmla="*/ 0 h 307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31"/>
                  <a:gd name="T103" fmla="*/ 0 h 307"/>
                  <a:gd name="T104" fmla="*/ 331 w 331"/>
                  <a:gd name="T105" fmla="*/ 307 h 307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31" h="307">
                    <a:moveTo>
                      <a:pt x="28" y="0"/>
                    </a:moveTo>
                    <a:lnTo>
                      <a:pt x="51" y="2"/>
                    </a:lnTo>
                    <a:lnTo>
                      <a:pt x="76" y="10"/>
                    </a:lnTo>
                    <a:lnTo>
                      <a:pt x="99" y="21"/>
                    </a:lnTo>
                    <a:lnTo>
                      <a:pt x="123" y="38"/>
                    </a:lnTo>
                    <a:lnTo>
                      <a:pt x="144" y="56"/>
                    </a:lnTo>
                    <a:lnTo>
                      <a:pt x="167" y="77"/>
                    </a:lnTo>
                    <a:lnTo>
                      <a:pt x="188" y="99"/>
                    </a:lnTo>
                    <a:lnTo>
                      <a:pt x="209" y="124"/>
                    </a:lnTo>
                    <a:lnTo>
                      <a:pt x="226" y="147"/>
                    </a:lnTo>
                    <a:lnTo>
                      <a:pt x="245" y="173"/>
                    </a:lnTo>
                    <a:lnTo>
                      <a:pt x="260" y="196"/>
                    </a:lnTo>
                    <a:lnTo>
                      <a:pt x="277" y="223"/>
                    </a:lnTo>
                    <a:lnTo>
                      <a:pt x="291" y="244"/>
                    </a:lnTo>
                    <a:lnTo>
                      <a:pt x="306" y="267"/>
                    </a:lnTo>
                    <a:lnTo>
                      <a:pt x="317" y="288"/>
                    </a:lnTo>
                    <a:lnTo>
                      <a:pt x="331" y="307"/>
                    </a:lnTo>
                    <a:lnTo>
                      <a:pt x="315" y="295"/>
                    </a:lnTo>
                    <a:lnTo>
                      <a:pt x="296" y="282"/>
                    </a:lnTo>
                    <a:lnTo>
                      <a:pt x="270" y="265"/>
                    </a:lnTo>
                    <a:lnTo>
                      <a:pt x="243" y="248"/>
                    </a:lnTo>
                    <a:lnTo>
                      <a:pt x="209" y="225"/>
                    </a:lnTo>
                    <a:lnTo>
                      <a:pt x="177" y="204"/>
                    </a:lnTo>
                    <a:lnTo>
                      <a:pt x="142" y="179"/>
                    </a:lnTo>
                    <a:lnTo>
                      <a:pt x="110" y="156"/>
                    </a:lnTo>
                    <a:lnTo>
                      <a:pt x="78" y="130"/>
                    </a:lnTo>
                    <a:lnTo>
                      <a:pt x="51" y="107"/>
                    </a:lnTo>
                    <a:lnTo>
                      <a:pt x="28" y="84"/>
                    </a:lnTo>
                    <a:lnTo>
                      <a:pt x="11" y="63"/>
                    </a:lnTo>
                    <a:lnTo>
                      <a:pt x="0" y="40"/>
                    </a:lnTo>
                    <a:lnTo>
                      <a:pt x="0" y="25"/>
                    </a:lnTo>
                    <a:lnTo>
                      <a:pt x="7" y="10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07" name="Freeform 125"/>
              <p:cNvSpPr>
                <a:spLocks/>
              </p:cNvSpPr>
              <p:nvPr/>
            </p:nvSpPr>
            <p:spPr bwMode="auto">
              <a:xfrm>
                <a:off x="2048" y="1745"/>
                <a:ext cx="160" cy="146"/>
              </a:xfrm>
              <a:custGeom>
                <a:avLst/>
                <a:gdLst>
                  <a:gd name="T0" fmla="*/ 1 w 320"/>
                  <a:gd name="T1" fmla="*/ 0 h 291"/>
                  <a:gd name="T2" fmla="*/ 3 w 320"/>
                  <a:gd name="T3" fmla="*/ 2 h 291"/>
                  <a:gd name="T4" fmla="*/ 5 w 320"/>
                  <a:gd name="T5" fmla="*/ 4 h 291"/>
                  <a:gd name="T6" fmla="*/ 7 w 320"/>
                  <a:gd name="T7" fmla="*/ 6 h 291"/>
                  <a:gd name="T8" fmla="*/ 10 w 320"/>
                  <a:gd name="T9" fmla="*/ 8 h 291"/>
                  <a:gd name="T10" fmla="*/ 11 w 320"/>
                  <a:gd name="T11" fmla="*/ 10 h 291"/>
                  <a:gd name="T12" fmla="*/ 14 w 320"/>
                  <a:gd name="T13" fmla="*/ 12 h 291"/>
                  <a:gd name="T14" fmla="*/ 17 w 320"/>
                  <a:gd name="T15" fmla="*/ 14 h 291"/>
                  <a:gd name="T16" fmla="*/ 19 w 320"/>
                  <a:gd name="T17" fmla="*/ 16 h 291"/>
                  <a:gd name="T18" fmla="*/ 21 w 320"/>
                  <a:gd name="T19" fmla="*/ 18 h 291"/>
                  <a:gd name="T20" fmla="*/ 24 w 320"/>
                  <a:gd name="T21" fmla="*/ 20 h 291"/>
                  <a:gd name="T22" fmla="*/ 26 w 320"/>
                  <a:gd name="T23" fmla="*/ 22 h 291"/>
                  <a:gd name="T24" fmla="*/ 29 w 320"/>
                  <a:gd name="T25" fmla="*/ 23 h 291"/>
                  <a:gd name="T26" fmla="*/ 31 w 320"/>
                  <a:gd name="T27" fmla="*/ 25 h 291"/>
                  <a:gd name="T28" fmla="*/ 35 w 320"/>
                  <a:gd name="T29" fmla="*/ 27 h 291"/>
                  <a:gd name="T30" fmla="*/ 37 w 320"/>
                  <a:gd name="T31" fmla="*/ 28 h 291"/>
                  <a:gd name="T32" fmla="*/ 40 w 320"/>
                  <a:gd name="T33" fmla="*/ 30 h 291"/>
                  <a:gd name="T34" fmla="*/ 40 w 320"/>
                  <a:gd name="T35" fmla="*/ 31 h 291"/>
                  <a:gd name="T36" fmla="*/ 40 w 320"/>
                  <a:gd name="T37" fmla="*/ 33 h 291"/>
                  <a:gd name="T38" fmla="*/ 40 w 320"/>
                  <a:gd name="T39" fmla="*/ 33 h 291"/>
                  <a:gd name="T40" fmla="*/ 40 w 320"/>
                  <a:gd name="T41" fmla="*/ 34 h 291"/>
                  <a:gd name="T42" fmla="*/ 39 w 320"/>
                  <a:gd name="T43" fmla="*/ 35 h 291"/>
                  <a:gd name="T44" fmla="*/ 39 w 320"/>
                  <a:gd name="T45" fmla="*/ 36 h 291"/>
                  <a:gd name="T46" fmla="*/ 38 w 320"/>
                  <a:gd name="T47" fmla="*/ 36 h 291"/>
                  <a:gd name="T48" fmla="*/ 36 w 320"/>
                  <a:gd name="T49" fmla="*/ 36 h 291"/>
                  <a:gd name="T50" fmla="*/ 35 w 320"/>
                  <a:gd name="T51" fmla="*/ 36 h 291"/>
                  <a:gd name="T52" fmla="*/ 34 w 320"/>
                  <a:gd name="T53" fmla="*/ 37 h 291"/>
                  <a:gd name="T54" fmla="*/ 20 w 320"/>
                  <a:gd name="T55" fmla="*/ 33 h 291"/>
                  <a:gd name="T56" fmla="*/ 19 w 320"/>
                  <a:gd name="T57" fmla="*/ 32 h 291"/>
                  <a:gd name="T58" fmla="*/ 18 w 320"/>
                  <a:gd name="T59" fmla="*/ 31 h 291"/>
                  <a:gd name="T60" fmla="*/ 17 w 320"/>
                  <a:gd name="T61" fmla="*/ 29 h 291"/>
                  <a:gd name="T62" fmla="*/ 15 w 320"/>
                  <a:gd name="T63" fmla="*/ 27 h 291"/>
                  <a:gd name="T64" fmla="*/ 13 w 320"/>
                  <a:gd name="T65" fmla="*/ 24 h 291"/>
                  <a:gd name="T66" fmla="*/ 11 w 320"/>
                  <a:gd name="T67" fmla="*/ 22 h 291"/>
                  <a:gd name="T68" fmla="*/ 10 w 320"/>
                  <a:gd name="T69" fmla="*/ 19 h 291"/>
                  <a:gd name="T70" fmla="*/ 9 w 320"/>
                  <a:gd name="T71" fmla="*/ 17 h 291"/>
                  <a:gd name="T72" fmla="*/ 6 w 320"/>
                  <a:gd name="T73" fmla="*/ 14 h 291"/>
                  <a:gd name="T74" fmla="*/ 5 w 320"/>
                  <a:gd name="T75" fmla="*/ 11 h 291"/>
                  <a:gd name="T76" fmla="*/ 3 w 320"/>
                  <a:gd name="T77" fmla="*/ 9 h 291"/>
                  <a:gd name="T78" fmla="*/ 3 w 320"/>
                  <a:gd name="T79" fmla="*/ 7 h 291"/>
                  <a:gd name="T80" fmla="*/ 1 w 320"/>
                  <a:gd name="T81" fmla="*/ 4 h 291"/>
                  <a:gd name="T82" fmla="*/ 1 w 320"/>
                  <a:gd name="T83" fmla="*/ 3 h 291"/>
                  <a:gd name="T84" fmla="*/ 0 w 320"/>
                  <a:gd name="T85" fmla="*/ 1 h 291"/>
                  <a:gd name="T86" fmla="*/ 1 w 320"/>
                  <a:gd name="T87" fmla="*/ 0 h 291"/>
                  <a:gd name="T88" fmla="*/ 1 w 320"/>
                  <a:gd name="T89" fmla="*/ 0 h 29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320"/>
                  <a:gd name="T136" fmla="*/ 0 h 291"/>
                  <a:gd name="T137" fmla="*/ 320 w 320"/>
                  <a:gd name="T138" fmla="*/ 291 h 291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320" h="291">
                    <a:moveTo>
                      <a:pt x="2" y="0"/>
                    </a:moveTo>
                    <a:lnTo>
                      <a:pt x="19" y="15"/>
                    </a:lnTo>
                    <a:lnTo>
                      <a:pt x="37" y="32"/>
                    </a:lnTo>
                    <a:lnTo>
                      <a:pt x="56" y="47"/>
                    </a:lnTo>
                    <a:lnTo>
                      <a:pt x="75" y="64"/>
                    </a:lnTo>
                    <a:lnTo>
                      <a:pt x="92" y="80"/>
                    </a:lnTo>
                    <a:lnTo>
                      <a:pt x="113" y="95"/>
                    </a:lnTo>
                    <a:lnTo>
                      <a:pt x="132" y="110"/>
                    </a:lnTo>
                    <a:lnTo>
                      <a:pt x="152" y="127"/>
                    </a:lnTo>
                    <a:lnTo>
                      <a:pt x="171" y="141"/>
                    </a:lnTo>
                    <a:lnTo>
                      <a:pt x="192" y="156"/>
                    </a:lnTo>
                    <a:lnTo>
                      <a:pt x="211" y="169"/>
                    </a:lnTo>
                    <a:lnTo>
                      <a:pt x="232" y="184"/>
                    </a:lnTo>
                    <a:lnTo>
                      <a:pt x="253" y="198"/>
                    </a:lnTo>
                    <a:lnTo>
                      <a:pt x="274" y="211"/>
                    </a:lnTo>
                    <a:lnTo>
                      <a:pt x="295" y="224"/>
                    </a:lnTo>
                    <a:lnTo>
                      <a:pt x="318" y="237"/>
                    </a:lnTo>
                    <a:lnTo>
                      <a:pt x="318" y="247"/>
                    </a:lnTo>
                    <a:lnTo>
                      <a:pt x="320" y="258"/>
                    </a:lnTo>
                    <a:lnTo>
                      <a:pt x="318" y="264"/>
                    </a:lnTo>
                    <a:lnTo>
                      <a:pt x="318" y="272"/>
                    </a:lnTo>
                    <a:lnTo>
                      <a:pt x="312" y="279"/>
                    </a:lnTo>
                    <a:lnTo>
                      <a:pt x="306" y="281"/>
                    </a:lnTo>
                    <a:lnTo>
                      <a:pt x="297" y="281"/>
                    </a:lnTo>
                    <a:lnTo>
                      <a:pt x="287" y="281"/>
                    </a:lnTo>
                    <a:lnTo>
                      <a:pt x="278" y="283"/>
                    </a:lnTo>
                    <a:lnTo>
                      <a:pt x="272" y="291"/>
                    </a:lnTo>
                    <a:lnTo>
                      <a:pt x="156" y="262"/>
                    </a:lnTo>
                    <a:lnTo>
                      <a:pt x="149" y="251"/>
                    </a:lnTo>
                    <a:lnTo>
                      <a:pt x="141" y="241"/>
                    </a:lnTo>
                    <a:lnTo>
                      <a:pt x="130" y="226"/>
                    </a:lnTo>
                    <a:lnTo>
                      <a:pt x="120" y="211"/>
                    </a:lnTo>
                    <a:lnTo>
                      <a:pt x="105" y="192"/>
                    </a:lnTo>
                    <a:lnTo>
                      <a:pt x="94" y="173"/>
                    </a:lnTo>
                    <a:lnTo>
                      <a:pt x="78" y="152"/>
                    </a:lnTo>
                    <a:lnTo>
                      <a:pt x="67" y="131"/>
                    </a:lnTo>
                    <a:lnTo>
                      <a:pt x="52" y="108"/>
                    </a:lnTo>
                    <a:lnTo>
                      <a:pt x="40" y="87"/>
                    </a:lnTo>
                    <a:lnTo>
                      <a:pt x="27" y="66"/>
                    </a:lnTo>
                    <a:lnTo>
                      <a:pt x="19" y="49"/>
                    </a:lnTo>
                    <a:lnTo>
                      <a:pt x="10" y="32"/>
                    </a:lnTo>
                    <a:lnTo>
                      <a:pt x="4" y="19"/>
                    </a:lnTo>
                    <a:lnTo>
                      <a:pt x="0" y="5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08" name="Freeform 126"/>
              <p:cNvSpPr>
                <a:spLocks/>
              </p:cNvSpPr>
              <p:nvPr/>
            </p:nvSpPr>
            <p:spPr bwMode="auto">
              <a:xfrm>
                <a:off x="2138" y="2222"/>
                <a:ext cx="610" cy="467"/>
              </a:xfrm>
              <a:custGeom>
                <a:avLst/>
                <a:gdLst>
                  <a:gd name="T0" fmla="*/ 4 w 1219"/>
                  <a:gd name="T1" fmla="*/ 17 h 933"/>
                  <a:gd name="T2" fmla="*/ 11 w 1219"/>
                  <a:gd name="T3" fmla="*/ 15 h 933"/>
                  <a:gd name="T4" fmla="*/ 17 w 1219"/>
                  <a:gd name="T5" fmla="*/ 12 h 933"/>
                  <a:gd name="T6" fmla="*/ 23 w 1219"/>
                  <a:gd name="T7" fmla="*/ 8 h 933"/>
                  <a:gd name="T8" fmla="*/ 28 w 1219"/>
                  <a:gd name="T9" fmla="*/ 4 h 933"/>
                  <a:gd name="T10" fmla="*/ 36 w 1219"/>
                  <a:gd name="T11" fmla="*/ 17 h 933"/>
                  <a:gd name="T12" fmla="*/ 40 w 1219"/>
                  <a:gd name="T13" fmla="*/ 16 h 933"/>
                  <a:gd name="T14" fmla="*/ 44 w 1219"/>
                  <a:gd name="T15" fmla="*/ 13 h 933"/>
                  <a:gd name="T16" fmla="*/ 48 w 1219"/>
                  <a:gd name="T17" fmla="*/ 10 h 933"/>
                  <a:gd name="T18" fmla="*/ 52 w 1219"/>
                  <a:gd name="T19" fmla="*/ 7 h 933"/>
                  <a:gd name="T20" fmla="*/ 61 w 1219"/>
                  <a:gd name="T21" fmla="*/ 16 h 933"/>
                  <a:gd name="T22" fmla="*/ 67 w 1219"/>
                  <a:gd name="T23" fmla="*/ 13 h 933"/>
                  <a:gd name="T24" fmla="*/ 74 w 1219"/>
                  <a:gd name="T25" fmla="*/ 7 h 933"/>
                  <a:gd name="T26" fmla="*/ 78 w 1219"/>
                  <a:gd name="T27" fmla="*/ 14 h 933"/>
                  <a:gd name="T28" fmla="*/ 82 w 1219"/>
                  <a:gd name="T29" fmla="*/ 13 h 933"/>
                  <a:gd name="T30" fmla="*/ 87 w 1219"/>
                  <a:gd name="T31" fmla="*/ 12 h 933"/>
                  <a:gd name="T32" fmla="*/ 92 w 1219"/>
                  <a:gd name="T33" fmla="*/ 8 h 933"/>
                  <a:gd name="T34" fmla="*/ 96 w 1219"/>
                  <a:gd name="T35" fmla="*/ 5 h 933"/>
                  <a:gd name="T36" fmla="*/ 101 w 1219"/>
                  <a:gd name="T37" fmla="*/ 11 h 933"/>
                  <a:gd name="T38" fmla="*/ 105 w 1219"/>
                  <a:gd name="T39" fmla="*/ 13 h 933"/>
                  <a:gd name="T40" fmla="*/ 111 w 1219"/>
                  <a:gd name="T41" fmla="*/ 13 h 933"/>
                  <a:gd name="T42" fmla="*/ 124 w 1219"/>
                  <a:gd name="T43" fmla="*/ 4 h 933"/>
                  <a:gd name="T44" fmla="*/ 153 w 1219"/>
                  <a:gd name="T45" fmla="*/ 22 h 933"/>
                  <a:gd name="T46" fmla="*/ 32 w 1219"/>
                  <a:gd name="T47" fmla="*/ 37 h 933"/>
                  <a:gd name="T48" fmla="*/ 33 w 1219"/>
                  <a:gd name="T49" fmla="*/ 48 h 933"/>
                  <a:gd name="T50" fmla="*/ 33 w 1219"/>
                  <a:gd name="T51" fmla="*/ 60 h 933"/>
                  <a:gd name="T52" fmla="*/ 33 w 1219"/>
                  <a:gd name="T53" fmla="*/ 71 h 933"/>
                  <a:gd name="T54" fmla="*/ 33 w 1219"/>
                  <a:gd name="T55" fmla="*/ 82 h 933"/>
                  <a:gd name="T56" fmla="*/ 7 w 1219"/>
                  <a:gd name="T57" fmla="*/ 117 h 933"/>
                  <a:gd name="T58" fmla="*/ 6 w 1219"/>
                  <a:gd name="T59" fmla="*/ 111 h 933"/>
                  <a:gd name="T60" fmla="*/ 7 w 1219"/>
                  <a:gd name="T61" fmla="*/ 104 h 933"/>
                  <a:gd name="T62" fmla="*/ 10 w 1219"/>
                  <a:gd name="T63" fmla="*/ 98 h 933"/>
                  <a:gd name="T64" fmla="*/ 14 w 1219"/>
                  <a:gd name="T65" fmla="*/ 93 h 933"/>
                  <a:gd name="T66" fmla="*/ 18 w 1219"/>
                  <a:gd name="T67" fmla="*/ 88 h 933"/>
                  <a:gd name="T68" fmla="*/ 19 w 1219"/>
                  <a:gd name="T69" fmla="*/ 79 h 933"/>
                  <a:gd name="T70" fmla="*/ 17 w 1219"/>
                  <a:gd name="T71" fmla="*/ 75 h 933"/>
                  <a:gd name="T72" fmla="*/ 14 w 1219"/>
                  <a:gd name="T73" fmla="*/ 71 h 933"/>
                  <a:gd name="T74" fmla="*/ 12 w 1219"/>
                  <a:gd name="T75" fmla="*/ 66 h 933"/>
                  <a:gd name="T76" fmla="*/ 11 w 1219"/>
                  <a:gd name="T77" fmla="*/ 61 h 933"/>
                  <a:gd name="T78" fmla="*/ 12 w 1219"/>
                  <a:gd name="T79" fmla="*/ 57 h 933"/>
                  <a:gd name="T80" fmla="*/ 2 w 1219"/>
                  <a:gd name="T81" fmla="*/ 49 h 933"/>
                  <a:gd name="T82" fmla="*/ 1 w 1219"/>
                  <a:gd name="T83" fmla="*/ 42 h 933"/>
                  <a:gd name="T84" fmla="*/ 1 w 1219"/>
                  <a:gd name="T85" fmla="*/ 36 h 933"/>
                  <a:gd name="T86" fmla="*/ 1 w 1219"/>
                  <a:gd name="T87" fmla="*/ 29 h 933"/>
                  <a:gd name="T88" fmla="*/ 0 w 1219"/>
                  <a:gd name="T89" fmla="*/ 22 h 933"/>
                  <a:gd name="T90" fmla="*/ 0 w 1219"/>
                  <a:gd name="T91" fmla="*/ 18 h 933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219"/>
                  <a:gd name="T139" fmla="*/ 0 h 933"/>
                  <a:gd name="T140" fmla="*/ 1219 w 1219"/>
                  <a:gd name="T141" fmla="*/ 933 h 933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219" h="933">
                    <a:moveTo>
                      <a:pt x="0" y="140"/>
                    </a:moveTo>
                    <a:lnTo>
                      <a:pt x="15" y="138"/>
                    </a:lnTo>
                    <a:lnTo>
                      <a:pt x="32" y="135"/>
                    </a:lnTo>
                    <a:lnTo>
                      <a:pt x="49" y="129"/>
                    </a:lnTo>
                    <a:lnTo>
                      <a:pt x="67" y="125"/>
                    </a:lnTo>
                    <a:lnTo>
                      <a:pt x="84" y="117"/>
                    </a:lnTo>
                    <a:lnTo>
                      <a:pt x="101" y="110"/>
                    </a:lnTo>
                    <a:lnTo>
                      <a:pt x="118" y="102"/>
                    </a:lnTo>
                    <a:lnTo>
                      <a:pt x="135" y="95"/>
                    </a:lnTo>
                    <a:lnTo>
                      <a:pt x="150" y="83"/>
                    </a:lnTo>
                    <a:lnTo>
                      <a:pt x="165" y="74"/>
                    </a:lnTo>
                    <a:lnTo>
                      <a:pt x="181" y="62"/>
                    </a:lnTo>
                    <a:lnTo>
                      <a:pt x="196" y="53"/>
                    </a:lnTo>
                    <a:lnTo>
                      <a:pt x="209" y="41"/>
                    </a:lnTo>
                    <a:lnTo>
                      <a:pt x="224" y="32"/>
                    </a:lnTo>
                    <a:lnTo>
                      <a:pt x="238" y="22"/>
                    </a:lnTo>
                    <a:lnTo>
                      <a:pt x="253" y="15"/>
                    </a:lnTo>
                    <a:lnTo>
                      <a:pt x="285" y="131"/>
                    </a:lnTo>
                    <a:lnTo>
                      <a:pt x="293" y="129"/>
                    </a:lnTo>
                    <a:lnTo>
                      <a:pt x="302" y="127"/>
                    </a:lnTo>
                    <a:lnTo>
                      <a:pt x="314" y="123"/>
                    </a:lnTo>
                    <a:lnTo>
                      <a:pt x="325" y="119"/>
                    </a:lnTo>
                    <a:lnTo>
                      <a:pt x="337" y="112"/>
                    </a:lnTo>
                    <a:lnTo>
                      <a:pt x="348" y="104"/>
                    </a:lnTo>
                    <a:lnTo>
                      <a:pt x="359" y="97"/>
                    </a:lnTo>
                    <a:lnTo>
                      <a:pt x="373" y="89"/>
                    </a:lnTo>
                    <a:lnTo>
                      <a:pt x="382" y="79"/>
                    </a:lnTo>
                    <a:lnTo>
                      <a:pt x="394" y="70"/>
                    </a:lnTo>
                    <a:lnTo>
                      <a:pt x="403" y="60"/>
                    </a:lnTo>
                    <a:lnTo>
                      <a:pt x="411" y="53"/>
                    </a:lnTo>
                    <a:lnTo>
                      <a:pt x="430" y="36"/>
                    </a:lnTo>
                    <a:lnTo>
                      <a:pt x="441" y="24"/>
                    </a:lnTo>
                    <a:lnTo>
                      <a:pt x="483" y="123"/>
                    </a:lnTo>
                    <a:lnTo>
                      <a:pt x="500" y="117"/>
                    </a:lnTo>
                    <a:lnTo>
                      <a:pt x="517" y="110"/>
                    </a:lnTo>
                    <a:lnTo>
                      <a:pt x="536" y="97"/>
                    </a:lnTo>
                    <a:lnTo>
                      <a:pt x="555" y="83"/>
                    </a:lnTo>
                    <a:lnTo>
                      <a:pt x="570" y="66"/>
                    </a:lnTo>
                    <a:lnTo>
                      <a:pt x="587" y="51"/>
                    </a:lnTo>
                    <a:lnTo>
                      <a:pt x="603" y="36"/>
                    </a:lnTo>
                    <a:lnTo>
                      <a:pt x="616" y="24"/>
                    </a:lnTo>
                    <a:lnTo>
                      <a:pt x="620" y="106"/>
                    </a:lnTo>
                    <a:lnTo>
                      <a:pt x="631" y="106"/>
                    </a:lnTo>
                    <a:lnTo>
                      <a:pt x="643" y="106"/>
                    </a:lnTo>
                    <a:lnTo>
                      <a:pt x="654" y="102"/>
                    </a:lnTo>
                    <a:lnTo>
                      <a:pt x="667" y="100"/>
                    </a:lnTo>
                    <a:lnTo>
                      <a:pt x="679" y="95"/>
                    </a:lnTo>
                    <a:lnTo>
                      <a:pt x="694" y="89"/>
                    </a:lnTo>
                    <a:lnTo>
                      <a:pt x="705" y="81"/>
                    </a:lnTo>
                    <a:lnTo>
                      <a:pt x="721" y="74"/>
                    </a:lnTo>
                    <a:lnTo>
                      <a:pt x="732" y="62"/>
                    </a:lnTo>
                    <a:lnTo>
                      <a:pt x="743" y="53"/>
                    </a:lnTo>
                    <a:lnTo>
                      <a:pt x="755" y="43"/>
                    </a:lnTo>
                    <a:lnTo>
                      <a:pt x="766" y="34"/>
                    </a:lnTo>
                    <a:lnTo>
                      <a:pt x="785" y="15"/>
                    </a:lnTo>
                    <a:lnTo>
                      <a:pt x="802" y="0"/>
                    </a:lnTo>
                    <a:lnTo>
                      <a:pt x="802" y="85"/>
                    </a:lnTo>
                    <a:lnTo>
                      <a:pt x="814" y="87"/>
                    </a:lnTo>
                    <a:lnTo>
                      <a:pt x="827" y="93"/>
                    </a:lnTo>
                    <a:lnTo>
                      <a:pt x="840" y="97"/>
                    </a:lnTo>
                    <a:lnTo>
                      <a:pt x="857" y="102"/>
                    </a:lnTo>
                    <a:lnTo>
                      <a:pt x="871" y="102"/>
                    </a:lnTo>
                    <a:lnTo>
                      <a:pt x="886" y="104"/>
                    </a:lnTo>
                    <a:lnTo>
                      <a:pt x="899" y="104"/>
                    </a:lnTo>
                    <a:lnTo>
                      <a:pt x="915" y="102"/>
                    </a:lnTo>
                    <a:lnTo>
                      <a:pt x="991" y="32"/>
                    </a:lnTo>
                    <a:lnTo>
                      <a:pt x="1061" y="85"/>
                    </a:lnTo>
                    <a:lnTo>
                      <a:pt x="1198" y="85"/>
                    </a:lnTo>
                    <a:lnTo>
                      <a:pt x="1219" y="173"/>
                    </a:lnTo>
                    <a:lnTo>
                      <a:pt x="253" y="239"/>
                    </a:lnTo>
                    <a:lnTo>
                      <a:pt x="253" y="268"/>
                    </a:lnTo>
                    <a:lnTo>
                      <a:pt x="255" y="296"/>
                    </a:lnTo>
                    <a:lnTo>
                      <a:pt x="257" y="325"/>
                    </a:lnTo>
                    <a:lnTo>
                      <a:pt x="259" y="355"/>
                    </a:lnTo>
                    <a:lnTo>
                      <a:pt x="259" y="384"/>
                    </a:lnTo>
                    <a:lnTo>
                      <a:pt x="259" y="412"/>
                    </a:lnTo>
                    <a:lnTo>
                      <a:pt x="259" y="443"/>
                    </a:lnTo>
                    <a:lnTo>
                      <a:pt x="260" y="473"/>
                    </a:lnTo>
                    <a:lnTo>
                      <a:pt x="259" y="502"/>
                    </a:lnTo>
                    <a:lnTo>
                      <a:pt x="259" y="532"/>
                    </a:lnTo>
                    <a:lnTo>
                      <a:pt x="259" y="561"/>
                    </a:lnTo>
                    <a:lnTo>
                      <a:pt x="259" y="591"/>
                    </a:lnTo>
                    <a:lnTo>
                      <a:pt x="257" y="620"/>
                    </a:lnTo>
                    <a:lnTo>
                      <a:pt x="257" y="650"/>
                    </a:lnTo>
                    <a:lnTo>
                      <a:pt x="257" y="679"/>
                    </a:lnTo>
                    <a:lnTo>
                      <a:pt x="257" y="709"/>
                    </a:lnTo>
                    <a:lnTo>
                      <a:pt x="49" y="933"/>
                    </a:lnTo>
                    <a:lnTo>
                      <a:pt x="44" y="916"/>
                    </a:lnTo>
                    <a:lnTo>
                      <a:pt x="42" y="899"/>
                    </a:lnTo>
                    <a:lnTo>
                      <a:pt x="42" y="882"/>
                    </a:lnTo>
                    <a:lnTo>
                      <a:pt x="46" y="865"/>
                    </a:lnTo>
                    <a:lnTo>
                      <a:pt x="48" y="848"/>
                    </a:lnTo>
                    <a:lnTo>
                      <a:pt x="53" y="831"/>
                    </a:lnTo>
                    <a:lnTo>
                      <a:pt x="59" y="814"/>
                    </a:lnTo>
                    <a:lnTo>
                      <a:pt x="68" y="798"/>
                    </a:lnTo>
                    <a:lnTo>
                      <a:pt x="74" y="781"/>
                    </a:lnTo>
                    <a:lnTo>
                      <a:pt x="84" y="764"/>
                    </a:lnTo>
                    <a:lnTo>
                      <a:pt x="95" y="749"/>
                    </a:lnTo>
                    <a:lnTo>
                      <a:pt x="106" y="737"/>
                    </a:lnTo>
                    <a:lnTo>
                      <a:pt x="118" y="722"/>
                    </a:lnTo>
                    <a:lnTo>
                      <a:pt x="129" y="711"/>
                    </a:lnTo>
                    <a:lnTo>
                      <a:pt x="141" y="699"/>
                    </a:lnTo>
                    <a:lnTo>
                      <a:pt x="154" y="692"/>
                    </a:lnTo>
                    <a:lnTo>
                      <a:pt x="158" y="642"/>
                    </a:lnTo>
                    <a:lnTo>
                      <a:pt x="150" y="631"/>
                    </a:lnTo>
                    <a:lnTo>
                      <a:pt x="143" y="620"/>
                    </a:lnTo>
                    <a:lnTo>
                      <a:pt x="135" y="608"/>
                    </a:lnTo>
                    <a:lnTo>
                      <a:pt x="129" y="599"/>
                    </a:lnTo>
                    <a:lnTo>
                      <a:pt x="122" y="587"/>
                    </a:lnTo>
                    <a:lnTo>
                      <a:pt x="116" y="576"/>
                    </a:lnTo>
                    <a:lnTo>
                      <a:pt x="110" y="564"/>
                    </a:lnTo>
                    <a:lnTo>
                      <a:pt x="106" y="553"/>
                    </a:lnTo>
                    <a:lnTo>
                      <a:pt x="101" y="540"/>
                    </a:lnTo>
                    <a:lnTo>
                      <a:pt x="95" y="526"/>
                    </a:lnTo>
                    <a:lnTo>
                      <a:pt x="91" y="513"/>
                    </a:lnTo>
                    <a:lnTo>
                      <a:pt x="91" y="502"/>
                    </a:lnTo>
                    <a:lnTo>
                      <a:pt x="87" y="488"/>
                    </a:lnTo>
                    <a:lnTo>
                      <a:pt x="87" y="477"/>
                    </a:lnTo>
                    <a:lnTo>
                      <a:pt x="87" y="464"/>
                    </a:lnTo>
                    <a:lnTo>
                      <a:pt x="91" y="452"/>
                    </a:lnTo>
                    <a:lnTo>
                      <a:pt x="25" y="422"/>
                    </a:lnTo>
                    <a:lnTo>
                      <a:pt x="19" y="403"/>
                    </a:lnTo>
                    <a:lnTo>
                      <a:pt x="15" y="386"/>
                    </a:lnTo>
                    <a:lnTo>
                      <a:pt x="11" y="369"/>
                    </a:lnTo>
                    <a:lnTo>
                      <a:pt x="11" y="351"/>
                    </a:lnTo>
                    <a:lnTo>
                      <a:pt x="8" y="332"/>
                    </a:lnTo>
                    <a:lnTo>
                      <a:pt x="6" y="315"/>
                    </a:lnTo>
                    <a:lnTo>
                      <a:pt x="6" y="298"/>
                    </a:lnTo>
                    <a:lnTo>
                      <a:pt x="6" y="281"/>
                    </a:lnTo>
                    <a:lnTo>
                      <a:pt x="4" y="262"/>
                    </a:lnTo>
                    <a:lnTo>
                      <a:pt x="2" y="245"/>
                    </a:lnTo>
                    <a:lnTo>
                      <a:pt x="2" y="228"/>
                    </a:lnTo>
                    <a:lnTo>
                      <a:pt x="2" y="211"/>
                    </a:lnTo>
                    <a:lnTo>
                      <a:pt x="0" y="192"/>
                    </a:lnTo>
                    <a:lnTo>
                      <a:pt x="0" y="175"/>
                    </a:lnTo>
                    <a:lnTo>
                      <a:pt x="0" y="157"/>
                    </a:lnTo>
                    <a:lnTo>
                      <a:pt x="0" y="1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09" name="Freeform 127"/>
              <p:cNvSpPr>
                <a:spLocks/>
              </p:cNvSpPr>
              <p:nvPr/>
            </p:nvSpPr>
            <p:spPr bwMode="auto">
              <a:xfrm>
                <a:off x="2335" y="2349"/>
                <a:ext cx="351" cy="53"/>
              </a:xfrm>
              <a:custGeom>
                <a:avLst/>
                <a:gdLst>
                  <a:gd name="T0" fmla="*/ 0 w 701"/>
                  <a:gd name="T1" fmla="*/ 5 h 105"/>
                  <a:gd name="T2" fmla="*/ 5 w 701"/>
                  <a:gd name="T3" fmla="*/ 4 h 105"/>
                  <a:gd name="T4" fmla="*/ 11 w 701"/>
                  <a:gd name="T5" fmla="*/ 3 h 105"/>
                  <a:gd name="T6" fmla="*/ 16 w 701"/>
                  <a:gd name="T7" fmla="*/ 3 h 105"/>
                  <a:gd name="T8" fmla="*/ 22 w 701"/>
                  <a:gd name="T9" fmla="*/ 2 h 105"/>
                  <a:gd name="T10" fmla="*/ 27 w 701"/>
                  <a:gd name="T11" fmla="*/ 2 h 105"/>
                  <a:gd name="T12" fmla="*/ 32 w 701"/>
                  <a:gd name="T13" fmla="*/ 1 h 105"/>
                  <a:gd name="T14" fmla="*/ 37 w 701"/>
                  <a:gd name="T15" fmla="*/ 1 h 105"/>
                  <a:gd name="T16" fmla="*/ 43 w 701"/>
                  <a:gd name="T17" fmla="*/ 1 h 105"/>
                  <a:gd name="T18" fmla="*/ 48 w 701"/>
                  <a:gd name="T19" fmla="*/ 0 h 105"/>
                  <a:gd name="T20" fmla="*/ 54 w 701"/>
                  <a:gd name="T21" fmla="*/ 0 h 105"/>
                  <a:gd name="T22" fmla="*/ 59 w 701"/>
                  <a:gd name="T23" fmla="*/ 0 h 105"/>
                  <a:gd name="T24" fmla="*/ 64 w 701"/>
                  <a:gd name="T25" fmla="*/ 1 h 105"/>
                  <a:gd name="T26" fmla="*/ 70 w 701"/>
                  <a:gd name="T27" fmla="*/ 1 h 105"/>
                  <a:gd name="T28" fmla="*/ 75 w 701"/>
                  <a:gd name="T29" fmla="*/ 1 h 105"/>
                  <a:gd name="T30" fmla="*/ 80 w 701"/>
                  <a:gd name="T31" fmla="*/ 2 h 105"/>
                  <a:gd name="T32" fmla="*/ 86 w 701"/>
                  <a:gd name="T33" fmla="*/ 3 h 105"/>
                  <a:gd name="T34" fmla="*/ 87 w 701"/>
                  <a:gd name="T35" fmla="*/ 4 h 105"/>
                  <a:gd name="T36" fmla="*/ 88 w 701"/>
                  <a:gd name="T37" fmla="*/ 5 h 105"/>
                  <a:gd name="T38" fmla="*/ 88 w 701"/>
                  <a:gd name="T39" fmla="*/ 6 h 105"/>
                  <a:gd name="T40" fmla="*/ 88 w 701"/>
                  <a:gd name="T41" fmla="*/ 8 h 105"/>
                  <a:gd name="T42" fmla="*/ 84 w 701"/>
                  <a:gd name="T43" fmla="*/ 8 h 105"/>
                  <a:gd name="T44" fmla="*/ 79 w 701"/>
                  <a:gd name="T45" fmla="*/ 8 h 105"/>
                  <a:gd name="T46" fmla="*/ 74 w 701"/>
                  <a:gd name="T47" fmla="*/ 9 h 105"/>
                  <a:gd name="T48" fmla="*/ 69 w 701"/>
                  <a:gd name="T49" fmla="*/ 10 h 105"/>
                  <a:gd name="T50" fmla="*/ 63 w 701"/>
                  <a:gd name="T51" fmla="*/ 10 h 105"/>
                  <a:gd name="T52" fmla="*/ 56 w 701"/>
                  <a:gd name="T53" fmla="*/ 11 h 105"/>
                  <a:gd name="T54" fmla="*/ 50 w 701"/>
                  <a:gd name="T55" fmla="*/ 12 h 105"/>
                  <a:gd name="T56" fmla="*/ 43 w 701"/>
                  <a:gd name="T57" fmla="*/ 13 h 105"/>
                  <a:gd name="T58" fmla="*/ 37 w 701"/>
                  <a:gd name="T59" fmla="*/ 13 h 105"/>
                  <a:gd name="T60" fmla="*/ 30 w 701"/>
                  <a:gd name="T61" fmla="*/ 14 h 105"/>
                  <a:gd name="T62" fmla="*/ 24 w 701"/>
                  <a:gd name="T63" fmla="*/ 14 h 105"/>
                  <a:gd name="T64" fmla="*/ 19 w 701"/>
                  <a:gd name="T65" fmla="*/ 14 h 105"/>
                  <a:gd name="T66" fmla="*/ 13 w 701"/>
                  <a:gd name="T67" fmla="*/ 13 h 105"/>
                  <a:gd name="T68" fmla="*/ 8 w 701"/>
                  <a:gd name="T69" fmla="*/ 12 h 105"/>
                  <a:gd name="T70" fmla="*/ 5 w 701"/>
                  <a:gd name="T71" fmla="*/ 11 h 105"/>
                  <a:gd name="T72" fmla="*/ 2 w 701"/>
                  <a:gd name="T73" fmla="*/ 10 h 105"/>
                  <a:gd name="T74" fmla="*/ 0 w 701"/>
                  <a:gd name="T75" fmla="*/ 5 h 105"/>
                  <a:gd name="T76" fmla="*/ 0 w 701"/>
                  <a:gd name="T77" fmla="*/ 5 h 105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701"/>
                  <a:gd name="T118" fmla="*/ 0 h 105"/>
                  <a:gd name="T119" fmla="*/ 701 w 701"/>
                  <a:gd name="T120" fmla="*/ 105 h 105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701" h="105">
                    <a:moveTo>
                      <a:pt x="0" y="35"/>
                    </a:moveTo>
                    <a:lnTo>
                      <a:pt x="39" y="29"/>
                    </a:lnTo>
                    <a:lnTo>
                      <a:pt x="83" y="23"/>
                    </a:lnTo>
                    <a:lnTo>
                      <a:pt x="125" y="19"/>
                    </a:lnTo>
                    <a:lnTo>
                      <a:pt x="169" y="16"/>
                    </a:lnTo>
                    <a:lnTo>
                      <a:pt x="211" y="10"/>
                    </a:lnTo>
                    <a:lnTo>
                      <a:pt x="254" y="8"/>
                    </a:lnTo>
                    <a:lnTo>
                      <a:pt x="296" y="4"/>
                    </a:lnTo>
                    <a:lnTo>
                      <a:pt x="340" y="4"/>
                    </a:lnTo>
                    <a:lnTo>
                      <a:pt x="382" y="0"/>
                    </a:lnTo>
                    <a:lnTo>
                      <a:pt x="425" y="0"/>
                    </a:lnTo>
                    <a:lnTo>
                      <a:pt x="467" y="0"/>
                    </a:lnTo>
                    <a:lnTo>
                      <a:pt x="511" y="2"/>
                    </a:lnTo>
                    <a:lnTo>
                      <a:pt x="553" y="2"/>
                    </a:lnTo>
                    <a:lnTo>
                      <a:pt x="597" y="8"/>
                    </a:lnTo>
                    <a:lnTo>
                      <a:pt x="638" y="12"/>
                    </a:lnTo>
                    <a:lnTo>
                      <a:pt x="684" y="19"/>
                    </a:lnTo>
                    <a:lnTo>
                      <a:pt x="690" y="25"/>
                    </a:lnTo>
                    <a:lnTo>
                      <a:pt x="697" y="37"/>
                    </a:lnTo>
                    <a:lnTo>
                      <a:pt x="701" y="48"/>
                    </a:lnTo>
                    <a:lnTo>
                      <a:pt x="699" y="59"/>
                    </a:lnTo>
                    <a:lnTo>
                      <a:pt x="667" y="59"/>
                    </a:lnTo>
                    <a:lnTo>
                      <a:pt x="631" y="63"/>
                    </a:lnTo>
                    <a:lnTo>
                      <a:pt x="591" y="69"/>
                    </a:lnTo>
                    <a:lnTo>
                      <a:pt x="547" y="75"/>
                    </a:lnTo>
                    <a:lnTo>
                      <a:pt x="498" y="80"/>
                    </a:lnTo>
                    <a:lnTo>
                      <a:pt x="448" y="86"/>
                    </a:lnTo>
                    <a:lnTo>
                      <a:pt x="395" y="92"/>
                    </a:lnTo>
                    <a:lnTo>
                      <a:pt x="344" y="99"/>
                    </a:lnTo>
                    <a:lnTo>
                      <a:pt x="290" y="101"/>
                    </a:lnTo>
                    <a:lnTo>
                      <a:pt x="239" y="105"/>
                    </a:lnTo>
                    <a:lnTo>
                      <a:pt x="190" y="105"/>
                    </a:lnTo>
                    <a:lnTo>
                      <a:pt x="146" y="105"/>
                    </a:lnTo>
                    <a:lnTo>
                      <a:pt x="102" y="99"/>
                    </a:lnTo>
                    <a:lnTo>
                      <a:pt x="64" y="94"/>
                    </a:lnTo>
                    <a:lnTo>
                      <a:pt x="34" y="84"/>
                    </a:lnTo>
                    <a:lnTo>
                      <a:pt x="9" y="73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10" name="Freeform 128"/>
              <p:cNvSpPr>
                <a:spLocks/>
              </p:cNvSpPr>
              <p:nvPr/>
            </p:nvSpPr>
            <p:spPr bwMode="auto">
              <a:xfrm>
                <a:off x="2606" y="1617"/>
                <a:ext cx="94" cy="205"/>
              </a:xfrm>
              <a:custGeom>
                <a:avLst/>
                <a:gdLst>
                  <a:gd name="T0" fmla="*/ 0 w 189"/>
                  <a:gd name="T1" fmla="*/ 29 h 411"/>
                  <a:gd name="T2" fmla="*/ 0 w 189"/>
                  <a:gd name="T3" fmla="*/ 28 h 411"/>
                  <a:gd name="T4" fmla="*/ 0 w 189"/>
                  <a:gd name="T5" fmla="*/ 27 h 411"/>
                  <a:gd name="T6" fmla="*/ 1 w 189"/>
                  <a:gd name="T7" fmla="*/ 25 h 411"/>
                  <a:gd name="T8" fmla="*/ 2 w 189"/>
                  <a:gd name="T9" fmla="*/ 23 h 411"/>
                  <a:gd name="T10" fmla="*/ 3 w 189"/>
                  <a:gd name="T11" fmla="*/ 21 h 411"/>
                  <a:gd name="T12" fmla="*/ 4 w 189"/>
                  <a:gd name="T13" fmla="*/ 19 h 411"/>
                  <a:gd name="T14" fmla="*/ 5 w 189"/>
                  <a:gd name="T15" fmla="*/ 16 h 411"/>
                  <a:gd name="T16" fmla="*/ 6 w 189"/>
                  <a:gd name="T17" fmla="*/ 14 h 411"/>
                  <a:gd name="T18" fmla="*/ 7 w 189"/>
                  <a:gd name="T19" fmla="*/ 11 h 411"/>
                  <a:gd name="T20" fmla="*/ 8 w 189"/>
                  <a:gd name="T21" fmla="*/ 9 h 411"/>
                  <a:gd name="T22" fmla="*/ 9 w 189"/>
                  <a:gd name="T23" fmla="*/ 7 h 411"/>
                  <a:gd name="T24" fmla="*/ 11 w 189"/>
                  <a:gd name="T25" fmla="*/ 5 h 411"/>
                  <a:gd name="T26" fmla="*/ 11 w 189"/>
                  <a:gd name="T27" fmla="*/ 3 h 411"/>
                  <a:gd name="T28" fmla="*/ 12 w 189"/>
                  <a:gd name="T29" fmla="*/ 1 h 411"/>
                  <a:gd name="T30" fmla="*/ 12 w 189"/>
                  <a:gd name="T31" fmla="*/ 0 h 411"/>
                  <a:gd name="T32" fmla="*/ 13 w 189"/>
                  <a:gd name="T33" fmla="*/ 0 h 411"/>
                  <a:gd name="T34" fmla="*/ 15 w 189"/>
                  <a:gd name="T35" fmla="*/ 0 h 411"/>
                  <a:gd name="T36" fmla="*/ 16 w 189"/>
                  <a:gd name="T37" fmla="*/ 2 h 411"/>
                  <a:gd name="T38" fmla="*/ 18 w 189"/>
                  <a:gd name="T39" fmla="*/ 5 h 411"/>
                  <a:gd name="T40" fmla="*/ 19 w 189"/>
                  <a:gd name="T41" fmla="*/ 8 h 411"/>
                  <a:gd name="T42" fmla="*/ 20 w 189"/>
                  <a:gd name="T43" fmla="*/ 12 h 411"/>
                  <a:gd name="T44" fmla="*/ 20 w 189"/>
                  <a:gd name="T45" fmla="*/ 15 h 411"/>
                  <a:gd name="T46" fmla="*/ 21 w 189"/>
                  <a:gd name="T47" fmla="*/ 18 h 411"/>
                  <a:gd name="T48" fmla="*/ 21 w 189"/>
                  <a:gd name="T49" fmla="*/ 21 h 411"/>
                  <a:gd name="T50" fmla="*/ 21 w 189"/>
                  <a:gd name="T51" fmla="*/ 25 h 411"/>
                  <a:gd name="T52" fmla="*/ 21 w 189"/>
                  <a:gd name="T53" fmla="*/ 28 h 411"/>
                  <a:gd name="T54" fmla="*/ 22 w 189"/>
                  <a:gd name="T55" fmla="*/ 31 h 411"/>
                  <a:gd name="T56" fmla="*/ 22 w 189"/>
                  <a:gd name="T57" fmla="*/ 35 h 411"/>
                  <a:gd name="T58" fmla="*/ 22 w 189"/>
                  <a:gd name="T59" fmla="*/ 38 h 411"/>
                  <a:gd name="T60" fmla="*/ 22 w 189"/>
                  <a:gd name="T61" fmla="*/ 41 h 411"/>
                  <a:gd name="T62" fmla="*/ 22 w 189"/>
                  <a:gd name="T63" fmla="*/ 44 h 411"/>
                  <a:gd name="T64" fmla="*/ 22 w 189"/>
                  <a:gd name="T65" fmla="*/ 48 h 411"/>
                  <a:gd name="T66" fmla="*/ 23 w 189"/>
                  <a:gd name="T67" fmla="*/ 51 h 411"/>
                  <a:gd name="T68" fmla="*/ 3 w 189"/>
                  <a:gd name="T69" fmla="*/ 48 h 411"/>
                  <a:gd name="T70" fmla="*/ 0 w 189"/>
                  <a:gd name="T71" fmla="*/ 29 h 411"/>
                  <a:gd name="T72" fmla="*/ 0 w 189"/>
                  <a:gd name="T73" fmla="*/ 29 h 411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189"/>
                  <a:gd name="T112" fmla="*/ 0 h 411"/>
                  <a:gd name="T113" fmla="*/ 189 w 189"/>
                  <a:gd name="T114" fmla="*/ 411 h 411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189" h="411">
                    <a:moveTo>
                      <a:pt x="0" y="232"/>
                    </a:moveTo>
                    <a:lnTo>
                      <a:pt x="0" y="226"/>
                    </a:lnTo>
                    <a:lnTo>
                      <a:pt x="6" y="217"/>
                    </a:lnTo>
                    <a:lnTo>
                      <a:pt x="10" y="204"/>
                    </a:lnTo>
                    <a:lnTo>
                      <a:pt x="18" y="190"/>
                    </a:lnTo>
                    <a:lnTo>
                      <a:pt x="25" y="171"/>
                    </a:lnTo>
                    <a:lnTo>
                      <a:pt x="35" y="154"/>
                    </a:lnTo>
                    <a:lnTo>
                      <a:pt x="42" y="135"/>
                    </a:lnTo>
                    <a:lnTo>
                      <a:pt x="54" y="116"/>
                    </a:lnTo>
                    <a:lnTo>
                      <a:pt x="61" y="95"/>
                    </a:lnTo>
                    <a:lnTo>
                      <a:pt x="71" y="76"/>
                    </a:lnTo>
                    <a:lnTo>
                      <a:pt x="78" y="57"/>
                    </a:lnTo>
                    <a:lnTo>
                      <a:pt x="88" y="42"/>
                    </a:lnTo>
                    <a:lnTo>
                      <a:pt x="94" y="25"/>
                    </a:lnTo>
                    <a:lnTo>
                      <a:pt x="99" y="15"/>
                    </a:lnTo>
                    <a:lnTo>
                      <a:pt x="103" y="6"/>
                    </a:lnTo>
                    <a:lnTo>
                      <a:pt x="109" y="4"/>
                    </a:lnTo>
                    <a:lnTo>
                      <a:pt x="126" y="0"/>
                    </a:lnTo>
                    <a:lnTo>
                      <a:pt x="135" y="23"/>
                    </a:lnTo>
                    <a:lnTo>
                      <a:pt x="145" y="46"/>
                    </a:lnTo>
                    <a:lnTo>
                      <a:pt x="153" y="70"/>
                    </a:lnTo>
                    <a:lnTo>
                      <a:pt x="160" y="97"/>
                    </a:lnTo>
                    <a:lnTo>
                      <a:pt x="164" y="122"/>
                    </a:lnTo>
                    <a:lnTo>
                      <a:pt x="168" y="148"/>
                    </a:lnTo>
                    <a:lnTo>
                      <a:pt x="172" y="173"/>
                    </a:lnTo>
                    <a:lnTo>
                      <a:pt x="175" y="202"/>
                    </a:lnTo>
                    <a:lnTo>
                      <a:pt x="175" y="226"/>
                    </a:lnTo>
                    <a:lnTo>
                      <a:pt x="177" y="253"/>
                    </a:lnTo>
                    <a:lnTo>
                      <a:pt x="177" y="280"/>
                    </a:lnTo>
                    <a:lnTo>
                      <a:pt x="179" y="306"/>
                    </a:lnTo>
                    <a:lnTo>
                      <a:pt x="179" y="331"/>
                    </a:lnTo>
                    <a:lnTo>
                      <a:pt x="181" y="358"/>
                    </a:lnTo>
                    <a:lnTo>
                      <a:pt x="183" y="384"/>
                    </a:lnTo>
                    <a:lnTo>
                      <a:pt x="189" y="411"/>
                    </a:lnTo>
                    <a:lnTo>
                      <a:pt x="25" y="386"/>
                    </a:lnTo>
                    <a:lnTo>
                      <a:pt x="0" y="23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11" name="Freeform 129"/>
              <p:cNvSpPr>
                <a:spLocks/>
              </p:cNvSpPr>
              <p:nvPr/>
            </p:nvSpPr>
            <p:spPr bwMode="auto">
              <a:xfrm>
                <a:off x="3022" y="1644"/>
                <a:ext cx="110" cy="201"/>
              </a:xfrm>
              <a:custGeom>
                <a:avLst/>
                <a:gdLst>
                  <a:gd name="T0" fmla="*/ 0 w 221"/>
                  <a:gd name="T1" fmla="*/ 38 h 403"/>
                  <a:gd name="T2" fmla="*/ 0 w 221"/>
                  <a:gd name="T3" fmla="*/ 35 h 403"/>
                  <a:gd name="T4" fmla="*/ 2 w 221"/>
                  <a:gd name="T5" fmla="*/ 33 h 403"/>
                  <a:gd name="T6" fmla="*/ 2 w 221"/>
                  <a:gd name="T7" fmla="*/ 30 h 403"/>
                  <a:gd name="T8" fmla="*/ 4 w 221"/>
                  <a:gd name="T9" fmla="*/ 28 h 403"/>
                  <a:gd name="T10" fmla="*/ 5 w 221"/>
                  <a:gd name="T11" fmla="*/ 25 h 403"/>
                  <a:gd name="T12" fmla="*/ 6 w 221"/>
                  <a:gd name="T13" fmla="*/ 23 h 403"/>
                  <a:gd name="T14" fmla="*/ 8 w 221"/>
                  <a:gd name="T15" fmla="*/ 20 h 403"/>
                  <a:gd name="T16" fmla="*/ 9 w 221"/>
                  <a:gd name="T17" fmla="*/ 18 h 403"/>
                  <a:gd name="T18" fmla="*/ 11 w 221"/>
                  <a:gd name="T19" fmla="*/ 16 h 403"/>
                  <a:gd name="T20" fmla="*/ 12 w 221"/>
                  <a:gd name="T21" fmla="*/ 13 h 403"/>
                  <a:gd name="T22" fmla="*/ 13 w 221"/>
                  <a:gd name="T23" fmla="*/ 11 h 403"/>
                  <a:gd name="T24" fmla="*/ 15 w 221"/>
                  <a:gd name="T25" fmla="*/ 9 h 403"/>
                  <a:gd name="T26" fmla="*/ 16 w 221"/>
                  <a:gd name="T27" fmla="*/ 6 h 403"/>
                  <a:gd name="T28" fmla="*/ 18 w 221"/>
                  <a:gd name="T29" fmla="*/ 4 h 403"/>
                  <a:gd name="T30" fmla="*/ 20 w 221"/>
                  <a:gd name="T31" fmla="*/ 2 h 403"/>
                  <a:gd name="T32" fmla="*/ 21 w 221"/>
                  <a:gd name="T33" fmla="*/ 0 h 403"/>
                  <a:gd name="T34" fmla="*/ 27 w 221"/>
                  <a:gd name="T35" fmla="*/ 1 h 403"/>
                  <a:gd name="T36" fmla="*/ 27 w 221"/>
                  <a:gd name="T37" fmla="*/ 5 h 403"/>
                  <a:gd name="T38" fmla="*/ 27 w 221"/>
                  <a:gd name="T39" fmla="*/ 9 h 403"/>
                  <a:gd name="T40" fmla="*/ 26 w 221"/>
                  <a:gd name="T41" fmla="*/ 13 h 403"/>
                  <a:gd name="T42" fmla="*/ 26 w 221"/>
                  <a:gd name="T43" fmla="*/ 17 h 403"/>
                  <a:gd name="T44" fmla="*/ 26 w 221"/>
                  <a:gd name="T45" fmla="*/ 21 h 403"/>
                  <a:gd name="T46" fmla="*/ 26 w 221"/>
                  <a:gd name="T47" fmla="*/ 24 h 403"/>
                  <a:gd name="T48" fmla="*/ 25 w 221"/>
                  <a:gd name="T49" fmla="*/ 28 h 403"/>
                  <a:gd name="T50" fmla="*/ 25 w 221"/>
                  <a:gd name="T51" fmla="*/ 31 h 403"/>
                  <a:gd name="T52" fmla="*/ 24 w 221"/>
                  <a:gd name="T53" fmla="*/ 34 h 403"/>
                  <a:gd name="T54" fmla="*/ 22 w 221"/>
                  <a:gd name="T55" fmla="*/ 37 h 403"/>
                  <a:gd name="T56" fmla="*/ 20 w 221"/>
                  <a:gd name="T57" fmla="*/ 39 h 403"/>
                  <a:gd name="T58" fmla="*/ 18 w 221"/>
                  <a:gd name="T59" fmla="*/ 42 h 403"/>
                  <a:gd name="T60" fmla="*/ 15 w 221"/>
                  <a:gd name="T61" fmla="*/ 44 h 403"/>
                  <a:gd name="T62" fmla="*/ 12 w 221"/>
                  <a:gd name="T63" fmla="*/ 46 h 403"/>
                  <a:gd name="T64" fmla="*/ 8 w 221"/>
                  <a:gd name="T65" fmla="*/ 48 h 403"/>
                  <a:gd name="T66" fmla="*/ 3 w 221"/>
                  <a:gd name="T67" fmla="*/ 50 h 403"/>
                  <a:gd name="T68" fmla="*/ 0 w 221"/>
                  <a:gd name="T69" fmla="*/ 38 h 403"/>
                  <a:gd name="T70" fmla="*/ 0 w 221"/>
                  <a:gd name="T71" fmla="*/ 38 h 40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21"/>
                  <a:gd name="T109" fmla="*/ 0 h 403"/>
                  <a:gd name="T110" fmla="*/ 221 w 221"/>
                  <a:gd name="T111" fmla="*/ 403 h 40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21" h="403">
                    <a:moveTo>
                      <a:pt x="0" y="308"/>
                    </a:moveTo>
                    <a:lnTo>
                      <a:pt x="6" y="286"/>
                    </a:lnTo>
                    <a:lnTo>
                      <a:pt x="16" y="265"/>
                    </a:lnTo>
                    <a:lnTo>
                      <a:pt x="23" y="244"/>
                    </a:lnTo>
                    <a:lnTo>
                      <a:pt x="35" y="225"/>
                    </a:lnTo>
                    <a:lnTo>
                      <a:pt x="42" y="204"/>
                    </a:lnTo>
                    <a:lnTo>
                      <a:pt x="54" y="185"/>
                    </a:lnTo>
                    <a:lnTo>
                      <a:pt x="65" y="166"/>
                    </a:lnTo>
                    <a:lnTo>
                      <a:pt x="76" y="149"/>
                    </a:lnTo>
                    <a:lnTo>
                      <a:pt x="88" y="128"/>
                    </a:lnTo>
                    <a:lnTo>
                      <a:pt x="99" y="109"/>
                    </a:lnTo>
                    <a:lnTo>
                      <a:pt x="111" y="90"/>
                    </a:lnTo>
                    <a:lnTo>
                      <a:pt x="122" y="73"/>
                    </a:lnTo>
                    <a:lnTo>
                      <a:pt x="133" y="54"/>
                    </a:lnTo>
                    <a:lnTo>
                      <a:pt x="147" y="35"/>
                    </a:lnTo>
                    <a:lnTo>
                      <a:pt x="160" y="17"/>
                    </a:lnTo>
                    <a:lnTo>
                      <a:pt x="175" y="0"/>
                    </a:lnTo>
                    <a:lnTo>
                      <a:pt x="221" y="10"/>
                    </a:lnTo>
                    <a:lnTo>
                      <a:pt x="217" y="42"/>
                    </a:lnTo>
                    <a:lnTo>
                      <a:pt x="217" y="76"/>
                    </a:lnTo>
                    <a:lnTo>
                      <a:pt x="215" y="107"/>
                    </a:lnTo>
                    <a:lnTo>
                      <a:pt x="215" y="139"/>
                    </a:lnTo>
                    <a:lnTo>
                      <a:pt x="213" y="168"/>
                    </a:lnTo>
                    <a:lnTo>
                      <a:pt x="211" y="198"/>
                    </a:lnTo>
                    <a:lnTo>
                      <a:pt x="206" y="225"/>
                    </a:lnTo>
                    <a:lnTo>
                      <a:pt x="202" y="251"/>
                    </a:lnTo>
                    <a:lnTo>
                      <a:pt x="192" y="274"/>
                    </a:lnTo>
                    <a:lnTo>
                      <a:pt x="181" y="297"/>
                    </a:lnTo>
                    <a:lnTo>
                      <a:pt x="166" y="318"/>
                    </a:lnTo>
                    <a:lnTo>
                      <a:pt x="149" y="339"/>
                    </a:lnTo>
                    <a:lnTo>
                      <a:pt x="126" y="356"/>
                    </a:lnTo>
                    <a:lnTo>
                      <a:pt x="99" y="373"/>
                    </a:lnTo>
                    <a:lnTo>
                      <a:pt x="65" y="388"/>
                    </a:lnTo>
                    <a:lnTo>
                      <a:pt x="29" y="403"/>
                    </a:lnTo>
                    <a:lnTo>
                      <a:pt x="0" y="30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12" name="Freeform 130"/>
              <p:cNvSpPr>
                <a:spLocks/>
              </p:cNvSpPr>
              <p:nvPr/>
            </p:nvSpPr>
            <p:spPr bwMode="auto">
              <a:xfrm>
                <a:off x="3102" y="2234"/>
                <a:ext cx="888" cy="392"/>
              </a:xfrm>
              <a:custGeom>
                <a:avLst/>
                <a:gdLst>
                  <a:gd name="T0" fmla="*/ 14 w 1776"/>
                  <a:gd name="T1" fmla="*/ 12 h 784"/>
                  <a:gd name="T2" fmla="*/ 18 w 1776"/>
                  <a:gd name="T3" fmla="*/ 17 h 784"/>
                  <a:gd name="T4" fmla="*/ 21 w 1776"/>
                  <a:gd name="T5" fmla="*/ 20 h 784"/>
                  <a:gd name="T6" fmla="*/ 24 w 1776"/>
                  <a:gd name="T7" fmla="*/ 20 h 784"/>
                  <a:gd name="T8" fmla="*/ 27 w 1776"/>
                  <a:gd name="T9" fmla="*/ 17 h 784"/>
                  <a:gd name="T10" fmla="*/ 33 w 1776"/>
                  <a:gd name="T11" fmla="*/ 23 h 784"/>
                  <a:gd name="T12" fmla="*/ 39 w 1776"/>
                  <a:gd name="T13" fmla="*/ 28 h 784"/>
                  <a:gd name="T14" fmla="*/ 46 w 1776"/>
                  <a:gd name="T15" fmla="*/ 19 h 784"/>
                  <a:gd name="T16" fmla="*/ 53 w 1776"/>
                  <a:gd name="T17" fmla="*/ 3 h 784"/>
                  <a:gd name="T18" fmla="*/ 54 w 1776"/>
                  <a:gd name="T19" fmla="*/ 9 h 784"/>
                  <a:gd name="T20" fmla="*/ 55 w 1776"/>
                  <a:gd name="T21" fmla="*/ 13 h 784"/>
                  <a:gd name="T22" fmla="*/ 63 w 1776"/>
                  <a:gd name="T23" fmla="*/ 18 h 784"/>
                  <a:gd name="T24" fmla="*/ 61 w 1776"/>
                  <a:gd name="T25" fmla="*/ 24 h 784"/>
                  <a:gd name="T26" fmla="*/ 61 w 1776"/>
                  <a:gd name="T27" fmla="*/ 28 h 784"/>
                  <a:gd name="T28" fmla="*/ 65 w 1776"/>
                  <a:gd name="T29" fmla="*/ 30 h 784"/>
                  <a:gd name="T30" fmla="*/ 70 w 1776"/>
                  <a:gd name="T31" fmla="*/ 31 h 784"/>
                  <a:gd name="T32" fmla="*/ 74 w 1776"/>
                  <a:gd name="T33" fmla="*/ 33 h 784"/>
                  <a:gd name="T34" fmla="*/ 72 w 1776"/>
                  <a:gd name="T35" fmla="*/ 45 h 784"/>
                  <a:gd name="T36" fmla="*/ 77 w 1776"/>
                  <a:gd name="T37" fmla="*/ 46 h 784"/>
                  <a:gd name="T38" fmla="*/ 83 w 1776"/>
                  <a:gd name="T39" fmla="*/ 47 h 784"/>
                  <a:gd name="T40" fmla="*/ 81 w 1776"/>
                  <a:gd name="T41" fmla="*/ 57 h 784"/>
                  <a:gd name="T42" fmla="*/ 86 w 1776"/>
                  <a:gd name="T43" fmla="*/ 58 h 784"/>
                  <a:gd name="T44" fmla="*/ 91 w 1776"/>
                  <a:gd name="T45" fmla="*/ 55 h 784"/>
                  <a:gd name="T46" fmla="*/ 105 w 1776"/>
                  <a:gd name="T47" fmla="*/ 60 h 784"/>
                  <a:gd name="T48" fmla="*/ 115 w 1776"/>
                  <a:gd name="T49" fmla="*/ 66 h 784"/>
                  <a:gd name="T50" fmla="*/ 120 w 1776"/>
                  <a:gd name="T51" fmla="*/ 78 h 784"/>
                  <a:gd name="T52" fmla="*/ 133 w 1776"/>
                  <a:gd name="T53" fmla="*/ 67 h 784"/>
                  <a:gd name="T54" fmla="*/ 151 w 1776"/>
                  <a:gd name="T55" fmla="*/ 74 h 784"/>
                  <a:gd name="T56" fmla="*/ 169 w 1776"/>
                  <a:gd name="T57" fmla="*/ 63 h 784"/>
                  <a:gd name="T58" fmla="*/ 183 w 1776"/>
                  <a:gd name="T59" fmla="*/ 50 h 784"/>
                  <a:gd name="T60" fmla="*/ 192 w 1776"/>
                  <a:gd name="T61" fmla="*/ 34 h 784"/>
                  <a:gd name="T62" fmla="*/ 201 w 1776"/>
                  <a:gd name="T63" fmla="*/ 14 h 784"/>
                  <a:gd name="T64" fmla="*/ 205 w 1776"/>
                  <a:gd name="T65" fmla="*/ 3 h 784"/>
                  <a:gd name="T66" fmla="*/ 205 w 1776"/>
                  <a:gd name="T67" fmla="*/ 11 h 784"/>
                  <a:gd name="T68" fmla="*/ 204 w 1776"/>
                  <a:gd name="T69" fmla="*/ 19 h 784"/>
                  <a:gd name="T70" fmla="*/ 202 w 1776"/>
                  <a:gd name="T71" fmla="*/ 26 h 784"/>
                  <a:gd name="T72" fmla="*/ 199 w 1776"/>
                  <a:gd name="T73" fmla="*/ 35 h 784"/>
                  <a:gd name="T74" fmla="*/ 196 w 1776"/>
                  <a:gd name="T75" fmla="*/ 43 h 784"/>
                  <a:gd name="T76" fmla="*/ 201 w 1776"/>
                  <a:gd name="T77" fmla="*/ 40 h 784"/>
                  <a:gd name="T78" fmla="*/ 204 w 1776"/>
                  <a:gd name="T79" fmla="*/ 35 h 784"/>
                  <a:gd name="T80" fmla="*/ 208 w 1776"/>
                  <a:gd name="T81" fmla="*/ 29 h 784"/>
                  <a:gd name="T82" fmla="*/ 211 w 1776"/>
                  <a:gd name="T83" fmla="*/ 24 h 784"/>
                  <a:gd name="T84" fmla="*/ 213 w 1776"/>
                  <a:gd name="T85" fmla="*/ 19 h 784"/>
                  <a:gd name="T86" fmla="*/ 222 w 1776"/>
                  <a:gd name="T87" fmla="*/ 18 h 784"/>
                  <a:gd name="T88" fmla="*/ 207 w 1776"/>
                  <a:gd name="T89" fmla="*/ 52 h 784"/>
                  <a:gd name="T90" fmla="*/ 184 w 1776"/>
                  <a:gd name="T91" fmla="*/ 80 h 784"/>
                  <a:gd name="T92" fmla="*/ 156 w 1776"/>
                  <a:gd name="T93" fmla="*/ 95 h 784"/>
                  <a:gd name="T94" fmla="*/ 122 w 1776"/>
                  <a:gd name="T95" fmla="*/ 98 h 784"/>
                  <a:gd name="T96" fmla="*/ 89 w 1776"/>
                  <a:gd name="T97" fmla="*/ 84 h 784"/>
                  <a:gd name="T98" fmla="*/ 76 w 1776"/>
                  <a:gd name="T99" fmla="*/ 74 h 784"/>
                  <a:gd name="T100" fmla="*/ 71 w 1776"/>
                  <a:gd name="T101" fmla="*/ 68 h 784"/>
                  <a:gd name="T102" fmla="*/ 65 w 1776"/>
                  <a:gd name="T103" fmla="*/ 59 h 784"/>
                  <a:gd name="T104" fmla="*/ 57 w 1776"/>
                  <a:gd name="T105" fmla="*/ 49 h 784"/>
                  <a:gd name="T106" fmla="*/ 52 w 1776"/>
                  <a:gd name="T107" fmla="*/ 42 h 784"/>
                  <a:gd name="T108" fmla="*/ 45 w 1776"/>
                  <a:gd name="T109" fmla="*/ 39 h 784"/>
                  <a:gd name="T110" fmla="*/ 34 w 1776"/>
                  <a:gd name="T111" fmla="*/ 41 h 784"/>
                  <a:gd name="T112" fmla="*/ 24 w 1776"/>
                  <a:gd name="T113" fmla="*/ 41 h 784"/>
                  <a:gd name="T114" fmla="*/ 15 w 1776"/>
                  <a:gd name="T115" fmla="*/ 38 h 784"/>
                  <a:gd name="T116" fmla="*/ 7 w 1776"/>
                  <a:gd name="T117" fmla="*/ 30 h 784"/>
                  <a:gd name="T118" fmla="*/ 0 w 1776"/>
                  <a:gd name="T119" fmla="*/ 21 h 784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776"/>
                  <a:gd name="T181" fmla="*/ 0 h 784"/>
                  <a:gd name="T182" fmla="*/ 1776 w 1776"/>
                  <a:gd name="T183" fmla="*/ 784 h 784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776" h="784">
                    <a:moveTo>
                      <a:pt x="0" y="166"/>
                    </a:moveTo>
                    <a:lnTo>
                      <a:pt x="112" y="99"/>
                    </a:lnTo>
                    <a:lnTo>
                      <a:pt x="116" y="99"/>
                    </a:lnTo>
                    <a:lnTo>
                      <a:pt x="122" y="105"/>
                    </a:lnTo>
                    <a:lnTo>
                      <a:pt x="127" y="116"/>
                    </a:lnTo>
                    <a:lnTo>
                      <a:pt x="137" y="130"/>
                    </a:lnTo>
                    <a:lnTo>
                      <a:pt x="144" y="141"/>
                    </a:lnTo>
                    <a:lnTo>
                      <a:pt x="158" y="152"/>
                    </a:lnTo>
                    <a:lnTo>
                      <a:pt x="163" y="154"/>
                    </a:lnTo>
                    <a:lnTo>
                      <a:pt x="171" y="158"/>
                    </a:lnTo>
                    <a:lnTo>
                      <a:pt x="181" y="158"/>
                    </a:lnTo>
                    <a:lnTo>
                      <a:pt x="192" y="158"/>
                    </a:lnTo>
                    <a:lnTo>
                      <a:pt x="186" y="92"/>
                    </a:lnTo>
                    <a:lnTo>
                      <a:pt x="200" y="111"/>
                    </a:lnTo>
                    <a:lnTo>
                      <a:pt x="215" y="132"/>
                    </a:lnTo>
                    <a:lnTo>
                      <a:pt x="230" y="149"/>
                    </a:lnTo>
                    <a:lnTo>
                      <a:pt x="247" y="166"/>
                    </a:lnTo>
                    <a:lnTo>
                      <a:pt x="260" y="181"/>
                    </a:lnTo>
                    <a:lnTo>
                      <a:pt x="277" y="198"/>
                    </a:lnTo>
                    <a:lnTo>
                      <a:pt x="295" y="213"/>
                    </a:lnTo>
                    <a:lnTo>
                      <a:pt x="312" y="229"/>
                    </a:lnTo>
                    <a:lnTo>
                      <a:pt x="289" y="99"/>
                    </a:lnTo>
                    <a:lnTo>
                      <a:pt x="350" y="166"/>
                    </a:lnTo>
                    <a:lnTo>
                      <a:pt x="363" y="152"/>
                    </a:lnTo>
                    <a:lnTo>
                      <a:pt x="329" y="12"/>
                    </a:lnTo>
                    <a:lnTo>
                      <a:pt x="418" y="4"/>
                    </a:lnTo>
                    <a:lnTo>
                      <a:pt x="418" y="17"/>
                    </a:lnTo>
                    <a:lnTo>
                      <a:pt x="420" y="35"/>
                    </a:lnTo>
                    <a:lnTo>
                      <a:pt x="422" y="48"/>
                    </a:lnTo>
                    <a:lnTo>
                      <a:pt x="426" y="65"/>
                    </a:lnTo>
                    <a:lnTo>
                      <a:pt x="430" y="80"/>
                    </a:lnTo>
                    <a:lnTo>
                      <a:pt x="433" y="95"/>
                    </a:lnTo>
                    <a:lnTo>
                      <a:pt x="437" y="111"/>
                    </a:lnTo>
                    <a:lnTo>
                      <a:pt x="443" y="128"/>
                    </a:lnTo>
                    <a:lnTo>
                      <a:pt x="521" y="128"/>
                    </a:lnTo>
                    <a:lnTo>
                      <a:pt x="509" y="139"/>
                    </a:lnTo>
                    <a:lnTo>
                      <a:pt x="502" y="154"/>
                    </a:lnTo>
                    <a:lnTo>
                      <a:pt x="494" y="168"/>
                    </a:lnTo>
                    <a:lnTo>
                      <a:pt x="490" y="185"/>
                    </a:lnTo>
                    <a:lnTo>
                      <a:pt x="487" y="198"/>
                    </a:lnTo>
                    <a:lnTo>
                      <a:pt x="489" y="213"/>
                    </a:lnTo>
                    <a:lnTo>
                      <a:pt x="490" y="229"/>
                    </a:lnTo>
                    <a:lnTo>
                      <a:pt x="500" y="244"/>
                    </a:lnTo>
                    <a:lnTo>
                      <a:pt x="504" y="244"/>
                    </a:lnTo>
                    <a:lnTo>
                      <a:pt x="515" y="246"/>
                    </a:lnTo>
                    <a:lnTo>
                      <a:pt x="528" y="248"/>
                    </a:lnTo>
                    <a:lnTo>
                      <a:pt x="546" y="251"/>
                    </a:lnTo>
                    <a:lnTo>
                      <a:pt x="559" y="253"/>
                    </a:lnTo>
                    <a:lnTo>
                      <a:pt x="574" y="257"/>
                    </a:lnTo>
                    <a:lnTo>
                      <a:pt x="584" y="259"/>
                    </a:lnTo>
                    <a:lnTo>
                      <a:pt x="591" y="261"/>
                    </a:lnTo>
                    <a:lnTo>
                      <a:pt x="555" y="341"/>
                    </a:lnTo>
                    <a:lnTo>
                      <a:pt x="559" y="350"/>
                    </a:lnTo>
                    <a:lnTo>
                      <a:pt x="570" y="360"/>
                    </a:lnTo>
                    <a:lnTo>
                      <a:pt x="584" y="364"/>
                    </a:lnTo>
                    <a:lnTo>
                      <a:pt x="601" y="367"/>
                    </a:lnTo>
                    <a:lnTo>
                      <a:pt x="616" y="367"/>
                    </a:lnTo>
                    <a:lnTo>
                      <a:pt x="633" y="369"/>
                    </a:lnTo>
                    <a:lnTo>
                      <a:pt x="648" y="371"/>
                    </a:lnTo>
                    <a:lnTo>
                      <a:pt x="663" y="373"/>
                    </a:lnTo>
                    <a:lnTo>
                      <a:pt x="622" y="443"/>
                    </a:lnTo>
                    <a:lnTo>
                      <a:pt x="631" y="453"/>
                    </a:lnTo>
                    <a:lnTo>
                      <a:pt x="644" y="461"/>
                    </a:lnTo>
                    <a:lnTo>
                      <a:pt x="658" y="464"/>
                    </a:lnTo>
                    <a:lnTo>
                      <a:pt x="675" y="466"/>
                    </a:lnTo>
                    <a:lnTo>
                      <a:pt x="688" y="464"/>
                    </a:lnTo>
                    <a:lnTo>
                      <a:pt x="703" y="461"/>
                    </a:lnTo>
                    <a:lnTo>
                      <a:pt x="715" y="455"/>
                    </a:lnTo>
                    <a:lnTo>
                      <a:pt x="728" y="447"/>
                    </a:lnTo>
                    <a:lnTo>
                      <a:pt x="713" y="548"/>
                    </a:lnTo>
                    <a:lnTo>
                      <a:pt x="749" y="577"/>
                    </a:lnTo>
                    <a:lnTo>
                      <a:pt x="836" y="485"/>
                    </a:lnTo>
                    <a:lnTo>
                      <a:pt x="816" y="590"/>
                    </a:lnTo>
                    <a:lnTo>
                      <a:pt x="846" y="601"/>
                    </a:lnTo>
                    <a:lnTo>
                      <a:pt x="920" y="523"/>
                    </a:lnTo>
                    <a:lnTo>
                      <a:pt x="937" y="615"/>
                    </a:lnTo>
                    <a:lnTo>
                      <a:pt x="951" y="616"/>
                    </a:lnTo>
                    <a:lnTo>
                      <a:pt x="966" y="620"/>
                    </a:lnTo>
                    <a:lnTo>
                      <a:pt x="981" y="622"/>
                    </a:lnTo>
                    <a:lnTo>
                      <a:pt x="994" y="622"/>
                    </a:lnTo>
                    <a:lnTo>
                      <a:pt x="1061" y="531"/>
                    </a:lnTo>
                    <a:lnTo>
                      <a:pt x="1089" y="618"/>
                    </a:lnTo>
                    <a:lnTo>
                      <a:pt x="1150" y="603"/>
                    </a:lnTo>
                    <a:lnTo>
                      <a:pt x="1205" y="586"/>
                    </a:lnTo>
                    <a:lnTo>
                      <a:pt x="1257" y="563"/>
                    </a:lnTo>
                    <a:lnTo>
                      <a:pt x="1306" y="538"/>
                    </a:lnTo>
                    <a:lnTo>
                      <a:pt x="1348" y="508"/>
                    </a:lnTo>
                    <a:lnTo>
                      <a:pt x="1388" y="476"/>
                    </a:lnTo>
                    <a:lnTo>
                      <a:pt x="1424" y="442"/>
                    </a:lnTo>
                    <a:lnTo>
                      <a:pt x="1458" y="403"/>
                    </a:lnTo>
                    <a:lnTo>
                      <a:pt x="1485" y="360"/>
                    </a:lnTo>
                    <a:lnTo>
                      <a:pt x="1513" y="314"/>
                    </a:lnTo>
                    <a:lnTo>
                      <a:pt x="1536" y="267"/>
                    </a:lnTo>
                    <a:lnTo>
                      <a:pt x="1561" y="219"/>
                    </a:lnTo>
                    <a:lnTo>
                      <a:pt x="1582" y="166"/>
                    </a:lnTo>
                    <a:lnTo>
                      <a:pt x="1603" y="112"/>
                    </a:lnTo>
                    <a:lnTo>
                      <a:pt x="1620" y="55"/>
                    </a:lnTo>
                    <a:lnTo>
                      <a:pt x="1639" y="0"/>
                    </a:lnTo>
                    <a:lnTo>
                      <a:pt x="1639" y="21"/>
                    </a:lnTo>
                    <a:lnTo>
                      <a:pt x="1639" y="42"/>
                    </a:lnTo>
                    <a:lnTo>
                      <a:pt x="1639" y="63"/>
                    </a:lnTo>
                    <a:lnTo>
                      <a:pt x="1639" y="86"/>
                    </a:lnTo>
                    <a:lnTo>
                      <a:pt x="1635" y="107"/>
                    </a:lnTo>
                    <a:lnTo>
                      <a:pt x="1633" y="128"/>
                    </a:lnTo>
                    <a:lnTo>
                      <a:pt x="1629" y="149"/>
                    </a:lnTo>
                    <a:lnTo>
                      <a:pt x="1625" y="171"/>
                    </a:lnTo>
                    <a:lnTo>
                      <a:pt x="1618" y="190"/>
                    </a:lnTo>
                    <a:lnTo>
                      <a:pt x="1612" y="213"/>
                    </a:lnTo>
                    <a:lnTo>
                      <a:pt x="1605" y="232"/>
                    </a:lnTo>
                    <a:lnTo>
                      <a:pt x="1599" y="255"/>
                    </a:lnTo>
                    <a:lnTo>
                      <a:pt x="1589" y="274"/>
                    </a:lnTo>
                    <a:lnTo>
                      <a:pt x="1580" y="295"/>
                    </a:lnTo>
                    <a:lnTo>
                      <a:pt x="1570" y="316"/>
                    </a:lnTo>
                    <a:lnTo>
                      <a:pt x="1563" y="337"/>
                    </a:lnTo>
                    <a:lnTo>
                      <a:pt x="1589" y="345"/>
                    </a:lnTo>
                    <a:lnTo>
                      <a:pt x="1597" y="329"/>
                    </a:lnTo>
                    <a:lnTo>
                      <a:pt x="1606" y="316"/>
                    </a:lnTo>
                    <a:lnTo>
                      <a:pt x="1614" y="301"/>
                    </a:lnTo>
                    <a:lnTo>
                      <a:pt x="1624" y="289"/>
                    </a:lnTo>
                    <a:lnTo>
                      <a:pt x="1631" y="274"/>
                    </a:lnTo>
                    <a:lnTo>
                      <a:pt x="1641" y="261"/>
                    </a:lnTo>
                    <a:lnTo>
                      <a:pt x="1650" y="248"/>
                    </a:lnTo>
                    <a:lnTo>
                      <a:pt x="1660" y="234"/>
                    </a:lnTo>
                    <a:lnTo>
                      <a:pt x="1667" y="219"/>
                    </a:lnTo>
                    <a:lnTo>
                      <a:pt x="1675" y="204"/>
                    </a:lnTo>
                    <a:lnTo>
                      <a:pt x="1681" y="189"/>
                    </a:lnTo>
                    <a:lnTo>
                      <a:pt x="1688" y="175"/>
                    </a:lnTo>
                    <a:lnTo>
                      <a:pt x="1692" y="160"/>
                    </a:lnTo>
                    <a:lnTo>
                      <a:pt x="1698" y="145"/>
                    </a:lnTo>
                    <a:lnTo>
                      <a:pt x="1702" y="128"/>
                    </a:lnTo>
                    <a:lnTo>
                      <a:pt x="1705" y="112"/>
                    </a:lnTo>
                    <a:lnTo>
                      <a:pt x="1776" y="137"/>
                    </a:lnTo>
                    <a:lnTo>
                      <a:pt x="1740" y="238"/>
                    </a:lnTo>
                    <a:lnTo>
                      <a:pt x="1700" y="333"/>
                    </a:lnTo>
                    <a:lnTo>
                      <a:pt x="1652" y="419"/>
                    </a:lnTo>
                    <a:lnTo>
                      <a:pt x="1599" y="500"/>
                    </a:lnTo>
                    <a:lnTo>
                      <a:pt x="1536" y="571"/>
                    </a:lnTo>
                    <a:lnTo>
                      <a:pt x="1470" y="634"/>
                    </a:lnTo>
                    <a:lnTo>
                      <a:pt x="1399" y="685"/>
                    </a:lnTo>
                    <a:lnTo>
                      <a:pt x="1325" y="729"/>
                    </a:lnTo>
                    <a:lnTo>
                      <a:pt x="1243" y="759"/>
                    </a:lnTo>
                    <a:lnTo>
                      <a:pt x="1160" y="778"/>
                    </a:lnTo>
                    <a:lnTo>
                      <a:pt x="1072" y="784"/>
                    </a:lnTo>
                    <a:lnTo>
                      <a:pt x="983" y="778"/>
                    </a:lnTo>
                    <a:lnTo>
                      <a:pt x="890" y="755"/>
                    </a:lnTo>
                    <a:lnTo>
                      <a:pt x="798" y="719"/>
                    </a:lnTo>
                    <a:lnTo>
                      <a:pt x="705" y="668"/>
                    </a:lnTo>
                    <a:lnTo>
                      <a:pt x="612" y="601"/>
                    </a:lnTo>
                    <a:lnTo>
                      <a:pt x="608" y="596"/>
                    </a:lnTo>
                    <a:lnTo>
                      <a:pt x="603" y="588"/>
                    </a:lnTo>
                    <a:lnTo>
                      <a:pt x="593" y="575"/>
                    </a:lnTo>
                    <a:lnTo>
                      <a:pt x="582" y="559"/>
                    </a:lnTo>
                    <a:lnTo>
                      <a:pt x="566" y="538"/>
                    </a:lnTo>
                    <a:lnTo>
                      <a:pt x="551" y="518"/>
                    </a:lnTo>
                    <a:lnTo>
                      <a:pt x="532" y="495"/>
                    </a:lnTo>
                    <a:lnTo>
                      <a:pt x="515" y="472"/>
                    </a:lnTo>
                    <a:lnTo>
                      <a:pt x="494" y="445"/>
                    </a:lnTo>
                    <a:lnTo>
                      <a:pt x="477" y="422"/>
                    </a:lnTo>
                    <a:lnTo>
                      <a:pt x="458" y="398"/>
                    </a:lnTo>
                    <a:lnTo>
                      <a:pt x="443" y="375"/>
                    </a:lnTo>
                    <a:lnTo>
                      <a:pt x="426" y="352"/>
                    </a:lnTo>
                    <a:lnTo>
                      <a:pt x="414" y="333"/>
                    </a:lnTo>
                    <a:lnTo>
                      <a:pt x="403" y="316"/>
                    </a:lnTo>
                    <a:lnTo>
                      <a:pt x="397" y="306"/>
                    </a:lnTo>
                    <a:lnTo>
                      <a:pt x="359" y="312"/>
                    </a:lnTo>
                    <a:lnTo>
                      <a:pt x="329" y="320"/>
                    </a:lnTo>
                    <a:lnTo>
                      <a:pt x="297" y="324"/>
                    </a:lnTo>
                    <a:lnTo>
                      <a:pt x="268" y="327"/>
                    </a:lnTo>
                    <a:lnTo>
                      <a:pt x="239" y="327"/>
                    </a:lnTo>
                    <a:lnTo>
                      <a:pt x="215" y="327"/>
                    </a:lnTo>
                    <a:lnTo>
                      <a:pt x="190" y="324"/>
                    </a:lnTo>
                    <a:lnTo>
                      <a:pt x="167" y="320"/>
                    </a:lnTo>
                    <a:lnTo>
                      <a:pt x="144" y="310"/>
                    </a:lnTo>
                    <a:lnTo>
                      <a:pt x="122" y="299"/>
                    </a:lnTo>
                    <a:lnTo>
                      <a:pt x="101" y="284"/>
                    </a:lnTo>
                    <a:lnTo>
                      <a:pt x="80" y="268"/>
                    </a:lnTo>
                    <a:lnTo>
                      <a:pt x="59" y="246"/>
                    </a:lnTo>
                    <a:lnTo>
                      <a:pt x="40" y="223"/>
                    </a:lnTo>
                    <a:lnTo>
                      <a:pt x="19" y="194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13" name="Freeform 131"/>
              <p:cNvSpPr>
                <a:spLocks/>
              </p:cNvSpPr>
              <p:nvPr/>
            </p:nvSpPr>
            <p:spPr bwMode="auto">
              <a:xfrm>
                <a:off x="3434" y="2014"/>
                <a:ext cx="444" cy="471"/>
              </a:xfrm>
              <a:custGeom>
                <a:avLst/>
                <a:gdLst>
                  <a:gd name="T0" fmla="*/ 12 w 888"/>
                  <a:gd name="T1" fmla="*/ 54 h 943"/>
                  <a:gd name="T2" fmla="*/ 14 w 888"/>
                  <a:gd name="T3" fmla="*/ 59 h 943"/>
                  <a:gd name="T4" fmla="*/ 15 w 888"/>
                  <a:gd name="T5" fmla="*/ 65 h 943"/>
                  <a:gd name="T6" fmla="*/ 19 w 888"/>
                  <a:gd name="T7" fmla="*/ 71 h 943"/>
                  <a:gd name="T8" fmla="*/ 22 w 888"/>
                  <a:gd name="T9" fmla="*/ 77 h 943"/>
                  <a:gd name="T10" fmla="*/ 25 w 888"/>
                  <a:gd name="T11" fmla="*/ 82 h 943"/>
                  <a:gd name="T12" fmla="*/ 29 w 888"/>
                  <a:gd name="T13" fmla="*/ 86 h 943"/>
                  <a:gd name="T14" fmla="*/ 35 w 888"/>
                  <a:gd name="T15" fmla="*/ 89 h 943"/>
                  <a:gd name="T16" fmla="*/ 40 w 888"/>
                  <a:gd name="T17" fmla="*/ 92 h 943"/>
                  <a:gd name="T18" fmla="*/ 45 w 888"/>
                  <a:gd name="T19" fmla="*/ 92 h 943"/>
                  <a:gd name="T20" fmla="*/ 51 w 888"/>
                  <a:gd name="T21" fmla="*/ 93 h 943"/>
                  <a:gd name="T22" fmla="*/ 56 w 888"/>
                  <a:gd name="T23" fmla="*/ 93 h 943"/>
                  <a:gd name="T24" fmla="*/ 60 w 888"/>
                  <a:gd name="T25" fmla="*/ 92 h 943"/>
                  <a:gd name="T26" fmla="*/ 66 w 888"/>
                  <a:gd name="T27" fmla="*/ 91 h 943"/>
                  <a:gd name="T28" fmla="*/ 71 w 888"/>
                  <a:gd name="T29" fmla="*/ 88 h 943"/>
                  <a:gd name="T30" fmla="*/ 76 w 888"/>
                  <a:gd name="T31" fmla="*/ 84 h 943"/>
                  <a:gd name="T32" fmla="*/ 80 w 888"/>
                  <a:gd name="T33" fmla="*/ 79 h 943"/>
                  <a:gd name="T34" fmla="*/ 86 w 888"/>
                  <a:gd name="T35" fmla="*/ 70 h 943"/>
                  <a:gd name="T36" fmla="*/ 90 w 888"/>
                  <a:gd name="T37" fmla="*/ 61 h 943"/>
                  <a:gd name="T38" fmla="*/ 92 w 888"/>
                  <a:gd name="T39" fmla="*/ 52 h 943"/>
                  <a:gd name="T40" fmla="*/ 93 w 888"/>
                  <a:gd name="T41" fmla="*/ 42 h 943"/>
                  <a:gd name="T42" fmla="*/ 93 w 888"/>
                  <a:gd name="T43" fmla="*/ 32 h 943"/>
                  <a:gd name="T44" fmla="*/ 93 w 888"/>
                  <a:gd name="T45" fmla="*/ 22 h 943"/>
                  <a:gd name="T46" fmla="*/ 92 w 888"/>
                  <a:gd name="T47" fmla="*/ 12 h 943"/>
                  <a:gd name="T48" fmla="*/ 92 w 888"/>
                  <a:gd name="T49" fmla="*/ 2 h 943"/>
                  <a:gd name="T50" fmla="*/ 104 w 888"/>
                  <a:gd name="T51" fmla="*/ 18 h 943"/>
                  <a:gd name="T52" fmla="*/ 111 w 888"/>
                  <a:gd name="T53" fmla="*/ 14 h 943"/>
                  <a:gd name="T54" fmla="*/ 111 w 888"/>
                  <a:gd name="T55" fmla="*/ 21 h 943"/>
                  <a:gd name="T56" fmla="*/ 111 w 888"/>
                  <a:gd name="T57" fmla="*/ 29 h 943"/>
                  <a:gd name="T58" fmla="*/ 109 w 888"/>
                  <a:gd name="T59" fmla="*/ 38 h 943"/>
                  <a:gd name="T60" fmla="*/ 107 w 888"/>
                  <a:gd name="T61" fmla="*/ 46 h 943"/>
                  <a:gd name="T62" fmla="*/ 104 w 888"/>
                  <a:gd name="T63" fmla="*/ 54 h 943"/>
                  <a:gd name="T64" fmla="*/ 102 w 888"/>
                  <a:gd name="T65" fmla="*/ 61 h 943"/>
                  <a:gd name="T66" fmla="*/ 101 w 888"/>
                  <a:gd name="T67" fmla="*/ 67 h 943"/>
                  <a:gd name="T68" fmla="*/ 101 w 888"/>
                  <a:gd name="T69" fmla="*/ 71 h 943"/>
                  <a:gd name="T70" fmla="*/ 104 w 888"/>
                  <a:gd name="T71" fmla="*/ 71 h 943"/>
                  <a:gd name="T72" fmla="*/ 106 w 888"/>
                  <a:gd name="T73" fmla="*/ 67 h 943"/>
                  <a:gd name="T74" fmla="*/ 109 w 888"/>
                  <a:gd name="T75" fmla="*/ 63 h 943"/>
                  <a:gd name="T76" fmla="*/ 111 w 888"/>
                  <a:gd name="T77" fmla="*/ 59 h 943"/>
                  <a:gd name="T78" fmla="*/ 111 w 888"/>
                  <a:gd name="T79" fmla="*/ 62 h 943"/>
                  <a:gd name="T80" fmla="*/ 109 w 888"/>
                  <a:gd name="T81" fmla="*/ 71 h 943"/>
                  <a:gd name="T82" fmla="*/ 106 w 888"/>
                  <a:gd name="T83" fmla="*/ 79 h 943"/>
                  <a:gd name="T84" fmla="*/ 102 w 888"/>
                  <a:gd name="T85" fmla="*/ 88 h 943"/>
                  <a:gd name="T86" fmla="*/ 97 w 888"/>
                  <a:gd name="T87" fmla="*/ 96 h 943"/>
                  <a:gd name="T88" fmla="*/ 92 w 888"/>
                  <a:gd name="T89" fmla="*/ 103 h 943"/>
                  <a:gd name="T90" fmla="*/ 86 w 888"/>
                  <a:gd name="T91" fmla="*/ 110 h 943"/>
                  <a:gd name="T92" fmla="*/ 79 w 888"/>
                  <a:gd name="T93" fmla="*/ 115 h 943"/>
                  <a:gd name="T94" fmla="*/ 74 w 888"/>
                  <a:gd name="T95" fmla="*/ 117 h 943"/>
                  <a:gd name="T96" fmla="*/ 75 w 888"/>
                  <a:gd name="T97" fmla="*/ 114 h 943"/>
                  <a:gd name="T98" fmla="*/ 77 w 888"/>
                  <a:gd name="T99" fmla="*/ 111 h 943"/>
                  <a:gd name="T100" fmla="*/ 79 w 888"/>
                  <a:gd name="T101" fmla="*/ 107 h 943"/>
                  <a:gd name="T102" fmla="*/ 82 w 888"/>
                  <a:gd name="T103" fmla="*/ 104 h 943"/>
                  <a:gd name="T104" fmla="*/ 84 w 888"/>
                  <a:gd name="T105" fmla="*/ 101 h 943"/>
                  <a:gd name="T106" fmla="*/ 84 w 888"/>
                  <a:gd name="T107" fmla="*/ 98 h 943"/>
                  <a:gd name="T108" fmla="*/ 71 w 888"/>
                  <a:gd name="T109" fmla="*/ 104 h 943"/>
                  <a:gd name="T110" fmla="*/ 57 w 888"/>
                  <a:gd name="T111" fmla="*/ 107 h 943"/>
                  <a:gd name="T112" fmla="*/ 44 w 888"/>
                  <a:gd name="T113" fmla="*/ 106 h 943"/>
                  <a:gd name="T114" fmla="*/ 31 w 888"/>
                  <a:gd name="T115" fmla="*/ 103 h 943"/>
                  <a:gd name="T116" fmla="*/ 21 w 888"/>
                  <a:gd name="T117" fmla="*/ 96 h 943"/>
                  <a:gd name="T118" fmla="*/ 11 w 888"/>
                  <a:gd name="T119" fmla="*/ 86 h 943"/>
                  <a:gd name="T120" fmla="*/ 5 w 888"/>
                  <a:gd name="T121" fmla="*/ 72 h 943"/>
                  <a:gd name="T122" fmla="*/ 0 w 888"/>
                  <a:gd name="T123" fmla="*/ 55 h 943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888"/>
                  <a:gd name="T187" fmla="*/ 0 h 943"/>
                  <a:gd name="T188" fmla="*/ 888 w 888"/>
                  <a:gd name="T189" fmla="*/ 943 h 943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888" h="943">
                    <a:moveTo>
                      <a:pt x="0" y="441"/>
                    </a:moveTo>
                    <a:lnTo>
                      <a:pt x="96" y="432"/>
                    </a:lnTo>
                    <a:lnTo>
                      <a:pt x="101" y="453"/>
                    </a:lnTo>
                    <a:lnTo>
                      <a:pt x="107" y="476"/>
                    </a:lnTo>
                    <a:lnTo>
                      <a:pt x="115" y="498"/>
                    </a:lnTo>
                    <a:lnTo>
                      <a:pt x="124" y="523"/>
                    </a:lnTo>
                    <a:lnTo>
                      <a:pt x="134" y="546"/>
                    </a:lnTo>
                    <a:lnTo>
                      <a:pt x="145" y="571"/>
                    </a:lnTo>
                    <a:lnTo>
                      <a:pt x="156" y="593"/>
                    </a:lnTo>
                    <a:lnTo>
                      <a:pt x="172" y="618"/>
                    </a:lnTo>
                    <a:lnTo>
                      <a:pt x="183" y="637"/>
                    </a:lnTo>
                    <a:lnTo>
                      <a:pt x="200" y="658"/>
                    </a:lnTo>
                    <a:lnTo>
                      <a:pt x="215" y="675"/>
                    </a:lnTo>
                    <a:lnTo>
                      <a:pt x="234" y="692"/>
                    </a:lnTo>
                    <a:lnTo>
                      <a:pt x="251" y="706"/>
                    </a:lnTo>
                    <a:lnTo>
                      <a:pt x="274" y="719"/>
                    </a:lnTo>
                    <a:lnTo>
                      <a:pt x="295" y="728"/>
                    </a:lnTo>
                    <a:lnTo>
                      <a:pt x="320" y="736"/>
                    </a:lnTo>
                    <a:lnTo>
                      <a:pt x="339" y="738"/>
                    </a:lnTo>
                    <a:lnTo>
                      <a:pt x="360" y="742"/>
                    </a:lnTo>
                    <a:lnTo>
                      <a:pt x="379" y="744"/>
                    </a:lnTo>
                    <a:lnTo>
                      <a:pt x="402" y="747"/>
                    </a:lnTo>
                    <a:lnTo>
                      <a:pt x="421" y="746"/>
                    </a:lnTo>
                    <a:lnTo>
                      <a:pt x="442" y="746"/>
                    </a:lnTo>
                    <a:lnTo>
                      <a:pt x="462" y="744"/>
                    </a:lnTo>
                    <a:lnTo>
                      <a:pt x="485" y="742"/>
                    </a:lnTo>
                    <a:lnTo>
                      <a:pt x="504" y="734"/>
                    </a:lnTo>
                    <a:lnTo>
                      <a:pt x="525" y="728"/>
                    </a:lnTo>
                    <a:lnTo>
                      <a:pt x="544" y="717"/>
                    </a:lnTo>
                    <a:lnTo>
                      <a:pt x="565" y="708"/>
                    </a:lnTo>
                    <a:lnTo>
                      <a:pt x="584" y="694"/>
                    </a:lnTo>
                    <a:lnTo>
                      <a:pt x="603" y="679"/>
                    </a:lnTo>
                    <a:lnTo>
                      <a:pt x="620" y="660"/>
                    </a:lnTo>
                    <a:lnTo>
                      <a:pt x="639" y="639"/>
                    </a:lnTo>
                    <a:lnTo>
                      <a:pt x="662" y="603"/>
                    </a:lnTo>
                    <a:lnTo>
                      <a:pt x="681" y="567"/>
                    </a:lnTo>
                    <a:lnTo>
                      <a:pt x="698" y="531"/>
                    </a:lnTo>
                    <a:lnTo>
                      <a:pt x="713" y="495"/>
                    </a:lnTo>
                    <a:lnTo>
                      <a:pt x="723" y="455"/>
                    </a:lnTo>
                    <a:lnTo>
                      <a:pt x="731" y="417"/>
                    </a:lnTo>
                    <a:lnTo>
                      <a:pt x="736" y="377"/>
                    </a:lnTo>
                    <a:lnTo>
                      <a:pt x="742" y="339"/>
                    </a:lnTo>
                    <a:lnTo>
                      <a:pt x="742" y="297"/>
                    </a:lnTo>
                    <a:lnTo>
                      <a:pt x="744" y="257"/>
                    </a:lnTo>
                    <a:lnTo>
                      <a:pt x="742" y="217"/>
                    </a:lnTo>
                    <a:lnTo>
                      <a:pt x="742" y="177"/>
                    </a:lnTo>
                    <a:lnTo>
                      <a:pt x="738" y="137"/>
                    </a:lnTo>
                    <a:lnTo>
                      <a:pt x="736" y="97"/>
                    </a:lnTo>
                    <a:lnTo>
                      <a:pt x="732" y="57"/>
                    </a:lnTo>
                    <a:lnTo>
                      <a:pt x="731" y="17"/>
                    </a:lnTo>
                    <a:lnTo>
                      <a:pt x="808" y="0"/>
                    </a:lnTo>
                    <a:lnTo>
                      <a:pt x="826" y="150"/>
                    </a:lnTo>
                    <a:lnTo>
                      <a:pt x="850" y="162"/>
                    </a:lnTo>
                    <a:lnTo>
                      <a:pt x="885" y="116"/>
                    </a:lnTo>
                    <a:lnTo>
                      <a:pt x="886" y="143"/>
                    </a:lnTo>
                    <a:lnTo>
                      <a:pt x="888" y="171"/>
                    </a:lnTo>
                    <a:lnTo>
                      <a:pt x="885" y="202"/>
                    </a:lnTo>
                    <a:lnTo>
                      <a:pt x="881" y="236"/>
                    </a:lnTo>
                    <a:lnTo>
                      <a:pt x="873" y="270"/>
                    </a:lnTo>
                    <a:lnTo>
                      <a:pt x="867" y="304"/>
                    </a:lnTo>
                    <a:lnTo>
                      <a:pt x="858" y="339"/>
                    </a:lnTo>
                    <a:lnTo>
                      <a:pt x="850" y="375"/>
                    </a:lnTo>
                    <a:lnTo>
                      <a:pt x="839" y="405"/>
                    </a:lnTo>
                    <a:lnTo>
                      <a:pt x="829" y="437"/>
                    </a:lnTo>
                    <a:lnTo>
                      <a:pt x="818" y="466"/>
                    </a:lnTo>
                    <a:lnTo>
                      <a:pt x="812" y="495"/>
                    </a:lnTo>
                    <a:lnTo>
                      <a:pt x="807" y="517"/>
                    </a:lnTo>
                    <a:lnTo>
                      <a:pt x="803" y="538"/>
                    </a:lnTo>
                    <a:lnTo>
                      <a:pt x="801" y="555"/>
                    </a:lnTo>
                    <a:lnTo>
                      <a:pt x="805" y="569"/>
                    </a:lnTo>
                    <a:lnTo>
                      <a:pt x="822" y="582"/>
                    </a:lnTo>
                    <a:lnTo>
                      <a:pt x="826" y="569"/>
                    </a:lnTo>
                    <a:lnTo>
                      <a:pt x="833" y="555"/>
                    </a:lnTo>
                    <a:lnTo>
                      <a:pt x="845" y="538"/>
                    </a:lnTo>
                    <a:lnTo>
                      <a:pt x="858" y="523"/>
                    </a:lnTo>
                    <a:lnTo>
                      <a:pt x="867" y="506"/>
                    </a:lnTo>
                    <a:lnTo>
                      <a:pt x="879" y="491"/>
                    </a:lnTo>
                    <a:lnTo>
                      <a:pt x="885" y="479"/>
                    </a:lnTo>
                    <a:lnTo>
                      <a:pt x="888" y="474"/>
                    </a:lnTo>
                    <a:lnTo>
                      <a:pt x="883" y="502"/>
                    </a:lnTo>
                    <a:lnTo>
                      <a:pt x="877" y="534"/>
                    </a:lnTo>
                    <a:lnTo>
                      <a:pt x="867" y="569"/>
                    </a:lnTo>
                    <a:lnTo>
                      <a:pt x="858" y="603"/>
                    </a:lnTo>
                    <a:lnTo>
                      <a:pt x="845" y="637"/>
                    </a:lnTo>
                    <a:lnTo>
                      <a:pt x="831" y="671"/>
                    </a:lnTo>
                    <a:lnTo>
                      <a:pt x="814" y="706"/>
                    </a:lnTo>
                    <a:lnTo>
                      <a:pt x="799" y="740"/>
                    </a:lnTo>
                    <a:lnTo>
                      <a:pt x="776" y="770"/>
                    </a:lnTo>
                    <a:lnTo>
                      <a:pt x="755" y="803"/>
                    </a:lnTo>
                    <a:lnTo>
                      <a:pt x="732" y="831"/>
                    </a:lnTo>
                    <a:lnTo>
                      <a:pt x="710" y="860"/>
                    </a:lnTo>
                    <a:lnTo>
                      <a:pt x="683" y="884"/>
                    </a:lnTo>
                    <a:lnTo>
                      <a:pt x="656" y="907"/>
                    </a:lnTo>
                    <a:lnTo>
                      <a:pt x="628" y="926"/>
                    </a:lnTo>
                    <a:lnTo>
                      <a:pt x="601" y="943"/>
                    </a:lnTo>
                    <a:lnTo>
                      <a:pt x="592" y="940"/>
                    </a:lnTo>
                    <a:lnTo>
                      <a:pt x="596" y="924"/>
                    </a:lnTo>
                    <a:lnTo>
                      <a:pt x="599" y="913"/>
                    </a:lnTo>
                    <a:lnTo>
                      <a:pt x="607" y="903"/>
                    </a:lnTo>
                    <a:lnTo>
                      <a:pt x="615" y="890"/>
                    </a:lnTo>
                    <a:lnTo>
                      <a:pt x="624" y="879"/>
                    </a:lnTo>
                    <a:lnTo>
                      <a:pt x="632" y="863"/>
                    </a:lnTo>
                    <a:lnTo>
                      <a:pt x="641" y="852"/>
                    </a:lnTo>
                    <a:lnTo>
                      <a:pt x="649" y="839"/>
                    </a:lnTo>
                    <a:lnTo>
                      <a:pt x="658" y="829"/>
                    </a:lnTo>
                    <a:lnTo>
                      <a:pt x="670" y="812"/>
                    </a:lnTo>
                    <a:lnTo>
                      <a:pt x="675" y="806"/>
                    </a:lnTo>
                    <a:lnTo>
                      <a:pt x="668" y="789"/>
                    </a:lnTo>
                    <a:lnTo>
                      <a:pt x="615" y="814"/>
                    </a:lnTo>
                    <a:lnTo>
                      <a:pt x="561" y="835"/>
                    </a:lnTo>
                    <a:lnTo>
                      <a:pt x="508" y="848"/>
                    </a:lnTo>
                    <a:lnTo>
                      <a:pt x="457" y="858"/>
                    </a:lnTo>
                    <a:lnTo>
                      <a:pt x="402" y="858"/>
                    </a:lnTo>
                    <a:lnTo>
                      <a:pt x="350" y="854"/>
                    </a:lnTo>
                    <a:lnTo>
                      <a:pt x="299" y="843"/>
                    </a:lnTo>
                    <a:lnTo>
                      <a:pt x="251" y="827"/>
                    </a:lnTo>
                    <a:lnTo>
                      <a:pt x="204" y="801"/>
                    </a:lnTo>
                    <a:lnTo>
                      <a:pt x="162" y="770"/>
                    </a:lnTo>
                    <a:lnTo>
                      <a:pt x="122" y="732"/>
                    </a:lnTo>
                    <a:lnTo>
                      <a:pt x="88" y="690"/>
                    </a:lnTo>
                    <a:lnTo>
                      <a:pt x="56" y="637"/>
                    </a:lnTo>
                    <a:lnTo>
                      <a:pt x="33" y="580"/>
                    </a:lnTo>
                    <a:lnTo>
                      <a:pt x="12" y="514"/>
                    </a:lnTo>
                    <a:lnTo>
                      <a:pt x="0" y="44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14" name="Freeform 132"/>
              <p:cNvSpPr>
                <a:spLocks/>
              </p:cNvSpPr>
              <p:nvPr/>
            </p:nvSpPr>
            <p:spPr bwMode="auto">
              <a:xfrm>
                <a:off x="3512" y="1901"/>
                <a:ext cx="144" cy="158"/>
              </a:xfrm>
              <a:custGeom>
                <a:avLst/>
                <a:gdLst>
                  <a:gd name="T0" fmla="*/ 7 w 287"/>
                  <a:gd name="T1" fmla="*/ 11 h 315"/>
                  <a:gd name="T2" fmla="*/ 24 w 287"/>
                  <a:gd name="T3" fmla="*/ 0 h 315"/>
                  <a:gd name="T4" fmla="*/ 36 w 287"/>
                  <a:gd name="T5" fmla="*/ 2 h 315"/>
                  <a:gd name="T6" fmla="*/ 19 w 287"/>
                  <a:gd name="T7" fmla="*/ 15 h 315"/>
                  <a:gd name="T8" fmla="*/ 3 w 287"/>
                  <a:gd name="T9" fmla="*/ 40 h 315"/>
                  <a:gd name="T10" fmla="*/ 2 w 287"/>
                  <a:gd name="T11" fmla="*/ 38 h 315"/>
                  <a:gd name="T12" fmla="*/ 1 w 287"/>
                  <a:gd name="T13" fmla="*/ 36 h 315"/>
                  <a:gd name="T14" fmla="*/ 1 w 287"/>
                  <a:gd name="T15" fmla="*/ 34 h 315"/>
                  <a:gd name="T16" fmla="*/ 1 w 287"/>
                  <a:gd name="T17" fmla="*/ 32 h 315"/>
                  <a:gd name="T18" fmla="*/ 0 w 287"/>
                  <a:gd name="T19" fmla="*/ 30 h 315"/>
                  <a:gd name="T20" fmla="*/ 0 w 287"/>
                  <a:gd name="T21" fmla="*/ 29 h 315"/>
                  <a:gd name="T22" fmla="*/ 1 w 287"/>
                  <a:gd name="T23" fmla="*/ 27 h 315"/>
                  <a:gd name="T24" fmla="*/ 1 w 287"/>
                  <a:gd name="T25" fmla="*/ 26 h 315"/>
                  <a:gd name="T26" fmla="*/ 1 w 287"/>
                  <a:gd name="T27" fmla="*/ 24 h 315"/>
                  <a:gd name="T28" fmla="*/ 2 w 287"/>
                  <a:gd name="T29" fmla="*/ 22 h 315"/>
                  <a:gd name="T30" fmla="*/ 3 w 287"/>
                  <a:gd name="T31" fmla="*/ 21 h 315"/>
                  <a:gd name="T32" fmla="*/ 4 w 287"/>
                  <a:gd name="T33" fmla="*/ 19 h 315"/>
                  <a:gd name="T34" fmla="*/ 4 w 287"/>
                  <a:gd name="T35" fmla="*/ 17 h 315"/>
                  <a:gd name="T36" fmla="*/ 5 w 287"/>
                  <a:gd name="T37" fmla="*/ 15 h 315"/>
                  <a:gd name="T38" fmla="*/ 6 w 287"/>
                  <a:gd name="T39" fmla="*/ 13 h 315"/>
                  <a:gd name="T40" fmla="*/ 7 w 287"/>
                  <a:gd name="T41" fmla="*/ 11 h 315"/>
                  <a:gd name="T42" fmla="*/ 7 w 287"/>
                  <a:gd name="T43" fmla="*/ 11 h 31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287"/>
                  <a:gd name="T67" fmla="*/ 0 h 315"/>
                  <a:gd name="T68" fmla="*/ 287 w 287"/>
                  <a:gd name="T69" fmla="*/ 315 h 315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287" h="315">
                    <a:moveTo>
                      <a:pt x="55" y="83"/>
                    </a:moveTo>
                    <a:lnTo>
                      <a:pt x="185" y="0"/>
                    </a:lnTo>
                    <a:lnTo>
                      <a:pt x="287" y="9"/>
                    </a:lnTo>
                    <a:lnTo>
                      <a:pt x="151" y="116"/>
                    </a:lnTo>
                    <a:lnTo>
                      <a:pt x="21" y="315"/>
                    </a:lnTo>
                    <a:lnTo>
                      <a:pt x="12" y="298"/>
                    </a:lnTo>
                    <a:lnTo>
                      <a:pt x="8" y="281"/>
                    </a:lnTo>
                    <a:lnTo>
                      <a:pt x="2" y="266"/>
                    </a:lnTo>
                    <a:lnTo>
                      <a:pt x="2" y="253"/>
                    </a:lnTo>
                    <a:lnTo>
                      <a:pt x="0" y="239"/>
                    </a:lnTo>
                    <a:lnTo>
                      <a:pt x="0" y="226"/>
                    </a:lnTo>
                    <a:lnTo>
                      <a:pt x="2" y="213"/>
                    </a:lnTo>
                    <a:lnTo>
                      <a:pt x="6" y="201"/>
                    </a:lnTo>
                    <a:lnTo>
                      <a:pt x="8" y="188"/>
                    </a:lnTo>
                    <a:lnTo>
                      <a:pt x="14" y="175"/>
                    </a:lnTo>
                    <a:lnTo>
                      <a:pt x="19" y="161"/>
                    </a:lnTo>
                    <a:lnTo>
                      <a:pt x="25" y="148"/>
                    </a:lnTo>
                    <a:lnTo>
                      <a:pt x="31" y="133"/>
                    </a:lnTo>
                    <a:lnTo>
                      <a:pt x="38" y="118"/>
                    </a:lnTo>
                    <a:lnTo>
                      <a:pt x="46" y="100"/>
                    </a:lnTo>
                    <a:lnTo>
                      <a:pt x="55" y="8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15" name="Freeform 133"/>
              <p:cNvSpPr>
                <a:spLocks/>
              </p:cNvSpPr>
              <p:nvPr/>
            </p:nvSpPr>
            <p:spPr bwMode="auto">
              <a:xfrm>
                <a:off x="3904" y="2338"/>
                <a:ext cx="124" cy="221"/>
              </a:xfrm>
              <a:custGeom>
                <a:avLst/>
                <a:gdLst>
                  <a:gd name="T0" fmla="*/ 25 w 249"/>
                  <a:gd name="T1" fmla="*/ 0 h 443"/>
                  <a:gd name="T2" fmla="*/ 30 w 249"/>
                  <a:gd name="T3" fmla="*/ 0 h 443"/>
                  <a:gd name="T4" fmla="*/ 30 w 249"/>
                  <a:gd name="T5" fmla="*/ 6 h 443"/>
                  <a:gd name="T6" fmla="*/ 31 w 249"/>
                  <a:gd name="T7" fmla="*/ 11 h 443"/>
                  <a:gd name="T8" fmla="*/ 30 w 249"/>
                  <a:gd name="T9" fmla="*/ 15 h 443"/>
                  <a:gd name="T10" fmla="*/ 30 w 249"/>
                  <a:gd name="T11" fmla="*/ 20 h 443"/>
                  <a:gd name="T12" fmla="*/ 29 w 249"/>
                  <a:gd name="T13" fmla="*/ 23 h 443"/>
                  <a:gd name="T14" fmla="*/ 29 w 249"/>
                  <a:gd name="T15" fmla="*/ 27 h 443"/>
                  <a:gd name="T16" fmla="*/ 28 w 249"/>
                  <a:gd name="T17" fmla="*/ 30 h 443"/>
                  <a:gd name="T18" fmla="*/ 27 w 249"/>
                  <a:gd name="T19" fmla="*/ 33 h 443"/>
                  <a:gd name="T20" fmla="*/ 25 w 249"/>
                  <a:gd name="T21" fmla="*/ 35 h 443"/>
                  <a:gd name="T22" fmla="*/ 23 w 249"/>
                  <a:gd name="T23" fmla="*/ 38 h 443"/>
                  <a:gd name="T24" fmla="*/ 20 w 249"/>
                  <a:gd name="T25" fmla="*/ 40 h 443"/>
                  <a:gd name="T26" fmla="*/ 17 w 249"/>
                  <a:gd name="T27" fmla="*/ 43 h 443"/>
                  <a:gd name="T28" fmla="*/ 14 w 249"/>
                  <a:gd name="T29" fmla="*/ 46 h 443"/>
                  <a:gd name="T30" fmla="*/ 10 w 249"/>
                  <a:gd name="T31" fmla="*/ 48 h 443"/>
                  <a:gd name="T32" fmla="*/ 6 w 249"/>
                  <a:gd name="T33" fmla="*/ 51 h 443"/>
                  <a:gd name="T34" fmla="*/ 1 w 249"/>
                  <a:gd name="T35" fmla="*/ 55 h 443"/>
                  <a:gd name="T36" fmla="*/ 0 w 249"/>
                  <a:gd name="T37" fmla="*/ 53 h 443"/>
                  <a:gd name="T38" fmla="*/ 0 w 249"/>
                  <a:gd name="T39" fmla="*/ 51 h 443"/>
                  <a:gd name="T40" fmla="*/ 0 w 249"/>
                  <a:gd name="T41" fmla="*/ 48 h 443"/>
                  <a:gd name="T42" fmla="*/ 1 w 249"/>
                  <a:gd name="T43" fmla="*/ 45 h 443"/>
                  <a:gd name="T44" fmla="*/ 2 w 249"/>
                  <a:gd name="T45" fmla="*/ 42 h 443"/>
                  <a:gd name="T46" fmla="*/ 4 w 249"/>
                  <a:gd name="T47" fmla="*/ 38 h 443"/>
                  <a:gd name="T48" fmla="*/ 6 w 249"/>
                  <a:gd name="T49" fmla="*/ 33 h 443"/>
                  <a:gd name="T50" fmla="*/ 9 w 249"/>
                  <a:gd name="T51" fmla="*/ 29 h 443"/>
                  <a:gd name="T52" fmla="*/ 11 w 249"/>
                  <a:gd name="T53" fmla="*/ 24 h 443"/>
                  <a:gd name="T54" fmla="*/ 14 w 249"/>
                  <a:gd name="T55" fmla="*/ 20 h 443"/>
                  <a:gd name="T56" fmla="*/ 16 w 249"/>
                  <a:gd name="T57" fmla="*/ 15 h 443"/>
                  <a:gd name="T58" fmla="*/ 19 w 249"/>
                  <a:gd name="T59" fmla="*/ 11 h 443"/>
                  <a:gd name="T60" fmla="*/ 20 w 249"/>
                  <a:gd name="T61" fmla="*/ 8 h 443"/>
                  <a:gd name="T62" fmla="*/ 22 w 249"/>
                  <a:gd name="T63" fmla="*/ 4 h 443"/>
                  <a:gd name="T64" fmla="*/ 24 w 249"/>
                  <a:gd name="T65" fmla="*/ 1 h 443"/>
                  <a:gd name="T66" fmla="*/ 25 w 249"/>
                  <a:gd name="T67" fmla="*/ 0 h 443"/>
                  <a:gd name="T68" fmla="*/ 25 w 249"/>
                  <a:gd name="T69" fmla="*/ 0 h 44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49"/>
                  <a:gd name="T106" fmla="*/ 0 h 443"/>
                  <a:gd name="T107" fmla="*/ 249 w 249"/>
                  <a:gd name="T108" fmla="*/ 443 h 44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49" h="443">
                    <a:moveTo>
                      <a:pt x="201" y="0"/>
                    </a:moveTo>
                    <a:lnTo>
                      <a:pt x="247" y="3"/>
                    </a:lnTo>
                    <a:lnTo>
                      <a:pt x="247" y="49"/>
                    </a:lnTo>
                    <a:lnTo>
                      <a:pt x="249" y="91"/>
                    </a:lnTo>
                    <a:lnTo>
                      <a:pt x="247" y="127"/>
                    </a:lnTo>
                    <a:lnTo>
                      <a:pt x="245" y="161"/>
                    </a:lnTo>
                    <a:lnTo>
                      <a:pt x="239" y="190"/>
                    </a:lnTo>
                    <a:lnTo>
                      <a:pt x="235" y="216"/>
                    </a:lnTo>
                    <a:lnTo>
                      <a:pt x="226" y="241"/>
                    </a:lnTo>
                    <a:lnTo>
                      <a:pt x="216" y="266"/>
                    </a:lnTo>
                    <a:lnTo>
                      <a:pt x="201" y="285"/>
                    </a:lnTo>
                    <a:lnTo>
                      <a:pt x="184" y="306"/>
                    </a:lnTo>
                    <a:lnTo>
                      <a:pt x="165" y="327"/>
                    </a:lnTo>
                    <a:lnTo>
                      <a:pt x="142" y="348"/>
                    </a:lnTo>
                    <a:lnTo>
                      <a:pt x="114" y="369"/>
                    </a:lnTo>
                    <a:lnTo>
                      <a:pt x="85" y="391"/>
                    </a:lnTo>
                    <a:lnTo>
                      <a:pt x="49" y="414"/>
                    </a:lnTo>
                    <a:lnTo>
                      <a:pt x="11" y="443"/>
                    </a:lnTo>
                    <a:lnTo>
                      <a:pt x="2" y="431"/>
                    </a:lnTo>
                    <a:lnTo>
                      <a:pt x="0" y="414"/>
                    </a:lnTo>
                    <a:lnTo>
                      <a:pt x="2" y="391"/>
                    </a:lnTo>
                    <a:lnTo>
                      <a:pt x="11" y="367"/>
                    </a:lnTo>
                    <a:lnTo>
                      <a:pt x="21" y="336"/>
                    </a:lnTo>
                    <a:lnTo>
                      <a:pt x="36" y="304"/>
                    </a:lnTo>
                    <a:lnTo>
                      <a:pt x="53" y="270"/>
                    </a:lnTo>
                    <a:lnTo>
                      <a:pt x="74" y="235"/>
                    </a:lnTo>
                    <a:lnTo>
                      <a:pt x="91" y="197"/>
                    </a:lnTo>
                    <a:lnTo>
                      <a:pt x="112" y="163"/>
                    </a:lnTo>
                    <a:lnTo>
                      <a:pt x="131" y="127"/>
                    </a:lnTo>
                    <a:lnTo>
                      <a:pt x="152" y="95"/>
                    </a:lnTo>
                    <a:lnTo>
                      <a:pt x="167" y="64"/>
                    </a:lnTo>
                    <a:lnTo>
                      <a:pt x="182" y="38"/>
                    </a:lnTo>
                    <a:lnTo>
                      <a:pt x="192" y="15"/>
                    </a:lnTo>
                    <a:lnTo>
                      <a:pt x="20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16" name="Freeform 134"/>
              <p:cNvSpPr>
                <a:spLocks/>
              </p:cNvSpPr>
              <p:nvPr/>
            </p:nvSpPr>
            <p:spPr bwMode="auto">
              <a:xfrm>
                <a:off x="3959" y="1887"/>
                <a:ext cx="198" cy="407"/>
              </a:xfrm>
              <a:custGeom>
                <a:avLst/>
                <a:gdLst>
                  <a:gd name="T0" fmla="*/ 4 w 395"/>
                  <a:gd name="T1" fmla="*/ 1 h 814"/>
                  <a:gd name="T2" fmla="*/ 9 w 395"/>
                  <a:gd name="T3" fmla="*/ 0 h 814"/>
                  <a:gd name="T4" fmla="*/ 15 w 395"/>
                  <a:gd name="T5" fmla="*/ 1 h 814"/>
                  <a:gd name="T6" fmla="*/ 20 w 395"/>
                  <a:gd name="T7" fmla="*/ 3 h 814"/>
                  <a:gd name="T8" fmla="*/ 25 w 395"/>
                  <a:gd name="T9" fmla="*/ 6 h 814"/>
                  <a:gd name="T10" fmla="*/ 30 w 395"/>
                  <a:gd name="T11" fmla="*/ 9 h 814"/>
                  <a:gd name="T12" fmla="*/ 34 w 395"/>
                  <a:gd name="T13" fmla="*/ 13 h 814"/>
                  <a:gd name="T14" fmla="*/ 38 w 395"/>
                  <a:gd name="T15" fmla="*/ 18 h 814"/>
                  <a:gd name="T16" fmla="*/ 44 w 395"/>
                  <a:gd name="T17" fmla="*/ 21 h 814"/>
                  <a:gd name="T18" fmla="*/ 47 w 395"/>
                  <a:gd name="T19" fmla="*/ 33 h 814"/>
                  <a:gd name="T20" fmla="*/ 50 w 395"/>
                  <a:gd name="T21" fmla="*/ 46 h 814"/>
                  <a:gd name="T22" fmla="*/ 50 w 395"/>
                  <a:gd name="T23" fmla="*/ 58 h 814"/>
                  <a:gd name="T24" fmla="*/ 49 w 395"/>
                  <a:gd name="T25" fmla="*/ 72 h 814"/>
                  <a:gd name="T26" fmla="*/ 45 w 395"/>
                  <a:gd name="T27" fmla="*/ 83 h 814"/>
                  <a:gd name="T28" fmla="*/ 38 w 395"/>
                  <a:gd name="T29" fmla="*/ 93 h 814"/>
                  <a:gd name="T30" fmla="*/ 28 w 395"/>
                  <a:gd name="T31" fmla="*/ 99 h 814"/>
                  <a:gd name="T32" fmla="*/ 15 w 395"/>
                  <a:gd name="T33" fmla="*/ 102 h 814"/>
                  <a:gd name="T34" fmla="*/ 6 w 395"/>
                  <a:gd name="T35" fmla="*/ 100 h 814"/>
                  <a:gd name="T36" fmla="*/ 6 w 395"/>
                  <a:gd name="T37" fmla="*/ 96 h 814"/>
                  <a:gd name="T38" fmla="*/ 7 w 395"/>
                  <a:gd name="T39" fmla="*/ 93 h 814"/>
                  <a:gd name="T40" fmla="*/ 7 w 395"/>
                  <a:gd name="T41" fmla="*/ 89 h 814"/>
                  <a:gd name="T42" fmla="*/ 8 w 395"/>
                  <a:gd name="T43" fmla="*/ 85 h 814"/>
                  <a:gd name="T44" fmla="*/ 9 w 395"/>
                  <a:gd name="T45" fmla="*/ 82 h 814"/>
                  <a:gd name="T46" fmla="*/ 11 w 395"/>
                  <a:gd name="T47" fmla="*/ 78 h 814"/>
                  <a:gd name="T48" fmla="*/ 13 w 395"/>
                  <a:gd name="T49" fmla="*/ 76 h 814"/>
                  <a:gd name="T50" fmla="*/ 19 w 395"/>
                  <a:gd name="T51" fmla="*/ 77 h 814"/>
                  <a:gd name="T52" fmla="*/ 20 w 395"/>
                  <a:gd name="T53" fmla="*/ 80 h 814"/>
                  <a:gd name="T54" fmla="*/ 20 w 395"/>
                  <a:gd name="T55" fmla="*/ 82 h 814"/>
                  <a:gd name="T56" fmla="*/ 21 w 395"/>
                  <a:gd name="T57" fmla="*/ 85 h 814"/>
                  <a:gd name="T58" fmla="*/ 22 w 395"/>
                  <a:gd name="T59" fmla="*/ 87 h 814"/>
                  <a:gd name="T60" fmla="*/ 23 w 395"/>
                  <a:gd name="T61" fmla="*/ 88 h 814"/>
                  <a:gd name="T62" fmla="*/ 25 w 395"/>
                  <a:gd name="T63" fmla="*/ 87 h 814"/>
                  <a:gd name="T64" fmla="*/ 29 w 395"/>
                  <a:gd name="T65" fmla="*/ 74 h 814"/>
                  <a:gd name="T66" fmla="*/ 30 w 395"/>
                  <a:gd name="T67" fmla="*/ 76 h 814"/>
                  <a:gd name="T68" fmla="*/ 32 w 395"/>
                  <a:gd name="T69" fmla="*/ 79 h 814"/>
                  <a:gd name="T70" fmla="*/ 33 w 395"/>
                  <a:gd name="T71" fmla="*/ 81 h 814"/>
                  <a:gd name="T72" fmla="*/ 36 w 395"/>
                  <a:gd name="T73" fmla="*/ 78 h 814"/>
                  <a:gd name="T74" fmla="*/ 37 w 395"/>
                  <a:gd name="T75" fmla="*/ 73 h 814"/>
                  <a:gd name="T76" fmla="*/ 39 w 395"/>
                  <a:gd name="T77" fmla="*/ 67 h 814"/>
                  <a:gd name="T78" fmla="*/ 39 w 395"/>
                  <a:gd name="T79" fmla="*/ 60 h 814"/>
                  <a:gd name="T80" fmla="*/ 40 w 395"/>
                  <a:gd name="T81" fmla="*/ 54 h 814"/>
                  <a:gd name="T82" fmla="*/ 40 w 395"/>
                  <a:gd name="T83" fmla="*/ 49 h 814"/>
                  <a:gd name="T84" fmla="*/ 39 w 395"/>
                  <a:gd name="T85" fmla="*/ 43 h 814"/>
                  <a:gd name="T86" fmla="*/ 38 w 395"/>
                  <a:gd name="T87" fmla="*/ 38 h 814"/>
                  <a:gd name="T88" fmla="*/ 33 w 395"/>
                  <a:gd name="T89" fmla="*/ 30 h 814"/>
                  <a:gd name="T90" fmla="*/ 24 w 395"/>
                  <a:gd name="T91" fmla="*/ 33 h 814"/>
                  <a:gd name="T92" fmla="*/ 25 w 395"/>
                  <a:gd name="T93" fmla="*/ 37 h 814"/>
                  <a:gd name="T94" fmla="*/ 25 w 395"/>
                  <a:gd name="T95" fmla="*/ 40 h 814"/>
                  <a:gd name="T96" fmla="*/ 25 w 395"/>
                  <a:gd name="T97" fmla="*/ 43 h 814"/>
                  <a:gd name="T98" fmla="*/ 24 w 395"/>
                  <a:gd name="T99" fmla="*/ 46 h 814"/>
                  <a:gd name="T100" fmla="*/ 24 w 395"/>
                  <a:gd name="T101" fmla="*/ 48 h 814"/>
                  <a:gd name="T102" fmla="*/ 24 w 395"/>
                  <a:gd name="T103" fmla="*/ 51 h 814"/>
                  <a:gd name="T104" fmla="*/ 23 w 395"/>
                  <a:gd name="T105" fmla="*/ 53 h 814"/>
                  <a:gd name="T106" fmla="*/ 11 w 395"/>
                  <a:gd name="T107" fmla="*/ 34 h 814"/>
                  <a:gd name="T108" fmla="*/ 11 w 395"/>
                  <a:gd name="T109" fmla="*/ 29 h 814"/>
                  <a:gd name="T110" fmla="*/ 10 w 395"/>
                  <a:gd name="T111" fmla="*/ 25 h 814"/>
                  <a:gd name="T112" fmla="*/ 9 w 395"/>
                  <a:gd name="T113" fmla="*/ 21 h 814"/>
                  <a:gd name="T114" fmla="*/ 7 w 395"/>
                  <a:gd name="T115" fmla="*/ 15 h 814"/>
                  <a:gd name="T116" fmla="*/ 5 w 395"/>
                  <a:gd name="T117" fmla="*/ 12 h 814"/>
                  <a:gd name="T118" fmla="*/ 3 w 395"/>
                  <a:gd name="T119" fmla="*/ 6 h 814"/>
                  <a:gd name="T120" fmla="*/ 1 w 395"/>
                  <a:gd name="T121" fmla="*/ 3 h 814"/>
                  <a:gd name="T122" fmla="*/ 0 w 395"/>
                  <a:gd name="T123" fmla="*/ 1 h 814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95"/>
                  <a:gd name="T187" fmla="*/ 0 h 814"/>
                  <a:gd name="T188" fmla="*/ 395 w 395"/>
                  <a:gd name="T189" fmla="*/ 814 h 814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95" h="814">
                    <a:moveTo>
                      <a:pt x="0" y="8"/>
                    </a:moveTo>
                    <a:lnTo>
                      <a:pt x="25" y="2"/>
                    </a:lnTo>
                    <a:lnTo>
                      <a:pt x="49" y="0"/>
                    </a:lnTo>
                    <a:lnTo>
                      <a:pt x="72" y="0"/>
                    </a:lnTo>
                    <a:lnTo>
                      <a:pt x="95" y="4"/>
                    </a:lnTo>
                    <a:lnTo>
                      <a:pt x="116" y="8"/>
                    </a:lnTo>
                    <a:lnTo>
                      <a:pt x="139" y="15"/>
                    </a:lnTo>
                    <a:lnTo>
                      <a:pt x="160" y="21"/>
                    </a:lnTo>
                    <a:lnTo>
                      <a:pt x="181" y="32"/>
                    </a:lnTo>
                    <a:lnTo>
                      <a:pt x="198" y="42"/>
                    </a:lnTo>
                    <a:lnTo>
                      <a:pt x="217" y="55"/>
                    </a:lnTo>
                    <a:lnTo>
                      <a:pt x="234" y="69"/>
                    </a:lnTo>
                    <a:lnTo>
                      <a:pt x="253" y="86"/>
                    </a:lnTo>
                    <a:lnTo>
                      <a:pt x="268" y="101"/>
                    </a:lnTo>
                    <a:lnTo>
                      <a:pt x="283" y="120"/>
                    </a:lnTo>
                    <a:lnTo>
                      <a:pt x="297" y="139"/>
                    </a:lnTo>
                    <a:lnTo>
                      <a:pt x="312" y="162"/>
                    </a:lnTo>
                    <a:lnTo>
                      <a:pt x="348" y="166"/>
                    </a:lnTo>
                    <a:lnTo>
                      <a:pt x="359" y="209"/>
                    </a:lnTo>
                    <a:lnTo>
                      <a:pt x="375" y="259"/>
                    </a:lnTo>
                    <a:lnTo>
                      <a:pt x="384" y="308"/>
                    </a:lnTo>
                    <a:lnTo>
                      <a:pt x="394" y="363"/>
                    </a:lnTo>
                    <a:lnTo>
                      <a:pt x="395" y="415"/>
                    </a:lnTo>
                    <a:lnTo>
                      <a:pt x="395" y="468"/>
                    </a:lnTo>
                    <a:lnTo>
                      <a:pt x="392" y="519"/>
                    </a:lnTo>
                    <a:lnTo>
                      <a:pt x="386" y="573"/>
                    </a:lnTo>
                    <a:lnTo>
                      <a:pt x="369" y="618"/>
                    </a:lnTo>
                    <a:lnTo>
                      <a:pt x="354" y="664"/>
                    </a:lnTo>
                    <a:lnTo>
                      <a:pt x="329" y="702"/>
                    </a:lnTo>
                    <a:lnTo>
                      <a:pt x="300" y="738"/>
                    </a:lnTo>
                    <a:lnTo>
                      <a:pt x="262" y="767"/>
                    </a:lnTo>
                    <a:lnTo>
                      <a:pt x="221" y="789"/>
                    </a:lnTo>
                    <a:lnTo>
                      <a:pt x="171" y="805"/>
                    </a:lnTo>
                    <a:lnTo>
                      <a:pt x="116" y="814"/>
                    </a:lnTo>
                    <a:lnTo>
                      <a:pt x="46" y="806"/>
                    </a:lnTo>
                    <a:lnTo>
                      <a:pt x="46" y="793"/>
                    </a:lnTo>
                    <a:lnTo>
                      <a:pt x="46" y="780"/>
                    </a:lnTo>
                    <a:lnTo>
                      <a:pt x="46" y="767"/>
                    </a:lnTo>
                    <a:lnTo>
                      <a:pt x="47" y="753"/>
                    </a:lnTo>
                    <a:lnTo>
                      <a:pt x="49" y="738"/>
                    </a:lnTo>
                    <a:lnTo>
                      <a:pt x="53" y="723"/>
                    </a:lnTo>
                    <a:lnTo>
                      <a:pt x="55" y="708"/>
                    </a:lnTo>
                    <a:lnTo>
                      <a:pt x="61" y="694"/>
                    </a:lnTo>
                    <a:lnTo>
                      <a:pt x="63" y="677"/>
                    </a:lnTo>
                    <a:lnTo>
                      <a:pt x="67" y="664"/>
                    </a:lnTo>
                    <a:lnTo>
                      <a:pt x="72" y="649"/>
                    </a:lnTo>
                    <a:lnTo>
                      <a:pt x="78" y="637"/>
                    </a:lnTo>
                    <a:lnTo>
                      <a:pt x="84" y="624"/>
                    </a:lnTo>
                    <a:lnTo>
                      <a:pt x="89" y="613"/>
                    </a:lnTo>
                    <a:lnTo>
                      <a:pt x="97" y="601"/>
                    </a:lnTo>
                    <a:lnTo>
                      <a:pt x="105" y="593"/>
                    </a:lnTo>
                    <a:lnTo>
                      <a:pt x="150" y="611"/>
                    </a:lnTo>
                    <a:lnTo>
                      <a:pt x="150" y="622"/>
                    </a:lnTo>
                    <a:lnTo>
                      <a:pt x="154" y="633"/>
                    </a:lnTo>
                    <a:lnTo>
                      <a:pt x="156" y="645"/>
                    </a:lnTo>
                    <a:lnTo>
                      <a:pt x="160" y="656"/>
                    </a:lnTo>
                    <a:lnTo>
                      <a:pt x="162" y="666"/>
                    </a:lnTo>
                    <a:lnTo>
                      <a:pt x="165" y="675"/>
                    </a:lnTo>
                    <a:lnTo>
                      <a:pt x="167" y="683"/>
                    </a:lnTo>
                    <a:lnTo>
                      <a:pt x="171" y="692"/>
                    </a:lnTo>
                    <a:lnTo>
                      <a:pt x="177" y="700"/>
                    </a:lnTo>
                    <a:lnTo>
                      <a:pt x="182" y="704"/>
                    </a:lnTo>
                    <a:lnTo>
                      <a:pt x="188" y="702"/>
                    </a:lnTo>
                    <a:lnTo>
                      <a:pt x="196" y="694"/>
                    </a:lnTo>
                    <a:lnTo>
                      <a:pt x="221" y="590"/>
                    </a:lnTo>
                    <a:lnTo>
                      <a:pt x="226" y="590"/>
                    </a:lnTo>
                    <a:lnTo>
                      <a:pt x="234" y="597"/>
                    </a:lnTo>
                    <a:lnTo>
                      <a:pt x="240" y="607"/>
                    </a:lnTo>
                    <a:lnTo>
                      <a:pt x="247" y="618"/>
                    </a:lnTo>
                    <a:lnTo>
                      <a:pt x="251" y="628"/>
                    </a:lnTo>
                    <a:lnTo>
                      <a:pt x="257" y="639"/>
                    </a:lnTo>
                    <a:lnTo>
                      <a:pt x="262" y="645"/>
                    </a:lnTo>
                    <a:lnTo>
                      <a:pt x="274" y="649"/>
                    </a:lnTo>
                    <a:lnTo>
                      <a:pt x="281" y="624"/>
                    </a:lnTo>
                    <a:lnTo>
                      <a:pt x="289" y="601"/>
                    </a:lnTo>
                    <a:lnTo>
                      <a:pt x="295" y="578"/>
                    </a:lnTo>
                    <a:lnTo>
                      <a:pt x="302" y="555"/>
                    </a:lnTo>
                    <a:lnTo>
                      <a:pt x="306" y="531"/>
                    </a:lnTo>
                    <a:lnTo>
                      <a:pt x="310" y="508"/>
                    </a:lnTo>
                    <a:lnTo>
                      <a:pt x="312" y="485"/>
                    </a:lnTo>
                    <a:lnTo>
                      <a:pt x="316" y="462"/>
                    </a:lnTo>
                    <a:lnTo>
                      <a:pt x="316" y="438"/>
                    </a:lnTo>
                    <a:lnTo>
                      <a:pt x="316" y="415"/>
                    </a:lnTo>
                    <a:lnTo>
                      <a:pt x="314" y="390"/>
                    </a:lnTo>
                    <a:lnTo>
                      <a:pt x="314" y="367"/>
                    </a:lnTo>
                    <a:lnTo>
                      <a:pt x="310" y="342"/>
                    </a:lnTo>
                    <a:lnTo>
                      <a:pt x="308" y="320"/>
                    </a:lnTo>
                    <a:lnTo>
                      <a:pt x="304" y="297"/>
                    </a:lnTo>
                    <a:lnTo>
                      <a:pt x="302" y="274"/>
                    </a:lnTo>
                    <a:lnTo>
                      <a:pt x="262" y="242"/>
                    </a:lnTo>
                    <a:lnTo>
                      <a:pt x="262" y="379"/>
                    </a:lnTo>
                    <a:lnTo>
                      <a:pt x="186" y="257"/>
                    </a:lnTo>
                    <a:lnTo>
                      <a:pt x="190" y="274"/>
                    </a:lnTo>
                    <a:lnTo>
                      <a:pt x="194" y="295"/>
                    </a:lnTo>
                    <a:lnTo>
                      <a:pt x="194" y="306"/>
                    </a:lnTo>
                    <a:lnTo>
                      <a:pt x="194" y="318"/>
                    </a:lnTo>
                    <a:lnTo>
                      <a:pt x="194" y="329"/>
                    </a:lnTo>
                    <a:lnTo>
                      <a:pt x="196" y="341"/>
                    </a:lnTo>
                    <a:lnTo>
                      <a:pt x="194" y="350"/>
                    </a:lnTo>
                    <a:lnTo>
                      <a:pt x="192" y="361"/>
                    </a:lnTo>
                    <a:lnTo>
                      <a:pt x="190" y="373"/>
                    </a:lnTo>
                    <a:lnTo>
                      <a:pt x="190" y="384"/>
                    </a:lnTo>
                    <a:lnTo>
                      <a:pt x="186" y="394"/>
                    </a:lnTo>
                    <a:lnTo>
                      <a:pt x="186" y="405"/>
                    </a:lnTo>
                    <a:lnTo>
                      <a:pt x="182" y="417"/>
                    </a:lnTo>
                    <a:lnTo>
                      <a:pt x="182" y="428"/>
                    </a:lnTo>
                    <a:lnTo>
                      <a:pt x="91" y="287"/>
                    </a:lnTo>
                    <a:lnTo>
                      <a:pt x="87" y="268"/>
                    </a:lnTo>
                    <a:lnTo>
                      <a:pt x="86" y="251"/>
                    </a:lnTo>
                    <a:lnTo>
                      <a:pt x="84" y="232"/>
                    </a:lnTo>
                    <a:lnTo>
                      <a:pt x="82" y="215"/>
                    </a:lnTo>
                    <a:lnTo>
                      <a:pt x="76" y="196"/>
                    </a:lnTo>
                    <a:lnTo>
                      <a:pt x="70" y="179"/>
                    </a:lnTo>
                    <a:lnTo>
                      <a:pt x="65" y="162"/>
                    </a:lnTo>
                    <a:lnTo>
                      <a:pt x="61" y="145"/>
                    </a:lnTo>
                    <a:lnTo>
                      <a:pt x="53" y="126"/>
                    </a:lnTo>
                    <a:lnTo>
                      <a:pt x="46" y="107"/>
                    </a:lnTo>
                    <a:lnTo>
                      <a:pt x="38" y="90"/>
                    </a:lnTo>
                    <a:lnTo>
                      <a:pt x="32" y="72"/>
                    </a:lnTo>
                    <a:lnTo>
                      <a:pt x="23" y="55"/>
                    </a:lnTo>
                    <a:lnTo>
                      <a:pt x="15" y="38"/>
                    </a:lnTo>
                    <a:lnTo>
                      <a:pt x="8" y="23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17" name="Freeform 135"/>
              <p:cNvSpPr>
                <a:spLocks/>
              </p:cNvSpPr>
              <p:nvPr/>
            </p:nvSpPr>
            <p:spPr bwMode="auto">
              <a:xfrm>
                <a:off x="3992" y="1777"/>
                <a:ext cx="111" cy="38"/>
              </a:xfrm>
              <a:custGeom>
                <a:avLst/>
                <a:gdLst>
                  <a:gd name="T0" fmla="*/ 0 w 220"/>
                  <a:gd name="T1" fmla="*/ 1 h 76"/>
                  <a:gd name="T2" fmla="*/ 2 w 220"/>
                  <a:gd name="T3" fmla="*/ 1 h 76"/>
                  <a:gd name="T4" fmla="*/ 4 w 220"/>
                  <a:gd name="T5" fmla="*/ 0 h 76"/>
                  <a:gd name="T6" fmla="*/ 6 w 220"/>
                  <a:gd name="T7" fmla="*/ 0 h 76"/>
                  <a:gd name="T8" fmla="*/ 8 w 220"/>
                  <a:gd name="T9" fmla="*/ 0 h 76"/>
                  <a:gd name="T10" fmla="*/ 9 w 220"/>
                  <a:gd name="T11" fmla="*/ 0 h 76"/>
                  <a:gd name="T12" fmla="*/ 11 w 220"/>
                  <a:gd name="T13" fmla="*/ 1 h 76"/>
                  <a:gd name="T14" fmla="*/ 13 w 220"/>
                  <a:gd name="T15" fmla="*/ 1 h 76"/>
                  <a:gd name="T16" fmla="*/ 15 w 220"/>
                  <a:gd name="T17" fmla="*/ 1 h 76"/>
                  <a:gd name="T18" fmla="*/ 17 w 220"/>
                  <a:gd name="T19" fmla="*/ 1 h 76"/>
                  <a:gd name="T20" fmla="*/ 18 w 220"/>
                  <a:gd name="T21" fmla="*/ 2 h 76"/>
                  <a:gd name="T22" fmla="*/ 20 w 220"/>
                  <a:gd name="T23" fmla="*/ 2 h 76"/>
                  <a:gd name="T24" fmla="*/ 22 w 220"/>
                  <a:gd name="T25" fmla="*/ 3 h 76"/>
                  <a:gd name="T26" fmla="*/ 23 w 220"/>
                  <a:gd name="T27" fmla="*/ 5 h 76"/>
                  <a:gd name="T28" fmla="*/ 25 w 220"/>
                  <a:gd name="T29" fmla="*/ 5 h 76"/>
                  <a:gd name="T30" fmla="*/ 26 w 220"/>
                  <a:gd name="T31" fmla="*/ 6 h 76"/>
                  <a:gd name="T32" fmla="*/ 28 w 220"/>
                  <a:gd name="T33" fmla="*/ 9 h 76"/>
                  <a:gd name="T34" fmla="*/ 27 w 220"/>
                  <a:gd name="T35" fmla="*/ 7 h 76"/>
                  <a:gd name="T36" fmla="*/ 25 w 220"/>
                  <a:gd name="T37" fmla="*/ 7 h 76"/>
                  <a:gd name="T38" fmla="*/ 24 w 220"/>
                  <a:gd name="T39" fmla="*/ 7 h 76"/>
                  <a:gd name="T40" fmla="*/ 22 w 220"/>
                  <a:gd name="T41" fmla="*/ 7 h 76"/>
                  <a:gd name="T42" fmla="*/ 21 w 220"/>
                  <a:gd name="T43" fmla="*/ 7 h 76"/>
                  <a:gd name="T44" fmla="*/ 20 w 220"/>
                  <a:gd name="T45" fmla="*/ 7 h 76"/>
                  <a:gd name="T46" fmla="*/ 18 w 220"/>
                  <a:gd name="T47" fmla="*/ 7 h 76"/>
                  <a:gd name="T48" fmla="*/ 17 w 220"/>
                  <a:gd name="T49" fmla="*/ 7 h 76"/>
                  <a:gd name="T50" fmla="*/ 15 w 220"/>
                  <a:gd name="T51" fmla="*/ 7 h 76"/>
                  <a:gd name="T52" fmla="*/ 14 w 220"/>
                  <a:gd name="T53" fmla="*/ 7 h 76"/>
                  <a:gd name="T54" fmla="*/ 12 w 220"/>
                  <a:gd name="T55" fmla="*/ 7 h 76"/>
                  <a:gd name="T56" fmla="*/ 11 w 220"/>
                  <a:gd name="T57" fmla="*/ 8 h 76"/>
                  <a:gd name="T58" fmla="*/ 9 w 220"/>
                  <a:gd name="T59" fmla="*/ 9 h 76"/>
                  <a:gd name="T60" fmla="*/ 8 w 220"/>
                  <a:gd name="T61" fmla="*/ 9 h 76"/>
                  <a:gd name="T62" fmla="*/ 7 w 220"/>
                  <a:gd name="T63" fmla="*/ 9 h 76"/>
                  <a:gd name="T64" fmla="*/ 6 w 220"/>
                  <a:gd name="T65" fmla="*/ 10 h 76"/>
                  <a:gd name="T66" fmla="*/ 0 w 220"/>
                  <a:gd name="T67" fmla="*/ 1 h 76"/>
                  <a:gd name="T68" fmla="*/ 0 w 220"/>
                  <a:gd name="T69" fmla="*/ 1 h 7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20"/>
                  <a:gd name="T106" fmla="*/ 0 h 76"/>
                  <a:gd name="T107" fmla="*/ 220 w 220"/>
                  <a:gd name="T108" fmla="*/ 76 h 7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20" h="76">
                    <a:moveTo>
                      <a:pt x="0" y="3"/>
                    </a:moveTo>
                    <a:lnTo>
                      <a:pt x="13" y="1"/>
                    </a:lnTo>
                    <a:lnTo>
                      <a:pt x="28" y="0"/>
                    </a:lnTo>
                    <a:lnTo>
                      <a:pt x="41" y="0"/>
                    </a:lnTo>
                    <a:lnTo>
                      <a:pt x="57" y="0"/>
                    </a:lnTo>
                    <a:lnTo>
                      <a:pt x="70" y="0"/>
                    </a:lnTo>
                    <a:lnTo>
                      <a:pt x="85" y="1"/>
                    </a:lnTo>
                    <a:lnTo>
                      <a:pt x="100" y="3"/>
                    </a:lnTo>
                    <a:lnTo>
                      <a:pt x="115" y="9"/>
                    </a:lnTo>
                    <a:lnTo>
                      <a:pt x="129" y="11"/>
                    </a:lnTo>
                    <a:lnTo>
                      <a:pt x="142" y="17"/>
                    </a:lnTo>
                    <a:lnTo>
                      <a:pt x="155" y="22"/>
                    </a:lnTo>
                    <a:lnTo>
                      <a:pt x="171" y="30"/>
                    </a:lnTo>
                    <a:lnTo>
                      <a:pt x="182" y="36"/>
                    </a:lnTo>
                    <a:lnTo>
                      <a:pt x="195" y="45"/>
                    </a:lnTo>
                    <a:lnTo>
                      <a:pt x="207" y="55"/>
                    </a:lnTo>
                    <a:lnTo>
                      <a:pt x="220" y="66"/>
                    </a:lnTo>
                    <a:lnTo>
                      <a:pt x="209" y="60"/>
                    </a:lnTo>
                    <a:lnTo>
                      <a:pt x="197" y="58"/>
                    </a:lnTo>
                    <a:lnTo>
                      <a:pt x="186" y="57"/>
                    </a:lnTo>
                    <a:lnTo>
                      <a:pt x="174" y="57"/>
                    </a:lnTo>
                    <a:lnTo>
                      <a:pt x="163" y="57"/>
                    </a:lnTo>
                    <a:lnTo>
                      <a:pt x="152" y="57"/>
                    </a:lnTo>
                    <a:lnTo>
                      <a:pt x="140" y="57"/>
                    </a:lnTo>
                    <a:lnTo>
                      <a:pt x="129" y="58"/>
                    </a:lnTo>
                    <a:lnTo>
                      <a:pt x="117" y="58"/>
                    </a:lnTo>
                    <a:lnTo>
                      <a:pt x="106" y="60"/>
                    </a:lnTo>
                    <a:lnTo>
                      <a:pt x="95" y="62"/>
                    </a:lnTo>
                    <a:lnTo>
                      <a:pt x="83" y="64"/>
                    </a:lnTo>
                    <a:lnTo>
                      <a:pt x="72" y="66"/>
                    </a:lnTo>
                    <a:lnTo>
                      <a:pt x="60" y="70"/>
                    </a:lnTo>
                    <a:lnTo>
                      <a:pt x="51" y="72"/>
                    </a:lnTo>
                    <a:lnTo>
                      <a:pt x="41" y="76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18" name="Freeform 136"/>
              <p:cNvSpPr>
                <a:spLocks/>
              </p:cNvSpPr>
              <p:nvPr/>
            </p:nvSpPr>
            <p:spPr bwMode="auto">
              <a:xfrm>
                <a:off x="4031" y="1833"/>
                <a:ext cx="100" cy="35"/>
              </a:xfrm>
              <a:custGeom>
                <a:avLst/>
                <a:gdLst>
                  <a:gd name="T0" fmla="*/ 0 w 200"/>
                  <a:gd name="T1" fmla="*/ 0 h 70"/>
                  <a:gd name="T2" fmla="*/ 25 w 200"/>
                  <a:gd name="T3" fmla="*/ 1 h 70"/>
                  <a:gd name="T4" fmla="*/ 25 w 200"/>
                  <a:gd name="T5" fmla="*/ 2 h 70"/>
                  <a:gd name="T6" fmla="*/ 25 w 200"/>
                  <a:gd name="T7" fmla="*/ 4 h 70"/>
                  <a:gd name="T8" fmla="*/ 24 w 200"/>
                  <a:gd name="T9" fmla="*/ 5 h 70"/>
                  <a:gd name="T10" fmla="*/ 22 w 200"/>
                  <a:gd name="T11" fmla="*/ 6 h 70"/>
                  <a:gd name="T12" fmla="*/ 20 w 200"/>
                  <a:gd name="T13" fmla="*/ 7 h 70"/>
                  <a:gd name="T14" fmla="*/ 18 w 200"/>
                  <a:gd name="T15" fmla="*/ 8 h 70"/>
                  <a:gd name="T16" fmla="*/ 16 w 200"/>
                  <a:gd name="T17" fmla="*/ 9 h 70"/>
                  <a:gd name="T18" fmla="*/ 14 w 200"/>
                  <a:gd name="T19" fmla="*/ 9 h 70"/>
                  <a:gd name="T20" fmla="*/ 0 w 200"/>
                  <a:gd name="T21" fmla="*/ 0 h 70"/>
                  <a:gd name="T22" fmla="*/ 0 w 200"/>
                  <a:gd name="T23" fmla="*/ 0 h 7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00"/>
                  <a:gd name="T37" fmla="*/ 0 h 70"/>
                  <a:gd name="T38" fmla="*/ 200 w 200"/>
                  <a:gd name="T39" fmla="*/ 70 h 7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00" h="70">
                    <a:moveTo>
                      <a:pt x="0" y="0"/>
                    </a:moveTo>
                    <a:lnTo>
                      <a:pt x="200" y="4"/>
                    </a:lnTo>
                    <a:lnTo>
                      <a:pt x="200" y="19"/>
                    </a:lnTo>
                    <a:lnTo>
                      <a:pt x="194" y="32"/>
                    </a:lnTo>
                    <a:lnTo>
                      <a:pt x="185" y="42"/>
                    </a:lnTo>
                    <a:lnTo>
                      <a:pt x="175" y="53"/>
                    </a:lnTo>
                    <a:lnTo>
                      <a:pt x="158" y="59"/>
                    </a:lnTo>
                    <a:lnTo>
                      <a:pt x="143" y="64"/>
                    </a:lnTo>
                    <a:lnTo>
                      <a:pt x="128" y="68"/>
                    </a:lnTo>
                    <a:lnTo>
                      <a:pt x="113" y="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19" name="Freeform 137"/>
              <p:cNvSpPr>
                <a:spLocks/>
              </p:cNvSpPr>
              <p:nvPr/>
            </p:nvSpPr>
            <p:spPr bwMode="auto">
              <a:xfrm>
                <a:off x="4127" y="1959"/>
                <a:ext cx="140" cy="227"/>
              </a:xfrm>
              <a:custGeom>
                <a:avLst/>
                <a:gdLst>
                  <a:gd name="T0" fmla="*/ 0 w 280"/>
                  <a:gd name="T1" fmla="*/ 3 h 452"/>
                  <a:gd name="T2" fmla="*/ 9 w 280"/>
                  <a:gd name="T3" fmla="*/ 1 h 452"/>
                  <a:gd name="T4" fmla="*/ 15 w 280"/>
                  <a:gd name="T5" fmla="*/ 0 h 452"/>
                  <a:gd name="T6" fmla="*/ 21 w 280"/>
                  <a:gd name="T7" fmla="*/ 2 h 452"/>
                  <a:gd name="T8" fmla="*/ 26 w 280"/>
                  <a:gd name="T9" fmla="*/ 5 h 452"/>
                  <a:gd name="T10" fmla="*/ 29 w 280"/>
                  <a:gd name="T11" fmla="*/ 9 h 452"/>
                  <a:gd name="T12" fmla="*/ 33 w 280"/>
                  <a:gd name="T13" fmla="*/ 15 h 452"/>
                  <a:gd name="T14" fmla="*/ 35 w 280"/>
                  <a:gd name="T15" fmla="*/ 21 h 452"/>
                  <a:gd name="T16" fmla="*/ 35 w 280"/>
                  <a:gd name="T17" fmla="*/ 27 h 452"/>
                  <a:gd name="T18" fmla="*/ 35 w 280"/>
                  <a:gd name="T19" fmla="*/ 34 h 452"/>
                  <a:gd name="T20" fmla="*/ 33 w 280"/>
                  <a:gd name="T21" fmla="*/ 40 h 452"/>
                  <a:gd name="T22" fmla="*/ 30 w 280"/>
                  <a:gd name="T23" fmla="*/ 46 h 452"/>
                  <a:gd name="T24" fmla="*/ 27 w 280"/>
                  <a:gd name="T25" fmla="*/ 51 h 452"/>
                  <a:gd name="T26" fmla="*/ 22 w 280"/>
                  <a:gd name="T27" fmla="*/ 54 h 452"/>
                  <a:gd name="T28" fmla="*/ 18 w 280"/>
                  <a:gd name="T29" fmla="*/ 57 h 452"/>
                  <a:gd name="T30" fmla="*/ 10 w 280"/>
                  <a:gd name="T31" fmla="*/ 57 h 452"/>
                  <a:gd name="T32" fmla="*/ 4 w 280"/>
                  <a:gd name="T33" fmla="*/ 56 h 452"/>
                  <a:gd name="T34" fmla="*/ 5 w 280"/>
                  <a:gd name="T35" fmla="*/ 43 h 452"/>
                  <a:gd name="T36" fmla="*/ 19 w 280"/>
                  <a:gd name="T37" fmla="*/ 43 h 452"/>
                  <a:gd name="T38" fmla="*/ 20 w 280"/>
                  <a:gd name="T39" fmla="*/ 42 h 452"/>
                  <a:gd name="T40" fmla="*/ 21 w 280"/>
                  <a:gd name="T41" fmla="*/ 40 h 452"/>
                  <a:gd name="T42" fmla="*/ 22 w 280"/>
                  <a:gd name="T43" fmla="*/ 39 h 452"/>
                  <a:gd name="T44" fmla="*/ 23 w 280"/>
                  <a:gd name="T45" fmla="*/ 38 h 452"/>
                  <a:gd name="T46" fmla="*/ 23 w 280"/>
                  <a:gd name="T47" fmla="*/ 36 h 452"/>
                  <a:gd name="T48" fmla="*/ 24 w 280"/>
                  <a:gd name="T49" fmla="*/ 35 h 452"/>
                  <a:gd name="T50" fmla="*/ 24 w 280"/>
                  <a:gd name="T51" fmla="*/ 34 h 452"/>
                  <a:gd name="T52" fmla="*/ 25 w 280"/>
                  <a:gd name="T53" fmla="*/ 32 h 452"/>
                  <a:gd name="T54" fmla="*/ 25 w 280"/>
                  <a:gd name="T55" fmla="*/ 30 h 452"/>
                  <a:gd name="T56" fmla="*/ 25 w 280"/>
                  <a:gd name="T57" fmla="*/ 29 h 452"/>
                  <a:gd name="T58" fmla="*/ 25 w 280"/>
                  <a:gd name="T59" fmla="*/ 27 h 452"/>
                  <a:gd name="T60" fmla="*/ 25 w 280"/>
                  <a:gd name="T61" fmla="*/ 26 h 452"/>
                  <a:gd name="T62" fmla="*/ 25 w 280"/>
                  <a:gd name="T63" fmla="*/ 24 h 452"/>
                  <a:gd name="T64" fmla="*/ 25 w 280"/>
                  <a:gd name="T65" fmla="*/ 23 h 452"/>
                  <a:gd name="T66" fmla="*/ 25 w 280"/>
                  <a:gd name="T67" fmla="*/ 21 h 452"/>
                  <a:gd name="T68" fmla="*/ 25 w 280"/>
                  <a:gd name="T69" fmla="*/ 20 h 452"/>
                  <a:gd name="T70" fmla="*/ 22 w 280"/>
                  <a:gd name="T71" fmla="*/ 19 h 452"/>
                  <a:gd name="T72" fmla="*/ 18 w 280"/>
                  <a:gd name="T73" fmla="*/ 28 h 452"/>
                  <a:gd name="T74" fmla="*/ 14 w 280"/>
                  <a:gd name="T75" fmla="*/ 18 h 452"/>
                  <a:gd name="T76" fmla="*/ 10 w 280"/>
                  <a:gd name="T77" fmla="*/ 29 h 452"/>
                  <a:gd name="T78" fmla="*/ 9 w 280"/>
                  <a:gd name="T79" fmla="*/ 28 h 452"/>
                  <a:gd name="T80" fmla="*/ 7 w 280"/>
                  <a:gd name="T81" fmla="*/ 28 h 452"/>
                  <a:gd name="T82" fmla="*/ 6 w 280"/>
                  <a:gd name="T83" fmla="*/ 28 h 452"/>
                  <a:gd name="T84" fmla="*/ 5 w 280"/>
                  <a:gd name="T85" fmla="*/ 30 h 452"/>
                  <a:gd name="T86" fmla="*/ 5 w 280"/>
                  <a:gd name="T87" fmla="*/ 28 h 452"/>
                  <a:gd name="T88" fmla="*/ 4 w 280"/>
                  <a:gd name="T89" fmla="*/ 26 h 452"/>
                  <a:gd name="T90" fmla="*/ 4 w 280"/>
                  <a:gd name="T91" fmla="*/ 24 h 452"/>
                  <a:gd name="T92" fmla="*/ 4 w 280"/>
                  <a:gd name="T93" fmla="*/ 23 h 452"/>
                  <a:gd name="T94" fmla="*/ 3 w 280"/>
                  <a:gd name="T95" fmla="*/ 21 h 452"/>
                  <a:gd name="T96" fmla="*/ 3 w 280"/>
                  <a:gd name="T97" fmla="*/ 20 h 452"/>
                  <a:gd name="T98" fmla="*/ 2 w 280"/>
                  <a:gd name="T99" fmla="*/ 18 h 452"/>
                  <a:gd name="T100" fmla="*/ 2 w 280"/>
                  <a:gd name="T101" fmla="*/ 16 h 452"/>
                  <a:gd name="T102" fmla="*/ 2 w 280"/>
                  <a:gd name="T103" fmla="*/ 14 h 452"/>
                  <a:gd name="T104" fmla="*/ 2 w 280"/>
                  <a:gd name="T105" fmla="*/ 13 h 452"/>
                  <a:gd name="T106" fmla="*/ 2 w 280"/>
                  <a:gd name="T107" fmla="*/ 11 h 452"/>
                  <a:gd name="T108" fmla="*/ 2 w 280"/>
                  <a:gd name="T109" fmla="*/ 9 h 452"/>
                  <a:gd name="T110" fmla="*/ 1 w 280"/>
                  <a:gd name="T111" fmla="*/ 8 h 452"/>
                  <a:gd name="T112" fmla="*/ 1 w 280"/>
                  <a:gd name="T113" fmla="*/ 6 h 452"/>
                  <a:gd name="T114" fmla="*/ 1 w 280"/>
                  <a:gd name="T115" fmla="*/ 4 h 452"/>
                  <a:gd name="T116" fmla="*/ 0 w 280"/>
                  <a:gd name="T117" fmla="*/ 3 h 452"/>
                  <a:gd name="T118" fmla="*/ 0 w 280"/>
                  <a:gd name="T119" fmla="*/ 3 h 452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280"/>
                  <a:gd name="T181" fmla="*/ 0 h 452"/>
                  <a:gd name="T182" fmla="*/ 280 w 280"/>
                  <a:gd name="T183" fmla="*/ 452 h 452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280" h="452">
                    <a:moveTo>
                      <a:pt x="0" y="21"/>
                    </a:moveTo>
                    <a:lnTo>
                      <a:pt x="65" y="2"/>
                    </a:lnTo>
                    <a:lnTo>
                      <a:pt x="122" y="0"/>
                    </a:lnTo>
                    <a:lnTo>
                      <a:pt x="170" y="11"/>
                    </a:lnTo>
                    <a:lnTo>
                      <a:pt x="210" y="38"/>
                    </a:lnTo>
                    <a:lnTo>
                      <a:pt x="238" y="70"/>
                    </a:lnTo>
                    <a:lnTo>
                      <a:pt x="261" y="114"/>
                    </a:lnTo>
                    <a:lnTo>
                      <a:pt x="274" y="163"/>
                    </a:lnTo>
                    <a:lnTo>
                      <a:pt x="280" y="215"/>
                    </a:lnTo>
                    <a:lnTo>
                      <a:pt x="274" y="264"/>
                    </a:lnTo>
                    <a:lnTo>
                      <a:pt x="263" y="315"/>
                    </a:lnTo>
                    <a:lnTo>
                      <a:pt x="244" y="361"/>
                    </a:lnTo>
                    <a:lnTo>
                      <a:pt x="217" y="401"/>
                    </a:lnTo>
                    <a:lnTo>
                      <a:pt x="181" y="429"/>
                    </a:lnTo>
                    <a:lnTo>
                      <a:pt x="139" y="448"/>
                    </a:lnTo>
                    <a:lnTo>
                      <a:pt x="86" y="452"/>
                    </a:lnTo>
                    <a:lnTo>
                      <a:pt x="33" y="445"/>
                    </a:lnTo>
                    <a:lnTo>
                      <a:pt x="42" y="336"/>
                    </a:lnTo>
                    <a:lnTo>
                      <a:pt x="156" y="340"/>
                    </a:lnTo>
                    <a:lnTo>
                      <a:pt x="166" y="329"/>
                    </a:lnTo>
                    <a:lnTo>
                      <a:pt x="174" y="319"/>
                    </a:lnTo>
                    <a:lnTo>
                      <a:pt x="179" y="308"/>
                    </a:lnTo>
                    <a:lnTo>
                      <a:pt x="187" y="298"/>
                    </a:lnTo>
                    <a:lnTo>
                      <a:pt x="191" y="287"/>
                    </a:lnTo>
                    <a:lnTo>
                      <a:pt x="194" y="275"/>
                    </a:lnTo>
                    <a:lnTo>
                      <a:pt x="198" y="264"/>
                    </a:lnTo>
                    <a:lnTo>
                      <a:pt x="202" y="253"/>
                    </a:lnTo>
                    <a:lnTo>
                      <a:pt x="202" y="239"/>
                    </a:lnTo>
                    <a:lnTo>
                      <a:pt x="204" y="226"/>
                    </a:lnTo>
                    <a:lnTo>
                      <a:pt x="204" y="215"/>
                    </a:lnTo>
                    <a:lnTo>
                      <a:pt x="204" y="203"/>
                    </a:lnTo>
                    <a:lnTo>
                      <a:pt x="202" y="190"/>
                    </a:lnTo>
                    <a:lnTo>
                      <a:pt x="202" y="177"/>
                    </a:lnTo>
                    <a:lnTo>
                      <a:pt x="202" y="165"/>
                    </a:lnTo>
                    <a:lnTo>
                      <a:pt x="202" y="154"/>
                    </a:lnTo>
                    <a:lnTo>
                      <a:pt x="177" y="150"/>
                    </a:lnTo>
                    <a:lnTo>
                      <a:pt x="147" y="220"/>
                    </a:lnTo>
                    <a:lnTo>
                      <a:pt x="115" y="137"/>
                    </a:lnTo>
                    <a:lnTo>
                      <a:pt x="84" y="228"/>
                    </a:lnTo>
                    <a:lnTo>
                      <a:pt x="75" y="222"/>
                    </a:lnTo>
                    <a:lnTo>
                      <a:pt x="59" y="222"/>
                    </a:lnTo>
                    <a:lnTo>
                      <a:pt x="50" y="224"/>
                    </a:lnTo>
                    <a:lnTo>
                      <a:pt x="46" y="234"/>
                    </a:lnTo>
                    <a:lnTo>
                      <a:pt x="40" y="218"/>
                    </a:lnTo>
                    <a:lnTo>
                      <a:pt x="39" y="207"/>
                    </a:lnTo>
                    <a:lnTo>
                      <a:pt x="33" y="192"/>
                    </a:lnTo>
                    <a:lnTo>
                      <a:pt x="33" y="180"/>
                    </a:lnTo>
                    <a:lnTo>
                      <a:pt x="29" y="165"/>
                    </a:lnTo>
                    <a:lnTo>
                      <a:pt x="27" y="154"/>
                    </a:lnTo>
                    <a:lnTo>
                      <a:pt x="23" y="139"/>
                    </a:lnTo>
                    <a:lnTo>
                      <a:pt x="23" y="127"/>
                    </a:lnTo>
                    <a:lnTo>
                      <a:pt x="21" y="112"/>
                    </a:lnTo>
                    <a:lnTo>
                      <a:pt x="19" y="99"/>
                    </a:lnTo>
                    <a:lnTo>
                      <a:pt x="18" y="83"/>
                    </a:lnTo>
                    <a:lnTo>
                      <a:pt x="16" y="70"/>
                    </a:lnTo>
                    <a:lnTo>
                      <a:pt x="12" y="57"/>
                    </a:lnTo>
                    <a:lnTo>
                      <a:pt x="8" y="43"/>
                    </a:lnTo>
                    <a:lnTo>
                      <a:pt x="4" y="32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20" name="Freeform 138"/>
              <p:cNvSpPr>
                <a:spLocks/>
              </p:cNvSpPr>
              <p:nvPr/>
            </p:nvSpPr>
            <p:spPr bwMode="auto">
              <a:xfrm>
                <a:off x="1672" y="2155"/>
                <a:ext cx="1250" cy="114"/>
              </a:xfrm>
              <a:custGeom>
                <a:avLst/>
                <a:gdLst>
                  <a:gd name="T0" fmla="*/ 5 w 2501"/>
                  <a:gd name="T1" fmla="*/ 18 h 229"/>
                  <a:gd name="T2" fmla="*/ 105 w 2501"/>
                  <a:gd name="T3" fmla="*/ 14 h 229"/>
                  <a:gd name="T4" fmla="*/ 216 w 2501"/>
                  <a:gd name="T5" fmla="*/ 7 h 229"/>
                  <a:gd name="T6" fmla="*/ 209 w 2501"/>
                  <a:gd name="T7" fmla="*/ 2 h 229"/>
                  <a:gd name="T8" fmla="*/ 255 w 2501"/>
                  <a:gd name="T9" fmla="*/ 0 h 229"/>
                  <a:gd name="T10" fmla="*/ 240 w 2501"/>
                  <a:gd name="T11" fmla="*/ 7 h 229"/>
                  <a:gd name="T12" fmla="*/ 262 w 2501"/>
                  <a:gd name="T13" fmla="*/ 17 h 229"/>
                  <a:gd name="T14" fmla="*/ 312 w 2501"/>
                  <a:gd name="T15" fmla="*/ 17 h 229"/>
                  <a:gd name="T16" fmla="*/ 252 w 2501"/>
                  <a:gd name="T17" fmla="*/ 24 h 229"/>
                  <a:gd name="T18" fmla="*/ 238 w 2501"/>
                  <a:gd name="T19" fmla="*/ 15 h 229"/>
                  <a:gd name="T20" fmla="*/ 222 w 2501"/>
                  <a:gd name="T21" fmla="*/ 23 h 229"/>
                  <a:gd name="T22" fmla="*/ 217 w 2501"/>
                  <a:gd name="T23" fmla="*/ 12 h 229"/>
                  <a:gd name="T24" fmla="*/ 201 w 2501"/>
                  <a:gd name="T25" fmla="*/ 22 h 229"/>
                  <a:gd name="T26" fmla="*/ 195 w 2501"/>
                  <a:gd name="T27" fmla="*/ 15 h 229"/>
                  <a:gd name="T28" fmla="*/ 179 w 2501"/>
                  <a:gd name="T29" fmla="*/ 20 h 229"/>
                  <a:gd name="T30" fmla="*/ 175 w 2501"/>
                  <a:gd name="T31" fmla="*/ 15 h 229"/>
                  <a:gd name="T32" fmla="*/ 161 w 2501"/>
                  <a:gd name="T33" fmla="*/ 22 h 229"/>
                  <a:gd name="T34" fmla="*/ 156 w 2501"/>
                  <a:gd name="T35" fmla="*/ 12 h 229"/>
                  <a:gd name="T36" fmla="*/ 120 w 2501"/>
                  <a:gd name="T37" fmla="*/ 26 h 229"/>
                  <a:gd name="T38" fmla="*/ 116 w 2501"/>
                  <a:gd name="T39" fmla="*/ 15 h 229"/>
                  <a:gd name="T40" fmla="*/ 82 w 2501"/>
                  <a:gd name="T41" fmla="*/ 23 h 229"/>
                  <a:gd name="T42" fmla="*/ 52 w 2501"/>
                  <a:gd name="T43" fmla="*/ 22 h 229"/>
                  <a:gd name="T44" fmla="*/ 40 w 2501"/>
                  <a:gd name="T45" fmla="*/ 28 h 229"/>
                  <a:gd name="T46" fmla="*/ 0 w 2501"/>
                  <a:gd name="T47" fmla="*/ 27 h 229"/>
                  <a:gd name="T48" fmla="*/ 5 w 2501"/>
                  <a:gd name="T49" fmla="*/ 18 h 229"/>
                  <a:gd name="T50" fmla="*/ 5 w 2501"/>
                  <a:gd name="T51" fmla="*/ 18 h 229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501"/>
                  <a:gd name="T79" fmla="*/ 0 h 229"/>
                  <a:gd name="T80" fmla="*/ 2501 w 2501"/>
                  <a:gd name="T81" fmla="*/ 229 h 229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501" h="229">
                    <a:moveTo>
                      <a:pt x="46" y="145"/>
                    </a:moveTo>
                    <a:lnTo>
                      <a:pt x="843" y="113"/>
                    </a:lnTo>
                    <a:lnTo>
                      <a:pt x="1729" y="57"/>
                    </a:lnTo>
                    <a:lnTo>
                      <a:pt x="1679" y="16"/>
                    </a:lnTo>
                    <a:lnTo>
                      <a:pt x="2044" y="0"/>
                    </a:lnTo>
                    <a:lnTo>
                      <a:pt x="1921" y="57"/>
                    </a:lnTo>
                    <a:lnTo>
                      <a:pt x="2098" y="137"/>
                    </a:lnTo>
                    <a:lnTo>
                      <a:pt x="2501" y="137"/>
                    </a:lnTo>
                    <a:lnTo>
                      <a:pt x="2023" y="194"/>
                    </a:lnTo>
                    <a:lnTo>
                      <a:pt x="1907" y="120"/>
                    </a:lnTo>
                    <a:lnTo>
                      <a:pt x="1778" y="187"/>
                    </a:lnTo>
                    <a:lnTo>
                      <a:pt x="1742" y="99"/>
                    </a:lnTo>
                    <a:lnTo>
                      <a:pt x="1613" y="183"/>
                    </a:lnTo>
                    <a:lnTo>
                      <a:pt x="1563" y="124"/>
                    </a:lnTo>
                    <a:lnTo>
                      <a:pt x="1438" y="166"/>
                    </a:lnTo>
                    <a:lnTo>
                      <a:pt x="1407" y="124"/>
                    </a:lnTo>
                    <a:lnTo>
                      <a:pt x="1291" y="183"/>
                    </a:lnTo>
                    <a:lnTo>
                      <a:pt x="1250" y="103"/>
                    </a:lnTo>
                    <a:lnTo>
                      <a:pt x="966" y="208"/>
                    </a:lnTo>
                    <a:lnTo>
                      <a:pt x="934" y="124"/>
                    </a:lnTo>
                    <a:lnTo>
                      <a:pt x="660" y="187"/>
                    </a:lnTo>
                    <a:lnTo>
                      <a:pt x="423" y="183"/>
                    </a:lnTo>
                    <a:lnTo>
                      <a:pt x="327" y="229"/>
                    </a:lnTo>
                    <a:lnTo>
                      <a:pt x="0" y="219"/>
                    </a:lnTo>
                    <a:lnTo>
                      <a:pt x="46" y="14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21" name="Freeform 139"/>
              <p:cNvSpPr>
                <a:spLocks/>
              </p:cNvSpPr>
              <p:nvPr/>
            </p:nvSpPr>
            <p:spPr bwMode="auto">
              <a:xfrm>
                <a:off x="1811" y="2363"/>
                <a:ext cx="282" cy="292"/>
              </a:xfrm>
              <a:custGeom>
                <a:avLst/>
                <a:gdLst>
                  <a:gd name="T0" fmla="*/ 36 w 565"/>
                  <a:gd name="T1" fmla="*/ 0 h 586"/>
                  <a:gd name="T2" fmla="*/ 50 w 565"/>
                  <a:gd name="T3" fmla="*/ 0 h 586"/>
                  <a:gd name="T4" fmla="*/ 44 w 565"/>
                  <a:gd name="T5" fmla="*/ 7 h 586"/>
                  <a:gd name="T6" fmla="*/ 57 w 565"/>
                  <a:gd name="T7" fmla="*/ 11 h 586"/>
                  <a:gd name="T8" fmla="*/ 47 w 565"/>
                  <a:gd name="T9" fmla="*/ 23 h 586"/>
                  <a:gd name="T10" fmla="*/ 60 w 565"/>
                  <a:gd name="T11" fmla="*/ 30 h 586"/>
                  <a:gd name="T12" fmla="*/ 50 w 565"/>
                  <a:gd name="T13" fmla="*/ 42 h 586"/>
                  <a:gd name="T14" fmla="*/ 59 w 565"/>
                  <a:gd name="T15" fmla="*/ 47 h 586"/>
                  <a:gd name="T16" fmla="*/ 53 w 565"/>
                  <a:gd name="T17" fmla="*/ 56 h 586"/>
                  <a:gd name="T18" fmla="*/ 70 w 565"/>
                  <a:gd name="T19" fmla="*/ 66 h 586"/>
                  <a:gd name="T20" fmla="*/ 51 w 565"/>
                  <a:gd name="T21" fmla="*/ 73 h 586"/>
                  <a:gd name="T22" fmla="*/ 43 w 565"/>
                  <a:gd name="T23" fmla="*/ 41 h 586"/>
                  <a:gd name="T24" fmla="*/ 0 w 565"/>
                  <a:gd name="T25" fmla="*/ 39 h 586"/>
                  <a:gd name="T26" fmla="*/ 31 w 565"/>
                  <a:gd name="T27" fmla="*/ 33 h 586"/>
                  <a:gd name="T28" fmla="*/ 26 w 565"/>
                  <a:gd name="T29" fmla="*/ 25 h 586"/>
                  <a:gd name="T30" fmla="*/ 40 w 565"/>
                  <a:gd name="T31" fmla="*/ 20 h 586"/>
                  <a:gd name="T32" fmla="*/ 27 w 565"/>
                  <a:gd name="T33" fmla="*/ 6 h 586"/>
                  <a:gd name="T34" fmla="*/ 44 w 565"/>
                  <a:gd name="T35" fmla="*/ 9 h 586"/>
                  <a:gd name="T36" fmla="*/ 36 w 565"/>
                  <a:gd name="T37" fmla="*/ 0 h 586"/>
                  <a:gd name="T38" fmla="*/ 36 w 565"/>
                  <a:gd name="T39" fmla="*/ 0 h 58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565"/>
                  <a:gd name="T61" fmla="*/ 0 h 586"/>
                  <a:gd name="T62" fmla="*/ 565 w 565"/>
                  <a:gd name="T63" fmla="*/ 586 h 58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565" h="586">
                    <a:moveTo>
                      <a:pt x="291" y="0"/>
                    </a:moveTo>
                    <a:lnTo>
                      <a:pt x="407" y="4"/>
                    </a:lnTo>
                    <a:lnTo>
                      <a:pt x="352" y="63"/>
                    </a:lnTo>
                    <a:lnTo>
                      <a:pt x="460" y="88"/>
                    </a:lnTo>
                    <a:lnTo>
                      <a:pt x="382" y="190"/>
                    </a:lnTo>
                    <a:lnTo>
                      <a:pt x="485" y="242"/>
                    </a:lnTo>
                    <a:lnTo>
                      <a:pt x="407" y="344"/>
                    </a:lnTo>
                    <a:lnTo>
                      <a:pt x="477" y="378"/>
                    </a:lnTo>
                    <a:lnTo>
                      <a:pt x="428" y="453"/>
                    </a:lnTo>
                    <a:lnTo>
                      <a:pt x="565" y="536"/>
                    </a:lnTo>
                    <a:lnTo>
                      <a:pt x="415" y="586"/>
                    </a:lnTo>
                    <a:lnTo>
                      <a:pt x="344" y="329"/>
                    </a:lnTo>
                    <a:lnTo>
                      <a:pt x="0" y="320"/>
                    </a:lnTo>
                    <a:lnTo>
                      <a:pt x="249" y="266"/>
                    </a:lnTo>
                    <a:lnTo>
                      <a:pt x="215" y="207"/>
                    </a:lnTo>
                    <a:lnTo>
                      <a:pt x="323" y="162"/>
                    </a:lnTo>
                    <a:lnTo>
                      <a:pt x="221" y="53"/>
                    </a:lnTo>
                    <a:lnTo>
                      <a:pt x="352" y="74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22" name="Freeform 140"/>
              <p:cNvSpPr>
                <a:spLocks/>
              </p:cNvSpPr>
              <p:nvPr/>
            </p:nvSpPr>
            <p:spPr bwMode="auto">
              <a:xfrm>
                <a:off x="1725" y="2554"/>
                <a:ext cx="52" cy="98"/>
              </a:xfrm>
              <a:custGeom>
                <a:avLst/>
                <a:gdLst>
                  <a:gd name="T0" fmla="*/ 11 w 105"/>
                  <a:gd name="T1" fmla="*/ 0 h 196"/>
                  <a:gd name="T2" fmla="*/ 13 w 105"/>
                  <a:gd name="T3" fmla="*/ 25 h 196"/>
                  <a:gd name="T4" fmla="*/ 0 w 105"/>
                  <a:gd name="T5" fmla="*/ 23 h 196"/>
                  <a:gd name="T6" fmla="*/ 11 w 105"/>
                  <a:gd name="T7" fmla="*/ 12 h 196"/>
                  <a:gd name="T8" fmla="*/ 4 w 105"/>
                  <a:gd name="T9" fmla="*/ 3 h 196"/>
                  <a:gd name="T10" fmla="*/ 11 w 105"/>
                  <a:gd name="T11" fmla="*/ 0 h 196"/>
                  <a:gd name="T12" fmla="*/ 11 w 105"/>
                  <a:gd name="T13" fmla="*/ 0 h 19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05"/>
                  <a:gd name="T22" fmla="*/ 0 h 196"/>
                  <a:gd name="T23" fmla="*/ 105 w 105"/>
                  <a:gd name="T24" fmla="*/ 196 h 19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05" h="196">
                    <a:moveTo>
                      <a:pt x="91" y="0"/>
                    </a:moveTo>
                    <a:lnTo>
                      <a:pt x="105" y="196"/>
                    </a:lnTo>
                    <a:lnTo>
                      <a:pt x="0" y="183"/>
                    </a:lnTo>
                    <a:lnTo>
                      <a:pt x="91" y="92"/>
                    </a:lnTo>
                    <a:lnTo>
                      <a:pt x="34" y="17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23" name="Freeform 141"/>
              <p:cNvSpPr>
                <a:spLocks/>
              </p:cNvSpPr>
              <p:nvPr/>
            </p:nvSpPr>
            <p:spPr bwMode="auto">
              <a:xfrm>
                <a:off x="3130" y="2122"/>
                <a:ext cx="134" cy="174"/>
              </a:xfrm>
              <a:custGeom>
                <a:avLst/>
                <a:gdLst>
                  <a:gd name="T0" fmla="*/ 0 w 268"/>
                  <a:gd name="T1" fmla="*/ 0 h 348"/>
                  <a:gd name="T2" fmla="*/ 3 w 268"/>
                  <a:gd name="T3" fmla="*/ 23 h 348"/>
                  <a:gd name="T4" fmla="*/ 11 w 268"/>
                  <a:gd name="T5" fmla="*/ 40 h 348"/>
                  <a:gd name="T6" fmla="*/ 14 w 268"/>
                  <a:gd name="T7" fmla="*/ 31 h 348"/>
                  <a:gd name="T8" fmla="*/ 24 w 268"/>
                  <a:gd name="T9" fmla="*/ 44 h 348"/>
                  <a:gd name="T10" fmla="*/ 24 w 268"/>
                  <a:gd name="T11" fmla="*/ 36 h 348"/>
                  <a:gd name="T12" fmla="*/ 34 w 268"/>
                  <a:gd name="T13" fmla="*/ 41 h 348"/>
                  <a:gd name="T14" fmla="*/ 29 w 268"/>
                  <a:gd name="T15" fmla="*/ 19 h 348"/>
                  <a:gd name="T16" fmla="*/ 20 w 268"/>
                  <a:gd name="T17" fmla="*/ 25 h 348"/>
                  <a:gd name="T18" fmla="*/ 18 w 268"/>
                  <a:gd name="T19" fmla="*/ 3 h 348"/>
                  <a:gd name="T20" fmla="*/ 11 w 268"/>
                  <a:gd name="T21" fmla="*/ 18 h 348"/>
                  <a:gd name="T22" fmla="*/ 8 w 268"/>
                  <a:gd name="T23" fmla="*/ 1 h 348"/>
                  <a:gd name="T24" fmla="*/ 4 w 268"/>
                  <a:gd name="T25" fmla="*/ 10 h 348"/>
                  <a:gd name="T26" fmla="*/ 0 w 268"/>
                  <a:gd name="T27" fmla="*/ 0 h 348"/>
                  <a:gd name="T28" fmla="*/ 0 w 268"/>
                  <a:gd name="T29" fmla="*/ 0 h 348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268"/>
                  <a:gd name="T46" fmla="*/ 0 h 348"/>
                  <a:gd name="T47" fmla="*/ 268 w 268"/>
                  <a:gd name="T48" fmla="*/ 348 h 348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268" h="348">
                    <a:moveTo>
                      <a:pt x="0" y="0"/>
                    </a:moveTo>
                    <a:lnTo>
                      <a:pt x="25" y="190"/>
                    </a:lnTo>
                    <a:lnTo>
                      <a:pt x="91" y="316"/>
                    </a:lnTo>
                    <a:lnTo>
                      <a:pt x="112" y="253"/>
                    </a:lnTo>
                    <a:lnTo>
                      <a:pt x="194" y="348"/>
                    </a:lnTo>
                    <a:lnTo>
                      <a:pt x="194" y="281"/>
                    </a:lnTo>
                    <a:lnTo>
                      <a:pt x="268" y="323"/>
                    </a:lnTo>
                    <a:lnTo>
                      <a:pt x="234" y="148"/>
                    </a:lnTo>
                    <a:lnTo>
                      <a:pt x="165" y="200"/>
                    </a:lnTo>
                    <a:lnTo>
                      <a:pt x="145" y="28"/>
                    </a:lnTo>
                    <a:lnTo>
                      <a:pt x="91" y="137"/>
                    </a:lnTo>
                    <a:lnTo>
                      <a:pt x="70" y="4"/>
                    </a:lnTo>
                    <a:lnTo>
                      <a:pt x="36" y="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24" name="Freeform 142"/>
              <p:cNvSpPr>
                <a:spLocks/>
              </p:cNvSpPr>
              <p:nvPr/>
            </p:nvSpPr>
            <p:spPr bwMode="auto">
              <a:xfrm>
                <a:off x="3322" y="2091"/>
                <a:ext cx="413" cy="423"/>
              </a:xfrm>
              <a:custGeom>
                <a:avLst/>
                <a:gdLst>
                  <a:gd name="T0" fmla="*/ 0 w 825"/>
                  <a:gd name="T1" fmla="*/ 0 h 846"/>
                  <a:gd name="T2" fmla="*/ 4 w 825"/>
                  <a:gd name="T3" fmla="*/ 46 h 846"/>
                  <a:gd name="T4" fmla="*/ 17 w 825"/>
                  <a:gd name="T5" fmla="*/ 51 h 846"/>
                  <a:gd name="T6" fmla="*/ 13 w 825"/>
                  <a:gd name="T7" fmla="*/ 60 h 846"/>
                  <a:gd name="T8" fmla="*/ 24 w 825"/>
                  <a:gd name="T9" fmla="*/ 68 h 846"/>
                  <a:gd name="T10" fmla="*/ 22 w 825"/>
                  <a:gd name="T11" fmla="*/ 78 h 846"/>
                  <a:gd name="T12" fmla="*/ 32 w 825"/>
                  <a:gd name="T13" fmla="*/ 84 h 846"/>
                  <a:gd name="T14" fmla="*/ 30 w 825"/>
                  <a:gd name="T15" fmla="*/ 88 h 846"/>
                  <a:gd name="T16" fmla="*/ 43 w 825"/>
                  <a:gd name="T17" fmla="*/ 91 h 846"/>
                  <a:gd name="T18" fmla="*/ 55 w 825"/>
                  <a:gd name="T19" fmla="*/ 101 h 846"/>
                  <a:gd name="T20" fmla="*/ 63 w 825"/>
                  <a:gd name="T21" fmla="*/ 99 h 846"/>
                  <a:gd name="T22" fmla="*/ 67 w 825"/>
                  <a:gd name="T23" fmla="*/ 105 h 846"/>
                  <a:gd name="T24" fmla="*/ 84 w 825"/>
                  <a:gd name="T25" fmla="*/ 99 h 846"/>
                  <a:gd name="T26" fmla="*/ 85 w 825"/>
                  <a:gd name="T27" fmla="*/ 106 h 846"/>
                  <a:gd name="T28" fmla="*/ 100 w 825"/>
                  <a:gd name="T29" fmla="*/ 104 h 846"/>
                  <a:gd name="T30" fmla="*/ 96 w 825"/>
                  <a:gd name="T31" fmla="*/ 96 h 846"/>
                  <a:gd name="T32" fmla="*/ 104 w 825"/>
                  <a:gd name="T33" fmla="*/ 91 h 846"/>
                  <a:gd name="T34" fmla="*/ 72 w 825"/>
                  <a:gd name="T35" fmla="*/ 92 h 846"/>
                  <a:gd name="T36" fmla="*/ 46 w 825"/>
                  <a:gd name="T37" fmla="*/ 84 h 846"/>
                  <a:gd name="T38" fmla="*/ 26 w 825"/>
                  <a:gd name="T39" fmla="*/ 59 h 846"/>
                  <a:gd name="T40" fmla="*/ 23 w 825"/>
                  <a:gd name="T41" fmla="*/ 24 h 846"/>
                  <a:gd name="T42" fmla="*/ 13 w 825"/>
                  <a:gd name="T43" fmla="*/ 41 h 846"/>
                  <a:gd name="T44" fmla="*/ 7 w 825"/>
                  <a:gd name="T45" fmla="*/ 12 h 846"/>
                  <a:gd name="T46" fmla="*/ 0 w 825"/>
                  <a:gd name="T47" fmla="*/ 0 h 846"/>
                  <a:gd name="T48" fmla="*/ 0 w 825"/>
                  <a:gd name="T49" fmla="*/ 0 h 84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25"/>
                  <a:gd name="T76" fmla="*/ 0 h 846"/>
                  <a:gd name="T77" fmla="*/ 825 w 825"/>
                  <a:gd name="T78" fmla="*/ 846 h 84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25" h="846">
                    <a:moveTo>
                      <a:pt x="0" y="0"/>
                    </a:moveTo>
                    <a:lnTo>
                      <a:pt x="29" y="365"/>
                    </a:lnTo>
                    <a:lnTo>
                      <a:pt x="133" y="407"/>
                    </a:lnTo>
                    <a:lnTo>
                      <a:pt x="103" y="485"/>
                    </a:lnTo>
                    <a:lnTo>
                      <a:pt x="186" y="544"/>
                    </a:lnTo>
                    <a:lnTo>
                      <a:pt x="173" y="618"/>
                    </a:lnTo>
                    <a:lnTo>
                      <a:pt x="253" y="670"/>
                    </a:lnTo>
                    <a:lnTo>
                      <a:pt x="240" y="702"/>
                    </a:lnTo>
                    <a:lnTo>
                      <a:pt x="344" y="723"/>
                    </a:lnTo>
                    <a:lnTo>
                      <a:pt x="435" y="806"/>
                    </a:lnTo>
                    <a:lnTo>
                      <a:pt x="502" y="786"/>
                    </a:lnTo>
                    <a:lnTo>
                      <a:pt x="531" y="839"/>
                    </a:lnTo>
                    <a:lnTo>
                      <a:pt x="667" y="789"/>
                    </a:lnTo>
                    <a:lnTo>
                      <a:pt x="677" y="846"/>
                    </a:lnTo>
                    <a:lnTo>
                      <a:pt x="793" y="825"/>
                    </a:lnTo>
                    <a:lnTo>
                      <a:pt x="763" y="768"/>
                    </a:lnTo>
                    <a:lnTo>
                      <a:pt x="825" y="727"/>
                    </a:lnTo>
                    <a:lnTo>
                      <a:pt x="576" y="734"/>
                    </a:lnTo>
                    <a:lnTo>
                      <a:pt x="365" y="670"/>
                    </a:lnTo>
                    <a:lnTo>
                      <a:pt x="207" y="474"/>
                    </a:lnTo>
                    <a:lnTo>
                      <a:pt x="179" y="186"/>
                    </a:lnTo>
                    <a:lnTo>
                      <a:pt x="103" y="323"/>
                    </a:lnTo>
                    <a:lnTo>
                      <a:pt x="50" y="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25" name="Freeform 143"/>
              <p:cNvSpPr>
                <a:spLocks/>
              </p:cNvSpPr>
              <p:nvPr/>
            </p:nvSpPr>
            <p:spPr bwMode="auto">
              <a:xfrm>
                <a:off x="3440" y="1756"/>
                <a:ext cx="500" cy="524"/>
              </a:xfrm>
              <a:custGeom>
                <a:avLst/>
                <a:gdLst>
                  <a:gd name="T0" fmla="*/ 0 w 1000"/>
                  <a:gd name="T1" fmla="*/ 14 h 1048"/>
                  <a:gd name="T2" fmla="*/ 22 w 1000"/>
                  <a:gd name="T3" fmla="*/ 2 h 1048"/>
                  <a:gd name="T4" fmla="*/ 36 w 1000"/>
                  <a:gd name="T5" fmla="*/ 0 h 1048"/>
                  <a:gd name="T6" fmla="*/ 50 w 1000"/>
                  <a:gd name="T7" fmla="*/ 9 h 1048"/>
                  <a:gd name="T8" fmla="*/ 59 w 1000"/>
                  <a:gd name="T9" fmla="*/ 2 h 1048"/>
                  <a:gd name="T10" fmla="*/ 73 w 1000"/>
                  <a:gd name="T11" fmla="*/ 15 h 1048"/>
                  <a:gd name="T12" fmla="*/ 78 w 1000"/>
                  <a:gd name="T13" fmla="*/ 7 h 1048"/>
                  <a:gd name="T14" fmla="*/ 86 w 1000"/>
                  <a:gd name="T15" fmla="*/ 24 h 1048"/>
                  <a:gd name="T16" fmla="*/ 94 w 1000"/>
                  <a:gd name="T17" fmla="*/ 19 h 1048"/>
                  <a:gd name="T18" fmla="*/ 99 w 1000"/>
                  <a:gd name="T19" fmla="*/ 40 h 1048"/>
                  <a:gd name="T20" fmla="*/ 108 w 1000"/>
                  <a:gd name="T21" fmla="*/ 33 h 1048"/>
                  <a:gd name="T22" fmla="*/ 108 w 1000"/>
                  <a:gd name="T23" fmla="*/ 53 h 1048"/>
                  <a:gd name="T24" fmla="*/ 116 w 1000"/>
                  <a:gd name="T25" fmla="*/ 52 h 1048"/>
                  <a:gd name="T26" fmla="*/ 122 w 1000"/>
                  <a:gd name="T27" fmla="*/ 71 h 1048"/>
                  <a:gd name="T28" fmla="*/ 125 w 1000"/>
                  <a:gd name="T29" fmla="*/ 95 h 1048"/>
                  <a:gd name="T30" fmla="*/ 125 w 1000"/>
                  <a:gd name="T31" fmla="*/ 131 h 1048"/>
                  <a:gd name="T32" fmla="*/ 122 w 1000"/>
                  <a:gd name="T33" fmla="*/ 108 h 1048"/>
                  <a:gd name="T34" fmla="*/ 114 w 1000"/>
                  <a:gd name="T35" fmla="*/ 130 h 1048"/>
                  <a:gd name="T36" fmla="*/ 114 w 1000"/>
                  <a:gd name="T37" fmla="*/ 113 h 1048"/>
                  <a:gd name="T38" fmla="*/ 108 w 1000"/>
                  <a:gd name="T39" fmla="*/ 122 h 1048"/>
                  <a:gd name="T40" fmla="*/ 115 w 1000"/>
                  <a:gd name="T41" fmla="*/ 86 h 1048"/>
                  <a:gd name="T42" fmla="*/ 111 w 1000"/>
                  <a:gd name="T43" fmla="*/ 71 h 1048"/>
                  <a:gd name="T44" fmla="*/ 107 w 1000"/>
                  <a:gd name="T45" fmla="*/ 75 h 1048"/>
                  <a:gd name="T46" fmla="*/ 97 w 1000"/>
                  <a:gd name="T47" fmla="*/ 46 h 1048"/>
                  <a:gd name="T48" fmla="*/ 77 w 1000"/>
                  <a:gd name="T49" fmla="*/ 22 h 1048"/>
                  <a:gd name="T50" fmla="*/ 57 w 1000"/>
                  <a:gd name="T51" fmla="*/ 15 h 1048"/>
                  <a:gd name="T52" fmla="*/ 27 w 1000"/>
                  <a:gd name="T53" fmla="*/ 16 h 1048"/>
                  <a:gd name="T54" fmla="*/ 5 w 1000"/>
                  <a:gd name="T55" fmla="*/ 31 h 1048"/>
                  <a:gd name="T56" fmla="*/ 22 w 1000"/>
                  <a:gd name="T57" fmla="*/ 7 h 1048"/>
                  <a:gd name="T58" fmla="*/ 0 w 1000"/>
                  <a:gd name="T59" fmla="*/ 14 h 1048"/>
                  <a:gd name="T60" fmla="*/ 0 w 1000"/>
                  <a:gd name="T61" fmla="*/ 14 h 1048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000"/>
                  <a:gd name="T94" fmla="*/ 0 h 1048"/>
                  <a:gd name="T95" fmla="*/ 1000 w 1000"/>
                  <a:gd name="T96" fmla="*/ 1048 h 1048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000" h="1048">
                    <a:moveTo>
                      <a:pt x="0" y="112"/>
                    </a:moveTo>
                    <a:lnTo>
                      <a:pt x="171" y="17"/>
                    </a:lnTo>
                    <a:lnTo>
                      <a:pt x="287" y="0"/>
                    </a:lnTo>
                    <a:lnTo>
                      <a:pt x="395" y="72"/>
                    </a:lnTo>
                    <a:lnTo>
                      <a:pt x="466" y="17"/>
                    </a:lnTo>
                    <a:lnTo>
                      <a:pt x="578" y="121"/>
                    </a:lnTo>
                    <a:lnTo>
                      <a:pt x="623" y="62"/>
                    </a:lnTo>
                    <a:lnTo>
                      <a:pt x="684" y="196"/>
                    </a:lnTo>
                    <a:lnTo>
                      <a:pt x="747" y="158"/>
                    </a:lnTo>
                    <a:lnTo>
                      <a:pt x="789" y="325"/>
                    </a:lnTo>
                    <a:lnTo>
                      <a:pt x="859" y="262"/>
                    </a:lnTo>
                    <a:lnTo>
                      <a:pt x="863" y="428"/>
                    </a:lnTo>
                    <a:lnTo>
                      <a:pt x="926" y="420"/>
                    </a:lnTo>
                    <a:lnTo>
                      <a:pt x="975" y="574"/>
                    </a:lnTo>
                    <a:lnTo>
                      <a:pt x="1000" y="764"/>
                    </a:lnTo>
                    <a:lnTo>
                      <a:pt x="1000" y="1048"/>
                    </a:lnTo>
                    <a:lnTo>
                      <a:pt x="975" y="869"/>
                    </a:lnTo>
                    <a:lnTo>
                      <a:pt x="905" y="1038"/>
                    </a:lnTo>
                    <a:lnTo>
                      <a:pt x="905" y="911"/>
                    </a:lnTo>
                    <a:lnTo>
                      <a:pt x="859" y="981"/>
                    </a:lnTo>
                    <a:lnTo>
                      <a:pt x="914" y="690"/>
                    </a:lnTo>
                    <a:lnTo>
                      <a:pt x="884" y="574"/>
                    </a:lnTo>
                    <a:lnTo>
                      <a:pt x="852" y="606"/>
                    </a:lnTo>
                    <a:lnTo>
                      <a:pt x="776" y="374"/>
                    </a:lnTo>
                    <a:lnTo>
                      <a:pt x="614" y="178"/>
                    </a:lnTo>
                    <a:lnTo>
                      <a:pt x="452" y="121"/>
                    </a:lnTo>
                    <a:lnTo>
                      <a:pt x="211" y="133"/>
                    </a:lnTo>
                    <a:lnTo>
                      <a:pt x="38" y="249"/>
                    </a:lnTo>
                    <a:lnTo>
                      <a:pt x="175" y="62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26" name="Freeform 144"/>
              <p:cNvSpPr>
                <a:spLocks/>
              </p:cNvSpPr>
              <p:nvPr/>
            </p:nvSpPr>
            <p:spPr bwMode="auto">
              <a:xfrm>
                <a:off x="4045" y="2073"/>
                <a:ext cx="58" cy="113"/>
              </a:xfrm>
              <a:custGeom>
                <a:avLst/>
                <a:gdLst>
                  <a:gd name="T0" fmla="*/ 15 w 116"/>
                  <a:gd name="T1" fmla="*/ 0 h 224"/>
                  <a:gd name="T2" fmla="*/ 12 w 116"/>
                  <a:gd name="T3" fmla="*/ 26 h 224"/>
                  <a:gd name="T4" fmla="*/ 9 w 116"/>
                  <a:gd name="T5" fmla="*/ 20 h 224"/>
                  <a:gd name="T6" fmla="*/ 1 w 116"/>
                  <a:gd name="T7" fmla="*/ 29 h 224"/>
                  <a:gd name="T8" fmla="*/ 0 w 116"/>
                  <a:gd name="T9" fmla="*/ 9 h 224"/>
                  <a:gd name="T10" fmla="*/ 7 w 116"/>
                  <a:gd name="T11" fmla="*/ 13 h 224"/>
                  <a:gd name="T12" fmla="*/ 7 w 116"/>
                  <a:gd name="T13" fmla="*/ 2 h 224"/>
                  <a:gd name="T14" fmla="*/ 11 w 116"/>
                  <a:gd name="T15" fmla="*/ 6 h 224"/>
                  <a:gd name="T16" fmla="*/ 15 w 116"/>
                  <a:gd name="T17" fmla="*/ 0 h 224"/>
                  <a:gd name="T18" fmla="*/ 15 w 116"/>
                  <a:gd name="T19" fmla="*/ 0 h 22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16"/>
                  <a:gd name="T31" fmla="*/ 0 h 224"/>
                  <a:gd name="T32" fmla="*/ 116 w 116"/>
                  <a:gd name="T33" fmla="*/ 224 h 22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16" h="224">
                    <a:moveTo>
                      <a:pt x="116" y="0"/>
                    </a:moveTo>
                    <a:lnTo>
                      <a:pt x="91" y="200"/>
                    </a:lnTo>
                    <a:lnTo>
                      <a:pt x="65" y="158"/>
                    </a:lnTo>
                    <a:lnTo>
                      <a:pt x="4" y="224"/>
                    </a:lnTo>
                    <a:lnTo>
                      <a:pt x="0" y="66"/>
                    </a:lnTo>
                    <a:lnTo>
                      <a:pt x="50" y="101"/>
                    </a:lnTo>
                    <a:lnTo>
                      <a:pt x="53" y="13"/>
                    </a:lnTo>
                    <a:lnTo>
                      <a:pt x="82" y="4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27" name="Freeform 145"/>
              <p:cNvSpPr>
                <a:spLocks/>
              </p:cNvSpPr>
              <p:nvPr/>
            </p:nvSpPr>
            <p:spPr bwMode="auto">
              <a:xfrm>
                <a:off x="4174" y="2070"/>
                <a:ext cx="52" cy="47"/>
              </a:xfrm>
              <a:custGeom>
                <a:avLst/>
                <a:gdLst>
                  <a:gd name="T0" fmla="*/ 0 w 104"/>
                  <a:gd name="T1" fmla="*/ 3 h 95"/>
                  <a:gd name="T2" fmla="*/ 0 w 104"/>
                  <a:gd name="T3" fmla="*/ 11 h 95"/>
                  <a:gd name="T4" fmla="*/ 9 w 104"/>
                  <a:gd name="T5" fmla="*/ 11 h 95"/>
                  <a:gd name="T6" fmla="*/ 13 w 104"/>
                  <a:gd name="T7" fmla="*/ 0 h 95"/>
                  <a:gd name="T8" fmla="*/ 0 w 104"/>
                  <a:gd name="T9" fmla="*/ 3 h 95"/>
                  <a:gd name="T10" fmla="*/ 0 w 104"/>
                  <a:gd name="T11" fmla="*/ 3 h 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4"/>
                  <a:gd name="T19" fmla="*/ 0 h 95"/>
                  <a:gd name="T20" fmla="*/ 104 w 104"/>
                  <a:gd name="T21" fmla="*/ 95 h 9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4" h="95">
                    <a:moveTo>
                      <a:pt x="0" y="29"/>
                    </a:moveTo>
                    <a:lnTo>
                      <a:pt x="0" y="95"/>
                    </a:lnTo>
                    <a:lnTo>
                      <a:pt x="72" y="92"/>
                    </a:lnTo>
                    <a:lnTo>
                      <a:pt x="104" y="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</p:grpSp>
      </p:grp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autoUpdateAnimBg="0"/>
      <p:bldP spid="54276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4A99F1E1-09A6-4D10-BEF1-640830FFB6C1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52400" y="228600"/>
            <a:ext cx="8885238" cy="762000"/>
            <a:chOff x="144" y="144"/>
            <a:chExt cx="5597" cy="480"/>
          </a:xfrm>
        </p:grpSpPr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144" y="144"/>
              <a:ext cx="5597" cy="432"/>
              <a:chOff x="144" y="144"/>
              <a:chExt cx="5597" cy="432"/>
            </a:xfrm>
          </p:grpSpPr>
          <p:sp>
            <p:nvSpPr>
              <p:cNvPr id="15363" name="Text Box 3"/>
              <p:cNvSpPr txBox="1">
                <a:spLocks noChangeArrowheads="1"/>
              </p:cNvSpPr>
              <p:nvPr/>
            </p:nvSpPr>
            <p:spPr bwMode="auto">
              <a:xfrm>
                <a:off x="144" y="217"/>
                <a:ext cx="177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71842" dir="2700000" algn="ctr" rotWithShape="0">
                  <a:schemeClr val="bg2"/>
                </a:outerShdw>
              </a:effectLst>
            </p:spPr>
            <p:txBody>
              <a:bodyPr wrap="none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b="1" kern="120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  <a:ea typeface="+mn-ea"/>
                    <a:cs typeface="+mn-cs"/>
                  </a:rPr>
                  <a:t>Cláusula Principal</a:t>
                </a:r>
              </a:p>
            </p:txBody>
          </p:sp>
          <p:sp>
            <p:nvSpPr>
              <p:cNvPr id="15365" name="Text Box 5"/>
              <p:cNvSpPr txBox="1">
                <a:spLocks noChangeArrowheads="1"/>
              </p:cNvSpPr>
              <p:nvPr/>
            </p:nvSpPr>
            <p:spPr bwMode="auto">
              <a:xfrm>
                <a:off x="2448" y="217"/>
                <a:ext cx="5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71842" dir="2700000" algn="ctr" rotWithShape="0">
                  <a:schemeClr val="bg2"/>
                </a:outerShdw>
              </a:effectLst>
            </p:spPr>
            <p:txBody>
              <a:bodyPr wrap="none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b="1" kern="120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  <a:ea typeface="+mn-ea"/>
                    <a:cs typeface="+mn-cs"/>
                  </a:rPr>
                  <a:t>QUE</a:t>
                </a:r>
              </a:p>
            </p:txBody>
          </p:sp>
          <p:sp>
            <p:nvSpPr>
              <p:cNvPr id="15366" name="Text Box 6"/>
              <p:cNvSpPr txBox="1">
                <a:spLocks noChangeArrowheads="1"/>
              </p:cNvSpPr>
              <p:nvPr/>
            </p:nvSpPr>
            <p:spPr bwMode="auto">
              <a:xfrm>
                <a:off x="3600" y="217"/>
                <a:ext cx="214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71842" dir="2700000" algn="ctr" rotWithShape="0">
                  <a:schemeClr val="bg2"/>
                </a:outerShdw>
              </a:effectLst>
            </p:spPr>
            <p:txBody>
              <a:bodyPr wrap="none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b="1" kern="120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  <a:ea typeface="+mn-ea"/>
                    <a:cs typeface="+mn-cs"/>
                  </a:rPr>
                  <a:t>Cláusula Subordinada</a:t>
                </a:r>
              </a:p>
            </p:txBody>
          </p:sp>
          <p:sp>
            <p:nvSpPr>
              <p:cNvPr id="17423" name="Text Box 7"/>
              <p:cNvSpPr txBox="1">
                <a:spLocks noChangeArrowheads="1"/>
              </p:cNvSpPr>
              <p:nvPr/>
            </p:nvSpPr>
            <p:spPr bwMode="auto">
              <a:xfrm>
                <a:off x="1343" y="218"/>
                <a:ext cx="11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7424" name="Text Box 8"/>
              <p:cNvSpPr txBox="1">
                <a:spLocks noChangeArrowheads="1"/>
              </p:cNvSpPr>
              <p:nvPr/>
            </p:nvSpPr>
            <p:spPr bwMode="auto">
              <a:xfrm>
                <a:off x="2025" y="144"/>
                <a:ext cx="280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 b="1" kern="1200">
                    <a:solidFill>
                      <a:srgbClr val="FFFFFF"/>
                    </a:solidFill>
                    <a:latin typeface="Times New Roman" pitchFamily="18" charset="0"/>
                    <a:ea typeface="+mn-ea"/>
                    <a:cs typeface="+mn-cs"/>
                  </a:rPr>
                  <a:t>+</a:t>
                </a:r>
              </a:p>
            </p:txBody>
          </p:sp>
          <p:sp>
            <p:nvSpPr>
              <p:cNvPr id="17425" name="Text Box 9"/>
              <p:cNvSpPr txBox="1">
                <a:spLocks noChangeArrowheads="1"/>
              </p:cNvSpPr>
              <p:nvPr/>
            </p:nvSpPr>
            <p:spPr bwMode="auto">
              <a:xfrm>
                <a:off x="3168" y="172"/>
                <a:ext cx="280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600" b="1" kern="1200">
                    <a:solidFill>
                      <a:srgbClr val="FFFFFF"/>
                    </a:solidFill>
                    <a:latin typeface="Times New Roman" pitchFamily="18" charset="0"/>
                    <a:ea typeface="+mn-ea"/>
                    <a:cs typeface="+mn-cs"/>
                  </a:rPr>
                  <a:t>+</a:t>
                </a:r>
              </a:p>
            </p:txBody>
          </p:sp>
        </p:grpSp>
        <p:sp>
          <p:nvSpPr>
            <p:cNvPr id="17419" name="Line 12"/>
            <p:cNvSpPr>
              <a:spLocks noChangeShapeType="1"/>
            </p:cNvSpPr>
            <p:nvPr/>
          </p:nvSpPr>
          <p:spPr bwMode="auto">
            <a:xfrm>
              <a:off x="240" y="624"/>
              <a:ext cx="5424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3600" b="1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</p:grp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365125" y="2020888"/>
            <a:ext cx="28797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  <a:buFont typeface="Wingdings" pitchFamily="2" charset="2"/>
              <a:buChar char="ü"/>
            </a:pPr>
            <a:r>
              <a:rPr lang="en-US" sz="2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rPr>
              <a:t>Indicativo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  <a:buFont typeface="Wingdings" pitchFamily="2" charset="2"/>
              <a:buChar char="ü"/>
            </a:pPr>
            <a:endParaRPr lang="en-US" sz="2400" b="1" kern="1200">
              <a:solidFill>
                <a:srgbClr val="FFFFFF"/>
              </a:solidFill>
              <a:latin typeface="Arial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  <a:buFont typeface="Wingdings" pitchFamily="2" charset="2"/>
              <a:buChar char="ü"/>
            </a:pPr>
            <a:r>
              <a:rPr lang="en-US" sz="2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rPr>
              <a:t>“Verbo especial”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5943600" y="2057400"/>
            <a:ext cx="272573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  <a:buFont typeface="Wingdings" pitchFamily="2" charset="2"/>
              <a:buChar char="ü"/>
            </a:pPr>
            <a:r>
              <a:rPr lang="en-US" sz="2400" b="1" i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rPr>
              <a:t>Sujeto diferente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  <a:buFont typeface="Wingdings" pitchFamily="2" charset="2"/>
              <a:buChar char="ü"/>
            </a:pPr>
            <a:endParaRPr lang="en-US" sz="2400" b="1" i="1" kern="1200">
              <a:solidFill>
                <a:srgbClr val="FFFFFF"/>
              </a:solidFill>
              <a:latin typeface="Arial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  <a:buFont typeface="Wingdings" pitchFamily="2" charset="2"/>
              <a:buChar char="ü"/>
            </a:pPr>
            <a:r>
              <a:rPr lang="en-US" sz="2400" b="1" kern="1200">
                <a:solidFill>
                  <a:srgbClr val="FFFFFF"/>
                </a:solidFill>
                <a:latin typeface="Arial" charset="0"/>
                <a:ea typeface="+mn-ea"/>
                <a:cs typeface="+mn-cs"/>
              </a:rPr>
              <a:t>Subjuntivo</a:t>
            </a:r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914400" y="3733800"/>
            <a:ext cx="7412038" cy="2827338"/>
            <a:chOff x="576" y="2352"/>
            <a:chExt cx="4669" cy="1781"/>
          </a:xfrm>
        </p:grpSpPr>
        <p:pic>
          <p:nvPicPr>
            <p:cNvPr id="17415" name="Picture 17" descr="C:\Program Files\Microsoft Office\Clipart\Powerpnt\talk1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76" y="2592"/>
              <a:ext cx="541" cy="15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16" name="AutoShape 18"/>
            <p:cNvSpPr>
              <a:spLocks noChangeArrowheads="1"/>
            </p:cNvSpPr>
            <p:nvPr/>
          </p:nvSpPr>
          <p:spPr bwMode="auto">
            <a:xfrm>
              <a:off x="1248" y="2352"/>
              <a:ext cx="3936" cy="720"/>
            </a:xfrm>
            <a:prstGeom prst="wedgeRoundRectCallout">
              <a:avLst>
                <a:gd name="adj1" fmla="val -44130"/>
                <a:gd name="adj2" fmla="val 76667"/>
                <a:gd name="adj3" fmla="val 1666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17417" name="Text Box 19"/>
            <p:cNvSpPr txBox="1">
              <a:spLocks noChangeArrowheads="1"/>
            </p:cNvSpPr>
            <p:nvPr/>
          </p:nvSpPr>
          <p:spPr bwMode="auto">
            <a:xfrm>
              <a:off x="1248" y="2544"/>
              <a:ext cx="399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>
                  <a:solidFill>
                    <a:srgbClr val="000000"/>
                  </a:solidFill>
                  <a:latin typeface="Times New Roman" pitchFamily="18" charset="0"/>
                  <a:ea typeface="+mn-ea"/>
                  <a:cs typeface="+mn-cs"/>
                </a:rPr>
                <a:t>Yo</a:t>
              </a:r>
              <a:r>
                <a:rPr lang="en-US" sz="2400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 </a:t>
              </a:r>
              <a:r>
                <a:rPr lang="en-US" sz="2400" kern="1200">
                  <a:solidFill>
                    <a:srgbClr val="FF0033"/>
                  </a:solidFill>
                  <a:latin typeface="Times New Roman" pitchFamily="18" charset="0"/>
                  <a:ea typeface="+mn-ea"/>
                  <a:cs typeface="+mn-cs"/>
                </a:rPr>
                <a:t>insisto en</a:t>
              </a:r>
              <a:r>
                <a:rPr lang="en-US" sz="2400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 </a:t>
              </a:r>
              <a:r>
                <a:rPr lang="en-US" sz="2400" b="1" kern="1200">
                  <a:solidFill>
                    <a:srgbClr val="000099"/>
                  </a:solidFill>
                  <a:latin typeface="Times New Roman" pitchFamily="18" charset="0"/>
                  <a:ea typeface="+mn-ea"/>
                  <a:cs typeface="+mn-cs"/>
                </a:rPr>
                <a:t>QUE</a:t>
              </a:r>
              <a:r>
                <a:rPr lang="en-US" sz="2400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 </a:t>
              </a:r>
              <a:r>
                <a:rPr lang="en-US" sz="2400" kern="1200">
                  <a:solidFill>
                    <a:srgbClr val="000000"/>
                  </a:solidFill>
                  <a:latin typeface="Times New Roman" pitchFamily="18" charset="0"/>
                  <a:ea typeface="+mn-ea"/>
                  <a:cs typeface="+mn-cs"/>
                </a:rPr>
                <a:t>mis estudiantes</a:t>
              </a:r>
              <a:r>
                <a:rPr lang="en-US" sz="2400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 </a:t>
              </a:r>
              <a:r>
                <a:rPr lang="en-US" sz="2400" kern="1200">
                  <a:solidFill>
                    <a:srgbClr val="FF0033"/>
                  </a:solidFill>
                  <a:latin typeface="Times New Roman" pitchFamily="18" charset="0"/>
                  <a:ea typeface="+mn-ea"/>
                  <a:cs typeface="+mn-cs"/>
                </a:rPr>
                <a:t>hagan</a:t>
              </a:r>
              <a:r>
                <a:rPr lang="en-US" sz="2400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 </a:t>
              </a:r>
              <a:r>
                <a:rPr lang="en-US" sz="2400" kern="1200">
                  <a:solidFill>
                    <a:srgbClr val="000000"/>
                  </a:solidFill>
                  <a:latin typeface="Times New Roman" pitchFamily="18" charset="0"/>
                  <a:ea typeface="+mn-ea"/>
                  <a:cs typeface="+mn-cs"/>
                </a:rPr>
                <a:t>la tarea.</a:t>
              </a:r>
            </a:p>
          </p:txBody>
        </p:sp>
      </p:grp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4" grpId="0" build="p" autoUpdateAnimBg="0"/>
      <p:bldP spid="1537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10C85D87-0E7F-497C-8A67-4E40B71EEF59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0" y="304800"/>
            <a:ext cx="9525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“</a:t>
            </a:r>
            <a:r>
              <a:rPr lang="en-US" sz="4400" b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Verbos</a:t>
            </a:r>
            <a:r>
              <a:rPr lang="en-US" sz="44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 y </a:t>
            </a:r>
            <a:r>
              <a:rPr lang="en-US" sz="4400" b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expresiones</a:t>
            </a:r>
            <a:r>
              <a:rPr lang="en-US" sz="44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4400" b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especiales</a:t>
            </a:r>
            <a:r>
              <a:rPr lang="en-US" sz="44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” de…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52400" y="2819400"/>
            <a:ext cx="1849438" cy="1738313"/>
            <a:chOff x="624" y="1008"/>
            <a:chExt cx="1165" cy="1095"/>
          </a:xfrm>
        </p:grpSpPr>
        <p:pic>
          <p:nvPicPr>
            <p:cNvPr id="18446" name="Picture 2" descr="c:\Program Files\Common Files\Microsoft Shared\Clipart\cagcat50\bd07175_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24" y="1008"/>
              <a:ext cx="1165" cy="7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47" name="Text Box 7"/>
            <p:cNvSpPr txBox="1">
              <a:spLocks noChangeArrowheads="1"/>
            </p:cNvSpPr>
            <p:nvPr/>
          </p:nvSpPr>
          <p:spPr bwMode="auto">
            <a:xfrm>
              <a:off x="728" y="1776"/>
              <a:ext cx="94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Emoción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6172200" y="2895600"/>
            <a:ext cx="2417763" cy="1993900"/>
            <a:chOff x="3408" y="1008"/>
            <a:chExt cx="1713" cy="1657"/>
          </a:xfrm>
        </p:grpSpPr>
        <p:pic>
          <p:nvPicPr>
            <p:cNvPr id="18444" name="Picture 3" descr="c:\Program Files\Common Files\Microsoft Shared\Clipart\cagcat50\bd04956_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08"/>
              <a:ext cx="1296" cy="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45" name="Text Box 9"/>
            <p:cNvSpPr txBox="1">
              <a:spLocks noChangeArrowheads="1"/>
            </p:cNvSpPr>
            <p:nvPr/>
          </p:nvSpPr>
          <p:spPr bwMode="auto">
            <a:xfrm>
              <a:off x="3607" y="1872"/>
              <a:ext cx="1514" cy="7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Expresiones 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impersonales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3124200" y="4191000"/>
            <a:ext cx="1525588" cy="2133600"/>
            <a:chOff x="1008" y="2352"/>
            <a:chExt cx="961" cy="1479"/>
          </a:xfrm>
        </p:grpSpPr>
        <p:pic>
          <p:nvPicPr>
            <p:cNvPr id="18442" name="Picture 4" descr="c:\Program Files\Common Files\Microsoft Shared\Clipart\cagcat50\bd04912_.wm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08" y="2352"/>
              <a:ext cx="961" cy="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1176" y="3504"/>
              <a:ext cx="6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Duda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2895600" y="1600200"/>
            <a:ext cx="1903413" cy="2133600"/>
            <a:chOff x="3250" y="2543"/>
            <a:chExt cx="1117" cy="1336"/>
          </a:xfrm>
        </p:grpSpPr>
        <p:pic>
          <p:nvPicPr>
            <p:cNvPr id="18440" name="Picture 5" descr="c:\Office2000\Clipart\Pub60Cor\bd00146_.wmf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312" y="2543"/>
              <a:ext cx="1055" cy="10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41" name="Text Box 13"/>
            <p:cNvSpPr txBox="1">
              <a:spLocks noChangeArrowheads="1"/>
            </p:cNvSpPr>
            <p:nvPr/>
          </p:nvSpPr>
          <p:spPr bwMode="auto">
            <a:xfrm>
              <a:off x="3250" y="3552"/>
              <a:ext cx="108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Influencia</a:t>
              </a:r>
            </a:p>
          </p:txBody>
        </p:sp>
      </p:grp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4F78FF7A-23BD-4D1F-8EA2-0381A7BB4136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990600" y="304800"/>
            <a:ext cx="6513513" cy="1938338"/>
            <a:chOff x="226" y="144"/>
            <a:chExt cx="4103" cy="1221"/>
          </a:xfrm>
        </p:grpSpPr>
        <p:grpSp>
          <p:nvGrpSpPr>
            <p:cNvPr id="3" name="Group 17"/>
            <p:cNvGrpSpPr>
              <a:grpSpLocks/>
            </p:cNvGrpSpPr>
            <p:nvPr/>
          </p:nvGrpSpPr>
          <p:grpSpPr bwMode="auto">
            <a:xfrm>
              <a:off x="226" y="144"/>
              <a:ext cx="830" cy="768"/>
              <a:chOff x="226" y="144"/>
              <a:chExt cx="830" cy="768"/>
            </a:xfrm>
          </p:grpSpPr>
          <p:pic>
            <p:nvPicPr>
              <p:cNvPr id="19477" name="Picture 3" descr="c:\Program Files\Common Files\Microsoft Shared\Clipart\cagcat50\bd07175_.wmf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40" y="144"/>
                <a:ext cx="792" cy="5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9478" name="Text Box 4"/>
              <p:cNvSpPr txBox="1">
                <a:spLocks noChangeArrowheads="1"/>
              </p:cNvSpPr>
              <p:nvPr/>
            </p:nvSpPr>
            <p:spPr bwMode="auto">
              <a:xfrm>
                <a:off x="226" y="624"/>
                <a:ext cx="83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 b="1" i="1" kern="1200">
                    <a:solidFill>
                      <a:srgbClr val="FFFFFF"/>
                    </a:solidFill>
                    <a:latin typeface="Times New Roman" pitchFamily="18" charset="0"/>
                    <a:ea typeface="+mn-ea"/>
                    <a:cs typeface="+mn-cs"/>
                  </a:rPr>
                  <a:t>Emoción</a:t>
                </a:r>
              </a:p>
            </p:txBody>
          </p:sp>
        </p:grpSp>
        <p:sp>
          <p:nvSpPr>
            <p:cNvPr id="19476" name="Text Box 21"/>
            <p:cNvSpPr txBox="1">
              <a:spLocks noChangeArrowheads="1"/>
            </p:cNvSpPr>
            <p:nvPr/>
          </p:nvSpPr>
          <p:spPr bwMode="auto">
            <a:xfrm>
              <a:off x="1536" y="144"/>
              <a:ext cx="2793" cy="1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alegrarse de, tener miedo de,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temer, gustar, molestar, etc…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Mandar, demandar, prohibir, etc…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FFFF00"/>
                </a:solidFill>
                <a:latin typeface="Times New Roman" pitchFamily="18" charset="0"/>
                <a:ea typeface="+mn-ea"/>
                <a:cs typeface="+mn-cs"/>
              </a:endParaRP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2400" kern="1200">
                <a:solidFill>
                  <a:srgbClr val="FFFF00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304800" y="3581400"/>
            <a:ext cx="5670550" cy="1676400"/>
            <a:chOff x="144" y="1200"/>
            <a:chExt cx="3572" cy="1056"/>
          </a:xfrm>
        </p:grpSpPr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144" y="1200"/>
              <a:ext cx="948" cy="1056"/>
              <a:chOff x="144" y="1344"/>
              <a:chExt cx="948" cy="1056"/>
            </a:xfrm>
          </p:grpSpPr>
          <p:pic>
            <p:nvPicPr>
              <p:cNvPr id="19473" name="Picture 6" descr="c:\Office2000\Clipart\Pub60Cor\bd00146_.wmf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240" y="1344"/>
                <a:ext cx="782" cy="7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9474" name="Text Box 7"/>
              <p:cNvSpPr txBox="1">
                <a:spLocks noChangeArrowheads="1"/>
              </p:cNvSpPr>
              <p:nvPr/>
            </p:nvSpPr>
            <p:spPr bwMode="auto">
              <a:xfrm>
                <a:off x="144" y="2112"/>
                <a:ext cx="94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 b="1" i="1" kern="1200">
                    <a:solidFill>
                      <a:srgbClr val="FFFFFF"/>
                    </a:solidFill>
                    <a:latin typeface="Times New Roman" pitchFamily="18" charset="0"/>
                    <a:ea typeface="+mn-ea"/>
                    <a:cs typeface="+mn-cs"/>
                  </a:rPr>
                  <a:t>Influencia</a:t>
                </a:r>
              </a:p>
            </p:txBody>
          </p:sp>
        </p:grpSp>
        <p:sp>
          <p:nvSpPr>
            <p:cNvPr id="19472" name="Text Box 22"/>
            <p:cNvSpPr txBox="1">
              <a:spLocks noChangeArrowheads="1"/>
            </p:cNvSpPr>
            <p:nvPr/>
          </p:nvSpPr>
          <p:spPr bwMode="auto">
            <a:xfrm>
              <a:off x="1102" y="1306"/>
              <a:ext cx="2614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querer, requerir, desear, sugerir, 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pedir, preferir, necesitar, etc…</a:t>
              </a:r>
            </a:p>
          </p:txBody>
        </p:sp>
      </p:grp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3276600" y="1752600"/>
            <a:ext cx="5227638" cy="1752600"/>
            <a:chOff x="2064" y="2064"/>
            <a:chExt cx="3293" cy="1104"/>
          </a:xfrm>
        </p:grpSpPr>
        <p:grpSp>
          <p:nvGrpSpPr>
            <p:cNvPr id="7" name="Group 19"/>
            <p:cNvGrpSpPr>
              <a:grpSpLocks/>
            </p:cNvGrpSpPr>
            <p:nvPr/>
          </p:nvGrpSpPr>
          <p:grpSpPr bwMode="auto">
            <a:xfrm>
              <a:off x="4704" y="2064"/>
              <a:ext cx="653" cy="1104"/>
              <a:chOff x="2400" y="1488"/>
              <a:chExt cx="653" cy="1104"/>
            </a:xfrm>
          </p:grpSpPr>
          <p:pic>
            <p:nvPicPr>
              <p:cNvPr id="19469" name="Picture 10" descr="c:\Program Files\Common Files\Microsoft Shared\Clipart\cagcat50\bd04912_.wmf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400" y="1488"/>
                <a:ext cx="653" cy="8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9470" name="Text Box 11"/>
              <p:cNvSpPr txBox="1">
                <a:spLocks noChangeArrowheads="1"/>
              </p:cNvSpPr>
              <p:nvPr/>
            </p:nvSpPr>
            <p:spPr bwMode="auto">
              <a:xfrm>
                <a:off x="2422" y="2304"/>
                <a:ext cx="55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 b="1" i="1" kern="1200">
                    <a:solidFill>
                      <a:srgbClr val="FFFFFF"/>
                    </a:solidFill>
                    <a:latin typeface="Times New Roman" pitchFamily="18" charset="0"/>
                    <a:ea typeface="+mn-ea"/>
                    <a:cs typeface="+mn-cs"/>
                  </a:rPr>
                  <a:t>Duda</a:t>
                </a:r>
              </a:p>
            </p:txBody>
          </p:sp>
        </p:grpSp>
        <p:sp>
          <p:nvSpPr>
            <p:cNvPr id="19468" name="Text Box 23"/>
            <p:cNvSpPr txBox="1">
              <a:spLocks noChangeArrowheads="1"/>
            </p:cNvSpPr>
            <p:nvPr/>
          </p:nvSpPr>
          <p:spPr bwMode="auto">
            <a:xfrm>
              <a:off x="2064" y="2208"/>
              <a:ext cx="2540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dudar, no creer, no pensar,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no estar seguro de, negar, etc…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2886075" y="5181600"/>
            <a:ext cx="6365875" cy="1668463"/>
            <a:chOff x="1818" y="3360"/>
            <a:chExt cx="4010" cy="1051"/>
          </a:xfrm>
        </p:grpSpPr>
        <p:grpSp>
          <p:nvGrpSpPr>
            <p:cNvPr id="9" name="Group 20"/>
            <p:cNvGrpSpPr>
              <a:grpSpLocks/>
            </p:cNvGrpSpPr>
            <p:nvPr/>
          </p:nvGrpSpPr>
          <p:grpSpPr bwMode="auto">
            <a:xfrm>
              <a:off x="4608" y="3360"/>
              <a:ext cx="1220" cy="1051"/>
              <a:chOff x="3744" y="528"/>
              <a:chExt cx="1220" cy="1051"/>
            </a:xfrm>
          </p:grpSpPr>
          <p:pic>
            <p:nvPicPr>
              <p:cNvPr id="19465" name="Picture 14" descr="c:\Program Files\Common Files\Microsoft Shared\Clipart\cagcat50\bd04956_.wmf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3744" y="528"/>
                <a:ext cx="881" cy="5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9466" name="Text Box 15"/>
              <p:cNvSpPr txBox="1">
                <a:spLocks noChangeArrowheads="1"/>
              </p:cNvSpPr>
              <p:nvPr/>
            </p:nvSpPr>
            <p:spPr bwMode="auto">
              <a:xfrm>
                <a:off x="3792" y="1056"/>
                <a:ext cx="1172" cy="5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 b="1" i="1" kern="1200">
                    <a:solidFill>
                      <a:srgbClr val="FFFFFF"/>
                    </a:solidFill>
                    <a:latin typeface="Times New Roman" pitchFamily="18" charset="0"/>
                    <a:ea typeface="+mn-ea"/>
                    <a:cs typeface="+mn-cs"/>
                  </a:rPr>
                  <a:t>Expresiones </a:t>
                </a:r>
              </a:p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400" b="1" i="1" kern="1200">
                    <a:solidFill>
                      <a:srgbClr val="FFFFFF"/>
                    </a:solidFill>
                    <a:latin typeface="Times New Roman" pitchFamily="18" charset="0"/>
                    <a:ea typeface="+mn-ea"/>
                    <a:cs typeface="+mn-cs"/>
                  </a:rPr>
                  <a:t>impersonales</a:t>
                </a:r>
              </a:p>
            </p:txBody>
          </p:sp>
        </p:grpSp>
        <p:sp>
          <p:nvSpPr>
            <p:cNvPr id="19464" name="Text Box 24"/>
            <p:cNvSpPr txBox="1">
              <a:spLocks noChangeArrowheads="1"/>
            </p:cNvSpPr>
            <p:nvPr/>
          </p:nvSpPr>
          <p:spPr bwMode="auto">
            <a:xfrm>
              <a:off x="1818" y="3552"/>
              <a:ext cx="241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Es probable, es posible, etc…</a:t>
              </a:r>
            </a:p>
          </p:txBody>
        </p:sp>
      </p:grp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E3AA9AD-E20A-41EA-987E-40762CDD72A0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806450" y="390525"/>
            <a:ext cx="520700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kern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 Extra Bold" pitchFamily="18" charset="0"/>
                <a:ea typeface="+mn-ea"/>
                <a:cs typeface="+mn-cs"/>
              </a:rPr>
              <a:t>W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kern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 Extra Bold" pitchFamily="18" charset="0"/>
                <a:ea typeface="+mn-ea"/>
                <a:cs typeface="+mn-cs"/>
              </a:rPr>
              <a:t>E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kern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 Extra Bold" pitchFamily="18" charset="0"/>
                <a:ea typeface="+mn-ea"/>
                <a:cs typeface="+mn-cs"/>
              </a:rPr>
              <a:t>I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kern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 Extra Bold" pitchFamily="18" charset="0"/>
                <a:ea typeface="+mn-ea"/>
                <a:cs typeface="+mn-cs"/>
              </a:rPr>
              <a:t>R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kern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 Extra Bold" pitchFamily="18" charset="0"/>
                <a:ea typeface="+mn-ea"/>
                <a:cs typeface="+mn-cs"/>
              </a:rPr>
              <a:t>D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kern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 Extra Bold" pitchFamily="18" charset="0"/>
                <a:ea typeface="+mn-ea"/>
                <a:cs typeface="+mn-cs"/>
              </a:rPr>
              <a:t>O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149475" y="381000"/>
            <a:ext cx="147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u="sng" kern="120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W</a:t>
            </a:r>
            <a:r>
              <a:rPr lang="en-US" sz="2400" kern="120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ishes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165350" y="1524000"/>
            <a:ext cx="1743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u="sng" kern="120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E</a:t>
            </a:r>
            <a:r>
              <a:rPr lang="en-US" sz="2400" kern="120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motion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2165350" y="2590800"/>
            <a:ext cx="461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u="sng" kern="120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I</a:t>
            </a:r>
            <a:r>
              <a:rPr lang="en-US" sz="2400" kern="120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mpersonal Expressions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2165350" y="3657600"/>
            <a:ext cx="56573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u="sng" kern="1200" dirty="0" smtClean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R</a:t>
            </a:r>
            <a:r>
              <a:rPr lang="en-US" sz="2400" kern="1200" dirty="0" smtClean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equests / Recommendations</a:t>
            </a:r>
            <a:endParaRPr lang="en-US" sz="2400" kern="1200" dirty="0">
              <a:solidFill>
                <a:srgbClr val="FFFF00"/>
              </a:solidFill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2165350" y="4800600"/>
            <a:ext cx="2740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u="sng" kern="120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D</a:t>
            </a:r>
            <a:r>
              <a:rPr lang="en-US" sz="2400" kern="120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oubt / </a:t>
            </a:r>
            <a:r>
              <a:rPr lang="en-US" sz="2400" u="sng" kern="120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D</a:t>
            </a:r>
            <a:r>
              <a:rPr lang="en-US" sz="2400" kern="120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enial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2165350" y="5867400"/>
            <a:ext cx="34646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u="sng" kern="1200" dirty="0" err="1" smtClean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O</a:t>
            </a:r>
            <a:r>
              <a:rPr lang="en-US" sz="2400" kern="1200" dirty="0" err="1" smtClean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jalá</a:t>
            </a:r>
            <a:r>
              <a:rPr lang="en-US" sz="2400" kern="1200" dirty="0" smtClean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 / </a:t>
            </a:r>
            <a:r>
              <a:rPr lang="en-US" sz="2400" u="sng" dirty="0" smtClean="0">
                <a:solidFill>
                  <a:srgbClr val="FFFF00"/>
                </a:solidFill>
                <a:latin typeface="Rockwell Extra Bold" pitchFamily="18" charset="0"/>
              </a:rPr>
              <a:t>O</a:t>
            </a:r>
            <a:r>
              <a:rPr lang="en-US" sz="2400" dirty="0" smtClean="0">
                <a:solidFill>
                  <a:srgbClr val="FFFF00"/>
                </a:solidFill>
                <a:latin typeface="Rockwell Extra Bold" pitchFamily="18" charset="0"/>
              </a:rPr>
              <a:t>bligation</a:t>
            </a:r>
            <a:endParaRPr lang="en-US" sz="2400" kern="1200" dirty="0">
              <a:solidFill>
                <a:srgbClr val="FFFF00"/>
              </a:solidFill>
              <a:latin typeface="Rockwell Extra Bold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59" grpId="0" autoUpdateAnimBg="0"/>
      <p:bldP spid="19460" grpId="0" autoUpdateAnimBg="0"/>
      <p:bldP spid="19461" grpId="0" autoUpdateAnimBg="0"/>
      <p:bldP spid="19462" grpId="0" autoUpdateAnimBg="0"/>
      <p:bldP spid="19463" grpId="0" autoUpdateAnimBg="0"/>
      <p:bldP spid="1946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60E8854D-2430-4D42-9430-24D29BF6071D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b="1" dirty="0" smtClean="0">
                <a:solidFill>
                  <a:srgbClr val="FFFFCC"/>
                </a:solidFill>
                <a:latin typeface="Times New Roman" pitchFamily="18" charset="0"/>
              </a:rPr>
              <a:t>Los </a:t>
            </a:r>
            <a:r>
              <a:rPr lang="en-US" sz="5400" b="1" dirty="0" err="1" smtClean="0">
                <a:solidFill>
                  <a:srgbClr val="FFFFCC"/>
                </a:solidFill>
                <a:latin typeface="Times New Roman" pitchFamily="18" charset="0"/>
              </a:rPr>
              <a:t>modos</a:t>
            </a:r>
            <a:r>
              <a:rPr lang="en-US" sz="5400" b="1" dirty="0" smtClean="0">
                <a:solidFill>
                  <a:srgbClr val="FFFFCC"/>
                </a:solidFill>
                <a:latin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FFCC"/>
                </a:solidFill>
                <a:latin typeface="Times New Roman" pitchFamily="18" charset="0"/>
              </a:rPr>
              <a:t>verbales</a:t>
            </a:r>
            <a:r>
              <a:rPr lang="en-US" sz="5400" b="1" dirty="0" smtClean="0">
                <a:solidFill>
                  <a:srgbClr val="FFFFCC"/>
                </a:solidFill>
                <a:latin typeface="Times New Roman" pitchFamily="18" charset="0"/>
              </a:rPr>
              <a:t>: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3219450" y="5384800"/>
            <a:ext cx="5619750" cy="1168400"/>
            <a:chOff x="288" y="3392"/>
            <a:chExt cx="3540" cy="736"/>
          </a:xfrm>
        </p:grpSpPr>
        <p:pic>
          <p:nvPicPr>
            <p:cNvPr id="4107" name="Picture 6" descr="c:\Program Files\Common Files\Microsoft Shared\Clipart\cagcat50\bd06663_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80" y="3392"/>
              <a:ext cx="848" cy="7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8" name="Rectangle 9"/>
            <p:cNvSpPr>
              <a:spLocks noChangeArrowheads="1"/>
            </p:cNvSpPr>
            <p:nvPr/>
          </p:nvSpPr>
          <p:spPr bwMode="auto">
            <a:xfrm>
              <a:off x="288" y="3552"/>
              <a:ext cx="27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l" rtl="0" fontAlgn="base">
                <a:spcBef>
                  <a:spcPct val="20000"/>
                </a:spcBef>
                <a:spcAft>
                  <a:spcPct val="0"/>
                </a:spcAft>
                <a:buClr>
                  <a:srgbClr val="FF0033"/>
                </a:buClr>
                <a:buSzPct val="120000"/>
                <a:buFont typeface="Wingdings" pitchFamily="2" charset="2"/>
                <a:buChar char="ü"/>
              </a:pPr>
              <a:r>
                <a:rPr lang="en-US" sz="3200" b="1" kern="1200">
                  <a:solidFill>
                    <a:srgbClr val="FFFFCC"/>
                  </a:solidFill>
                  <a:latin typeface="Times New Roman" pitchFamily="18" charset="0"/>
                  <a:ea typeface="+mn-ea"/>
                  <a:cs typeface="+mn-cs"/>
                </a:rPr>
                <a:t>El modo subjuntivo</a:t>
              </a:r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822450" y="3352800"/>
            <a:ext cx="5568950" cy="1204913"/>
            <a:chOff x="288" y="2208"/>
            <a:chExt cx="3508" cy="759"/>
          </a:xfrm>
        </p:grpSpPr>
        <p:pic>
          <p:nvPicPr>
            <p:cNvPr id="4105" name="Picture 5" descr="C:\Program Files\Microsoft Office\Clipart\Powerpnt\finger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80" y="2208"/>
              <a:ext cx="816" cy="7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288" y="2400"/>
              <a:ext cx="27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l" rtl="0" fontAlgn="base">
                <a:spcBef>
                  <a:spcPct val="20000"/>
                </a:spcBef>
                <a:spcAft>
                  <a:spcPct val="0"/>
                </a:spcAft>
                <a:buClr>
                  <a:srgbClr val="FF0033"/>
                </a:buClr>
                <a:buSzPct val="120000"/>
                <a:buFont typeface="Wingdings" pitchFamily="2" charset="2"/>
                <a:buChar char="ü"/>
              </a:pPr>
              <a:r>
                <a:rPr lang="en-US" sz="3200" b="1" kern="1200">
                  <a:solidFill>
                    <a:srgbClr val="FFFFCC"/>
                  </a:solidFill>
                  <a:latin typeface="Times New Roman" pitchFamily="18" charset="0"/>
                  <a:ea typeface="+mn-ea"/>
                  <a:cs typeface="+mn-cs"/>
                </a:rPr>
                <a:t>El modo imperativo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52400" y="1600200"/>
            <a:ext cx="5645150" cy="1201738"/>
            <a:chOff x="288" y="1104"/>
            <a:chExt cx="3556" cy="757"/>
          </a:xfrm>
        </p:grpSpPr>
        <p:pic>
          <p:nvPicPr>
            <p:cNvPr id="4103" name="Picture 8" descr="c:\Program Files\Common Files\Microsoft Shared\Clipart\cagcat50\bs00554_.wm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976" y="1104"/>
              <a:ext cx="868" cy="7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4" name="Rectangle 15"/>
            <p:cNvSpPr>
              <a:spLocks noChangeArrowheads="1"/>
            </p:cNvSpPr>
            <p:nvPr/>
          </p:nvSpPr>
          <p:spPr bwMode="auto">
            <a:xfrm>
              <a:off x="288" y="1296"/>
              <a:ext cx="27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l" rtl="0" fontAlgn="base">
                <a:spcBef>
                  <a:spcPct val="20000"/>
                </a:spcBef>
                <a:spcAft>
                  <a:spcPct val="0"/>
                </a:spcAft>
                <a:buClr>
                  <a:srgbClr val="FF0033"/>
                </a:buClr>
                <a:buSzPct val="120000"/>
                <a:buFont typeface="Wingdings" pitchFamily="2" charset="2"/>
                <a:buChar char="ü"/>
              </a:pPr>
              <a:r>
                <a:rPr lang="en-US" sz="3200" b="1" kern="1200">
                  <a:solidFill>
                    <a:srgbClr val="FFFFCC"/>
                  </a:solidFill>
                  <a:latin typeface="Times New Roman" pitchFamily="18" charset="0"/>
                  <a:ea typeface="+mn-ea"/>
                  <a:cs typeface="+mn-cs"/>
                </a:rPr>
                <a:t>El modo indicativo</a:t>
              </a:r>
            </a:p>
          </p:txBody>
        </p:sp>
      </p:grp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C9EAAE4A-F0CF-473B-A754-1EE147A007DB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193800" y="225425"/>
            <a:ext cx="67659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i="1" u="sng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Las </a:t>
            </a:r>
            <a:r>
              <a:rPr lang="en-US" sz="4000" b="1" i="1" u="sng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Expresiones</a:t>
            </a:r>
            <a:r>
              <a:rPr lang="en-US" sz="4000" b="1" i="1" u="sng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en-US" sz="4000" b="1" i="1" u="sng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Impersonales</a:t>
            </a:r>
            <a:r>
              <a:rPr lang="en-US" sz="40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: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457200" y="1524000"/>
            <a:ext cx="5530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200">
                <a:solidFill>
                  <a:srgbClr val="FF0033"/>
                </a:solidFill>
                <a:latin typeface="Times New Roman" pitchFamily="18" charset="0"/>
                <a:ea typeface="+mn-ea"/>
                <a:cs typeface="+mn-cs"/>
              </a:rPr>
              <a:t>1.</a:t>
            </a:r>
            <a:r>
              <a:rPr lang="en-US" sz="2800" b="1" kern="1200">
                <a:solidFill>
                  <a:srgbClr val="FFFF00"/>
                </a:solidFill>
                <a:latin typeface="Times New Roman" pitchFamily="18" charset="0"/>
                <a:ea typeface="+mn-ea"/>
                <a:cs typeface="+mn-cs"/>
              </a:rPr>
              <a:t>  Requieren el uso del </a:t>
            </a:r>
            <a:r>
              <a:rPr lang="en-US" sz="2800" b="1" u="sng" kern="1200">
                <a:solidFill>
                  <a:srgbClr val="FFFF00"/>
                </a:solidFill>
                <a:latin typeface="Times New Roman" pitchFamily="18" charset="0"/>
                <a:ea typeface="+mn-ea"/>
                <a:cs typeface="+mn-cs"/>
              </a:rPr>
              <a:t>subjuntivo</a:t>
            </a:r>
            <a:r>
              <a:rPr lang="en-US" sz="2800" b="1" kern="1200">
                <a:solidFill>
                  <a:srgbClr val="FFFF00"/>
                </a:solidFill>
                <a:latin typeface="Times New Roman" pitchFamily="18" charset="0"/>
                <a:ea typeface="+mn-ea"/>
                <a:cs typeface="+mn-cs"/>
              </a:rPr>
              <a:t>: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85800" y="2209800"/>
            <a:ext cx="7948613" cy="1552575"/>
            <a:chOff x="432" y="1392"/>
            <a:chExt cx="5007" cy="978"/>
          </a:xfrm>
        </p:grpSpPr>
        <p:sp>
          <p:nvSpPr>
            <p:cNvPr id="21515" name="Text Box 4"/>
            <p:cNvSpPr txBox="1">
              <a:spLocks noChangeArrowheads="1"/>
            </p:cNvSpPr>
            <p:nvPr/>
          </p:nvSpPr>
          <p:spPr bwMode="auto">
            <a:xfrm>
              <a:off x="432" y="1392"/>
              <a:ext cx="3456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 es necesario, es preciso, es menester,       es posible, es imposible, es probable,       es importante, es una lástima, es mejor, más vale, está bien, etc…</a:t>
              </a:r>
            </a:p>
          </p:txBody>
        </p:sp>
        <p:sp>
          <p:nvSpPr>
            <p:cNvPr id="21516" name="Text Box 5"/>
            <p:cNvSpPr txBox="1">
              <a:spLocks noChangeArrowheads="1"/>
            </p:cNvSpPr>
            <p:nvPr/>
          </p:nvSpPr>
          <p:spPr bwMode="auto">
            <a:xfrm>
              <a:off x="4166" y="1674"/>
              <a:ext cx="24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+</a:t>
              </a:r>
            </a:p>
          </p:txBody>
        </p:sp>
        <p:sp>
          <p:nvSpPr>
            <p:cNvPr id="21517" name="Text Box 6"/>
            <p:cNvSpPr txBox="1">
              <a:spLocks noChangeArrowheads="1"/>
            </p:cNvSpPr>
            <p:nvPr/>
          </p:nvSpPr>
          <p:spPr bwMode="auto">
            <a:xfrm>
              <a:off x="4838" y="1689"/>
              <a:ext cx="60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QUE</a:t>
              </a:r>
            </a:p>
          </p:txBody>
        </p:sp>
      </p:grp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457200" y="4724400"/>
            <a:ext cx="5807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200">
                <a:solidFill>
                  <a:srgbClr val="FF0033"/>
                </a:solidFill>
                <a:latin typeface="Times New Roman" pitchFamily="18" charset="0"/>
                <a:ea typeface="+mn-ea"/>
                <a:cs typeface="+mn-cs"/>
              </a:rPr>
              <a:t>2.</a:t>
            </a:r>
            <a:r>
              <a:rPr lang="en-US" sz="2800" b="1" kern="1200">
                <a:solidFill>
                  <a:srgbClr val="FFFF00"/>
                </a:solidFill>
                <a:latin typeface="Times New Roman" pitchFamily="18" charset="0"/>
                <a:ea typeface="+mn-ea"/>
                <a:cs typeface="+mn-cs"/>
              </a:rPr>
              <a:t>  V  O  C  E  S -- Usan el </a:t>
            </a:r>
            <a:r>
              <a:rPr lang="en-US" sz="2800" b="1" u="sng" kern="1200">
                <a:solidFill>
                  <a:srgbClr val="FFFF00"/>
                </a:solidFill>
                <a:latin typeface="Times New Roman" pitchFamily="18" charset="0"/>
                <a:ea typeface="+mn-ea"/>
                <a:cs typeface="+mn-cs"/>
              </a:rPr>
              <a:t>indicativo</a:t>
            </a:r>
            <a:r>
              <a:rPr lang="en-US" sz="2800" b="1" kern="1200">
                <a:solidFill>
                  <a:srgbClr val="FFFF00"/>
                </a:solidFill>
                <a:latin typeface="Times New Roman" pitchFamily="18" charset="0"/>
                <a:ea typeface="+mn-ea"/>
                <a:cs typeface="+mn-cs"/>
              </a:rPr>
              <a:t>:</a:t>
            </a:r>
            <a:endParaRPr lang="en-US" sz="2800" b="1" u="sng" kern="1200">
              <a:solidFill>
                <a:srgbClr val="FFFF00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1322388" y="5502275"/>
            <a:ext cx="6489700" cy="822325"/>
            <a:chOff x="833" y="3466"/>
            <a:chExt cx="4088" cy="518"/>
          </a:xfrm>
        </p:grpSpPr>
        <p:sp>
          <p:nvSpPr>
            <p:cNvPr id="21512" name="Text Box 8"/>
            <p:cNvSpPr txBox="1">
              <a:spLocks noChangeArrowheads="1"/>
            </p:cNvSpPr>
            <p:nvPr/>
          </p:nvSpPr>
          <p:spPr bwMode="auto">
            <a:xfrm>
              <a:off x="833" y="3466"/>
              <a:ext cx="247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es </a:t>
              </a:r>
              <a:r>
                <a:rPr lang="en-US" sz="2400" u="sng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v</a:t>
              </a:r>
              <a:r>
                <a:rPr lang="en-US" sz="24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erdad, es </a:t>
              </a:r>
              <a:r>
                <a:rPr lang="en-US" sz="2400" u="sng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o</a:t>
              </a:r>
              <a:r>
                <a:rPr lang="en-US" sz="24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bvio, es </a:t>
              </a:r>
              <a:r>
                <a:rPr lang="en-US" sz="2400" u="sng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c</a:t>
              </a:r>
              <a:r>
                <a:rPr lang="en-US" sz="24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ierto,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es </a:t>
              </a:r>
              <a:r>
                <a:rPr lang="en-US" sz="2400" u="sng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c</a:t>
              </a:r>
              <a:r>
                <a:rPr lang="en-US" sz="24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laro, es </a:t>
              </a:r>
              <a:r>
                <a:rPr lang="en-US" sz="2400" u="sng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e</a:t>
              </a:r>
              <a:r>
                <a:rPr lang="en-US" sz="24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vidente, es </a:t>
              </a:r>
              <a:r>
                <a:rPr lang="en-US" sz="2400" u="sng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s</a:t>
              </a:r>
              <a:r>
                <a:rPr lang="en-US" sz="24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eguro</a:t>
              </a:r>
            </a:p>
          </p:txBody>
        </p:sp>
        <p:sp>
          <p:nvSpPr>
            <p:cNvPr id="21513" name="Text Box 9"/>
            <p:cNvSpPr txBox="1">
              <a:spLocks noChangeArrowheads="1"/>
            </p:cNvSpPr>
            <p:nvPr/>
          </p:nvSpPr>
          <p:spPr bwMode="auto">
            <a:xfrm>
              <a:off x="3648" y="3609"/>
              <a:ext cx="24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+</a:t>
              </a:r>
            </a:p>
          </p:txBody>
        </p:sp>
        <p:sp>
          <p:nvSpPr>
            <p:cNvPr id="21514" name="Text Box 10"/>
            <p:cNvSpPr txBox="1">
              <a:spLocks noChangeArrowheads="1"/>
            </p:cNvSpPr>
            <p:nvPr/>
          </p:nvSpPr>
          <p:spPr bwMode="auto">
            <a:xfrm>
              <a:off x="4320" y="3609"/>
              <a:ext cx="60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QUE</a:t>
              </a:r>
            </a:p>
          </p:txBody>
        </p:sp>
      </p:grp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utoUpdateAnimBg="0"/>
      <p:bldP spid="22531" grpId="0" autoUpdateAnimBg="0"/>
      <p:bldP spid="22535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9554408B-0308-46A6-8C06-BF982DE3FF0B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2531" name="TextBox 2"/>
          <p:cNvSpPr txBox="1">
            <a:spLocks noChangeArrowheads="1"/>
          </p:cNvSpPr>
          <p:nvPr/>
        </p:nvSpPr>
        <p:spPr bwMode="auto">
          <a:xfrm rot="-1550913">
            <a:off x="3276600" y="2895600"/>
            <a:ext cx="3724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  <a:hlinkClick r:id="rId2"/>
              </a:rPr>
              <a:t>Es todo por ahora.</a:t>
            </a:r>
            <a:endParaRPr lang="en-US" sz="3600" b="1" i="1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6172200" y="6019800"/>
            <a:ext cx="1878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i="1" kern="1200" dirty="0" err="1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  <a:hlinkClick r:id="rId3"/>
              </a:rPr>
              <a:t>Palabras</a:t>
            </a:r>
            <a:endParaRPr lang="en-US" sz="3600" b="1" i="1" kern="1200" dirty="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A4EEC7E8-B2CC-4A95-8610-E79CBC4DDD9A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457200" y="152400"/>
            <a:ext cx="8012113" cy="1524000"/>
            <a:chOff x="288" y="240"/>
            <a:chExt cx="5047" cy="960"/>
          </a:xfrm>
        </p:grpSpPr>
        <p:sp>
          <p:nvSpPr>
            <p:cNvPr id="5136" name="Text Box 2"/>
            <p:cNvSpPr txBox="1">
              <a:spLocks noChangeArrowheads="1"/>
            </p:cNvSpPr>
            <p:nvPr/>
          </p:nvSpPr>
          <p:spPr bwMode="auto">
            <a:xfrm>
              <a:off x="288" y="282"/>
              <a:ext cx="184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El modo indicativo</a:t>
              </a:r>
            </a:p>
          </p:txBody>
        </p:sp>
        <p:sp>
          <p:nvSpPr>
            <p:cNvPr id="5137" name="Text Box 4"/>
            <p:cNvSpPr txBox="1">
              <a:spLocks noChangeArrowheads="1"/>
            </p:cNvSpPr>
            <p:nvPr/>
          </p:nvSpPr>
          <p:spPr bwMode="auto">
            <a:xfrm>
              <a:off x="3024" y="304"/>
              <a:ext cx="2311" cy="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buClr>
                  <a:srgbClr val="FF0033"/>
                </a:buClr>
                <a:buFont typeface="Wingdings" pitchFamily="2" charset="2"/>
                <a:buChar char="ü"/>
              </a:pPr>
              <a:r>
                <a:rPr lang="en-US" sz="2800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Habla de </a:t>
              </a:r>
              <a:r>
                <a:rPr lang="en-US" sz="2800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hechos.</a:t>
              </a:r>
            </a:p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buClr>
                  <a:srgbClr val="FF0033"/>
                </a:buClr>
                <a:buFont typeface="Wingdings" pitchFamily="2" charset="2"/>
                <a:buChar char="ü"/>
              </a:pPr>
              <a:r>
                <a:rPr lang="en-US" sz="2800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Habla de </a:t>
              </a:r>
              <a:r>
                <a:rPr lang="en-US" sz="2800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certidumbre.</a:t>
              </a:r>
              <a:endParaRPr lang="en-US" sz="28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buClr>
                  <a:srgbClr val="FF0033"/>
                </a:buClr>
                <a:buFont typeface="Wingdings" pitchFamily="2" charset="2"/>
                <a:buChar char="ü"/>
              </a:pPr>
              <a:r>
                <a:rPr lang="en-US" sz="2800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Habla de </a:t>
              </a:r>
              <a:r>
                <a:rPr lang="en-US" sz="2800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la realidad.</a:t>
              </a:r>
              <a:endParaRPr lang="en-US" sz="28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5138" name="Rectangle 6"/>
            <p:cNvSpPr>
              <a:spLocks noChangeArrowheads="1"/>
            </p:cNvSpPr>
            <p:nvPr/>
          </p:nvSpPr>
          <p:spPr bwMode="auto">
            <a:xfrm>
              <a:off x="288" y="240"/>
              <a:ext cx="1872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3600" b="1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5139" name="Rectangle 7"/>
            <p:cNvSpPr>
              <a:spLocks noChangeArrowheads="1"/>
            </p:cNvSpPr>
            <p:nvPr/>
          </p:nvSpPr>
          <p:spPr bwMode="auto">
            <a:xfrm>
              <a:off x="2976" y="240"/>
              <a:ext cx="2352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3600" b="1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5140" name="Line 13"/>
            <p:cNvSpPr>
              <a:spLocks noChangeShapeType="1"/>
            </p:cNvSpPr>
            <p:nvPr/>
          </p:nvSpPr>
          <p:spPr bwMode="auto">
            <a:xfrm>
              <a:off x="2400" y="480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med"/>
            </a:ln>
          </p:spPr>
          <p:txBody>
            <a:bodyPr wrap="none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3600" b="1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533400" y="1905000"/>
            <a:ext cx="8001000" cy="1524000"/>
            <a:chOff x="288" y="240"/>
            <a:chExt cx="5040" cy="960"/>
          </a:xfrm>
        </p:grpSpPr>
        <p:sp>
          <p:nvSpPr>
            <p:cNvPr id="5131" name="Text Box 2"/>
            <p:cNvSpPr txBox="1">
              <a:spLocks noChangeArrowheads="1"/>
            </p:cNvSpPr>
            <p:nvPr/>
          </p:nvSpPr>
          <p:spPr bwMode="auto">
            <a:xfrm>
              <a:off x="288" y="282"/>
              <a:ext cx="192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El modo imperativo</a:t>
              </a:r>
            </a:p>
          </p:txBody>
        </p:sp>
        <p:sp>
          <p:nvSpPr>
            <p:cNvPr id="5132" name="Text Box 4"/>
            <p:cNvSpPr txBox="1">
              <a:spLocks noChangeArrowheads="1"/>
            </p:cNvSpPr>
            <p:nvPr/>
          </p:nvSpPr>
          <p:spPr bwMode="auto">
            <a:xfrm>
              <a:off x="3024" y="304"/>
              <a:ext cx="1862" cy="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buClr>
                  <a:srgbClr val="FF0033"/>
                </a:buClr>
                <a:buFont typeface="Wingdings" pitchFamily="2" charset="2"/>
                <a:buChar char="ü"/>
              </a:pPr>
              <a:r>
                <a:rPr lang="en-US" sz="2800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Da mandatos.</a:t>
              </a:r>
              <a:endParaRPr lang="en-US" sz="2800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buClr>
                  <a:srgbClr val="FF0033"/>
                </a:buClr>
                <a:buFont typeface="Wingdings" pitchFamily="2" charset="2"/>
                <a:buChar char="ü"/>
              </a:pPr>
              <a:r>
                <a:rPr lang="en-US" sz="2800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Da instrucciones.</a:t>
              </a:r>
            </a:p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buClr>
                  <a:srgbClr val="FF0033"/>
                </a:buClr>
                <a:buFont typeface="Wingdings" pitchFamily="2" charset="2"/>
                <a:buChar char="ü"/>
              </a:pPr>
              <a:r>
                <a:rPr lang="en-US" sz="2800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rPr>
                <a:t>Da consejos.</a:t>
              </a:r>
            </a:p>
          </p:txBody>
        </p:sp>
        <p:sp>
          <p:nvSpPr>
            <p:cNvPr id="5133" name="Rectangle 6"/>
            <p:cNvSpPr>
              <a:spLocks noChangeArrowheads="1"/>
            </p:cNvSpPr>
            <p:nvPr/>
          </p:nvSpPr>
          <p:spPr bwMode="auto">
            <a:xfrm>
              <a:off x="288" y="240"/>
              <a:ext cx="1872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3600" b="1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5134" name="Rectangle 7"/>
            <p:cNvSpPr>
              <a:spLocks noChangeArrowheads="1"/>
            </p:cNvSpPr>
            <p:nvPr/>
          </p:nvSpPr>
          <p:spPr bwMode="auto">
            <a:xfrm>
              <a:off x="2976" y="240"/>
              <a:ext cx="2352" cy="9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3600" b="1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5135" name="Line 13"/>
            <p:cNvSpPr>
              <a:spLocks noChangeShapeType="1"/>
            </p:cNvSpPr>
            <p:nvPr/>
          </p:nvSpPr>
          <p:spPr bwMode="auto">
            <a:xfrm>
              <a:off x="2400" y="480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med"/>
            </a:ln>
          </p:spPr>
          <p:txBody>
            <a:bodyPr wrap="none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3600" b="1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0" y="3581400"/>
            <a:ext cx="9144000" cy="3276600"/>
            <a:chOff x="6" y="2064"/>
            <a:chExt cx="5614" cy="2064"/>
          </a:xfrm>
        </p:grpSpPr>
        <p:sp>
          <p:nvSpPr>
            <p:cNvPr id="5126" name="Oval 8"/>
            <p:cNvSpPr>
              <a:spLocks noChangeArrowheads="1"/>
            </p:cNvSpPr>
            <p:nvPr/>
          </p:nvSpPr>
          <p:spPr bwMode="auto">
            <a:xfrm>
              <a:off x="6" y="2256"/>
              <a:ext cx="2112" cy="67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3600" b="1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5127" name="Oval 9"/>
            <p:cNvSpPr>
              <a:spLocks noChangeArrowheads="1"/>
            </p:cNvSpPr>
            <p:nvPr/>
          </p:nvSpPr>
          <p:spPr bwMode="auto">
            <a:xfrm>
              <a:off x="2579" y="2064"/>
              <a:ext cx="3041" cy="206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3600" b="1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5128" name="Line 14"/>
            <p:cNvSpPr>
              <a:spLocks noChangeShapeType="1"/>
            </p:cNvSpPr>
            <p:nvPr/>
          </p:nvSpPr>
          <p:spPr bwMode="auto">
            <a:xfrm>
              <a:off x="2252" y="2496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med"/>
            </a:ln>
          </p:spPr>
          <p:txBody>
            <a:bodyPr wrap="none"/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endParaRPr lang="en-US" sz="3600" b="1" i="1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5129" name="Text Box 3"/>
            <p:cNvSpPr txBox="1">
              <a:spLocks noChangeArrowheads="1"/>
            </p:cNvSpPr>
            <p:nvPr/>
          </p:nvSpPr>
          <p:spPr bwMode="auto">
            <a:xfrm>
              <a:off x="384" y="2448"/>
              <a:ext cx="190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kern="1200">
                  <a:solidFill>
                    <a:srgbClr val="000000"/>
                  </a:solidFill>
                  <a:latin typeface="Times New Roman" pitchFamily="18" charset="0"/>
                  <a:ea typeface="+mn-ea"/>
                  <a:cs typeface="+mn-cs"/>
                </a:rPr>
                <a:t>El modo subjuntivo</a:t>
              </a:r>
            </a:p>
          </p:txBody>
        </p:sp>
        <p:sp>
          <p:nvSpPr>
            <p:cNvPr id="5130" name="Text Box 5"/>
            <p:cNvSpPr txBox="1">
              <a:spLocks noChangeArrowheads="1"/>
            </p:cNvSpPr>
            <p:nvPr/>
          </p:nvSpPr>
          <p:spPr bwMode="auto">
            <a:xfrm>
              <a:off x="2743" y="2256"/>
              <a:ext cx="2876" cy="1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buClr>
                  <a:srgbClr val="FF0033"/>
                </a:buClr>
                <a:buFont typeface="Wingdings" pitchFamily="2" charset="2"/>
                <a:buChar char="ü"/>
              </a:pPr>
              <a:r>
                <a:rPr lang="en-US" sz="2800" kern="1200">
                  <a:solidFill>
                    <a:srgbClr val="000000"/>
                  </a:solidFill>
                  <a:latin typeface="Times New Roman" pitchFamily="18" charset="0"/>
                  <a:ea typeface="+mn-ea"/>
                  <a:cs typeface="+mn-cs"/>
                </a:rPr>
                <a:t>Expresa</a:t>
              </a:r>
              <a:r>
                <a:rPr lang="en-US" sz="2800" i="1" kern="1200">
                  <a:solidFill>
                    <a:srgbClr val="000000"/>
                  </a:solidFill>
                  <a:latin typeface="Times New Roman" pitchFamily="18" charset="0"/>
                  <a:ea typeface="+mn-ea"/>
                  <a:cs typeface="+mn-cs"/>
                </a:rPr>
                <a:t> duda.</a:t>
              </a:r>
            </a:p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buClr>
                  <a:srgbClr val="FF0033"/>
                </a:buClr>
                <a:buFont typeface="Wingdings" pitchFamily="2" charset="2"/>
                <a:buChar char="ü"/>
              </a:pPr>
              <a:r>
                <a:rPr lang="en-US" sz="2800" kern="1200">
                  <a:solidFill>
                    <a:srgbClr val="000000"/>
                  </a:solidFill>
                  <a:latin typeface="Times New Roman" pitchFamily="18" charset="0"/>
                  <a:ea typeface="+mn-ea"/>
                  <a:cs typeface="+mn-cs"/>
                </a:rPr>
                <a:t>Expresa </a:t>
              </a:r>
              <a:r>
                <a:rPr lang="en-US" sz="2800" i="1" kern="1200">
                  <a:solidFill>
                    <a:srgbClr val="000000"/>
                  </a:solidFill>
                  <a:latin typeface="Times New Roman" pitchFamily="18" charset="0"/>
                  <a:ea typeface="+mn-ea"/>
                  <a:cs typeface="+mn-cs"/>
                </a:rPr>
                <a:t>deseos.</a:t>
              </a:r>
              <a:endParaRPr lang="en-US" sz="2800" kern="1200">
                <a:solidFill>
                  <a:srgbClr val="000000"/>
                </a:solidFill>
                <a:latin typeface="Times New Roman" pitchFamily="18" charset="0"/>
                <a:ea typeface="+mn-ea"/>
                <a:cs typeface="+mn-cs"/>
              </a:endParaRPr>
            </a:p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buClr>
                  <a:srgbClr val="FF0033"/>
                </a:buClr>
                <a:buFont typeface="Wingdings" pitchFamily="2" charset="2"/>
                <a:buChar char="ü"/>
              </a:pPr>
              <a:r>
                <a:rPr lang="en-US" sz="2800" kern="1200">
                  <a:solidFill>
                    <a:srgbClr val="000000"/>
                  </a:solidFill>
                  <a:latin typeface="Times New Roman" pitchFamily="18" charset="0"/>
                  <a:ea typeface="+mn-ea"/>
                  <a:cs typeface="+mn-cs"/>
                </a:rPr>
                <a:t>Expresa </a:t>
              </a:r>
              <a:r>
                <a:rPr lang="en-US" sz="2800" i="1" kern="1200">
                  <a:solidFill>
                    <a:srgbClr val="000000"/>
                  </a:solidFill>
                  <a:latin typeface="Times New Roman" pitchFamily="18" charset="0"/>
                  <a:ea typeface="+mn-ea"/>
                  <a:cs typeface="+mn-cs"/>
                </a:rPr>
                <a:t>incertidumbre.</a:t>
              </a:r>
            </a:p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buClr>
                  <a:srgbClr val="FF0033"/>
                </a:buClr>
                <a:buFont typeface="Wingdings" pitchFamily="2" charset="2"/>
                <a:buChar char="ü"/>
              </a:pPr>
              <a:r>
                <a:rPr lang="en-US" sz="2800" kern="1200">
                  <a:solidFill>
                    <a:srgbClr val="000000"/>
                  </a:solidFill>
                  <a:latin typeface="Times New Roman" pitchFamily="18" charset="0"/>
                  <a:ea typeface="+mn-ea"/>
                  <a:cs typeface="+mn-cs"/>
                </a:rPr>
                <a:t>Expresa cosas </a:t>
              </a:r>
              <a:r>
                <a:rPr lang="en-US" sz="2800" i="1" kern="1200">
                  <a:solidFill>
                    <a:srgbClr val="000000"/>
                  </a:solidFill>
                  <a:latin typeface="Times New Roman" pitchFamily="18" charset="0"/>
                  <a:ea typeface="+mn-ea"/>
                  <a:cs typeface="+mn-cs"/>
                </a:rPr>
                <a:t>irreales.</a:t>
              </a:r>
              <a:endParaRPr lang="en-US" sz="2800" kern="1200">
                <a:solidFill>
                  <a:srgbClr val="000000"/>
                </a:solidFill>
                <a:latin typeface="Times New Roman" pitchFamily="18" charset="0"/>
                <a:ea typeface="+mn-ea"/>
                <a:cs typeface="+mn-cs"/>
              </a:endParaRPr>
            </a:p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buClr>
                  <a:srgbClr val="FF0033"/>
                </a:buClr>
                <a:buFont typeface="Wingdings" pitchFamily="2" charset="2"/>
                <a:buChar char="ü"/>
              </a:pPr>
              <a:r>
                <a:rPr lang="en-US" sz="2800" kern="1200">
                  <a:solidFill>
                    <a:srgbClr val="000000"/>
                  </a:solidFill>
                  <a:latin typeface="Times New Roman" pitchFamily="18" charset="0"/>
                  <a:ea typeface="+mn-ea"/>
                  <a:cs typeface="+mn-cs"/>
                </a:rPr>
                <a:t>Expresa cosas </a:t>
              </a:r>
              <a:r>
                <a:rPr lang="en-US" sz="2800" i="1" kern="1200">
                  <a:solidFill>
                    <a:srgbClr val="000000"/>
                  </a:solidFill>
                  <a:latin typeface="Times New Roman" pitchFamily="18" charset="0"/>
                  <a:ea typeface="+mn-ea"/>
                  <a:cs typeface="+mn-cs"/>
                </a:rPr>
                <a:t>contrarias a la </a:t>
              </a:r>
            </a:p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buClr>
                  <a:srgbClr val="FF0033"/>
                </a:buClr>
                <a:buFont typeface="Wingdings" pitchFamily="2" charset="2"/>
                <a:buNone/>
              </a:pPr>
              <a:r>
                <a:rPr lang="en-US" sz="2800" i="1" kern="1200">
                  <a:solidFill>
                    <a:srgbClr val="000000"/>
                  </a:solidFill>
                  <a:latin typeface="Times New Roman" pitchFamily="18" charset="0"/>
                  <a:ea typeface="+mn-ea"/>
                  <a:cs typeface="+mn-cs"/>
                </a:rPr>
                <a:t>	realidad.</a:t>
              </a:r>
              <a:endParaRPr lang="en-US" sz="2800" kern="1200">
                <a:solidFill>
                  <a:srgbClr val="000000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1478216E-6A0C-421B-9406-D73B9E2CD795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228600" y="3429000"/>
            <a:ext cx="868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19812" dir="3479677" algn="ctr" rotWithShape="0">
              <a:schemeClr val="bg2"/>
            </a:outerShdw>
          </a:effectLst>
        </p:spPr>
        <p:txBody>
          <a:bodyPr lIns="92075" tIns="46038" rIns="92075" bIns="46038" anchor="b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  <a:ea typeface="+mn-ea"/>
                <a:cs typeface="+mn-cs"/>
              </a:rPr>
              <a:t>El </a:t>
            </a:r>
            <a:r>
              <a:rPr lang="en-US" sz="4400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  <a:ea typeface="+mn-ea"/>
                <a:cs typeface="+mn-cs"/>
              </a:rPr>
              <a:t>presente</a:t>
            </a:r>
            <a:endParaRPr lang="en-US" sz="4400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oudy Stout" pitchFamily="18" charset="0"/>
              <a:ea typeface="+mn-ea"/>
              <a:cs typeface="+mn-cs"/>
            </a:endParaRP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oudy Stout" pitchFamily="18" charset="0"/>
              <a:ea typeface="+mn-ea"/>
              <a:cs typeface="+mn-cs"/>
            </a:endParaRP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  <a:ea typeface="+mn-ea"/>
                <a:cs typeface="+mn-cs"/>
              </a:rPr>
              <a:t>De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  <a:ea typeface="+mn-ea"/>
                <a:cs typeface="+mn-cs"/>
              </a:rPr>
              <a:t> 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Stout" pitchFamily="18" charset="0"/>
                <a:ea typeface="+mn-ea"/>
                <a:cs typeface="+mn-cs"/>
              </a:rPr>
              <a:t>subjuntivo</a:t>
            </a:r>
            <a:endParaRPr lang="en-US" sz="4400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oudy Stout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3421C182-6207-4A28-BF27-2724B6A00F2E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28600" y="381000"/>
            <a:ext cx="8542338" cy="4038600"/>
            <a:chOff x="144" y="240"/>
            <a:chExt cx="5381" cy="2544"/>
          </a:xfrm>
        </p:grpSpPr>
        <p:pic>
          <p:nvPicPr>
            <p:cNvPr id="7173" name="Picture 7" descr="C:\Program Files\Microsoft Office\Clipart\Scrbeans\NEEDHELP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1632"/>
              <a:ext cx="1233" cy="1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392" name="Text Box 8"/>
            <p:cNvSpPr txBox="1">
              <a:spLocks noChangeArrowheads="1"/>
            </p:cNvSpPr>
            <p:nvPr/>
          </p:nvSpPr>
          <p:spPr bwMode="auto">
            <a:xfrm>
              <a:off x="384" y="240"/>
              <a:ext cx="5141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63500" dir="3187806" algn="ctr" rotWithShape="0">
                <a:schemeClr val="bg2"/>
              </a:outerShdw>
            </a:effectLst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600" kern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¿</a:t>
              </a:r>
              <a:r>
                <a:rPr lang="en-US" sz="3600" kern="120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Cómo</a:t>
              </a:r>
              <a:r>
                <a:rPr lang="en-US" sz="3600" kern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 se forma el </a:t>
              </a:r>
              <a:r>
                <a:rPr lang="en-US" sz="3600" kern="120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presente</a:t>
              </a:r>
              <a:r>
                <a:rPr lang="en-US" sz="3600" kern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 de </a:t>
              </a:r>
              <a:r>
                <a:rPr lang="en-US" sz="3600" kern="120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subjuntivo</a:t>
              </a:r>
              <a:r>
                <a:rPr lang="en-US" sz="3600" kern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?</a:t>
              </a:r>
            </a:p>
          </p:txBody>
        </p:sp>
      </p:grp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2895600" y="1638300"/>
            <a:ext cx="59563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  <a:buFontTx/>
              <a:buAutoNum type="arabicPeriod"/>
            </a:pPr>
            <a:r>
              <a:rPr lang="en-US" sz="2400" b="1" kern="1200">
                <a:solidFill>
                  <a:srgbClr val="FFFFFF"/>
                </a:solidFill>
                <a:latin typeface="Century Schoolbook" pitchFamily="18" charset="0"/>
                <a:ea typeface="+mn-ea"/>
                <a:cs typeface="+mn-cs"/>
              </a:rPr>
              <a:t>Empezar con la forma “YO”</a:t>
            </a:r>
          </a:p>
          <a:p>
            <a:pPr marL="457200" indent="-457200"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  <a:buFontTx/>
              <a:buAutoNum type="arabicPeriod"/>
            </a:pPr>
            <a:endParaRPr lang="en-US" sz="2400" b="1" kern="1200">
              <a:solidFill>
                <a:srgbClr val="FFFFFF"/>
              </a:solidFill>
              <a:latin typeface="Century Schoolbook" pitchFamily="18" charset="0"/>
              <a:ea typeface="+mn-ea"/>
              <a:cs typeface="+mn-cs"/>
            </a:endParaRPr>
          </a:p>
          <a:p>
            <a:pPr marL="457200" indent="-457200"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  <a:buFontTx/>
              <a:buAutoNum type="arabicPeriod"/>
            </a:pPr>
            <a:r>
              <a:rPr lang="en-US" sz="2400" b="1" kern="1200">
                <a:solidFill>
                  <a:srgbClr val="FFFFFF"/>
                </a:solidFill>
                <a:latin typeface="Century Schoolbook" pitchFamily="18" charset="0"/>
                <a:ea typeface="+mn-ea"/>
                <a:cs typeface="+mn-cs"/>
              </a:rPr>
              <a:t>Quitar la “o”</a:t>
            </a:r>
          </a:p>
          <a:p>
            <a:pPr marL="457200" indent="-457200"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  <a:buFontTx/>
              <a:buAutoNum type="arabicPeriod"/>
            </a:pPr>
            <a:endParaRPr lang="en-US" sz="2400" b="1" kern="1200">
              <a:solidFill>
                <a:srgbClr val="FFFFFF"/>
              </a:solidFill>
              <a:latin typeface="Century Schoolbook" pitchFamily="18" charset="0"/>
              <a:ea typeface="+mn-ea"/>
              <a:cs typeface="+mn-cs"/>
            </a:endParaRPr>
          </a:p>
          <a:p>
            <a:pPr marL="457200" indent="-457200"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  <a:buFontTx/>
              <a:buAutoNum type="arabicPeriod"/>
            </a:pPr>
            <a:r>
              <a:rPr lang="en-US" sz="2400" b="1" kern="1200">
                <a:solidFill>
                  <a:srgbClr val="FFFFFF"/>
                </a:solidFill>
                <a:latin typeface="Century Schoolbook" pitchFamily="18" charset="0"/>
                <a:ea typeface="+mn-ea"/>
                <a:cs typeface="+mn-cs"/>
              </a:rPr>
              <a:t>Poner las </a:t>
            </a:r>
            <a:r>
              <a:rPr lang="en-US" sz="2400" b="1" i="1" kern="1200">
                <a:solidFill>
                  <a:srgbClr val="FFFFFF"/>
                </a:solidFill>
                <a:latin typeface="Century Schoolbook" pitchFamily="18" charset="0"/>
                <a:ea typeface="+mn-ea"/>
                <a:cs typeface="+mn-cs"/>
              </a:rPr>
              <a:t>terminaciones opuestas</a:t>
            </a:r>
          </a:p>
          <a:p>
            <a:pPr marL="457200" indent="-457200"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</a:pPr>
            <a:endParaRPr lang="en-US" sz="2400" b="1" kern="1200">
              <a:solidFill>
                <a:srgbClr val="FFFFFF"/>
              </a:solidFill>
              <a:latin typeface="Century Schoolbook" pitchFamily="18" charset="0"/>
              <a:ea typeface="+mn-ea"/>
              <a:cs typeface="+mn-cs"/>
            </a:endParaRPr>
          </a:p>
          <a:p>
            <a:pPr marL="457200" indent="-457200"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</a:pPr>
            <a:r>
              <a:rPr lang="en-US" sz="2400" b="1" kern="1200">
                <a:solidFill>
                  <a:srgbClr val="FFFFFF"/>
                </a:solidFill>
                <a:latin typeface="Century Schoolbook" pitchFamily="18" charset="0"/>
                <a:ea typeface="+mn-ea"/>
                <a:cs typeface="+mn-cs"/>
              </a:rPr>
              <a:t>		-AR:		-e	-emos	</a:t>
            </a:r>
          </a:p>
          <a:p>
            <a:pPr marL="457200" indent="-457200"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</a:pPr>
            <a:r>
              <a:rPr lang="en-US" sz="2400" b="1" kern="1200">
                <a:solidFill>
                  <a:srgbClr val="FFFFFF"/>
                </a:solidFill>
                <a:latin typeface="Century Schoolbook" pitchFamily="18" charset="0"/>
                <a:ea typeface="+mn-ea"/>
                <a:cs typeface="+mn-cs"/>
              </a:rPr>
              <a:t>				-es	-éis</a:t>
            </a:r>
          </a:p>
          <a:p>
            <a:pPr marL="457200" indent="-457200"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</a:pPr>
            <a:r>
              <a:rPr lang="en-US" sz="2400" b="1" kern="1200">
                <a:solidFill>
                  <a:srgbClr val="FFFFFF"/>
                </a:solidFill>
                <a:latin typeface="Century Schoolbook" pitchFamily="18" charset="0"/>
                <a:ea typeface="+mn-ea"/>
                <a:cs typeface="+mn-cs"/>
              </a:rPr>
              <a:t>				-e	-en</a:t>
            </a:r>
          </a:p>
          <a:p>
            <a:pPr marL="457200" indent="-457200"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  <a:buFontTx/>
              <a:buAutoNum type="arabicPeriod" startAt="4"/>
            </a:pPr>
            <a:endParaRPr lang="en-US" sz="2400" b="1" kern="1200">
              <a:solidFill>
                <a:srgbClr val="FFFFFF"/>
              </a:solidFill>
              <a:latin typeface="Century Schoolbook" pitchFamily="18" charset="0"/>
              <a:ea typeface="+mn-ea"/>
              <a:cs typeface="+mn-cs"/>
            </a:endParaRPr>
          </a:p>
          <a:p>
            <a:pPr marL="457200" indent="-457200"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</a:pPr>
            <a:r>
              <a:rPr lang="en-US" sz="2400" b="1" kern="1200">
                <a:solidFill>
                  <a:srgbClr val="FFFFFF"/>
                </a:solidFill>
                <a:latin typeface="Century Schoolbook" pitchFamily="18" charset="0"/>
                <a:ea typeface="+mn-ea"/>
                <a:cs typeface="+mn-cs"/>
              </a:rPr>
              <a:t>		-ER / -IR:	-a	-amos</a:t>
            </a:r>
          </a:p>
          <a:p>
            <a:pPr marL="457200" indent="-457200"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</a:pPr>
            <a:r>
              <a:rPr lang="en-US" sz="2400" b="1" kern="1200">
                <a:solidFill>
                  <a:srgbClr val="FFFFFF"/>
                </a:solidFill>
                <a:latin typeface="Century Schoolbook" pitchFamily="18" charset="0"/>
                <a:ea typeface="+mn-ea"/>
                <a:cs typeface="+mn-cs"/>
              </a:rPr>
              <a:t>				-as	-áis</a:t>
            </a:r>
          </a:p>
          <a:p>
            <a:pPr marL="457200" indent="-457200" algn="l" rtl="0" fontAlgn="base">
              <a:spcBef>
                <a:spcPct val="0"/>
              </a:spcBef>
              <a:spcAft>
                <a:spcPct val="0"/>
              </a:spcAft>
              <a:buClr>
                <a:srgbClr val="FF0033"/>
              </a:buClr>
            </a:pPr>
            <a:r>
              <a:rPr lang="en-US" sz="2400" b="1" kern="1200">
                <a:solidFill>
                  <a:srgbClr val="FFFFFF"/>
                </a:solidFill>
                <a:latin typeface="Century Schoolbook" pitchFamily="18" charset="0"/>
                <a:ea typeface="+mn-ea"/>
                <a:cs typeface="+mn-cs"/>
              </a:rPr>
              <a:t>				-a	-an</a:t>
            </a: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3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3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3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3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3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3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3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FFF31C37-4D14-4860-941B-49614F6CB1D9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295400" y="457200"/>
            <a:ext cx="1595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kern="1200" dirty="0" err="1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invitar</a:t>
            </a:r>
            <a:r>
              <a:rPr lang="en-US" sz="3600" b="1" i="1" kern="1200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: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295400" y="1295400"/>
            <a:ext cx="32432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invite		</a:t>
            </a: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invitemos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invites		</a:t>
            </a: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invitéis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invite		</a:t>
            </a: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inviten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286000" y="3276600"/>
            <a:ext cx="32956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venda</a:t>
            </a: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		</a:t>
            </a: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vendamos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vendas</a:t>
            </a: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		</a:t>
            </a: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vendáis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venda</a:t>
            </a: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		</a:t>
            </a: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vendan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267200" y="5410200"/>
            <a:ext cx="34496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escriba</a:t>
            </a: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		</a:t>
            </a: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escribamos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escribas</a:t>
            </a: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	</a:t>
            </a: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escribáis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escriba</a:t>
            </a: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		</a:t>
            </a: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escriban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286000" y="2590800"/>
            <a:ext cx="16208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kern="1200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vender: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114800" y="4800600"/>
            <a:ext cx="17748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kern="1200" dirty="0" err="1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escribir</a:t>
            </a:r>
            <a:r>
              <a:rPr lang="en-US" sz="3600" b="1" i="1" kern="1200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781800" y="0"/>
            <a:ext cx="1928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Ejemplos</a:t>
            </a:r>
            <a:endParaRPr lang="en-US" sz="3600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  <p:bldP spid="5" grpId="0" autoUpdateAnimBg="0"/>
      <p:bldP spid="6" grpId="0" autoUpdateAnimBg="0"/>
      <p:bldP spid="7" grpId="0" autoUpdateAnimBg="0"/>
      <p:bldP spid="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6E5619BE-677C-4EF7-84C9-07396A4CFF9A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228600" y="228600"/>
            <a:ext cx="5162550" cy="1752600"/>
            <a:chOff x="144" y="144"/>
            <a:chExt cx="3252" cy="1104"/>
          </a:xfrm>
        </p:grpSpPr>
        <p:sp>
          <p:nvSpPr>
            <p:cNvPr id="18434" name="Text Box 2"/>
            <p:cNvSpPr txBox="1">
              <a:spLocks noChangeArrowheads="1"/>
            </p:cNvSpPr>
            <p:nvPr/>
          </p:nvSpPr>
          <p:spPr bwMode="auto">
            <a:xfrm>
              <a:off x="864" y="144"/>
              <a:ext cx="253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53882" dir="2700000" algn="ctr" rotWithShape="0">
                <a:schemeClr val="bg2"/>
              </a:outerShdw>
            </a:effectLst>
          </p:spPr>
          <p:txBody>
            <a:bodyPr wrap="none">
              <a:spAutoFit/>
            </a:bodyPr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600" b="1" i="1" kern="12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Pero, ¡</a:t>
              </a:r>
              <a:r>
                <a:rPr lang="en-US" sz="3600" b="1" i="1" u="sng" kern="12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recuerden</a:t>
              </a:r>
              <a:r>
                <a:rPr lang="en-US" sz="3600" b="1" i="1" kern="12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…!</a:t>
              </a:r>
            </a:p>
          </p:txBody>
        </p:sp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144" y="144"/>
              <a:ext cx="661" cy="1104"/>
              <a:chOff x="1488" y="1248"/>
              <a:chExt cx="1430" cy="2390"/>
            </a:xfrm>
          </p:grpSpPr>
          <p:pic>
            <p:nvPicPr>
              <p:cNvPr id="9258" name="Picture 21" descr="C:\Program Files\Microsoft Office\Clipart\Powerpnt\finger2.wmf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824" y="1392"/>
                <a:ext cx="1094" cy="22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4" name="Group 19"/>
              <p:cNvGrpSpPr>
                <a:grpSpLocks/>
              </p:cNvGrpSpPr>
              <p:nvPr/>
            </p:nvGrpSpPr>
            <p:grpSpPr bwMode="auto">
              <a:xfrm>
                <a:off x="1488" y="1248"/>
                <a:ext cx="1174" cy="924"/>
                <a:chOff x="1068" y="1372"/>
                <a:chExt cx="1023" cy="805"/>
              </a:xfrm>
            </p:grpSpPr>
            <p:grpSp>
              <p:nvGrpSpPr>
                <p:cNvPr id="5" name="Group 18"/>
                <p:cNvGrpSpPr>
                  <a:grpSpLocks/>
                </p:cNvGrpSpPr>
                <p:nvPr/>
              </p:nvGrpSpPr>
              <p:grpSpPr bwMode="auto">
                <a:xfrm>
                  <a:off x="1068" y="1372"/>
                  <a:ext cx="1023" cy="805"/>
                  <a:chOff x="1068" y="1372"/>
                  <a:chExt cx="1023" cy="805"/>
                </a:xfrm>
              </p:grpSpPr>
              <p:sp>
                <p:nvSpPr>
                  <p:cNvPr id="9262" name="Freeform 10"/>
                  <p:cNvSpPr>
                    <a:spLocks/>
                  </p:cNvSpPr>
                  <p:nvPr/>
                </p:nvSpPr>
                <p:spPr bwMode="auto">
                  <a:xfrm rot="-2990966">
                    <a:off x="1632" y="1446"/>
                    <a:ext cx="397" cy="249"/>
                  </a:xfrm>
                  <a:custGeom>
                    <a:avLst/>
                    <a:gdLst>
                      <a:gd name="T0" fmla="*/ 73 w 229"/>
                      <a:gd name="T1" fmla="*/ 182 h 145"/>
                      <a:gd name="T2" fmla="*/ 198 w 229"/>
                      <a:gd name="T3" fmla="*/ 330 h 145"/>
                      <a:gd name="T4" fmla="*/ 312 w 229"/>
                      <a:gd name="T5" fmla="*/ 445 h 145"/>
                      <a:gd name="T6" fmla="*/ 447 w 229"/>
                      <a:gd name="T7" fmla="*/ 558 h 145"/>
                      <a:gd name="T8" fmla="*/ 615 w 229"/>
                      <a:gd name="T9" fmla="*/ 673 h 145"/>
                      <a:gd name="T10" fmla="*/ 782 w 229"/>
                      <a:gd name="T11" fmla="*/ 728 h 145"/>
                      <a:gd name="T12" fmla="*/ 950 w 229"/>
                      <a:gd name="T13" fmla="*/ 728 h 145"/>
                      <a:gd name="T14" fmla="*/ 1101 w 229"/>
                      <a:gd name="T15" fmla="*/ 654 h 145"/>
                      <a:gd name="T16" fmla="*/ 1188 w 229"/>
                      <a:gd name="T17" fmla="*/ 493 h 145"/>
                      <a:gd name="T18" fmla="*/ 1167 w 229"/>
                      <a:gd name="T19" fmla="*/ 309 h 145"/>
                      <a:gd name="T20" fmla="*/ 1028 w 229"/>
                      <a:gd name="T21" fmla="*/ 153 h 145"/>
                      <a:gd name="T22" fmla="*/ 818 w 229"/>
                      <a:gd name="T23" fmla="*/ 41 h 145"/>
                      <a:gd name="T24" fmla="*/ 569 w 229"/>
                      <a:gd name="T25" fmla="*/ 5 h 145"/>
                      <a:gd name="T26" fmla="*/ 390 w 229"/>
                      <a:gd name="T27" fmla="*/ 0 h 145"/>
                      <a:gd name="T28" fmla="*/ 262 w 229"/>
                      <a:gd name="T29" fmla="*/ 9 h 145"/>
                      <a:gd name="T30" fmla="*/ 135 w 229"/>
                      <a:gd name="T31" fmla="*/ 29 h 145"/>
                      <a:gd name="T32" fmla="*/ 130 w 229"/>
                      <a:gd name="T33" fmla="*/ 112 h 145"/>
                      <a:gd name="T34" fmla="*/ 243 w 229"/>
                      <a:gd name="T35" fmla="*/ 98 h 145"/>
                      <a:gd name="T36" fmla="*/ 385 w 229"/>
                      <a:gd name="T37" fmla="*/ 77 h 145"/>
                      <a:gd name="T38" fmla="*/ 553 w 229"/>
                      <a:gd name="T39" fmla="*/ 79 h 145"/>
                      <a:gd name="T40" fmla="*/ 761 w 229"/>
                      <a:gd name="T41" fmla="*/ 115 h 145"/>
                      <a:gd name="T42" fmla="*/ 943 w 229"/>
                      <a:gd name="T43" fmla="*/ 192 h 145"/>
                      <a:gd name="T44" fmla="*/ 1052 w 229"/>
                      <a:gd name="T45" fmla="*/ 295 h 145"/>
                      <a:gd name="T46" fmla="*/ 1101 w 229"/>
                      <a:gd name="T47" fmla="*/ 402 h 145"/>
                      <a:gd name="T48" fmla="*/ 1106 w 229"/>
                      <a:gd name="T49" fmla="*/ 486 h 145"/>
                      <a:gd name="T50" fmla="*/ 1066 w 229"/>
                      <a:gd name="T51" fmla="*/ 563 h 145"/>
                      <a:gd name="T52" fmla="*/ 986 w 229"/>
                      <a:gd name="T53" fmla="*/ 620 h 145"/>
                      <a:gd name="T54" fmla="*/ 865 w 229"/>
                      <a:gd name="T55" fmla="*/ 649 h 145"/>
                      <a:gd name="T56" fmla="*/ 725 w 229"/>
                      <a:gd name="T57" fmla="*/ 622 h 145"/>
                      <a:gd name="T58" fmla="*/ 589 w 229"/>
                      <a:gd name="T59" fmla="*/ 546 h 145"/>
                      <a:gd name="T60" fmla="*/ 421 w 229"/>
                      <a:gd name="T61" fmla="*/ 410 h 145"/>
                      <a:gd name="T62" fmla="*/ 262 w 229"/>
                      <a:gd name="T63" fmla="*/ 259 h 145"/>
                      <a:gd name="T64" fmla="*/ 130 w 229"/>
                      <a:gd name="T65" fmla="*/ 112 h 145"/>
                      <a:gd name="T66" fmla="*/ 0 w 229"/>
                      <a:gd name="T67" fmla="*/ 98 h 145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w 229"/>
                      <a:gd name="T103" fmla="*/ 0 h 145"/>
                      <a:gd name="T104" fmla="*/ 229 w 229"/>
                      <a:gd name="T105" fmla="*/ 145 h 145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T102" t="T103" r="T104" b="T105"/>
                    <a:pathLst>
                      <a:path w="229" h="145">
                        <a:moveTo>
                          <a:pt x="0" y="19"/>
                        </a:moveTo>
                        <a:lnTo>
                          <a:pt x="14" y="36"/>
                        </a:lnTo>
                        <a:lnTo>
                          <a:pt x="26" y="52"/>
                        </a:lnTo>
                        <a:lnTo>
                          <a:pt x="38" y="65"/>
                        </a:lnTo>
                        <a:lnTo>
                          <a:pt x="48" y="76"/>
                        </a:lnTo>
                        <a:lnTo>
                          <a:pt x="60" y="88"/>
                        </a:lnTo>
                        <a:lnTo>
                          <a:pt x="73" y="98"/>
                        </a:lnTo>
                        <a:lnTo>
                          <a:pt x="86" y="110"/>
                        </a:lnTo>
                        <a:lnTo>
                          <a:pt x="104" y="123"/>
                        </a:lnTo>
                        <a:lnTo>
                          <a:pt x="118" y="133"/>
                        </a:lnTo>
                        <a:lnTo>
                          <a:pt x="134" y="140"/>
                        </a:lnTo>
                        <a:lnTo>
                          <a:pt x="150" y="144"/>
                        </a:lnTo>
                        <a:lnTo>
                          <a:pt x="166" y="145"/>
                        </a:lnTo>
                        <a:lnTo>
                          <a:pt x="182" y="144"/>
                        </a:lnTo>
                        <a:lnTo>
                          <a:pt x="197" y="138"/>
                        </a:lnTo>
                        <a:lnTo>
                          <a:pt x="211" y="129"/>
                        </a:lnTo>
                        <a:lnTo>
                          <a:pt x="221" y="115"/>
                        </a:lnTo>
                        <a:lnTo>
                          <a:pt x="228" y="97"/>
                        </a:lnTo>
                        <a:lnTo>
                          <a:pt x="229" y="79"/>
                        </a:lnTo>
                        <a:lnTo>
                          <a:pt x="224" y="61"/>
                        </a:lnTo>
                        <a:lnTo>
                          <a:pt x="213" y="44"/>
                        </a:lnTo>
                        <a:lnTo>
                          <a:pt x="197" y="30"/>
                        </a:lnTo>
                        <a:lnTo>
                          <a:pt x="179" y="17"/>
                        </a:lnTo>
                        <a:lnTo>
                          <a:pt x="157" y="8"/>
                        </a:lnTo>
                        <a:lnTo>
                          <a:pt x="133" y="4"/>
                        </a:lnTo>
                        <a:lnTo>
                          <a:pt x="109" y="1"/>
                        </a:lnTo>
                        <a:lnTo>
                          <a:pt x="91" y="0"/>
                        </a:lnTo>
                        <a:lnTo>
                          <a:pt x="75" y="0"/>
                        </a:lnTo>
                        <a:lnTo>
                          <a:pt x="62" y="0"/>
                        </a:lnTo>
                        <a:lnTo>
                          <a:pt x="50" y="2"/>
                        </a:lnTo>
                        <a:lnTo>
                          <a:pt x="38" y="4"/>
                        </a:lnTo>
                        <a:lnTo>
                          <a:pt x="26" y="6"/>
                        </a:lnTo>
                        <a:lnTo>
                          <a:pt x="14" y="8"/>
                        </a:lnTo>
                        <a:lnTo>
                          <a:pt x="25" y="22"/>
                        </a:lnTo>
                        <a:lnTo>
                          <a:pt x="36" y="20"/>
                        </a:lnTo>
                        <a:lnTo>
                          <a:pt x="47" y="19"/>
                        </a:lnTo>
                        <a:lnTo>
                          <a:pt x="60" y="16"/>
                        </a:lnTo>
                        <a:lnTo>
                          <a:pt x="74" y="15"/>
                        </a:lnTo>
                        <a:lnTo>
                          <a:pt x="89" y="15"/>
                        </a:lnTo>
                        <a:lnTo>
                          <a:pt x="106" y="16"/>
                        </a:lnTo>
                        <a:lnTo>
                          <a:pt x="126" y="19"/>
                        </a:lnTo>
                        <a:lnTo>
                          <a:pt x="146" y="23"/>
                        </a:lnTo>
                        <a:lnTo>
                          <a:pt x="165" y="29"/>
                        </a:lnTo>
                        <a:lnTo>
                          <a:pt x="181" y="38"/>
                        </a:lnTo>
                        <a:lnTo>
                          <a:pt x="192" y="47"/>
                        </a:lnTo>
                        <a:lnTo>
                          <a:pt x="202" y="58"/>
                        </a:lnTo>
                        <a:lnTo>
                          <a:pt x="207" y="68"/>
                        </a:lnTo>
                        <a:lnTo>
                          <a:pt x="211" y="79"/>
                        </a:lnTo>
                        <a:lnTo>
                          <a:pt x="212" y="88"/>
                        </a:lnTo>
                        <a:lnTo>
                          <a:pt x="212" y="96"/>
                        </a:lnTo>
                        <a:lnTo>
                          <a:pt x="210" y="103"/>
                        </a:lnTo>
                        <a:lnTo>
                          <a:pt x="205" y="111"/>
                        </a:lnTo>
                        <a:lnTo>
                          <a:pt x="198" y="117"/>
                        </a:lnTo>
                        <a:lnTo>
                          <a:pt x="189" y="122"/>
                        </a:lnTo>
                        <a:lnTo>
                          <a:pt x="179" y="126"/>
                        </a:lnTo>
                        <a:lnTo>
                          <a:pt x="166" y="128"/>
                        </a:lnTo>
                        <a:lnTo>
                          <a:pt x="153" y="127"/>
                        </a:lnTo>
                        <a:lnTo>
                          <a:pt x="139" y="123"/>
                        </a:lnTo>
                        <a:lnTo>
                          <a:pt x="128" y="118"/>
                        </a:lnTo>
                        <a:lnTo>
                          <a:pt x="113" y="108"/>
                        </a:lnTo>
                        <a:lnTo>
                          <a:pt x="97" y="96"/>
                        </a:lnTo>
                        <a:lnTo>
                          <a:pt x="81" y="81"/>
                        </a:lnTo>
                        <a:lnTo>
                          <a:pt x="65" y="66"/>
                        </a:lnTo>
                        <a:lnTo>
                          <a:pt x="50" y="51"/>
                        </a:lnTo>
                        <a:lnTo>
                          <a:pt x="36" y="36"/>
                        </a:lnTo>
                        <a:lnTo>
                          <a:pt x="25" y="22"/>
                        </a:lnTo>
                        <a:lnTo>
                          <a:pt x="14" y="8"/>
                        </a:lnTo>
                        <a:lnTo>
                          <a:pt x="0" y="19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bg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algn="ctr" rtl="0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3600" b="1" i="1" kern="1200">
                      <a:solidFill>
                        <a:srgbClr val="FFFFFF"/>
                      </a:solidFill>
                      <a:latin typeface="Times New Roman" pitchFamily="18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263" name="Freeform 11"/>
                  <p:cNvSpPr>
                    <a:spLocks/>
                  </p:cNvSpPr>
                  <p:nvPr/>
                </p:nvSpPr>
                <p:spPr bwMode="auto">
                  <a:xfrm rot="-2990966">
                    <a:off x="1053" y="1532"/>
                    <a:ext cx="348" cy="318"/>
                  </a:xfrm>
                  <a:custGeom>
                    <a:avLst/>
                    <a:gdLst>
                      <a:gd name="T0" fmla="*/ 927 w 202"/>
                      <a:gd name="T1" fmla="*/ 839 h 186"/>
                      <a:gd name="T2" fmla="*/ 743 w 202"/>
                      <a:gd name="T3" fmla="*/ 795 h 186"/>
                      <a:gd name="T4" fmla="*/ 522 w 202"/>
                      <a:gd name="T5" fmla="*/ 710 h 186"/>
                      <a:gd name="T6" fmla="*/ 317 w 202"/>
                      <a:gd name="T7" fmla="*/ 605 h 186"/>
                      <a:gd name="T8" fmla="*/ 184 w 202"/>
                      <a:gd name="T9" fmla="*/ 515 h 186"/>
                      <a:gd name="T10" fmla="*/ 102 w 202"/>
                      <a:gd name="T11" fmla="*/ 275 h 186"/>
                      <a:gd name="T12" fmla="*/ 190 w 202"/>
                      <a:gd name="T13" fmla="*/ 120 h 186"/>
                      <a:gd name="T14" fmla="*/ 270 w 202"/>
                      <a:gd name="T15" fmla="*/ 85 h 186"/>
                      <a:gd name="T16" fmla="*/ 395 w 202"/>
                      <a:gd name="T17" fmla="*/ 94 h 186"/>
                      <a:gd name="T18" fmla="*/ 531 w 202"/>
                      <a:gd name="T19" fmla="*/ 156 h 186"/>
                      <a:gd name="T20" fmla="*/ 665 w 202"/>
                      <a:gd name="T21" fmla="*/ 284 h 186"/>
                      <a:gd name="T22" fmla="*/ 784 w 202"/>
                      <a:gd name="T23" fmla="*/ 456 h 186"/>
                      <a:gd name="T24" fmla="*/ 854 w 202"/>
                      <a:gd name="T25" fmla="*/ 605 h 186"/>
                      <a:gd name="T26" fmla="*/ 894 w 202"/>
                      <a:gd name="T27" fmla="*/ 733 h 186"/>
                      <a:gd name="T28" fmla="*/ 927 w 202"/>
                      <a:gd name="T29" fmla="*/ 839 h 186"/>
                      <a:gd name="T30" fmla="*/ 1006 w 202"/>
                      <a:gd name="T31" fmla="*/ 795 h 186"/>
                      <a:gd name="T32" fmla="*/ 968 w 202"/>
                      <a:gd name="T33" fmla="*/ 684 h 186"/>
                      <a:gd name="T34" fmla="*/ 920 w 202"/>
                      <a:gd name="T35" fmla="*/ 564 h 186"/>
                      <a:gd name="T36" fmla="*/ 849 w 202"/>
                      <a:gd name="T37" fmla="*/ 409 h 186"/>
                      <a:gd name="T38" fmla="*/ 722 w 202"/>
                      <a:gd name="T39" fmla="*/ 217 h 186"/>
                      <a:gd name="T40" fmla="*/ 543 w 202"/>
                      <a:gd name="T41" fmla="*/ 65 h 186"/>
                      <a:gd name="T42" fmla="*/ 353 w 202"/>
                      <a:gd name="T43" fmla="*/ 0 h 186"/>
                      <a:gd name="T44" fmla="*/ 176 w 202"/>
                      <a:gd name="T45" fmla="*/ 44 h 186"/>
                      <a:gd name="T46" fmla="*/ 29 w 202"/>
                      <a:gd name="T47" fmla="*/ 210 h 186"/>
                      <a:gd name="T48" fmla="*/ 5 w 202"/>
                      <a:gd name="T49" fmla="*/ 374 h 186"/>
                      <a:gd name="T50" fmla="*/ 78 w 202"/>
                      <a:gd name="T51" fmla="*/ 515 h 186"/>
                      <a:gd name="T52" fmla="*/ 205 w 202"/>
                      <a:gd name="T53" fmla="*/ 629 h 186"/>
                      <a:gd name="T54" fmla="*/ 374 w 202"/>
                      <a:gd name="T55" fmla="*/ 725 h 186"/>
                      <a:gd name="T56" fmla="*/ 525 w 202"/>
                      <a:gd name="T57" fmla="*/ 800 h 186"/>
                      <a:gd name="T58" fmla="*/ 665 w 202"/>
                      <a:gd name="T59" fmla="*/ 851 h 186"/>
                      <a:gd name="T60" fmla="*/ 841 w 202"/>
                      <a:gd name="T61" fmla="*/ 901 h 186"/>
                      <a:gd name="T62" fmla="*/ 1034 w 202"/>
                      <a:gd name="T63" fmla="*/ 860 h 18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w 202"/>
                      <a:gd name="T97" fmla="*/ 0 h 186"/>
                      <a:gd name="T98" fmla="*/ 202 w 202"/>
                      <a:gd name="T99" fmla="*/ 186 h 18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T96" t="T97" r="T98" b="T99"/>
                    <a:pathLst>
                      <a:path w="202" h="186">
                        <a:moveTo>
                          <a:pt x="202" y="172"/>
                        </a:moveTo>
                        <a:lnTo>
                          <a:pt x="181" y="168"/>
                        </a:lnTo>
                        <a:lnTo>
                          <a:pt x="165" y="165"/>
                        </a:lnTo>
                        <a:lnTo>
                          <a:pt x="145" y="159"/>
                        </a:lnTo>
                        <a:lnTo>
                          <a:pt x="123" y="151"/>
                        </a:lnTo>
                        <a:lnTo>
                          <a:pt x="102" y="142"/>
                        </a:lnTo>
                        <a:lnTo>
                          <a:pt x="81" y="132"/>
                        </a:lnTo>
                        <a:lnTo>
                          <a:pt x="62" y="121"/>
                        </a:lnTo>
                        <a:lnTo>
                          <a:pt x="46" y="111"/>
                        </a:lnTo>
                        <a:lnTo>
                          <a:pt x="36" y="103"/>
                        </a:lnTo>
                        <a:lnTo>
                          <a:pt x="21" y="77"/>
                        </a:lnTo>
                        <a:lnTo>
                          <a:pt x="20" y="55"/>
                        </a:lnTo>
                        <a:lnTo>
                          <a:pt x="27" y="37"/>
                        </a:lnTo>
                        <a:lnTo>
                          <a:pt x="37" y="24"/>
                        </a:lnTo>
                        <a:lnTo>
                          <a:pt x="44" y="20"/>
                        </a:lnTo>
                        <a:lnTo>
                          <a:pt x="53" y="17"/>
                        </a:lnTo>
                        <a:lnTo>
                          <a:pt x="65" y="17"/>
                        </a:lnTo>
                        <a:lnTo>
                          <a:pt x="77" y="19"/>
                        </a:lnTo>
                        <a:lnTo>
                          <a:pt x="90" y="23"/>
                        </a:lnTo>
                        <a:lnTo>
                          <a:pt x="104" y="31"/>
                        </a:lnTo>
                        <a:lnTo>
                          <a:pt x="118" y="42"/>
                        </a:lnTo>
                        <a:lnTo>
                          <a:pt x="130" y="57"/>
                        </a:lnTo>
                        <a:lnTo>
                          <a:pt x="143" y="75"/>
                        </a:lnTo>
                        <a:lnTo>
                          <a:pt x="153" y="91"/>
                        </a:lnTo>
                        <a:lnTo>
                          <a:pt x="160" y="107"/>
                        </a:lnTo>
                        <a:lnTo>
                          <a:pt x="167" y="121"/>
                        </a:lnTo>
                        <a:lnTo>
                          <a:pt x="172" y="134"/>
                        </a:lnTo>
                        <a:lnTo>
                          <a:pt x="175" y="147"/>
                        </a:lnTo>
                        <a:lnTo>
                          <a:pt x="179" y="158"/>
                        </a:lnTo>
                        <a:lnTo>
                          <a:pt x="181" y="168"/>
                        </a:lnTo>
                        <a:lnTo>
                          <a:pt x="202" y="172"/>
                        </a:lnTo>
                        <a:lnTo>
                          <a:pt x="197" y="159"/>
                        </a:lnTo>
                        <a:lnTo>
                          <a:pt x="193" y="149"/>
                        </a:lnTo>
                        <a:lnTo>
                          <a:pt x="189" y="137"/>
                        </a:lnTo>
                        <a:lnTo>
                          <a:pt x="186" y="126"/>
                        </a:lnTo>
                        <a:lnTo>
                          <a:pt x="180" y="113"/>
                        </a:lnTo>
                        <a:lnTo>
                          <a:pt x="174" y="99"/>
                        </a:lnTo>
                        <a:lnTo>
                          <a:pt x="166" y="82"/>
                        </a:lnTo>
                        <a:lnTo>
                          <a:pt x="155" y="62"/>
                        </a:lnTo>
                        <a:lnTo>
                          <a:pt x="141" y="43"/>
                        </a:lnTo>
                        <a:lnTo>
                          <a:pt x="125" y="26"/>
                        </a:lnTo>
                        <a:lnTo>
                          <a:pt x="106" y="13"/>
                        </a:lnTo>
                        <a:lnTo>
                          <a:pt x="88" y="4"/>
                        </a:lnTo>
                        <a:lnTo>
                          <a:pt x="69" y="0"/>
                        </a:lnTo>
                        <a:lnTo>
                          <a:pt x="51" y="1"/>
                        </a:lnTo>
                        <a:lnTo>
                          <a:pt x="34" y="9"/>
                        </a:lnTo>
                        <a:lnTo>
                          <a:pt x="17" y="24"/>
                        </a:lnTo>
                        <a:lnTo>
                          <a:pt x="6" y="42"/>
                        </a:lnTo>
                        <a:lnTo>
                          <a:pt x="0" y="59"/>
                        </a:lnTo>
                        <a:lnTo>
                          <a:pt x="1" y="75"/>
                        </a:lnTo>
                        <a:lnTo>
                          <a:pt x="7" y="90"/>
                        </a:lnTo>
                        <a:lnTo>
                          <a:pt x="15" y="103"/>
                        </a:lnTo>
                        <a:lnTo>
                          <a:pt x="27" y="115"/>
                        </a:lnTo>
                        <a:lnTo>
                          <a:pt x="40" y="126"/>
                        </a:lnTo>
                        <a:lnTo>
                          <a:pt x="54" y="135"/>
                        </a:lnTo>
                        <a:lnTo>
                          <a:pt x="73" y="145"/>
                        </a:lnTo>
                        <a:lnTo>
                          <a:pt x="89" y="153"/>
                        </a:lnTo>
                        <a:lnTo>
                          <a:pt x="103" y="160"/>
                        </a:lnTo>
                        <a:lnTo>
                          <a:pt x="116" y="165"/>
                        </a:lnTo>
                        <a:lnTo>
                          <a:pt x="130" y="170"/>
                        </a:lnTo>
                        <a:lnTo>
                          <a:pt x="146" y="174"/>
                        </a:lnTo>
                        <a:lnTo>
                          <a:pt x="164" y="180"/>
                        </a:lnTo>
                        <a:lnTo>
                          <a:pt x="186" y="186"/>
                        </a:lnTo>
                        <a:lnTo>
                          <a:pt x="202" y="17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bg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algn="ctr" rtl="0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3600" b="1" i="1" kern="1200">
                      <a:solidFill>
                        <a:srgbClr val="FFFFFF"/>
                      </a:solidFill>
                      <a:latin typeface="Times New Roman" pitchFamily="18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264" name="Freeform 12"/>
                  <p:cNvSpPr>
                    <a:spLocks/>
                  </p:cNvSpPr>
                  <p:nvPr/>
                </p:nvSpPr>
                <p:spPr bwMode="auto">
                  <a:xfrm rot="-2990966">
                    <a:off x="1032" y="1866"/>
                    <a:ext cx="515" cy="108"/>
                  </a:xfrm>
                  <a:custGeom>
                    <a:avLst/>
                    <a:gdLst>
                      <a:gd name="T0" fmla="*/ 1419 w 298"/>
                      <a:gd name="T1" fmla="*/ 202 h 64"/>
                      <a:gd name="T2" fmla="*/ 1377 w 298"/>
                      <a:gd name="T3" fmla="*/ 216 h 64"/>
                      <a:gd name="T4" fmla="*/ 1317 w 298"/>
                      <a:gd name="T5" fmla="*/ 236 h 64"/>
                      <a:gd name="T6" fmla="*/ 1239 w 298"/>
                      <a:gd name="T7" fmla="*/ 250 h 64"/>
                      <a:gd name="T8" fmla="*/ 1156 w 298"/>
                      <a:gd name="T9" fmla="*/ 265 h 64"/>
                      <a:gd name="T10" fmla="*/ 1070 w 298"/>
                      <a:gd name="T11" fmla="*/ 285 h 64"/>
                      <a:gd name="T12" fmla="*/ 971 w 298"/>
                      <a:gd name="T13" fmla="*/ 294 h 64"/>
                      <a:gd name="T14" fmla="*/ 885 w 298"/>
                      <a:gd name="T15" fmla="*/ 299 h 64"/>
                      <a:gd name="T16" fmla="*/ 795 w 298"/>
                      <a:gd name="T17" fmla="*/ 307 h 64"/>
                      <a:gd name="T18" fmla="*/ 702 w 298"/>
                      <a:gd name="T19" fmla="*/ 299 h 64"/>
                      <a:gd name="T20" fmla="*/ 598 w 298"/>
                      <a:gd name="T21" fmla="*/ 287 h 64"/>
                      <a:gd name="T22" fmla="*/ 489 w 298"/>
                      <a:gd name="T23" fmla="*/ 265 h 64"/>
                      <a:gd name="T24" fmla="*/ 377 w 298"/>
                      <a:gd name="T25" fmla="*/ 240 h 64"/>
                      <a:gd name="T26" fmla="*/ 270 w 298"/>
                      <a:gd name="T27" fmla="*/ 211 h 64"/>
                      <a:gd name="T28" fmla="*/ 180 w 298"/>
                      <a:gd name="T29" fmla="*/ 182 h 64"/>
                      <a:gd name="T30" fmla="*/ 99 w 298"/>
                      <a:gd name="T31" fmla="*/ 154 h 64"/>
                      <a:gd name="T32" fmla="*/ 48 w 298"/>
                      <a:gd name="T33" fmla="*/ 132 h 64"/>
                      <a:gd name="T34" fmla="*/ 0 w 298"/>
                      <a:gd name="T35" fmla="*/ 0 h 64"/>
                      <a:gd name="T36" fmla="*/ 93 w 298"/>
                      <a:gd name="T37" fmla="*/ 57 h 64"/>
                      <a:gd name="T38" fmla="*/ 192 w 298"/>
                      <a:gd name="T39" fmla="*/ 100 h 64"/>
                      <a:gd name="T40" fmla="*/ 304 w 298"/>
                      <a:gd name="T41" fmla="*/ 145 h 64"/>
                      <a:gd name="T42" fmla="*/ 418 w 298"/>
                      <a:gd name="T43" fmla="*/ 177 h 64"/>
                      <a:gd name="T44" fmla="*/ 532 w 298"/>
                      <a:gd name="T45" fmla="*/ 208 h 64"/>
                      <a:gd name="T46" fmla="*/ 636 w 298"/>
                      <a:gd name="T47" fmla="*/ 223 h 64"/>
                      <a:gd name="T48" fmla="*/ 717 w 298"/>
                      <a:gd name="T49" fmla="*/ 240 h 64"/>
                      <a:gd name="T50" fmla="*/ 774 w 298"/>
                      <a:gd name="T51" fmla="*/ 245 h 64"/>
                      <a:gd name="T52" fmla="*/ 885 w 298"/>
                      <a:gd name="T53" fmla="*/ 245 h 64"/>
                      <a:gd name="T54" fmla="*/ 992 w 298"/>
                      <a:gd name="T55" fmla="*/ 236 h 64"/>
                      <a:gd name="T56" fmla="*/ 1099 w 298"/>
                      <a:gd name="T57" fmla="*/ 216 h 64"/>
                      <a:gd name="T58" fmla="*/ 1206 w 298"/>
                      <a:gd name="T59" fmla="*/ 202 h 64"/>
                      <a:gd name="T60" fmla="*/ 1312 w 298"/>
                      <a:gd name="T61" fmla="*/ 177 h 64"/>
                      <a:gd name="T62" fmla="*/ 1398 w 298"/>
                      <a:gd name="T63" fmla="*/ 154 h 64"/>
                      <a:gd name="T64" fmla="*/ 1476 w 298"/>
                      <a:gd name="T65" fmla="*/ 133 h 64"/>
                      <a:gd name="T66" fmla="*/ 1538 w 298"/>
                      <a:gd name="T67" fmla="*/ 111 h 64"/>
                      <a:gd name="T68" fmla="*/ 1419 w 298"/>
                      <a:gd name="T69" fmla="*/ 202 h 64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w 298"/>
                      <a:gd name="T106" fmla="*/ 0 h 64"/>
                      <a:gd name="T107" fmla="*/ 298 w 298"/>
                      <a:gd name="T108" fmla="*/ 64 h 64"/>
                    </a:gdLst>
                    <a:ahLst/>
                    <a:cxnLst>
                      <a:cxn ang="T70">
                        <a:pos x="T0" y="T1"/>
                      </a:cxn>
                      <a:cxn ang="T71">
                        <a:pos x="T2" y="T3"/>
                      </a:cxn>
                      <a:cxn ang="T72">
                        <a:pos x="T4" y="T5"/>
                      </a:cxn>
                      <a:cxn ang="T73">
                        <a:pos x="T6" y="T7"/>
                      </a:cxn>
                      <a:cxn ang="T74">
                        <a:pos x="T8" y="T9"/>
                      </a:cxn>
                      <a:cxn ang="T75">
                        <a:pos x="T10" y="T11"/>
                      </a:cxn>
                      <a:cxn ang="T76">
                        <a:pos x="T12" y="T13"/>
                      </a:cxn>
                      <a:cxn ang="T77">
                        <a:pos x="T14" y="T15"/>
                      </a:cxn>
                      <a:cxn ang="T78">
                        <a:pos x="T16" y="T17"/>
                      </a:cxn>
                      <a:cxn ang="T79">
                        <a:pos x="T18" y="T19"/>
                      </a:cxn>
                      <a:cxn ang="T80">
                        <a:pos x="T20" y="T21"/>
                      </a:cxn>
                      <a:cxn ang="T81">
                        <a:pos x="T22" y="T23"/>
                      </a:cxn>
                      <a:cxn ang="T82">
                        <a:pos x="T24" y="T25"/>
                      </a:cxn>
                      <a:cxn ang="T83">
                        <a:pos x="T26" y="T27"/>
                      </a:cxn>
                      <a:cxn ang="T84">
                        <a:pos x="T28" y="T29"/>
                      </a:cxn>
                      <a:cxn ang="T85">
                        <a:pos x="T30" y="T31"/>
                      </a:cxn>
                      <a:cxn ang="T86">
                        <a:pos x="T32" y="T33"/>
                      </a:cxn>
                      <a:cxn ang="T87">
                        <a:pos x="T34" y="T35"/>
                      </a:cxn>
                      <a:cxn ang="T88">
                        <a:pos x="T36" y="T37"/>
                      </a:cxn>
                      <a:cxn ang="T89">
                        <a:pos x="T38" y="T39"/>
                      </a:cxn>
                      <a:cxn ang="T90">
                        <a:pos x="T40" y="T41"/>
                      </a:cxn>
                      <a:cxn ang="T91">
                        <a:pos x="T42" y="T43"/>
                      </a:cxn>
                      <a:cxn ang="T92">
                        <a:pos x="T44" y="T45"/>
                      </a:cxn>
                      <a:cxn ang="T93">
                        <a:pos x="T46" y="T47"/>
                      </a:cxn>
                      <a:cxn ang="T94">
                        <a:pos x="T48" y="T49"/>
                      </a:cxn>
                      <a:cxn ang="T95">
                        <a:pos x="T50" y="T51"/>
                      </a:cxn>
                      <a:cxn ang="T96">
                        <a:pos x="T52" y="T53"/>
                      </a:cxn>
                      <a:cxn ang="T97">
                        <a:pos x="T54" y="T55"/>
                      </a:cxn>
                      <a:cxn ang="T98">
                        <a:pos x="T56" y="T57"/>
                      </a:cxn>
                      <a:cxn ang="T99">
                        <a:pos x="T58" y="T59"/>
                      </a:cxn>
                      <a:cxn ang="T100">
                        <a:pos x="T60" y="T61"/>
                      </a:cxn>
                      <a:cxn ang="T101">
                        <a:pos x="T62" y="T63"/>
                      </a:cxn>
                      <a:cxn ang="T102">
                        <a:pos x="T64" y="T65"/>
                      </a:cxn>
                      <a:cxn ang="T103">
                        <a:pos x="T66" y="T67"/>
                      </a:cxn>
                      <a:cxn ang="T104">
                        <a:pos x="T68" y="T69"/>
                      </a:cxn>
                    </a:cxnLst>
                    <a:rect l="T105" t="T106" r="T107" b="T108"/>
                    <a:pathLst>
                      <a:path w="298" h="64">
                        <a:moveTo>
                          <a:pt x="275" y="42"/>
                        </a:moveTo>
                        <a:lnTo>
                          <a:pt x="267" y="45"/>
                        </a:lnTo>
                        <a:lnTo>
                          <a:pt x="255" y="49"/>
                        </a:lnTo>
                        <a:lnTo>
                          <a:pt x="240" y="52"/>
                        </a:lnTo>
                        <a:lnTo>
                          <a:pt x="224" y="55"/>
                        </a:lnTo>
                        <a:lnTo>
                          <a:pt x="207" y="59"/>
                        </a:lnTo>
                        <a:lnTo>
                          <a:pt x="188" y="61"/>
                        </a:lnTo>
                        <a:lnTo>
                          <a:pt x="171" y="62"/>
                        </a:lnTo>
                        <a:lnTo>
                          <a:pt x="154" y="64"/>
                        </a:lnTo>
                        <a:lnTo>
                          <a:pt x="136" y="62"/>
                        </a:lnTo>
                        <a:lnTo>
                          <a:pt x="116" y="60"/>
                        </a:lnTo>
                        <a:lnTo>
                          <a:pt x="95" y="55"/>
                        </a:lnTo>
                        <a:lnTo>
                          <a:pt x="73" y="50"/>
                        </a:lnTo>
                        <a:lnTo>
                          <a:pt x="52" y="44"/>
                        </a:lnTo>
                        <a:lnTo>
                          <a:pt x="35" y="38"/>
                        </a:lnTo>
                        <a:lnTo>
                          <a:pt x="19" y="32"/>
                        </a:lnTo>
                        <a:lnTo>
                          <a:pt x="9" y="27"/>
                        </a:lnTo>
                        <a:lnTo>
                          <a:pt x="0" y="0"/>
                        </a:lnTo>
                        <a:lnTo>
                          <a:pt x="18" y="12"/>
                        </a:lnTo>
                        <a:lnTo>
                          <a:pt x="37" y="21"/>
                        </a:lnTo>
                        <a:lnTo>
                          <a:pt x="59" y="30"/>
                        </a:lnTo>
                        <a:lnTo>
                          <a:pt x="81" y="37"/>
                        </a:lnTo>
                        <a:lnTo>
                          <a:pt x="103" y="43"/>
                        </a:lnTo>
                        <a:lnTo>
                          <a:pt x="123" y="46"/>
                        </a:lnTo>
                        <a:lnTo>
                          <a:pt x="139" y="50"/>
                        </a:lnTo>
                        <a:lnTo>
                          <a:pt x="150" y="51"/>
                        </a:lnTo>
                        <a:lnTo>
                          <a:pt x="171" y="51"/>
                        </a:lnTo>
                        <a:lnTo>
                          <a:pt x="192" y="49"/>
                        </a:lnTo>
                        <a:lnTo>
                          <a:pt x="213" y="45"/>
                        </a:lnTo>
                        <a:lnTo>
                          <a:pt x="234" y="42"/>
                        </a:lnTo>
                        <a:lnTo>
                          <a:pt x="254" y="37"/>
                        </a:lnTo>
                        <a:lnTo>
                          <a:pt x="271" y="32"/>
                        </a:lnTo>
                        <a:lnTo>
                          <a:pt x="286" y="28"/>
                        </a:lnTo>
                        <a:lnTo>
                          <a:pt x="298" y="23"/>
                        </a:lnTo>
                        <a:lnTo>
                          <a:pt x="275" y="4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bg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algn="ctr" rtl="0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3600" b="1" i="1" kern="1200">
                      <a:solidFill>
                        <a:srgbClr val="FFFFFF"/>
                      </a:solidFill>
                      <a:latin typeface="Times New Roman" pitchFamily="18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265" name="Freeform 13"/>
                  <p:cNvSpPr>
                    <a:spLocks/>
                  </p:cNvSpPr>
                  <p:nvPr/>
                </p:nvSpPr>
                <p:spPr bwMode="auto">
                  <a:xfrm rot="-2990966">
                    <a:off x="1724" y="1529"/>
                    <a:ext cx="301" cy="432"/>
                  </a:xfrm>
                  <a:custGeom>
                    <a:avLst/>
                    <a:gdLst>
                      <a:gd name="T0" fmla="*/ 0 w 174"/>
                      <a:gd name="T1" fmla="*/ 62 h 252"/>
                      <a:gd name="T2" fmla="*/ 9 w 174"/>
                      <a:gd name="T3" fmla="*/ 106 h 252"/>
                      <a:gd name="T4" fmla="*/ 29 w 174"/>
                      <a:gd name="T5" fmla="*/ 170 h 252"/>
                      <a:gd name="T6" fmla="*/ 50 w 174"/>
                      <a:gd name="T7" fmla="*/ 252 h 252"/>
                      <a:gd name="T8" fmla="*/ 83 w 174"/>
                      <a:gd name="T9" fmla="*/ 345 h 252"/>
                      <a:gd name="T10" fmla="*/ 119 w 174"/>
                      <a:gd name="T11" fmla="*/ 444 h 252"/>
                      <a:gd name="T12" fmla="*/ 161 w 174"/>
                      <a:gd name="T13" fmla="*/ 543 h 252"/>
                      <a:gd name="T14" fmla="*/ 201 w 174"/>
                      <a:gd name="T15" fmla="*/ 634 h 252"/>
                      <a:gd name="T16" fmla="*/ 242 w 174"/>
                      <a:gd name="T17" fmla="*/ 715 h 252"/>
                      <a:gd name="T18" fmla="*/ 291 w 174"/>
                      <a:gd name="T19" fmla="*/ 790 h 252"/>
                      <a:gd name="T20" fmla="*/ 353 w 174"/>
                      <a:gd name="T21" fmla="*/ 873 h 252"/>
                      <a:gd name="T22" fmla="*/ 426 w 174"/>
                      <a:gd name="T23" fmla="*/ 951 h 252"/>
                      <a:gd name="T24" fmla="*/ 503 w 174"/>
                      <a:gd name="T25" fmla="*/ 1037 h 252"/>
                      <a:gd name="T26" fmla="*/ 583 w 174"/>
                      <a:gd name="T27" fmla="*/ 1119 h 252"/>
                      <a:gd name="T28" fmla="*/ 659 w 174"/>
                      <a:gd name="T29" fmla="*/ 1178 h 252"/>
                      <a:gd name="T30" fmla="*/ 718 w 174"/>
                      <a:gd name="T31" fmla="*/ 1234 h 252"/>
                      <a:gd name="T32" fmla="*/ 775 w 174"/>
                      <a:gd name="T33" fmla="*/ 1270 h 252"/>
                      <a:gd name="T34" fmla="*/ 901 w 174"/>
                      <a:gd name="T35" fmla="*/ 1250 h 252"/>
                      <a:gd name="T36" fmla="*/ 803 w 174"/>
                      <a:gd name="T37" fmla="*/ 1205 h 252"/>
                      <a:gd name="T38" fmla="*/ 714 w 174"/>
                      <a:gd name="T39" fmla="*/ 1135 h 252"/>
                      <a:gd name="T40" fmla="*/ 623 w 174"/>
                      <a:gd name="T41" fmla="*/ 1058 h 252"/>
                      <a:gd name="T42" fmla="*/ 538 w 174"/>
                      <a:gd name="T43" fmla="*/ 972 h 252"/>
                      <a:gd name="T44" fmla="*/ 460 w 174"/>
                      <a:gd name="T45" fmla="*/ 890 h 252"/>
                      <a:gd name="T46" fmla="*/ 393 w 174"/>
                      <a:gd name="T47" fmla="*/ 818 h 252"/>
                      <a:gd name="T48" fmla="*/ 341 w 174"/>
                      <a:gd name="T49" fmla="*/ 746 h 252"/>
                      <a:gd name="T50" fmla="*/ 311 w 174"/>
                      <a:gd name="T51" fmla="*/ 699 h 252"/>
                      <a:gd name="T52" fmla="*/ 263 w 174"/>
                      <a:gd name="T53" fmla="*/ 609 h 252"/>
                      <a:gd name="T54" fmla="*/ 213 w 174"/>
                      <a:gd name="T55" fmla="*/ 514 h 252"/>
                      <a:gd name="T56" fmla="*/ 176 w 174"/>
                      <a:gd name="T57" fmla="*/ 415 h 252"/>
                      <a:gd name="T58" fmla="*/ 149 w 174"/>
                      <a:gd name="T59" fmla="*/ 317 h 252"/>
                      <a:gd name="T60" fmla="*/ 119 w 174"/>
                      <a:gd name="T61" fmla="*/ 221 h 252"/>
                      <a:gd name="T62" fmla="*/ 99 w 174"/>
                      <a:gd name="T63" fmla="*/ 135 h 252"/>
                      <a:gd name="T64" fmla="*/ 83 w 174"/>
                      <a:gd name="T65" fmla="*/ 62 h 252"/>
                      <a:gd name="T66" fmla="*/ 78 w 174"/>
                      <a:gd name="T67" fmla="*/ 0 h 252"/>
                      <a:gd name="T68" fmla="*/ 0 w 174"/>
                      <a:gd name="T69" fmla="*/ 62 h 252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w 174"/>
                      <a:gd name="T106" fmla="*/ 0 h 252"/>
                      <a:gd name="T107" fmla="*/ 174 w 174"/>
                      <a:gd name="T108" fmla="*/ 252 h 252"/>
                    </a:gdLst>
                    <a:ahLst/>
                    <a:cxnLst>
                      <a:cxn ang="T70">
                        <a:pos x="T0" y="T1"/>
                      </a:cxn>
                      <a:cxn ang="T71">
                        <a:pos x="T2" y="T3"/>
                      </a:cxn>
                      <a:cxn ang="T72">
                        <a:pos x="T4" y="T5"/>
                      </a:cxn>
                      <a:cxn ang="T73">
                        <a:pos x="T6" y="T7"/>
                      </a:cxn>
                      <a:cxn ang="T74">
                        <a:pos x="T8" y="T9"/>
                      </a:cxn>
                      <a:cxn ang="T75">
                        <a:pos x="T10" y="T11"/>
                      </a:cxn>
                      <a:cxn ang="T76">
                        <a:pos x="T12" y="T13"/>
                      </a:cxn>
                      <a:cxn ang="T77">
                        <a:pos x="T14" y="T15"/>
                      </a:cxn>
                      <a:cxn ang="T78">
                        <a:pos x="T16" y="T17"/>
                      </a:cxn>
                      <a:cxn ang="T79">
                        <a:pos x="T18" y="T19"/>
                      </a:cxn>
                      <a:cxn ang="T80">
                        <a:pos x="T20" y="T21"/>
                      </a:cxn>
                      <a:cxn ang="T81">
                        <a:pos x="T22" y="T23"/>
                      </a:cxn>
                      <a:cxn ang="T82">
                        <a:pos x="T24" y="T25"/>
                      </a:cxn>
                      <a:cxn ang="T83">
                        <a:pos x="T26" y="T27"/>
                      </a:cxn>
                      <a:cxn ang="T84">
                        <a:pos x="T28" y="T29"/>
                      </a:cxn>
                      <a:cxn ang="T85">
                        <a:pos x="T30" y="T31"/>
                      </a:cxn>
                      <a:cxn ang="T86">
                        <a:pos x="T32" y="T33"/>
                      </a:cxn>
                      <a:cxn ang="T87">
                        <a:pos x="T34" y="T35"/>
                      </a:cxn>
                      <a:cxn ang="T88">
                        <a:pos x="T36" y="T37"/>
                      </a:cxn>
                      <a:cxn ang="T89">
                        <a:pos x="T38" y="T39"/>
                      </a:cxn>
                      <a:cxn ang="T90">
                        <a:pos x="T40" y="T41"/>
                      </a:cxn>
                      <a:cxn ang="T91">
                        <a:pos x="T42" y="T43"/>
                      </a:cxn>
                      <a:cxn ang="T92">
                        <a:pos x="T44" y="T45"/>
                      </a:cxn>
                      <a:cxn ang="T93">
                        <a:pos x="T46" y="T47"/>
                      </a:cxn>
                      <a:cxn ang="T94">
                        <a:pos x="T48" y="T49"/>
                      </a:cxn>
                      <a:cxn ang="T95">
                        <a:pos x="T50" y="T51"/>
                      </a:cxn>
                      <a:cxn ang="T96">
                        <a:pos x="T52" y="T53"/>
                      </a:cxn>
                      <a:cxn ang="T97">
                        <a:pos x="T54" y="T55"/>
                      </a:cxn>
                      <a:cxn ang="T98">
                        <a:pos x="T56" y="T57"/>
                      </a:cxn>
                      <a:cxn ang="T99">
                        <a:pos x="T58" y="T59"/>
                      </a:cxn>
                      <a:cxn ang="T100">
                        <a:pos x="T60" y="T61"/>
                      </a:cxn>
                      <a:cxn ang="T101">
                        <a:pos x="T62" y="T63"/>
                      </a:cxn>
                      <a:cxn ang="T102">
                        <a:pos x="T64" y="T65"/>
                      </a:cxn>
                      <a:cxn ang="T103">
                        <a:pos x="T66" y="T67"/>
                      </a:cxn>
                      <a:cxn ang="T104">
                        <a:pos x="T68" y="T69"/>
                      </a:cxn>
                    </a:cxnLst>
                    <a:rect l="T105" t="T106" r="T107" b="T108"/>
                    <a:pathLst>
                      <a:path w="174" h="252">
                        <a:moveTo>
                          <a:pt x="0" y="12"/>
                        </a:moveTo>
                        <a:lnTo>
                          <a:pt x="2" y="21"/>
                        </a:lnTo>
                        <a:lnTo>
                          <a:pt x="6" y="34"/>
                        </a:lnTo>
                        <a:lnTo>
                          <a:pt x="10" y="50"/>
                        </a:lnTo>
                        <a:lnTo>
                          <a:pt x="16" y="68"/>
                        </a:lnTo>
                        <a:lnTo>
                          <a:pt x="23" y="88"/>
                        </a:lnTo>
                        <a:lnTo>
                          <a:pt x="31" y="108"/>
                        </a:lnTo>
                        <a:lnTo>
                          <a:pt x="39" y="126"/>
                        </a:lnTo>
                        <a:lnTo>
                          <a:pt x="47" y="142"/>
                        </a:lnTo>
                        <a:lnTo>
                          <a:pt x="56" y="157"/>
                        </a:lnTo>
                        <a:lnTo>
                          <a:pt x="68" y="173"/>
                        </a:lnTo>
                        <a:lnTo>
                          <a:pt x="82" y="189"/>
                        </a:lnTo>
                        <a:lnTo>
                          <a:pt x="97" y="206"/>
                        </a:lnTo>
                        <a:lnTo>
                          <a:pt x="113" y="222"/>
                        </a:lnTo>
                        <a:lnTo>
                          <a:pt x="127" y="234"/>
                        </a:lnTo>
                        <a:lnTo>
                          <a:pt x="139" y="245"/>
                        </a:lnTo>
                        <a:lnTo>
                          <a:pt x="150" y="252"/>
                        </a:lnTo>
                        <a:lnTo>
                          <a:pt x="174" y="248"/>
                        </a:lnTo>
                        <a:lnTo>
                          <a:pt x="155" y="239"/>
                        </a:lnTo>
                        <a:lnTo>
                          <a:pt x="138" y="225"/>
                        </a:lnTo>
                        <a:lnTo>
                          <a:pt x="120" y="210"/>
                        </a:lnTo>
                        <a:lnTo>
                          <a:pt x="104" y="193"/>
                        </a:lnTo>
                        <a:lnTo>
                          <a:pt x="89" y="177"/>
                        </a:lnTo>
                        <a:lnTo>
                          <a:pt x="76" y="162"/>
                        </a:lnTo>
                        <a:lnTo>
                          <a:pt x="66" y="148"/>
                        </a:lnTo>
                        <a:lnTo>
                          <a:pt x="60" y="139"/>
                        </a:lnTo>
                        <a:lnTo>
                          <a:pt x="51" y="121"/>
                        </a:lnTo>
                        <a:lnTo>
                          <a:pt x="41" y="102"/>
                        </a:lnTo>
                        <a:lnTo>
                          <a:pt x="34" y="82"/>
                        </a:lnTo>
                        <a:lnTo>
                          <a:pt x="29" y="63"/>
                        </a:lnTo>
                        <a:lnTo>
                          <a:pt x="23" y="44"/>
                        </a:lnTo>
                        <a:lnTo>
                          <a:pt x="19" y="27"/>
                        </a:lnTo>
                        <a:lnTo>
                          <a:pt x="16" y="12"/>
                        </a:lnTo>
                        <a:lnTo>
                          <a:pt x="15" y="0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12700">
                    <a:solidFill>
                      <a:schemeClr val="bg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algn="ctr" rtl="0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3600" b="1" i="1" kern="1200">
                      <a:solidFill>
                        <a:srgbClr val="FFFFFF"/>
                      </a:solidFill>
                      <a:latin typeface="Times New Roman" pitchFamily="18" charset="0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9261" name="Freeform 14"/>
                <p:cNvSpPr>
                  <a:spLocks/>
                </p:cNvSpPr>
                <p:nvPr/>
              </p:nvSpPr>
              <p:spPr bwMode="auto">
                <a:xfrm rot="-2990966">
                  <a:off x="1456" y="1577"/>
                  <a:ext cx="159" cy="155"/>
                </a:xfrm>
                <a:custGeom>
                  <a:avLst/>
                  <a:gdLst>
                    <a:gd name="T0" fmla="*/ 143 w 92"/>
                    <a:gd name="T1" fmla="*/ 312 h 89"/>
                    <a:gd name="T2" fmla="*/ 66 w 92"/>
                    <a:gd name="T3" fmla="*/ 212 h 89"/>
                    <a:gd name="T4" fmla="*/ 21 w 92"/>
                    <a:gd name="T5" fmla="*/ 136 h 89"/>
                    <a:gd name="T6" fmla="*/ 5 w 92"/>
                    <a:gd name="T7" fmla="*/ 91 h 89"/>
                    <a:gd name="T8" fmla="*/ 0 w 92"/>
                    <a:gd name="T9" fmla="*/ 73 h 89"/>
                    <a:gd name="T10" fmla="*/ 83 w 92"/>
                    <a:gd name="T11" fmla="*/ 0 h 89"/>
                    <a:gd name="T12" fmla="*/ 93 w 92"/>
                    <a:gd name="T13" fmla="*/ 30 h 89"/>
                    <a:gd name="T14" fmla="*/ 128 w 92"/>
                    <a:gd name="T15" fmla="*/ 94 h 89"/>
                    <a:gd name="T16" fmla="*/ 176 w 92"/>
                    <a:gd name="T17" fmla="*/ 172 h 89"/>
                    <a:gd name="T18" fmla="*/ 233 w 92"/>
                    <a:gd name="T19" fmla="*/ 242 h 89"/>
                    <a:gd name="T20" fmla="*/ 258 w 92"/>
                    <a:gd name="T21" fmla="*/ 270 h 89"/>
                    <a:gd name="T22" fmla="*/ 296 w 92"/>
                    <a:gd name="T23" fmla="*/ 298 h 89"/>
                    <a:gd name="T24" fmla="*/ 335 w 92"/>
                    <a:gd name="T25" fmla="*/ 322 h 89"/>
                    <a:gd name="T26" fmla="*/ 377 w 92"/>
                    <a:gd name="T27" fmla="*/ 355 h 89"/>
                    <a:gd name="T28" fmla="*/ 413 w 92"/>
                    <a:gd name="T29" fmla="*/ 376 h 89"/>
                    <a:gd name="T30" fmla="*/ 446 w 92"/>
                    <a:gd name="T31" fmla="*/ 397 h 89"/>
                    <a:gd name="T32" fmla="*/ 468 w 92"/>
                    <a:gd name="T33" fmla="*/ 406 h 89"/>
                    <a:gd name="T34" fmla="*/ 475 w 92"/>
                    <a:gd name="T35" fmla="*/ 413 h 89"/>
                    <a:gd name="T36" fmla="*/ 403 w 92"/>
                    <a:gd name="T37" fmla="*/ 470 h 89"/>
                    <a:gd name="T38" fmla="*/ 397 w 92"/>
                    <a:gd name="T39" fmla="*/ 470 h 89"/>
                    <a:gd name="T40" fmla="*/ 377 w 92"/>
                    <a:gd name="T41" fmla="*/ 462 h 89"/>
                    <a:gd name="T42" fmla="*/ 356 w 92"/>
                    <a:gd name="T43" fmla="*/ 455 h 89"/>
                    <a:gd name="T44" fmla="*/ 320 w 92"/>
                    <a:gd name="T45" fmla="*/ 441 h 89"/>
                    <a:gd name="T46" fmla="*/ 283 w 92"/>
                    <a:gd name="T47" fmla="*/ 418 h 89"/>
                    <a:gd name="T48" fmla="*/ 242 w 92"/>
                    <a:gd name="T49" fmla="*/ 392 h 89"/>
                    <a:gd name="T50" fmla="*/ 197 w 92"/>
                    <a:gd name="T51" fmla="*/ 355 h 89"/>
                    <a:gd name="T52" fmla="*/ 143 w 92"/>
                    <a:gd name="T53" fmla="*/ 312 h 89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92"/>
                    <a:gd name="T82" fmla="*/ 0 h 89"/>
                    <a:gd name="T83" fmla="*/ 92 w 92"/>
                    <a:gd name="T84" fmla="*/ 89 h 89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92" h="89">
                      <a:moveTo>
                        <a:pt x="28" y="59"/>
                      </a:moveTo>
                      <a:lnTo>
                        <a:pt x="13" y="40"/>
                      </a:lnTo>
                      <a:lnTo>
                        <a:pt x="4" y="26"/>
                      </a:lnTo>
                      <a:lnTo>
                        <a:pt x="1" y="17"/>
                      </a:lnTo>
                      <a:lnTo>
                        <a:pt x="0" y="14"/>
                      </a:lnTo>
                      <a:lnTo>
                        <a:pt x="16" y="0"/>
                      </a:lnTo>
                      <a:lnTo>
                        <a:pt x="18" y="6"/>
                      </a:lnTo>
                      <a:lnTo>
                        <a:pt x="25" y="18"/>
                      </a:lnTo>
                      <a:lnTo>
                        <a:pt x="34" y="33"/>
                      </a:lnTo>
                      <a:lnTo>
                        <a:pt x="45" y="46"/>
                      </a:lnTo>
                      <a:lnTo>
                        <a:pt x="50" y="51"/>
                      </a:lnTo>
                      <a:lnTo>
                        <a:pt x="57" y="56"/>
                      </a:lnTo>
                      <a:lnTo>
                        <a:pt x="65" y="61"/>
                      </a:lnTo>
                      <a:lnTo>
                        <a:pt x="73" y="67"/>
                      </a:lnTo>
                      <a:lnTo>
                        <a:pt x="80" y="71"/>
                      </a:lnTo>
                      <a:lnTo>
                        <a:pt x="86" y="75"/>
                      </a:lnTo>
                      <a:lnTo>
                        <a:pt x="91" y="77"/>
                      </a:lnTo>
                      <a:lnTo>
                        <a:pt x="92" y="78"/>
                      </a:lnTo>
                      <a:lnTo>
                        <a:pt x="78" y="89"/>
                      </a:lnTo>
                      <a:lnTo>
                        <a:pt x="77" y="89"/>
                      </a:lnTo>
                      <a:lnTo>
                        <a:pt x="73" y="87"/>
                      </a:lnTo>
                      <a:lnTo>
                        <a:pt x="69" y="86"/>
                      </a:lnTo>
                      <a:lnTo>
                        <a:pt x="62" y="83"/>
                      </a:lnTo>
                      <a:lnTo>
                        <a:pt x="55" y="79"/>
                      </a:lnTo>
                      <a:lnTo>
                        <a:pt x="47" y="74"/>
                      </a:lnTo>
                      <a:lnTo>
                        <a:pt x="38" y="67"/>
                      </a:lnTo>
                      <a:lnTo>
                        <a:pt x="28" y="59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 rtl="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3600" b="1" i="1" kern="1200">
                    <a:solidFill>
                      <a:srgbClr val="FFFFFF"/>
                    </a:solidFill>
                    <a:latin typeface="Times New Roman" pitchFamily="18" charset="0"/>
                    <a:ea typeface="+mn-ea"/>
                    <a:cs typeface="+mn-cs"/>
                  </a:endParaRPr>
                </a:p>
              </p:txBody>
            </p:sp>
          </p:grpSp>
        </p:grpSp>
      </p:grpSp>
      <p:grpSp>
        <p:nvGrpSpPr>
          <p:cNvPr id="6" name="Group 62"/>
          <p:cNvGrpSpPr>
            <a:grpSpLocks/>
          </p:cNvGrpSpPr>
          <p:nvPr/>
        </p:nvGrpSpPr>
        <p:grpSpPr bwMode="auto">
          <a:xfrm>
            <a:off x="1600200" y="1295400"/>
            <a:ext cx="3057525" cy="1631950"/>
            <a:chOff x="3456" y="240"/>
            <a:chExt cx="1926" cy="1028"/>
          </a:xfrm>
        </p:grpSpPr>
        <p:grpSp>
          <p:nvGrpSpPr>
            <p:cNvPr id="7" name="Group 46"/>
            <p:cNvGrpSpPr>
              <a:grpSpLocks/>
            </p:cNvGrpSpPr>
            <p:nvPr/>
          </p:nvGrpSpPr>
          <p:grpSpPr bwMode="auto">
            <a:xfrm rot="-5400000">
              <a:off x="3501" y="195"/>
              <a:ext cx="245" cy="336"/>
              <a:chOff x="2347" y="605"/>
              <a:chExt cx="1048" cy="1437"/>
            </a:xfrm>
          </p:grpSpPr>
          <p:sp>
            <p:nvSpPr>
              <p:cNvPr id="9252" name="Freeform 42"/>
              <p:cNvSpPr>
                <a:spLocks/>
              </p:cNvSpPr>
              <p:nvPr/>
            </p:nvSpPr>
            <p:spPr bwMode="auto">
              <a:xfrm>
                <a:off x="2349" y="654"/>
                <a:ext cx="1043" cy="1388"/>
              </a:xfrm>
              <a:custGeom>
                <a:avLst/>
                <a:gdLst>
                  <a:gd name="T0" fmla="*/ 812 w 1043"/>
                  <a:gd name="T1" fmla="*/ 0 h 1388"/>
                  <a:gd name="T2" fmla="*/ 228 w 1043"/>
                  <a:gd name="T3" fmla="*/ 0 h 1388"/>
                  <a:gd name="T4" fmla="*/ 228 w 1043"/>
                  <a:gd name="T5" fmla="*/ 867 h 1388"/>
                  <a:gd name="T6" fmla="*/ 0 w 1043"/>
                  <a:gd name="T7" fmla="*/ 867 h 1388"/>
                  <a:gd name="T8" fmla="*/ 522 w 1043"/>
                  <a:gd name="T9" fmla="*/ 1388 h 1388"/>
                  <a:gd name="T10" fmla="*/ 1043 w 1043"/>
                  <a:gd name="T11" fmla="*/ 867 h 1388"/>
                  <a:gd name="T12" fmla="*/ 812 w 1043"/>
                  <a:gd name="T13" fmla="*/ 867 h 1388"/>
                  <a:gd name="T14" fmla="*/ 812 w 1043"/>
                  <a:gd name="T15" fmla="*/ 0 h 138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43"/>
                  <a:gd name="T25" fmla="*/ 0 h 1388"/>
                  <a:gd name="T26" fmla="*/ 1043 w 1043"/>
                  <a:gd name="T27" fmla="*/ 1388 h 138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43" h="1388">
                    <a:moveTo>
                      <a:pt x="812" y="0"/>
                    </a:moveTo>
                    <a:lnTo>
                      <a:pt x="228" y="0"/>
                    </a:lnTo>
                    <a:lnTo>
                      <a:pt x="228" y="867"/>
                    </a:lnTo>
                    <a:lnTo>
                      <a:pt x="0" y="867"/>
                    </a:lnTo>
                    <a:lnTo>
                      <a:pt x="522" y="1388"/>
                    </a:lnTo>
                    <a:lnTo>
                      <a:pt x="1043" y="867"/>
                    </a:lnTo>
                    <a:lnTo>
                      <a:pt x="812" y="867"/>
                    </a:lnTo>
                    <a:lnTo>
                      <a:pt x="812" y="0"/>
                    </a:lnTo>
                    <a:close/>
                  </a:path>
                </a:pathLst>
              </a:cu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253" name="Rectangle 43"/>
              <p:cNvSpPr>
                <a:spLocks noChangeArrowheads="1"/>
              </p:cNvSpPr>
              <p:nvPr/>
            </p:nvSpPr>
            <p:spPr bwMode="auto">
              <a:xfrm>
                <a:off x="2581" y="605"/>
                <a:ext cx="576" cy="48"/>
              </a:xfrm>
              <a:prstGeom prst="rect">
                <a:avLst/>
              </a:prstGeom>
              <a:solidFill>
                <a:srgbClr val="C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254" name="Freeform 44"/>
              <p:cNvSpPr>
                <a:spLocks/>
              </p:cNvSpPr>
              <p:nvPr/>
            </p:nvSpPr>
            <p:spPr bwMode="auto">
              <a:xfrm>
                <a:off x="2347" y="1442"/>
                <a:ext cx="229" cy="79"/>
              </a:xfrm>
              <a:custGeom>
                <a:avLst/>
                <a:gdLst>
                  <a:gd name="T0" fmla="*/ 229 w 229"/>
                  <a:gd name="T1" fmla="*/ 0 h 79"/>
                  <a:gd name="T2" fmla="*/ 229 w 229"/>
                  <a:gd name="T3" fmla="*/ 79 h 79"/>
                  <a:gd name="T4" fmla="*/ 0 w 229"/>
                  <a:gd name="T5" fmla="*/ 79 h 79"/>
                  <a:gd name="T6" fmla="*/ 1 w 229"/>
                  <a:gd name="T7" fmla="*/ 0 h 79"/>
                  <a:gd name="T8" fmla="*/ 229 w 229"/>
                  <a:gd name="T9" fmla="*/ 0 h 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9"/>
                  <a:gd name="T16" fmla="*/ 0 h 79"/>
                  <a:gd name="T17" fmla="*/ 229 w 229"/>
                  <a:gd name="T18" fmla="*/ 79 h 7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9" h="79">
                    <a:moveTo>
                      <a:pt x="229" y="0"/>
                    </a:moveTo>
                    <a:lnTo>
                      <a:pt x="229" y="79"/>
                    </a:lnTo>
                    <a:lnTo>
                      <a:pt x="0" y="79"/>
                    </a:lnTo>
                    <a:lnTo>
                      <a:pt x="1" y="0"/>
                    </a:lnTo>
                    <a:lnTo>
                      <a:pt x="229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255" name="Freeform 45"/>
              <p:cNvSpPr>
                <a:spLocks/>
              </p:cNvSpPr>
              <p:nvPr/>
            </p:nvSpPr>
            <p:spPr bwMode="auto">
              <a:xfrm>
                <a:off x="3161" y="1442"/>
                <a:ext cx="234" cy="79"/>
              </a:xfrm>
              <a:custGeom>
                <a:avLst/>
                <a:gdLst>
                  <a:gd name="T0" fmla="*/ 234 w 234"/>
                  <a:gd name="T1" fmla="*/ 0 h 79"/>
                  <a:gd name="T2" fmla="*/ 233 w 234"/>
                  <a:gd name="T3" fmla="*/ 79 h 79"/>
                  <a:gd name="T4" fmla="*/ 0 w 234"/>
                  <a:gd name="T5" fmla="*/ 79 h 79"/>
                  <a:gd name="T6" fmla="*/ 0 w 234"/>
                  <a:gd name="T7" fmla="*/ 0 h 79"/>
                  <a:gd name="T8" fmla="*/ 234 w 234"/>
                  <a:gd name="T9" fmla="*/ 0 h 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4"/>
                  <a:gd name="T16" fmla="*/ 0 h 79"/>
                  <a:gd name="T17" fmla="*/ 234 w 234"/>
                  <a:gd name="T18" fmla="*/ 79 h 7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4" h="79">
                    <a:moveTo>
                      <a:pt x="234" y="0"/>
                    </a:moveTo>
                    <a:lnTo>
                      <a:pt x="233" y="79"/>
                    </a:lnTo>
                    <a:lnTo>
                      <a:pt x="0" y="79"/>
                    </a:lnTo>
                    <a:lnTo>
                      <a:pt x="0" y="0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9251" name="Text Box 47"/>
            <p:cNvSpPr txBox="1">
              <a:spLocks noChangeArrowheads="1"/>
            </p:cNvSpPr>
            <p:nvPr/>
          </p:nvSpPr>
          <p:spPr bwMode="auto">
            <a:xfrm>
              <a:off x="3926" y="240"/>
              <a:ext cx="1456" cy="10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Irregular en “YO”: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Tener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Venir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Coger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…</a:t>
              </a:r>
            </a:p>
          </p:txBody>
        </p:sp>
      </p:grpSp>
      <p:grpSp>
        <p:nvGrpSpPr>
          <p:cNvPr id="8" name="Group 61"/>
          <p:cNvGrpSpPr>
            <a:grpSpLocks/>
          </p:cNvGrpSpPr>
          <p:nvPr/>
        </p:nvGrpSpPr>
        <p:grpSpPr bwMode="auto">
          <a:xfrm>
            <a:off x="1600200" y="3276600"/>
            <a:ext cx="2813050" cy="1616075"/>
            <a:chOff x="960" y="2064"/>
            <a:chExt cx="1772" cy="1018"/>
          </a:xfrm>
        </p:grpSpPr>
        <p:grpSp>
          <p:nvGrpSpPr>
            <p:cNvPr id="9" name="Group 54"/>
            <p:cNvGrpSpPr>
              <a:grpSpLocks/>
            </p:cNvGrpSpPr>
            <p:nvPr/>
          </p:nvGrpSpPr>
          <p:grpSpPr bwMode="auto">
            <a:xfrm rot="-5400000">
              <a:off x="1005" y="2019"/>
              <a:ext cx="245" cy="336"/>
              <a:chOff x="2347" y="605"/>
              <a:chExt cx="1048" cy="1437"/>
            </a:xfrm>
          </p:grpSpPr>
          <p:sp>
            <p:nvSpPr>
              <p:cNvPr id="9246" name="Freeform 55"/>
              <p:cNvSpPr>
                <a:spLocks/>
              </p:cNvSpPr>
              <p:nvPr/>
            </p:nvSpPr>
            <p:spPr bwMode="auto">
              <a:xfrm>
                <a:off x="2349" y="654"/>
                <a:ext cx="1043" cy="1388"/>
              </a:xfrm>
              <a:custGeom>
                <a:avLst/>
                <a:gdLst>
                  <a:gd name="T0" fmla="*/ 812 w 1043"/>
                  <a:gd name="T1" fmla="*/ 0 h 1388"/>
                  <a:gd name="T2" fmla="*/ 228 w 1043"/>
                  <a:gd name="T3" fmla="*/ 0 h 1388"/>
                  <a:gd name="T4" fmla="*/ 228 w 1043"/>
                  <a:gd name="T5" fmla="*/ 867 h 1388"/>
                  <a:gd name="T6" fmla="*/ 0 w 1043"/>
                  <a:gd name="T7" fmla="*/ 867 h 1388"/>
                  <a:gd name="T8" fmla="*/ 522 w 1043"/>
                  <a:gd name="T9" fmla="*/ 1388 h 1388"/>
                  <a:gd name="T10" fmla="*/ 1043 w 1043"/>
                  <a:gd name="T11" fmla="*/ 867 h 1388"/>
                  <a:gd name="T12" fmla="*/ 812 w 1043"/>
                  <a:gd name="T13" fmla="*/ 867 h 1388"/>
                  <a:gd name="T14" fmla="*/ 812 w 1043"/>
                  <a:gd name="T15" fmla="*/ 0 h 138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43"/>
                  <a:gd name="T25" fmla="*/ 0 h 1388"/>
                  <a:gd name="T26" fmla="*/ 1043 w 1043"/>
                  <a:gd name="T27" fmla="*/ 1388 h 138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43" h="1388">
                    <a:moveTo>
                      <a:pt x="812" y="0"/>
                    </a:moveTo>
                    <a:lnTo>
                      <a:pt x="228" y="0"/>
                    </a:lnTo>
                    <a:lnTo>
                      <a:pt x="228" y="867"/>
                    </a:lnTo>
                    <a:lnTo>
                      <a:pt x="0" y="867"/>
                    </a:lnTo>
                    <a:lnTo>
                      <a:pt x="522" y="1388"/>
                    </a:lnTo>
                    <a:lnTo>
                      <a:pt x="1043" y="867"/>
                    </a:lnTo>
                    <a:lnTo>
                      <a:pt x="812" y="867"/>
                    </a:lnTo>
                    <a:lnTo>
                      <a:pt x="812" y="0"/>
                    </a:lnTo>
                    <a:close/>
                  </a:path>
                </a:pathLst>
              </a:cu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247" name="Rectangle 56"/>
              <p:cNvSpPr>
                <a:spLocks noChangeArrowheads="1"/>
              </p:cNvSpPr>
              <p:nvPr/>
            </p:nvSpPr>
            <p:spPr bwMode="auto">
              <a:xfrm>
                <a:off x="2581" y="605"/>
                <a:ext cx="576" cy="48"/>
              </a:xfrm>
              <a:prstGeom prst="rect">
                <a:avLst/>
              </a:prstGeom>
              <a:solidFill>
                <a:srgbClr val="C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248" name="Freeform 57"/>
              <p:cNvSpPr>
                <a:spLocks/>
              </p:cNvSpPr>
              <p:nvPr/>
            </p:nvSpPr>
            <p:spPr bwMode="auto">
              <a:xfrm>
                <a:off x="2347" y="1442"/>
                <a:ext cx="229" cy="79"/>
              </a:xfrm>
              <a:custGeom>
                <a:avLst/>
                <a:gdLst>
                  <a:gd name="T0" fmla="*/ 229 w 229"/>
                  <a:gd name="T1" fmla="*/ 0 h 79"/>
                  <a:gd name="T2" fmla="*/ 229 w 229"/>
                  <a:gd name="T3" fmla="*/ 79 h 79"/>
                  <a:gd name="T4" fmla="*/ 0 w 229"/>
                  <a:gd name="T5" fmla="*/ 79 h 79"/>
                  <a:gd name="T6" fmla="*/ 1 w 229"/>
                  <a:gd name="T7" fmla="*/ 0 h 79"/>
                  <a:gd name="T8" fmla="*/ 229 w 229"/>
                  <a:gd name="T9" fmla="*/ 0 h 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9"/>
                  <a:gd name="T16" fmla="*/ 0 h 79"/>
                  <a:gd name="T17" fmla="*/ 229 w 229"/>
                  <a:gd name="T18" fmla="*/ 79 h 7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9" h="79">
                    <a:moveTo>
                      <a:pt x="229" y="0"/>
                    </a:moveTo>
                    <a:lnTo>
                      <a:pt x="229" y="79"/>
                    </a:lnTo>
                    <a:lnTo>
                      <a:pt x="0" y="79"/>
                    </a:lnTo>
                    <a:lnTo>
                      <a:pt x="1" y="0"/>
                    </a:lnTo>
                    <a:lnTo>
                      <a:pt x="229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249" name="Freeform 58"/>
              <p:cNvSpPr>
                <a:spLocks/>
              </p:cNvSpPr>
              <p:nvPr/>
            </p:nvSpPr>
            <p:spPr bwMode="auto">
              <a:xfrm>
                <a:off x="3161" y="1442"/>
                <a:ext cx="234" cy="79"/>
              </a:xfrm>
              <a:custGeom>
                <a:avLst/>
                <a:gdLst>
                  <a:gd name="T0" fmla="*/ 234 w 234"/>
                  <a:gd name="T1" fmla="*/ 0 h 79"/>
                  <a:gd name="T2" fmla="*/ 233 w 234"/>
                  <a:gd name="T3" fmla="*/ 79 h 79"/>
                  <a:gd name="T4" fmla="*/ 0 w 234"/>
                  <a:gd name="T5" fmla="*/ 79 h 79"/>
                  <a:gd name="T6" fmla="*/ 0 w 234"/>
                  <a:gd name="T7" fmla="*/ 0 h 79"/>
                  <a:gd name="T8" fmla="*/ 234 w 234"/>
                  <a:gd name="T9" fmla="*/ 0 h 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4"/>
                  <a:gd name="T16" fmla="*/ 0 h 79"/>
                  <a:gd name="T17" fmla="*/ 234 w 234"/>
                  <a:gd name="T18" fmla="*/ 79 h 7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4" h="79">
                    <a:moveTo>
                      <a:pt x="234" y="0"/>
                    </a:moveTo>
                    <a:lnTo>
                      <a:pt x="233" y="79"/>
                    </a:lnTo>
                    <a:lnTo>
                      <a:pt x="0" y="79"/>
                    </a:lnTo>
                    <a:lnTo>
                      <a:pt x="0" y="0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9245" name="Text Box 60"/>
            <p:cNvSpPr txBox="1">
              <a:spLocks noChangeArrowheads="1"/>
            </p:cNvSpPr>
            <p:nvPr/>
          </p:nvSpPr>
          <p:spPr bwMode="auto">
            <a:xfrm>
              <a:off x="1453" y="2064"/>
              <a:ext cx="1279" cy="10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Cambios de raíz:</a:t>
              </a:r>
              <a:endParaRPr lang="en-US" sz="2000" kern="1200">
                <a:solidFill>
                  <a:srgbClr val="FFFF00"/>
                </a:solidFill>
                <a:latin typeface="Times New Roman" pitchFamily="18" charset="0"/>
                <a:ea typeface="+mn-ea"/>
                <a:cs typeface="+mn-cs"/>
              </a:endParaRP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Encontrar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Poder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Dormir**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…</a:t>
              </a:r>
            </a:p>
          </p:txBody>
        </p:sp>
      </p:grpSp>
      <p:grpSp>
        <p:nvGrpSpPr>
          <p:cNvPr id="10" name="Group 75"/>
          <p:cNvGrpSpPr>
            <a:grpSpLocks/>
          </p:cNvGrpSpPr>
          <p:nvPr/>
        </p:nvGrpSpPr>
        <p:grpSpPr bwMode="auto">
          <a:xfrm>
            <a:off x="5791200" y="1447800"/>
            <a:ext cx="3133725" cy="1311275"/>
            <a:chOff x="1008" y="3312"/>
            <a:chExt cx="1974" cy="826"/>
          </a:xfrm>
        </p:grpSpPr>
        <p:grpSp>
          <p:nvGrpSpPr>
            <p:cNvPr id="11" name="Group 49"/>
            <p:cNvGrpSpPr>
              <a:grpSpLocks/>
            </p:cNvGrpSpPr>
            <p:nvPr/>
          </p:nvGrpSpPr>
          <p:grpSpPr bwMode="auto">
            <a:xfrm rot="-5400000">
              <a:off x="1053" y="3267"/>
              <a:ext cx="245" cy="336"/>
              <a:chOff x="2347" y="605"/>
              <a:chExt cx="1048" cy="1437"/>
            </a:xfrm>
          </p:grpSpPr>
          <p:sp>
            <p:nvSpPr>
              <p:cNvPr id="9240" name="Freeform 50"/>
              <p:cNvSpPr>
                <a:spLocks/>
              </p:cNvSpPr>
              <p:nvPr/>
            </p:nvSpPr>
            <p:spPr bwMode="auto">
              <a:xfrm>
                <a:off x="2349" y="654"/>
                <a:ext cx="1043" cy="1388"/>
              </a:xfrm>
              <a:custGeom>
                <a:avLst/>
                <a:gdLst>
                  <a:gd name="T0" fmla="*/ 812 w 1043"/>
                  <a:gd name="T1" fmla="*/ 0 h 1388"/>
                  <a:gd name="T2" fmla="*/ 228 w 1043"/>
                  <a:gd name="T3" fmla="*/ 0 h 1388"/>
                  <a:gd name="T4" fmla="*/ 228 w 1043"/>
                  <a:gd name="T5" fmla="*/ 867 h 1388"/>
                  <a:gd name="T6" fmla="*/ 0 w 1043"/>
                  <a:gd name="T7" fmla="*/ 867 h 1388"/>
                  <a:gd name="T8" fmla="*/ 522 w 1043"/>
                  <a:gd name="T9" fmla="*/ 1388 h 1388"/>
                  <a:gd name="T10" fmla="*/ 1043 w 1043"/>
                  <a:gd name="T11" fmla="*/ 867 h 1388"/>
                  <a:gd name="T12" fmla="*/ 812 w 1043"/>
                  <a:gd name="T13" fmla="*/ 867 h 1388"/>
                  <a:gd name="T14" fmla="*/ 812 w 1043"/>
                  <a:gd name="T15" fmla="*/ 0 h 138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43"/>
                  <a:gd name="T25" fmla="*/ 0 h 1388"/>
                  <a:gd name="T26" fmla="*/ 1043 w 1043"/>
                  <a:gd name="T27" fmla="*/ 1388 h 138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43" h="1388">
                    <a:moveTo>
                      <a:pt x="812" y="0"/>
                    </a:moveTo>
                    <a:lnTo>
                      <a:pt x="228" y="0"/>
                    </a:lnTo>
                    <a:lnTo>
                      <a:pt x="228" y="867"/>
                    </a:lnTo>
                    <a:lnTo>
                      <a:pt x="0" y="867"/>
                    </a:lnTo>
                    <a:lnTo>
                      <a:pt x="522" y="1388"/>
                    </a:lnTo>
                    <a:lnTo>
                      <a:pt x="1043" y="867"/>
                    </a:lnTo>
                    <a:lnTo>
                      <a:pt x="812" y="867"/>
                    </a:lnTo>
                    <a:lnTo>
                      <a:pt x="812" y="0"/>
                    </a:lnTo>
                    <a:close/>
                  </a:path>
                </a:pathLst>
              </a:cu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241" name="Rectangle 51"/>
              <p:cNvSpPr>
                <a:spLocks noChangeArrowheads="1"/>
              </p:cNvSpPr>
              <p:nvPr/>
            </p:nvSpPr>
            <p:spPr bwMode="auto">
              <a:xfrm>
                <a:off x="2581" y="605"/>
                <a:ext cx="576" cy="48"/>
              </a:xfrm>
              <a:prstGeom prst="rect">
                <a:avLst/>
              </a:prstGeom>
              <a:solidFill>
                <a:srgbClr val="C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242" name="Freeform 52"/>
              <p:cNvSpPr>
                <a:spLocks/>
              </p:cNvSpPr>
              <p:nvPr/>
            </p:nvSpPr>
            <p:spPr bwMode="auto">
              <a:xfrm>
                <a:off x="2347" y="1442"/>
                <a:ext cx="229" cy="79"/>
              </a:xfrm>
              <a:custGeom>
                <a:avLst/>
                <a:gdLst>
                  <a:gd name="T0" fmla="*/ 229 w 229"/>
                  <a:gd name="T1" fmla="*/ 0 h 79"/>
                  <a:gd name="T2" fmla="*/ 229 w 229"/>
                  <a:gd name="T3" fmla="*/ 79 h 79"/>
                  <a:gd name="T4" fmla="*/ 0 w 229"/>
                  <a:gd name="T5" fmla="*/ 79 h 79"/>
                  <a:gd name="T6" fmla="*/ 1 w 229"/>
                  <a:gd name="T7" fmla="*/ 0 h 79"/>
                  <a:gd name="T8" fmla="*/ 229 w 229"/>
                  <a:gd name="T9" fmla="*/ 0 h 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9"/>
                  <a:gd name="T16" fmla="*/ 0 h 79"/>
                  <a:gd name="T17" fmla="*/ 229 w 229"/>
                  <a:gd name="T18" fmla="*/ 79 h 7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9" h="79">
                    <a:moveTo>
                      <a:pt x="229" y="0"/>
                    </a:moveTo>
                    <a:lnTo>
                      <a:pt x="229" y="79"/>
                    </a:lnTo>
                    <a:lnTo>
                      <a:pt x="0" y="79"/>
                    </a:lnTo>
                    <a:lnTo>
                      <a:pt x="1" y="0"/>
                    </a:lnTo>
                    <a:lnTo>
                      <a:pt x="229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243" name="Freeform 53"/>
              <p:cNvSpPr>
                <a:spLocks/>
              </p:cNvSpPr>
              <p:nvPr/>
            </p:nvSpPr>
            <p:spPr bwMode="auto">
              <a:xfrm>
                <a:off x="3161" y="1442"/>
                <a:ext cx="234" cy="79"/>
              </a:xfrm>
              <a:custGeom>
                <a:avLst/>
                <a:gdLst>
                  <a:gd name="T0" fmla="*/ 234 w 234"/>
                  <a:gd name="T1" fmla="*/ 0 h 79"/>
                  <a:gd name="T2" fmla="*/ 233 w 234"/>
                  <a:gd name="T3" fmla="*/ 79 h 79"/>
                  <a:gd name="T4" fmla="*/ 0 w 234"/>
                  <a:gd name="T5" fmla="*/ 79 h 79"/>
                  <a:gd name="T6" fmla="*/ 0 w 234"/>
                  <a:gd name="T7" fmla="*/ 0 h 79"/>
                  <a:gd name="T8" fmla="*/ 234 w 234"/>
                  <a:gd name="T9" fmla="*/ 0 h 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4"/>
                  <a:gd name="T16" fmla="*/ 0 h 79"/>
                  <a:gd name="T17" fmla="*/ 234 w 234"/>
                  <a:gd name="T18" fmla="*/ 79 h 7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4" h="79">
                    <a:moveTo>
                      <a:pt x="234" y="0"/>
                    </a:moveTo>
                    <a:lnTo>
                      <a:pt x="233" y="79"/>
                    </a:lnTo>
                    <a:lnTo>
                      <a:pt x="0" y="79"/>
                    </a:lnTo>
                    <a:lnTo>
                      <a:pt x="0" y="0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9239" name="Text Box 63"/>
            <p:cNvSpPr txBox="1">
              <a:spLocks noChangeArrowheads="1"/>
            </p:cNvSpPr>
            <p:nvPr/>
          </p:nvSpPr>
          <p:spPr bwMode="auto">
            <a:xfrm>
              <a:off x="1344" y="3312"/>
              <a:ext cx="1638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Cambios ortográficos:</a:t>
              </a:r>
              <a:endParaRPr lang="en-US" sz="2000" kern="1200">
                <a:solidFill>
                  <a:srgbClr val="FFFF00"/>
                </a:solidFill>
                <a:latin typeface="Times New Roman" pitchFamily="18" charset="0"/>
                <a:ea typeface="+mn-ea"/>
                <a:cs typeface="+mn-cs"/>
              </a:endParaRP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-car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-gar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-zar</a:t>
              </a:r>
              <a:endParaRPr lang="en-US" sz="2000" b="1" kern="1200">
                <a:solidFill>
                  <a:srgbClr val="FFFF00"/>
                </a:solidFill>
                <a:latin typeface="Times New Roman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12" name="Group 73"/>
          <p:cNvGrpSpPr>
            <a:grpSpLocks/>
          </p:cNvGrpSpPr>
          <p:nvPr/>
        </p:nvGrpSpPr>
        <p:grpSpPr bwMode="auto">
          <a:xfrm>
            <a:off x="5791200" y="3241675"/>
            <a:ext cx="2713038" cy="457200"/>
            <a:chOff x="384" y="2186"/>
            <a:chExt cx="1709" cy="288"/>
          </a:xfrm>
        </p:grpSpPr>
        <p:grpSp>
          <p:nvGrpSpPr>
            <p:cNvPr id="13" name="Group 65"/>
            <p:cNvGrpSpPr>
              <a:grpSpLocks/>
            </p:cNvGrpSpPr>
            <p:nvPr/>
          </p:nvGrpSpPr>
          <p:grpSpPr bwMode="auto">
            <a:xfrm rot="-5400000">
              <a:off x="429" y="2163"/>
              <a:ext cx="245" cy="336"/>
              <a:chOff x="2347" y="605"/>
              <a:chExt cx="1048" cy="1437"/>
            </a:xfrm>
          </p:grpSpPr>
          <p:sp>
            <p:nvSpPr>
              <p:cNvPr id="9234" name="Freeform 66"/>
              <p:cNvSpPr>
                <a:spLocks/>
              </p:cNvSpPr>
              <p:nvPr/>
            </p:nvSpPr>
            <p:spPr bwMode="auto">
              <a:xfrm>
                <a:off x="2349" y="654"/>
                <a:ext cx="1043" cy="1388"/>
              </a:xfrm>
              <a:custGeom>
                <a:avLst/>
                <a:gdLst>
                  <a:gd name="T0" fmla="*/ 812 w 1043"/>
                  <a:gd name="T1" fmla="*/ 0 h 1388"/>
                  <a:gd name="T2" fmla="*/ 228 w 1043"/>
                  <a:gd name="T3" fmla="*/ 0 h 1388"/>
                  <a:gd name="T4" fmla="*/ 228 w 1043"/>
                  <a:gd name="T5" fmla="*/ 867 h 1388"/>
                  <a:gd name="T6" fmla="*/ 0 w 1043"/>
                  <a:gd name="T7" fmla="*/ 867 h 1388"/>
                  <a:gd name="T8" fmla="*/ 522 w 1043"/>
                  <a:gd name="T9" fmla="*/ 1388 h 1388"/>
                  <a:gd name="T10" fmla="*/ 1043 w 1043"/>
                  <a:gd name="T11" fmla="*/ 867 h 1388"/>
                  <a:gd name="T12" fmla="*/ 812 w 1043"/>
                  <a:gd name="T13" fmla="*/ 867 h 1388"/>
                  <a:gd name="T14" fmla="*/ 812 w 1043"/>
                  <a:gd name="T15" fmla="*/ 0 h 138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43"/>
                  <a:gd name="T25" fmla="*/ 0 h 1388"/>
                  <a:gd name="T26" fmla="*/ 1043 w 1043"/>
                  <a:gd name="T27" fmla="*/ 1388 h 138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43" h="1388">
                    <a:moveTo>
                      <a:pt x="812" y="0"/>
                    </a:moveTo>
                    <a:lnTo>
                      <a:pt x="228" y="0"/>
                    </a:lnTo>
                    <a:lnTo>
                      <a:pt x="228" y="867"/>
                    </a:lnTo>
                    <a:lnTo>
                      <a:pt x="0" y="867"/>
                    </a:lnTo>
                    <a:lnTo>
                      <a:pt x="522" y="1388"/>
                    </a:lnTo>
                    <a:lnTo>
                      <a:pt x="1043" y="867"/>
                    </a:lnTo>
                    <a:lnTo>
                      <a:pt x="812" y="867"/>
                    </a:lnTo>
                    <a:lnTo>
                      <a:pt x="812" y="0"/>
                    </a:lnTo>
                    <a:close/>
                  </a:path>
                </a:pathLst>
              </a:cu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235" name="Rectangle 67"/>
              <p:cNvSpPr>
                <a:spLocks noChangeArrowheads="1"/>
              </p:cNvSpPr>
              <p:nvPr/>
            </p:nvSpPr>
            <p:spPr bwMode="auto">
              <a:xfrm>
                <a:off x="2581" y="605"/>
                <a:ext cx="576" cy="48"/>
              </a:xfrm>
              <a:prstGeom prst="rect">
                <a:avLst/>
              </a:prstGeom>
              <a:solidFill>
                <a:srgbClr val="C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236" name="Freeform 68"/>
              <p:cNvSpPr>
                <a:spLocks/>
              </p:cNvSpPr>
              <p:nvPr/>
            </p:nvSpPr>
            <p:spPr bwMode="auto">
              <a:xfrm>
                <a:off x="2347" y="1442"/>
                <a:ext cx="229" cy="79"/>
              </a:xfrm>
              <a:custGeom>
                <a:avLst/>
                <a:gdLst>
                  <a:gd name="T0" fmla="*/ 229 w 229"/>
                  <a:gd name="T1" fmla="*/ 0 h 79"/>
                  <a:gd name="T2" fmla="*/ 229 w 229"/>
                  <a:gd name="T3" fmla="*/ 79 h 79"/>
                  <a:gd name="T4" fmla="*/ 0 w 229"/>
                  <a:gd name="T5" fmla="*/ 79 h 79"/>
                  <a:gd name="T6" fmla="*/ 1 w 229"/>
                  <a:gd name="T7" fmla="*/ 0 h 79"/>
                  <a:gd name="T8" fmla="*/ 229 w 229"/>
                  <a:gd name="T9" fmla="*/ 0 h 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9"/>
                  <a:gd name="T16" fmla="*/ 0 h 79"/>
                  <a:gd name="T17" fmla="*/ 229 w 229"/>
                  <a:gd name="T18" fmla="*/ 79 h 7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9" h="79">
                    <a:moveTo>
                      <a:pt x="229" y="0"/>
                    </a:moveTo>
                    <a:lnTo>
                      <a:pt x="229" y="79"/>
                    </a:lnTo>
                    <a:lnTo>
                      <a:pt x="0" y="79"/>
                    </a:lnTo>
                    <a:lnTo>
                      <a:pt x="1" y="0"/>
                    </a:lnTo>
                    <a:lnTo>
                      <a:pt x="229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237" name="Freeform 69"/>
              <p:cNvSpPr>
                <a:spLocks/>
              </p:cNvSpPr>
              <p:nvPr/>
            </p:nvSpPr>
            <p:spPr bwMode="auto">
              <a:xfrm>
                <a:off x="3161" y="1442"/>
                <a:ext cx="234" cy="79"/>
              </a:xfrm>
              <a:custGeom>
                <a:avLst/>
                <a:gdLst>
                  <a:gd name="T0" fmla="*/ 234 w 234"/>
                  <a:gd name="T1" fmla="*/ 0 h 79"/>
                  <a:gd name="T2" fmla="*/ 233 w 234"/>
                  <a:gd name="T3" fmla="*/ 79 h 79"/>
                  <a:gd name="T4" fmla="*/ 0 w 234"/>
                  <a:gd name="T5" fmla="*/ 79 h 79"/>
                  <a:gd name="T6" fmla="*/ 0 w 234"/>
                  <a:gd name="T7" fmla="*/ 0 h 79"/>
                  <a:gd name="T8" fmla="*/ 234 w 234"/>
                  <a:gd name="T9" fmla="*/ 0 h 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4"/>
                  <a:gd name="T16" fmla="*/ 0 h 79"/>
                  <a:gd name="T17" fmla="*/ 234 w 234"/>
                  <a:gd name="T18" fmla="*/ 79 h 7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4" h="79">
                    <a:moveTo>
                      <a:pt x="234" y="0"/>
                    </a:moveTo>
                    <a:lnTo>
                      <a:pt x="233" y="79"/>
                    </a:lnTo>
                    <a:lnTo>
                      <a:pt x="0" y="79"/>
                    </a:lnTo>
                    <a:lnTo>
                      <a:pt x="0" y="0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8503" name="Text Box 71"/>
            <p:cNvSpPr txBox="1">
              <a:spLocks noChangeArrowheads="1"/>
            </p:cNvSpPr>
            <p:nvPr/>
          </p:nvSpPr>
          <p:spPr bwMode="auto">
            <a:xfrm>
              <a:off x="792" y="2186"/>
              <a:ext cx="130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53882" dir="2700000" algn="ctr" rotWithShape="0">
                <a:schemeClr val="bg2"/>
              </a:outerShdw>
            </a:effectLst>
          </p:spPr>
          <p:txBody>
            <a:bodyPr wrap="none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400" b="1" i="1" kern="12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D  I  S  H  E  S</a:t>
              </a:r>
            </a:p>
          </p:txBody>
        </p:sp>
      </p:grpSp>
      <p:sp>
        <p:nvSpPr>
          <p:cNvPr id="18504" name="Text Box 72"/>
          <p:cNvSpPr txBox="1">
            <a:spLocks noChangeArrowheads="1"/>
          </p:cNvSpPr>
          <p:nvPr/>
        </p:nvSpPr>
        <p:spPr bwMode="auto">
          <a:xfrm>
            <a:off x="6477000" y="3962400"/>
            <a:ext cx="979488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Dar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Ir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Ser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Haber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Estar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Saber</a:t>
            </a:r>
          </a:p>
        </p:txBody>
      </p:sp>
      <p:grpSp>
        <p:nvGrpSpPr>
          <p:cNvPr id="14" name="Group 83"/>
          <p:cNvGrpSpPr>
            <a:grpSpLocks/>
          </p:cNvGrpSpPr>
          <p:nvPr/>
        </p:nvGrpSpPr>
        <p:grpSpPr bwMode="auto">
          <a:xfrm>
            <a:off x="1600200" y="5181600"/>
            <a:ext cx="3373438" cy="1311275"/>
            <a:chOff x="3652" y="3302"/>
            <a:chExt cx="2125" cy="826"/>
          </a:xfrm>
        </p:grpSpPr>
        <p:grpSp>
          <p:nvGrpSpPr>
            <p:cNvPr id="15" name="Group 77"/>
            <p:cNvGrpSpPr>
              <a:grpSpLocks/>
            </p:cNvGrpSpPr>
            <p:nvPr/>
          </p:nvGrpSpPr>
          <p:grpSpPr bwMode="auto">
            <a:xfrm rot="-5400000">
              <a:off x="3697" y="3257"/>
              <a:ext cx="245" cy="336"/>
              <a:chOff x="2347" y="605"/>
              <a:chExt cx="1048" cy="1437"/>
            </a:xfrm>
          </p:grpSpPr>
          <p:sp>
            <p:nvSpPr>
              <p:cNvPr id="9228" name="Freeform 78"/>
              <p:cNvSpPr>
                <a:spLocks/>
              </p:cNvSpPr>
              <p:nvPr/>
            </p:nvSpPr>
            <p:spPr bwMode="auto">
              <a:xfrm>
                <a:off x="2349" y="654"/>
                <a:ext cx="1043" cy="1388"/>
              </a:xfrm>
              <a:custGeom>
                <a:avLst/>
                <a:gdLst>
                  <a:gd name="T0" fmla="*/ 812 w 1043"/>
                  <a:gd name="T1" fmla="*/ 0 h 1388"/>
                  <a:gd name="T2" fmla="*/ 228 w 1043"/>
                  <a:gd name="T3" fmla="*/ 0 h 1388"/>
                  <a:gd name="T4" fmla="*/ 228 w 1043"/>
                  <a:gd name="T5" fmla="*/ 867 h 1388"/>
                  <a:gd name="T6" fmla="*/ 0 w 1043"/>
                  <a:gd name="T7" fmla="*/ 867 h 1388"/>
                  <a:gd name="T8" fmla="*/ 522 w 1043"/>
                  <a:gd name="T9" fmla="*/ 1388 h 1388"/>
                  <a:gd name="T10" fmla="*/ 1043 w 1043"/>
                  <a:gd name="T11" fmla="*/ 867 h 1388"/>
                  <a:gd name="T12" fmla="*/ 812 w 1043"/>
                  <a:gd name="T13" fmla="*/ 867 h 1388"/>
                  <a:gd name="T14" fmla="*/ 812 w 1043"/>
                  <a:gd name="T15" fmla="*/ 0 h 138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43"/>
                  <a:gd name="T25" fmla="*/ 0 h 1388"/>
                  <a:gd name="T26" fmla="*/ 1043 w 1043"/>
                  <a:gd name="T27" fmla="*/ 1388 h 138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43" h="1388">
                    <a:moveTo>
                      <a:pt x="812" y="0"/>
                    </a:moveTo>
                    <a:lnTo>
                      <a:pt x="228" y="0"/>
                    </a:lnTo>
                    <a:lnTo>
                      <a:pt x="228" y="867"/>
                    </a:lnTo>
                    <a:lnTo>
                      <a:pt x="0" y="867"/>
                    </a:lnTo>
                    <a:lnTo>
                      <a:pt x="522" y="1388"/>
                    </a:lnTo>
                    <a:lnTo>
                      <a:pt x="1043" y="867"/>
                    </a:lnTo>
                    <a:lnTo>
                      <a:pt x="812" y="867"/>
                    </a:lnTo>
                    <a:lnTo>
                      <a:pt x="812" y="0"/>
                    </a:lnTo>
                    <a:close/>
                  </a:path>
                </a:pathLst>
              </a:cu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229" name="Rectangle 79"/>
              <p:cNvSpPr>
                <a:spLocks noChangeArrowheads="1"/>
              </p:cNvSpPr>
              <p:nvPr/>
            </p:nvSpPr>
            <p:spPr bwMode="auto">
              <a:xfrm>
                <a:off x="2581" y="605"/>
                <a:ext cx="576" cy="48"/>
              </a:xfrm>
              <a:prstGeom prst="rect">
                <a:avLst/>
              </a:prstGeom>
              <a:solidFill>
                <a:srgbClr val="C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230" name="Freeform 80"/>
              <p:cNvSpPr>
                <a:spLocks/>
              </p:cNvSpPr>
              <p:nvPr/>
            </p:nvSpPr>
            <p:spPr bwMode="auto">
              <a:xfrm>
                <a:off x="2347" y="1442"/>
                <a:ext cx="229" cy="79"/>
              </a:xfrm>
              <a:custGeom>
                <a:avLst/>
                <a:gdLst>
                  <a:gd name="T0" fmla="*/ 229 w 229"/>
                  <a:gd name="T1" fmla="*/ 0 h 79"/>
                  <a:gd name="T2" fmla="*/ 229 w 229"/>
                  <a:gd name="T3" fmla="*/ 79 h 79"/>
                  <a:gd name="T4" fmla="*/ 0 w 229"/>
                  <a:gd name="T5" fmla="*/ 79 h 79"/>
                  <a:gd name="T6" fmla="*/ 1 w 229"/>
                  <a:gd name="T7" fmla="*/ 0 h 79"/>
                  <a:gd name="T8" fmla="*/ 229 w 229"/>
                  <a:gd name="T9" fmla="*/ 0 h 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9"/>
                  <a:gd name="T16" fmla="*/ 0 h 79"/>
                  <a:gd name="T17" fmla="*/ 229 w 229"/>
                  <a:gd name="T18" fmla="*/ 79 h 7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9" h="79">
                    <a:moveTo>
                      <a:pt x="229" y="0"/>
                    </a:moveTo>
                    <a:lnTo>
                      <a:pt x="229" y="79"/>
                    </a:lnTo>
                    <a:lnTo>
                      <a:pt x="0" y="79"/>
                    </a:lnTo>
                    <a:lnTo>
                      <a:pt x="1" y="0"/>
                    </a:lnTo>
                    <a:lnTo>
                      <a:pt x="229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231" name="Freeform 81"/>
              <p:cNvSpPr>
                <a:spLocks/>
              </p:cNvSpPr>
              <p:nvPr/>
            </p:nvSpPr>
            <p:spPr bwMode="auto">
              <a:xfrm>
                <a:off x="3161" y="1442"/>
                <a:ext cx="234" cy="79"/>
              </a:xfrm>
              <a:custGeom>
                <a:avLst/>
                <a:gdLst>
                  <a:gd name="T0" fmla="*/ 234 w 234"/>
                  <a:gd name="T1" fmla="*/ 0 h 79"/>
                  <a:gd name="T2" fmla="*/ 233 w 234"/>
                  <a:gd name="T3" fmla="*/ 79 h 79"/>
                  <a:gd name="T4" fmla="*/ 0 w 234"/>
                  <a:gd name="T5" fmla="*/ 79 h 79"/>
                  <a:gd name="T6" fmla="*/ 0 w 234"/>
                  <a:gd name="T7" fmla="*/ 0 h 79"/>
                  <a:gd name="T8" fmla="*/ 234 w 234"/>
                  <a:gd name="T9" fmla="*/ 0 h 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4"/>
                  <a:gd name="T16" fmla="*/ 0 h 79"/>
                  <a:gd name="T17" fmla="*/ 234 w 234"/>
                  <a:gd name="T18" fmla="*/ 79 h 7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4" h="79">
                    <a:moveTo>
                      <a:pt x="234" y="0"/>
                    </a:moveTo>
                    <a:lnTo>
                      <a:pt x="233" y="79"/>
                    </a:lnTo>
                    <a:lnTo>
                      <a:pt x="0" y="79"/>
                    </a:lnTo>
                    <a:lnTo>
                      <a:pt x="0" y="0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C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3600" b="1" i="1" kern="1200">
                  <a:solidFill>
                    <a:srgbClr val="FFFFFF"/>
                  </a:solidFill>
                  <a:latin typeface="Times New Roman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9227" name="Text Box 82"/>
            <p:cNvSpPr txBox="1">
              <a:spLocks noChangeArrowheads="1"/>
            </p:cNvSpPr>
            <p:nvPr/>
          </p:nvSpPr>
          <p:spPr bwMode="auto">
            <a:xfrm>
              <a:off x="3993" y="3302"/>
              <a:ext cx="1784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Verbos como “dormir”:</a:t>
              </a:r>
              <a:endParaRPr lang="en-US" sz="2000" kern="1200">
                <a:solidFill>
                  <a:srgbClr val="FFFF00"/>
                </a:solidFill>
                <a:latin typeface="Times New Roman" pitchFamily="18" charset="0"/>
                <a:ea typeface="+mn-ea"/>
                <a:cs typeface="+mn-cs"/>
              </a:endParaRP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Tienen un cambio en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“nosotros / vosotros”</a:t>
              </a:r>
            </a:p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…d</a:t>
              </a:r>
              <a:r>
                <a:rPr lang="en-US" sz="2000" i="1" u="sng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u</a:t>
              </a:r>
              <a:r>
                <a:rPr lang="en-US" sz="20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rmamos…d</a:t>
              </a:r>
              <a:r>
                <a:rPr lang="en-US" sz="2000" i="1" u="sng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u</a:t>
              </a:r>
              <a:r>
                <a:rPr lang="en-US" sz="2000" kern="1200">
                  <a:solidFill>
                    <a:srgbClr val="FFFF00"/>
                  </a:solidFill>
                  <a:latin typeface="Times New Roman" pitchFamily="18" charset="0"/>
                  <a:ea typeface="+mn-ea"/>
                  <a:cs typeface="+mn-cs"/>
                </a:rPr>
                <a:t>rmáis…</a:t>
              </a:r>
            </a:p>
          </p:txBody>
        </p:sp>
      </p:grp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5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5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5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5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5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5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5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5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5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5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5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5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04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D6198A6-00B8-4FD7-A00C-33AC26D600B6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25450" y="228600"/>
            <a:ext cx="7859713" cy="1827213"/>
            <a:chOff x="268" y="144"/>
            <a:chExt cx="4951" cy="1151"/>
          </a:xfrm>
        </p:grpSpPr>
        <p:sp>
          <p:nvSpPr>
            <p:cNvPr id="50178" name="Text Box 2"/>
            <p:cNvSpPr txBox="1">
              <a:spLocks noChangeArrowheads="1"/>
            </p:cNvSpPr>
            <p:nvPr/>
          </p:nvSpPr>
          <p:spPr bwMode="auto">
            <a:xfrm>
              <a:off x="268" y="412"/>
              <a:ext cx="376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600" b="1" i="1" kern="120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Unos</a:t>
              </a:r>
              <a:r>
                <a:rPr lang="en-US" sz="3600" b="1" i="1" kern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 </a:t>
              </a:r>
              <a:r>
                <a:rPr lang="en-US" sz="3600" b="1" i="1" kern="120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irregulares</a:t>
              </a:r>
              <a:r>
                <a:rPr lang="en-US" sz="3600" b="1" i="1" kern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, </a:t>
              </a:r>
              <a:r>
                <a:rPr lang="en-US" sz="3600" b="1" i="1" u="sng" kern="120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por</a:t>
              </a:r>
              <a:r>
                <a:rPr lang="en-US" sz="3600" b="1" i="1" u="sng" kern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 </a:t>
              </a:r>
              <a:r>
                <a:rPr lang="en-US" sz="3600" b="1" i="1" u="sng" kern="120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ejemplo</a:t>
              </a:r>
              <a:r>
                <a:rPr lang="en-US" sz="3600" b="1" i="1" kern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ea typeface="+mn-ea"/>
                  <a:cs typeface="+mn-cs"/>
                </a:rPr>
                <a:t>:</a:t>
              </a:r>
              <a:endParaRPr lang="en-US" sz="3600" b="1" i="1" u="sng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endParaRPr>
            </a:p>
          </p:txBody>
        </p:sp>
        <p:pic>
          <p:nvPicPr>
            <p:cNvPr id="10255" name="Picture 3" descr="c:\Program Files\Microsoft Office\Clipart\standard\stddir1\bd07213_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72" y="144"/>
              <a:ext cx="947" cy="1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822325" y="1295400"/>
            <a:ext cx="13128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kern="1200" dirty="0" err="1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venir</a:t>
            </a:r>
            <a:r>
              <a:rPr lang="en-US" sz="3600" b="1" i="1" kern="1200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: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814388" y="1892300"/>
            <a:ext cx="32956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venga</a:t>
            </a: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		</a:t>
            </a: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vengamos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vengas</a:t>
            </a: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		</a:t>
            </a: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vengáis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venga</a:t>
            </a: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		</a:t>
            </a: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vengan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839788" y="3048000"/>
            <a:ext cx="203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kern="1200" dirty="0" err="1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conducir</a:t>
            </a:r>
            <a:r>
              <a:rPr lang="en-US" sz="3600" b="1" i="1" kern="1200" dirty="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: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831850" y="3644900"/>
            <a:ext cx="38623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conduzca</a:t>
            </a: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	</a:t>
            </a: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conduzcamos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conduzcas</a:t>
            </a: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	</a:t>
            </a: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conduzcáis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conduzca</a:t>
            </a: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	</a:t>
            </a: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conduzcan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5106988" y="2438400"/>
            <a:ext cx="1403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kern="120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poder: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5099050" y="3035300"/>
            <a:ext cx="31305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pueda		podamos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puedas		podáis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pueda		puedan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839788" y="4876800"/>
            <a:ext cx="1606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kern="120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buscar:</a:t>
            </a:r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831850" y="5473700"/>
            <a:ext cx="34194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busque		busquemos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busques	busquéis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busque		busquen</a:t>
            </a: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5113338" y="4419600"/>
            <a:ext cx="1631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kern="1200">
                <a:solidFill>
                  <a:srgbClr val="FF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dormir:</a:t>
            </a:r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5105400" y="5016500"/>
            <a:ext cx="33829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duerma</a:t>
            </a: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	</a:t>
            </a:r>
            <a:r>
              <a:rPr lang="en-US" sz="2400" b="1" i="1" u="sng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durmamos</a:t>
            </a:r>
            <a:endParaRPr lang="en-US" sz="2400" b="1" i="1" u="sng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duermas</a:t>
            </a: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	</a:t>
            </a:r>
            <a:r>
              <a:rPr lang="en-US" sz="2400" b="1" i="1" u="sng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durmáis</a:t>
            </a:r>
            <a:endParaRPr lang="en-US" sz="2400" b="1" i="1" u="sng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duerma</a:t>
            </a:r>
            <a:r>
              <a:rPr lang="en-US" sz="2400" b="1" i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	</a:t>
            </a:r>
            <a:r>
              <a:rPr lang="en-US" sz="2400" b="1" i="1" kern="12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n-ea"/>
                <a:cs typeface="+mn-cs"/>
              </a:rPr>
              <a:t>duerman</a:t>
            </a:r>
            <a:endParaRPr lang="en-US" sz="2400" b="1" i="1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0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0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 autoUpdateAnimBg="0"/>
      <p:bldP spid="50182" grpId="0" autoUpdateAnimBg="0"/>
      <p:bldP spid="50183" grpId="0" autoUpdateAnimBg="0"/>
      <p:bldP spid="50184" grpId="0" autoUpdateAnimBg="0"/>
      <p:bldP spid="50185" grpId="0" autoUpdateAnimBg="0"/>
      <p:bldP spid="50186" grpId="0" autoUpdateAnimBg="0"/>
      <p:bldP spid="50187" grpId="0" autoUpdateAnimBg="0"/>
      <p:bldP spid="50188" grpId="0" autoUpdateAnimBg="0"/>
      <p:bldP spid="50189" grpId="0" autoUpdateAnimBg="0"/>
      <p:bldP spid="5019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667E7EA9-555C-4F77-88DA-363B8A019D03}" type="slidenum">
              <a:rPr lang="en-US" sz="1400" kern="120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sz="1400" kern="1200">
              <a:solidFill>
                <a:srgbClr val="FFFFFF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444500" y="390525"/>
            <a:ext cx="361637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rIns="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 Extra Bold" pitchFamily="18" charset="0"/>
                <a:ea typeface="+mn-ea"/>
                <a:cs typeface="+mn-cs"/>
              </a:rPr>
              <a:t>D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 Extra Bold" pitchFamily="18" charset="0"/>
                <a:ea typeface="+mn-ea"/>
                <a:cs typeface="+mn-cs"/>
              </a:rPr>
              <a:t>I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 Extra Bold" pitchFamily="18" charset="0"/>
                <a:ea typeface="+mn-ea"/>
                <a:cs typeface="+mn-cs"/>
              </a:rPr>
              <a:t>S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 Extra Bold" pitchFamily="18" charset="0"/>
                <a:ea typeface="+mn-ea"/>
                <a:cs typeface="+mn-cs"/>
              </a:rPr>
              <a:t>H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 Extra Bold" pitchFamily="18" charset="0"/>
                <a:ea typeface="+mn-ea"/>
                <a:cs typeface="+mn-cs"/>
              </a:rPr>
              <a:t>E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kern="1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Rockwell Extra Bold" pitchFamily="18" charset="0"/>
              <a:ea typeface="+mn-ea"/>
              <a:cs typeface="+mn-cs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 Extra Bold" pitchFamily="18" charset="0"/>
                <a:ea typeface="+mn-ea"/>
                <a:cs typeface="+mn-cs"/>
              </a:rPr>
              <a:t>S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857250" y="381000"/>
            <a:ext cx="4898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 smtClean="0">
                <a:solidFill>
                  <a:srgbClr val="FFFF00"/>
                </a:solidFill>
                <a:latin typeface="Rockwell Extra Bold" pitchFamily="18" charset="0"/>
              </a:rPr>
              <a:t>ar</a:t>
            </a:r>
            <a:endParaRPr lang="en-US" sz="2400" kern="1200" dirty="0">
              <a:solidFill>
                <a:srgbClr val="FFFF00"/>
              </a:solidFill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838200" y="1524000"/>
            <a:ext cx="25904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r</a:t>
            </a: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873125" y="2590800"/>
            <a:ext cx="4738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 err="1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er</a:t>
            </a:r>
            <a:endParaRPr lang="en-US" sz="2400" kern="1200" dirty="0">
              <a:solidFill>
                <a:srgbClr val="FFFF00"/>
              </a:solidFill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873125" y="3657600"/>
            <a:ext cx="948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 err="1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aber</a:t>
            </a:r>
            <a:endParaRPr lang="en-US" sz="2400" kern="1200" dirty="0">
              <a:solidFill>
                <a:srgbClr val="FFFF00"/>
              </a:solidFill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873125" y="4800600"/>
            <a:ext cx="8200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star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873125" y="5867400"/>
            <a:ext cx="948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 err="1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aber</a:t>
            </a:r>
            <a:endParaRPr lang="en-US" sz="2400" kern="1200" dirty="0">
              <a:solidFill>
                <a:srgbClr val="FFFF00"/>
              </a:solidFill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2286000" y="430213"/>
            <a:ext cx="4556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dé, des, dé, demos, deis, den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2301875" y="1573213"/>
            <a:ext cx="6584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vaya, vayas, vaya, vayamos, vayáis, vayan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2301875" y="2640013"/>
            <a:ext cx="541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sea, seas, sea, seamos, seáis, sean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2301875" y="3706813"/>
            <a:ext cx="6765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haya, hayas, haya, hayamos, hayáis, hayan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2301875" y="4849813"/>
            <a:ext cx="59269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 err="1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esté</a:t>
            </a:r>
            <a:r>
              <a:rPr lang="en-US" sz="2000" kern="1200" dirty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, </a:t>
            </a:r>
            <a:r>
              <a:rPr lang="en-US" sz="2000" kern="1200" dirty="0" err="1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estés</a:t>
            </a:r>
            <a:r>
              <a:rPr lang="en-US" sz="2000" kern="1200" dirty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, </a:t>
            </a:r>
            <a:r>
              <a:rPr lang="en-US" sz="2000" kern="1200" dirty="0" err="1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esté</a:t>
            </a:r>
            <a:r>
              <a:rPr lang="en-US" sz="2000" kern="1200" dirty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, </a:t>
            </a:r>
            <a:r>
              <a:rPr lang="en-US" sz="2000" kern="1200" dirty="0" err="1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estemos</a:t>
            </a:r>
            <a:r>
              <a:rPr lang="en-US" sz="2000" kern="1200" dirty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, </a:t>
            </a:r>
            <a:r>
              <a:rPr lang="en-US" sz="2000" kern="1200" dirty="0" err="1" smtClean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estéis</a:t>
            </a:r>
            <a:r>
              <a:rPr lang="en-US" sz="2000" kern="1200" dirty="0" smtClean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, </a:t>
            </a:r>
            <a:r>
              <a:rPr lang="en-US" sz="2000" kern="1200" dirty="0" err="1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estén</a:t>
            </a:r>
            <a:endParaRPr lang="en-US" sz="2000" kern="1200" dirty="0">
              <a:solidFill>
                <a:srgbClr val="FFFF00"/>
              </a:solidFill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2301875" y="5916613"/>
            <a:ext cx="6632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 err="1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sepa</a:t>
            </a:r>
            <a:r>
              <a:rPr lang="en-US" sz="2000" kern="1200" dirty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, </a:t>
            </a:r>
            <a:r>
              <a:rPr lang="en-US" sz="2000" kern="1200" dirty="0" err="1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sepas</a:t>
            </a:r>
            <a:r>
              <a:rPr lang="en-US" sz="2000" kern="1200" dirty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, </a:t>
            </a:r>
            <a:r>
              <a:rPr lang="en-US" sz="2000" kern="1200" dirty="0" err="1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sepa</a:t>
            </a:r>
            <a:r>
              <a:rPr lang="en-US" sz="2000" kern="1200" dirty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, </a:t>
            </a:r>
            <a:r>
              <a:rPr lang="en-US" sz="2000" kern="1200" dirty="0" err="1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sepamos</a:t>
            </a:r>
            <a:r>
              <a:rPr lang="en-US" sz="2000" kern="1200" dirty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, </a:t>
            </a:r>
            <a:r>
              <a:rPr lang="en-US" sz="2000" kern="1200" dirty="0" err="1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sepáis</a:t>
            </a:r>
            <a:r>
              <a:rPr lang="en-US" sz="2000" kern="1200" dirty="0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, </a:t>
            </a:r>
            <a:r>
              <a:rPr lang="en-US" sz="2000" kern="1200" dirty="0" err="1">
                <a:solidFill>
                  <a:srgbClr val="FFFF00"/>
                </a:solidFill>
                <a:latin typeface="Rockwell Extra Bold" pitchFamily="18" charset="0"/>
                <a:ea typeface="+mn-ea"/>
                <a:cs typeface="+mn-cs"/>
              </a:rPr>
              <a:t>sepan</a:t>
            </a:r>
            <a:endParaRPr lang="en-US" sz="2000" kern="1200" dirty="0">
              <a:solidFill>
                <a:srgbClr val="FFFF00"/>
              </a:solidFill>
              <a:latin typeface="Rockwell Extra Bold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 autoUpdateAnimBg="0"/>
      <p:bldP spid="55299" grpId="0" autoUpdateAnimBg="0"/>
      <p:bldP spid="55300" grpId="0" autoUpdateAnimBg="0"/>
      <p:bldP spid="55301" grpId="0" autoUpdateAnimBg="0"/>
      <p:bldP spid="55302" grpId="0" autoUpdateAnimBg="0"/>
      <p:bldP spid="55303" grpId="0" autoUpdateAnimBg="0"/>
      <p:bldP spid="55304" grpId="0" autoUpdateAnimBg="0"/>
      <p:bldP spid="55305" grpId="0" autoUpdateAnimBg="0"/>
      <p:bldP spid="55306" grpId="0" autoUpdateAnimBg="0"/>
      <p:bldP spid="55307" grpId="0" autoUpdateAnimBg="0"/>
      <p:bldP spid="55308" grpId="0" autoUpdateAnimBg="0"/>
      <p:bldP spid="55309" grpId="0" autoUpdateAnimBg="0"/>
      <p:bldP spid="55310" grpId="0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a13a1cea625e35eb595b22bd03d01ed654e59"/>
</p:tagLst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658</Words>
  <Application>Microsoft Office PowerPoint</Application>
  <PresentationFormat>On-screen Show (4:3)</PresentationFormat>
  <Paragraphs>242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Soaring</vt:lpstr>
      <vt:lpstr>El modo subjuntivo</vt:lpstr>
      <vt:lpstr>Los modos verbales:</vt:lpstr>
      <vt:lpstr>Slide 3</vt:lpstr>
      <vt:lpstr>Slide 4</vt:lpstr>
      <vt:lpstr>Slide 5</vt:lpstr>
      <vt:lpstr>Slide 6</vt:lpstr>
      <vt:lpstr>Slide 7</vt:lpstr>
      <vt:lpstr>Slide 8</vt:lpstr>
      <vt:lpstr>Slide 9</vt:lpstr>
      <vt:lpstr>El modo subjuntivo</vt:lpstr>
      <vt:lpstr>Slide 11</vt:lpstr>
      <vt:lpstr>Noun Clauses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Valdosta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modo subjuntivo</dc:title>
  <dc:creator>ijcano</dc:creator>
  <cp:lastModifiedBy>ijcano</cp:lastModifiedBy>
  <cp:revision>10</cp:revision>
  <dcterms:created xsi:type="dcterms:W3CDTF">2011-04-05T19:58:21Z</dcterms:created>
  <dcterms:modified xsi:type="dcterms:W3CDTF">2011-06-21T18:10:53Z</dcterms:modified>
</cp:coreProperties>
</file>