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180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74FE8-AB22-4752-8726-7E58BCAC1FC0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F4D2-CA52-4D1F-A7C9-205600E39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Bay Mills Community College By Gabrielle Gamson &amp; Alison Makins                                             By: Gabrielle Gamson &amp; Alison Makins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B886-9E75-4995-A783-7C3BFAC7B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Bay Mills Community College By Gabrielle Gamson &amp; Alison Makins                                             By: Gabrielle Gamson &amp; Alison Makins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B886-9E75-4995-A783-7C3BFAC7B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Bay Mills Community College By Gabrielle Gamson &amp; Alison Makins                                             By: Gabrielle Gamson &amp; Alison Makins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B886-9E75-4995-A783-7C3BFAC7B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Bay Mills Community College By Gabrielle Gamson &amp; Alison Makins                                             By: Gabrielle Gamson &amp; Alison Makins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B886-9E75-4995-A783-7C3BFAC7B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Bay Mills Community College By Gabrielle Gamson &amp; Alison Makins                                             By: Gabrielle Gamson &amp; Alison Makins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B886-9E75-4995-A783-7C3BFAC7B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Bay Mills Community College By Gabrielle Gamson &amp; Alison Makins                                             By: Gabrielle Gamson &amp; Alison Makins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B886-9E75-4995-A783-7C3BFAC7B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Bay Mills Community College By Gabrielle Gamson &amp; Alison Makins                                             By: Gabrielle Gamson &amp; Alison Makins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B886-9E75-4995-A783-7C3BFAC7B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Bay Mills Community College By Gabrielle Gamson &amp; Alison Makins                                             By: Gabrielle Gamson &amp; Alison Makins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B886-9E75-4995-A783-7C3BFAC7B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Bay Mills Community College By Gabrielle Gamson &amp; Alison Makins                                             By: Gabrielle Gamson &amp; Alison Makins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B886-9E75-4995-A783-7C3BFAC7B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Bay Mills Community College By Gabrielle Gamson &amp; Alison Makins                                             By: Gabrielle Gamson &amp; Alison Makins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B886-9E75-4995-A783-7C3BFAC7B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Bay Mills Community College By Gabrielle Gamson &amp; Alison Makins                                             By: Gabrielle Gamson &amp; Alison Makins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B79B886-9E75-4995-A783-7C3BFAC7B0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Bay Mills Community College By Gabrielle Gamson &amp; Alison Makins                                             By: Gabrielle Gamson &amp; Alison Makins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79B886-9E75-4995-A783-7C3BFAC7B0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Technology: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to Safely Store Data</a:t>
            </a:r>
          </a:p>
          <a:p>
            <a:endParaRPr lang="en-US" dirty="0" smtClean="0"/>
          </a:p>
          <a:p>
            <a:r>
              <a:rPr lang="en-US" dirty="0" smtClean="0"/>
              <a:t>And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5943600" cy="365125"/>
          </a:xfrm>
        </p:spPr>
        <p:txBody>
          <a:bodyPr/>
          <a:lstStyle/>
          <a:p>
            <a:r>
              <a:rPr lang="en-US" dirty="0" smtClean="0"/>
              <a:t>          Bay Mills Community College                       By: Gabrielle </a:t>
            </a:r>
            <a:r>
              <a:rPr lang="en-US" dirty="0" err="1" smtClean="0"/>
              <a:t>Gamson</a:t>
            </a:r>
            <a:r>
              <a:rPr lang="en-US" dirty="0" smtClean="0"/>
              <a:t> &amp; Alison </a:t>
            </a:r>
            <a:r>
              <a:rPr lang="en-US" dirty="0" err="1" smtClean="0"/>
              <a:t>Makins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 descr="C:\Program Files\Microsoft Office\MEDIA\CAGCAT10\j0251301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09800"/>
            <a:ext cx="4038600" cy="358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Gabrielle’s Thesis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210000"/>
              </a:lnSpc>
            </a:pPr>
            <a:r>
              <a:rPr lang="en-US" dirty="0" smtClean="0"/>
              <a:t>What Makes a Data Storage Device safe?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Can not be lost </a:t>
            </a:r>
            <a:r>
              <a:rPr lang="en-US" dirty="0" smtClean="0"/>
              <a:t>easily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Will not  spontaneously delete </a:t>
            </a:r>
            <a:r>
              <a:rPr lang="en-US" dirty="0" smtClean="0"/>
              <a:t>data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Cannot be accessed by un-authorized people</a:t>
            </a:r>
          </a:p>
          <a:p>
            <a:pPr>
              <a:lnSpc>
                <a:spcPct val="200000"/>
              </a:lnSpc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6248400" cy="365125"/>
          </a:xfrm>
        </p:spPr>
        <p:txBody>
          <a:bodyPr/>
          <a:lstStyle/>
          <a:p>
            <a:r>
              <a:rPr lang="en-US" dirty="0" smtClean="0"/>
              <a:t>      </a:t>
            </a:r>
            <a:r>
              <a:rPr lang="en-US" dirty="0" smtClean="0"/>
              <a:t>       </a:t>
            </a:r>
            <a:r>
              <a:rPr lang="en-US" dirty="0" smtClean="0"/>
              <a:t>Bay Mills Community College                </a:t>
            </a:r>
            <a:r>
              <a:rPr lang="en-US" dirty="0" smtClean="0"/>
              <a:t>             </a:t>
            </a:r>
            <a:r>
              <a:rPr lang="en-US" dirty="0" smtClean="0"/>
              <a:t>By: Gabrielle </a:t>
            </a:r>
            <a:r>
              <a:rPr lang="en-US" dirty="0" err="1" smtClean="0"/>
              <a:t>Gamson</a:t>
            </a:r>
            <a:r>
              <a:rPr lang="en-US" dirty="0" smtClean="0"/>
              <a:t> </a:t>
            </a:r>
            <a:r>
              <a:rPr lang="en-US" dirty="0" smtClean="0"/>
              <a:t> &amp;  </a:t>
            </a:r>
            <a:r>
              <a:rPr lang="en-US" dirty="0" smtClean="0"/>
              <a:t>Alison </a:t>
            </a:r>
            <a:r>
              <a:rPr lang="en-US" dirty="0" err="1" smtClean="0"/>
              <a:t>Makins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Technologies Available  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10000"/>
              </a:lnSpc>
            </a:pPr>
            <a:r>
              <a:rPr lang="en-US" dirty="0" smtClean="0"/>
              <a:t>For the </a:t>
            </a:r>
            <a:r>
              <a:rPr lang="en-US" dirty="0" smtClean="0"/>
              <a:t>Blind </a:t>
            </a:r>
            <a:r>
              <a:rPr lang="en-US" dirty="0" smtClean="0"/>
              <a:t>and Visually Impaired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10000"/>
              </a:lnSpc>
            </a:pPr>
            <a:r>
              <a:rPr lang="en-US" dirty="0" smtClean="0"/>
              <a:t>Various </a:t>
            </a:r>
            <a:r>
              <a:rPr lang="en-US" dirty="0" smtClean="0"/>
              <a:t>Types </a:t>
            </a:r>
            <a:r>
              <a:rPr lang="en-US" dirty="0" smtClean="0"/>
              <a:t>o</a:t>
            </a:r>
            <a:r>
              <a:rPr lang="en-US" dirty="0" smtClean="0"/>
              <a:t>f </a:t>
            </a:r>
            <a:r>
              <a:rPr lang="en-US" dirty="0" smtClean="0"/>
              <a:t>D</a:t>
            </a:r>
            <a:r>
              <a:rPr lang="en-US" dirty="0" smtClean="0"/>
              <a:t>ata </a:t>
            </a:r>
            <a:r>
              <a:rPr lang="en-US" dirty="0" smtClean="0"/>
              <a:t>Storing </a:t>
            </a:r>
            <a:r>
              <a:rPr lang="en-US" dirty="0" smtClean="0"/>
              <a:t>Devices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20000"/>
              </a:lnSpc>
            </a:pPr>
            <a:r>
              <a:rPr lang="en-US" dirty="0" smtClean="0"/>
              <a:t>Smart </a:t>
            </a:r>
            <a:r>
              <a:rPr lang="en-US" dirty="0" smtClean="0"/>
              <a:t>computers—  </a:t>
            </a:r>
            <a:r>
              <a:rPr lang="en-US" dirty="0" smtClean="0"/>
              <a:t>computer that talks to user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lnSpc>
                <a:spcPct val="220000"/>
              </a:lnSpc>
            </a:pPr>
            <a:r>
              <a:rPr lang="en-US" dirty="0" smtClean="0"/>
              <a:t>Optical character recognition </a:t>
            </a:r>
            <a:r>
              <a:rPr lang="en-US" dirty="0" smtClean="0"/>
              <a:t>system— scans </a:t>
            </a:r>
            <a:r>
              <a:rPr lang="en-US" dirty="0" smtClean="0"/>
              <a:t>a hard copy then verbally reads aloud</a:t>
            </a:r>
            <a:r>
              <a:rPr lang="en-US" dirty="0" smtClean="0"/>
              <a:t>.</a:t>
            </a:r>
          </a:p>
          <a:p>
            <a:pPr lvl="1">
              <a:lnSpc>
                <a:spcPct val="220000"/>
              </a:lnSpc>
            </a:pPr>
            <a:r>
              <a:rPr lang="en-US" dirty="0" smtClean="0"/>
              <a:t>General software product— helps Smart Computers produce synthetic speech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lnSpc>
                <a:spcPct val="220000"/>
              </a:lnSpc>
            </a:pPr>
            <a:r>
              <a:rPr lang="en-US" dirty="0" smtClean="0"/>
              <a:t> Braille </a:t>
            </a:r>
            <a:r>
              <a:rPr lang="en-US" dirty="0" smtClean="0"/>
              <a:t>Embosser—  </a:t>
            </a:r>
            <a:r>
              <a:rPr lang="en-US" dirty="0" smtClean="0"/>
              <a:t>turns text files into hard copy Braille</a:t>
            </a:r>
            <a:r>
              <a:rPr lang="en-US" dirty="0" smtClean="0"/>
              <a:t>.</a:t>
            </a:r>
          </a:p>
          <a:p>
            <a:pPr>
              <a:lnSpc>
                <a:spcPct val="220000"/>
              </a:lnSpc>
            </a:pPr>
            <a:endParaRPr lang="en-US" dirty="0" smtClean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>
              <a:lnSpc>
                <a:spcPct val="210000"/>
              </a:lnSpc>
            </a:pPr>
            <a:r>
              <a:rPr lang="en-US" sz="1050" dirty="0" smtClean="0"/>
              <a:t>USB drives— known as a flash drive or a keychain drive (USB drive, 2007).</a:t>
            </a:r>
          </a:p>
          <a:p>
            <a:pPr>
              <a:lnSpc>
                <a:spcPct val="210000"/>
              </a:lnSpc>
            </a:pPr>
            <a:r>
              <a:rPr lang="en-US" sz="1050" dirty="0" smtClean="0"/>
              <a:t>External hard drives— a  hard drive that exists outside of a main hard drive located in a computer.</a:t>
            </a:r>
          </a:p>
          <a:p>
            <a:pPr>
              <a:lnSpc>
                <a:spcPct val="210000"/>
              </a:lnSpc>
            </a:pPr>
            <a:r>
              <a:rPr lang="en-US" sz="1050" dirty="0" smtClean="0"/>
              <a:t>CDs—(compact disc) small, portable, round medium made of molded polymer for electronically  recording, storing, and playing back data in a digital form (Compact disc, 2001).</a:t>
            </a:r>
          </a:p>
          <a:p>
            <a:pPr lvl="1">
              <a:lnSpc>
                <a:spcPct val="210000"/>
              </a:lnSpc>
            </a:pPr>
            <a:r>
              <a:rPr lang="en-US" sz="1050" dirty="0" smtClean="0"/>
              <a:t>DVD— stores  a lot of information and is generally used for playing  back  movies. </a:t>
            </a:r>
          </a:p>
          <a:p>
            <a:pPr lvl="1">
              <a:lnSpc>
                <a:spcPct val="210000"/>
              </a:lnSpc>
            </a:pPr>
            <a:r>
              <a:rPr lang="en-US" sz="1050" dirty="0" smtClean="0"/>
              <a:t>CD-R – Can only be written once.</a:t>
            </a:r>
          </a:p>
          <a:p>
            <a:pPr lvl="1">
              <a:lnSpc>
                <a:spcPct val="210000"/>
              </a:lnSpc>
            </a:pPr>
            <a:r>
              <a:rPr lang="en-US" sz="1050" dirty="0" smtClean="0"/>
              <a:t>CD-RW— Can be written as many times as needed. </a:t>
            </a:r>
          </a:p>
          <a:p>
            <a:pPr>
              <a:lnSpc>
                <a:spcPct val="210000"/>
              </a:lnSpc>
            </a:pPr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6096000" cy="365125"/>
          </a:xfrm>
        </p:spPr>
        <p:txBody>
          <a:bodyPr/>
          <a:lstStyle/>
          <a:p>
            <a:r>
              <a:rPr lang="en-US" dirty="0" smtClean="0"/>
              <a:t>      Bay </a:t>
            </a:r>
            <a:r>
              <a:rPr lang="en-US" dirty="0" smtClean="0"/>
              <a:t>Mills Community College                                 By: Gabrielle </a:t>
            </a:r>
            <a:r>
              <a:rPr lang="en-US" dirty="0" err="1" smtClean="0"/>
              <a:t>Gamson</a:t>
            </a:r>
            <a:r>
              <a:rPr lang="en-US" dirty="0" smtClean="0"/>
              <a:t> </a:t>
            </a:r>
            <a:r>
              <a:rPr lang="en-US" dirty="0" smtClean="0"/>
              <a:t> &amp;  Alison </a:t>
            </a:r>
            <a:r>
              <a:rPr lang="en-US" dirty="0" err="1" smtClean="0"/>
              <a:t>Makins</a:t>
            </a:r>
            <a:endParaRPr lang="en-US" dirty="0"/>
          </a:p>
        </p:txBody>
      </p:sp>
      <p:pic>
        <p:nvPicPr>
          <p:cNvPr id="11" name="Picture 3" descr="C:\Users\room120\AppData\Local\Microsoft\Windows\Temporary Internet Files\Content.IE5\364X1G6D\MCj04260700000[1].wmf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001000" y="5334000"/>
            <a:ext cx="779911" cy="908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5" name="Picture 7" descr="C:\Users\room120\AppData\Local\Microsoft\Windows\Temporary Internet Files\Content.IE5\364X1G6D\MCj0240985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2971800"/>
            <a:ext cx="910742" cy="7306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Problems Related to These                Technologies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59352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1600" dirty="0" smtClean="0"/>
              <a:t>Providing assistance for the blind/ visually impaired can be costly</a:t>
            </a:r>
            <a:endParaRPr lang="en-US" sz="1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0" y="1600200"/>
            <a:ext cx="4041775" cy="654843"/>
          </a:xfrm>
        </p:spPr>
        <p:txBody>
          <a:bodyPr>
            <a:normAutofit fontScale="62500" lnSpcReduction="20000"/>
          </a:bodyPr>
          <a:lstStyle/>
          <a:p>
            <a:pPr algn="ctr">
              <a:lnSpc>
                <a:spcPct val="210000"/>
              </a:lnSpc>
            </a:pPr>
            <a:r>
              <a:rPr lang="en-US" dirty="0" smtClean="0"/>
              <a:t>Problems That Occur While Storing Data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210000"/>
              </a:lnSpc>
            </a:pPr>
            <a:r>
              <a:rPr lang="en-US" dirty="0" smtClean="0"/>
              <a:t>All storage devices can receive and transfer viruses as long as a virus is present in a computer.</a:t>
            </a:r>
          </a:p>
          <a:p>
            <a:pPr>
              <a:lnSpc>
                <a:spcPct val="210000"/>
              </a:lnSpc>
            </a:pPr>
            <a:r>
              <a:rPr lang="en-US" dirty="0" smtClean="0"/>
              <a:t>CDs </a:t>
            </a:r>
            <a:r>
              <a:rPr lang="en-US" dirty="0" smtClean="0"/>
              <a:t>and USB drives are small and can easily be lost, and/or damaged.</a:t>
            </a:r>
          </a:p>
          <a:p>
            <a:pPr>
              <a:lnSpc>
                <a:spcPct val="210000"/>
              </a:lnSpc>
            </a:pPr>
            <a:r>
              <a:rPr lang="en-US" dirty="0" smtClean="0"/>
              <a:t>A storage device may not contain enough space to store the data in question.</a:t>
            </a:r>
          </a:p>
          <a:p>
            <a:pPr>
              <a:lnSpc>
                <a:spcPct val="210000"/>
              </a:lnSpc>
            </a:pPr>
            <a:r>
              <a:rPr lang="en-US" dirty="0" smtClean="0"/>
              <a:t>Most data storage devices allow access for anyone (unless original user provided a password while saving)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6019800" cy="365125"/>
          </a:xfrm>
        </p:spPr>
        <p:txBody>
          <a:bodyPr/>
          <a:lstStyle/>
          <a:p>
            <a:r>
              <a:rPr lang="en-US" dirty="0" smtClean="0"/>
              <a:t>         Bay Mills Community College                             By: Gabrielle </a:t>
            </a:r>
            <a:r>
              <a:rPr lang="en-US" dirty="0" err="1" smtClean="0"/>
              <a:t>Gamson</a:t>
            </a:r>
            <a:r>
              <a:rPr lang="en-US" dirty="0" smtClean="0"/>
              <a:t> &amp; Alison </a:t>
            </a:r>
            <a:r>
              <a:rPr lang="en-US" dirty="0" err="1" smtClean="0"/>
              <a:t>Makins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40000" lnSpcReduction="20000"/>
          </a:bodyPr>
          <a:lstStyle/>
          <a:p>
            <a:pPr>
              <a:lnSpc>
                <a:spcPct val="220000"/>
              </a:lnSpc>
            </a:pPr>
            <a:r>
              <a:rPr lang="en-US" dirty="0" smtClean="0"/>
              <a:t>So, Which Data Storing Device is the Safest and </a:t>
            </a:r>
            <a:r>
              <a:rPr lang="en-US" dirty="0" smtClean="0"/>
              <a:t>Most </a:t>
            </a:r>
            <a:r>
              <a:rPr lang="en-US" dirty="0" smtClean="0"/>
              <a:t>U</a:t>
            </a:r>
            <a:r>
              <a:rPr lang="en-US" dirty="0" smtClean="0"/>
              <a:t>ser </a:t>
            </a:r>
            <a:r>
              <a:rPr lang="en-US" dirty="0" smtClean="0"/>
              <a:t>F</a:t>
            </a:r>
            <a:r>
              <a:rPr lang="en-US" dirty="0" smtClean="0"/>
              <a:t>riendly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210000"/>
              </a:lnSpc>
            </a:pPr>
            <a:r>
              <a:rPr lang="en-US" dirty="0" smtClean="0"/>
              <a:t>Depends on the type of data that needs to be </a:t>
            </a:r>
            <a:r>
              <a:rPr lang="en-US" dirty="0" smtClean="0"/>
              <a:t>saved (</a:t>
            </a:r>
            <a:r>
              <a:rPr lang="en-US" dirty="0" err="1" smtClean="0"/>
              <a:t>Radeke</a:t>
            </a:r>
            <a:r>
              <a:rPr lang="en-US" dirty="0" smtClean="0"/>
              <a:t>, M, 1995-2000).</a:t>
            </a:r>
            <a:endParaRPr lang="en-US" dirty="0" smtClean="0"/>
          </a:p>
          <a:p>
            <a:pPr lvl="1">
              <a:lnSpc>
                <a:spcPct val="210000"/>
              </a:lnSpc>
            </a:pPr>
            <a:r>
              <a:rPr lang="en-US" dirty="0" smtClean="0"/>
              <a:t>If files are small and not a high risk </a:t>
            </a:r>
            <a:r>
              <a:rPr lang="en-US" dirty="0" smtClean="0"/>
              <a:t>CDs </a:t>
            </a:r>
            <a:r>
              <a:rPr lang="en-US" dirty="0" smtClean="0"/>
              <a:t>and </a:t>
            </a:r>
            <a:r>
              <a:rPr lang="en-US" dirty="0" smtClean="0"/>
              <a:t>USBs </a:t>
            </a:r>
            <a:r>
              <a:rPr lang="en-US" dirty="0" smtClean="0"/>
              <a:t>are perfect.</a:t>
            </a:r>
          </a:p>
          <a:p>
            <a:pPr lvl="2">
              <a:lnSpc>
                <a:spcPct val="210000"/>
              </a:lnSpc>
            </a:pPr>
            <a:r>
              <a:rPr lang="en-US" dirty="0" smtClean="0"/>
              <a:t>Use a keychain or lanyard for </a:t>
            </a:r>
            <a:r>
              <a:rPr lang="en-US" dirty="0" smtClean="0"/>
              <a:t>USBs</a:t>
            </a:r>
            <a:r>
              <a:rPr lang="en-US" dirty="0" smtClean="0"/>
              <a:t>, or a </a:t>
            </a:r>
            <a:r>
              <a:rPr lang="en-US" dirty="0" smtClean="0"/>
              <a:t>CD</a:t>
            </a:r>
            <a:r>
              <a:rPr lang="en-US" dirty="0" smtClean="0"/>
              <a:t> </a:t>
            </a:r>
            <a:r>
              <a:rPr lang="en-US" dirty="0" smtClean="0"/>
              <a:t>case handy for </a:t>
            </a:r>
            <a:r>
              <a:rPr lang="en-US" dirty="0" smtClean="0"/>
              <a:t>CDs </a:t>
            </a:r>
            <a:r>
              <a:rPr lang="en-US" dirty="0" smtClean="0"/>
              <a:t>to prevent lost data.</a:t>
            </a:r>
          </a:p>
          <a:p>
            <a:pPr lvl="1">
              <a:lnSpc>
                <a:spcPct val="210000"/>
              </a:lnSpc>
            </a:pPr>
            <a:r>
              <a:rPr lang="en-US" dirty="0" smtClean="0"/>
              <a:t>If files are large and generally take up most of the space on a computer an external hard drive is better suited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6019800" cy="365125"/>
          </a:xfrm>
        </p:spPr>
        <p:txBody>
          <a:bodyPr/>
          <a:lstStyle/>
          <a:p>
            <a:r>
              <a:rPr lang="en-US" dirty="0" smtClean="0"/>
              <a:t>                Bay Mills Community College                    By: Gabrielle </a:t>
            </a:r>
            <a:r>
              <a:rPr lang="en-US" dirty="0" err="1" smtClean="0"/>
              <a:t>Gamson</a:t>
            </a:r>
            <a:r>
              <a:rPr lang="en-US" dirty="0" smtClean="0"/>
              <a:t> &amp; Alison </a:t>
            </a:r>
            <a:r>
              <a:rPr lang="en-US" dirty="0" err="1" smtClean="0"/>
              <a:t>Makins</a:t>
            </a:r>
            <a:endParaRPr lang="en-US" dirty="0"/>
          </a:p>
        </p:txBody>
      </p:sp>
      <p:pic>
        <p:nvPicPr>
          <p:cNvPr id="3074" name="Picture 2" descr="C:\Program Files\Microsoft Office\MEDIA\CAGCAT10\j0240719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685800"/>
            <a:ext cx="776798" cy="1219200"/>
          </a:xfrm>
          <a:prstGeom prst="rect">
            <a:avLst/>
          </a:prstGeom>
          <a:noFill/>
        </p:spPr>
      </p:pic>
      <p:pic>
        <p:nvPicPr>
          <p:cNvPr id="3079" name="Picture 7" descr="C:\Users\room120\AppData\Local\Microsoft\Windows\Temporary Internet Files\Content.IE5\JS3DS1FU\MCj0436141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81000"/>
            <a:ext cx="1490162" cy="144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Gabrielle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US" dirty="0" smtClean="0"/>
              <a:t>Alison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  <a:buNone/>
            </a:pPr>
            <a:endParaRPr lang="en-US" dirty="0" smtClean="0"/>
          </a:p>
          <a:p>
            <a:pPr>
              <a:lnSpc>
                <a:spcPct val="170000"/>
              </a:lnSpc>
              <a:buNone/>
            </a:pPr>
            <a:r>
              <a:rPr lang="en-US" sz="3600" dirty="0" smtClean="0"/>
              <a:t>CD-R</a:t>
            </a:r>
            <a:r>
              <a:rPr lang="en-US" sz="3600" dirty="0" smtClean="0"/>
              <a:t>. (2009). </a:t>
            </a:r>
            <a:r>
              <a:rPr lang="en-US" sz="3600" u="sng" dirty="0" smtClean="0"/>
              <a:t>Wikipedia.</a:t>
            </a:r>
            <a:r>
              <a:rPr lang="en-US" sz="3600" dirty="0" smtClean="0"/>
              <a:t> Retrieved on November 16, 2009. from http://en.wikipedia.org/wiki/Cd-r</a:t>
            </a:r>
            <a:r>
              <a:rPr lang="en-US" sz="3600" dirty="0" smtClean="0"/>
              <a:t>.</a:t>
            </a:r>
          </a:p>
          <a:p>
            <a:pPr>
              <a:lnSpc>
                <a:spcPct val="170000"/>
              </a:lnSpc>
              <a:buNone/>
            </a:pPr>
            <a:r>
              <a:rPr lang="en-US" sz="3600" dirty="0" smtClean="0"/>
              <a:t>Compact disc. (2001). Retrieved November 16, 2009. from http://searchstorage.techtarget.com/sDefinition/0,,sid5gci507072,00html. </a:t>
            </a:r>
            <a:endParaRPr lang="en-US" sz="3600" dirty="0" smtClean="0"/>
          </a:p>
          <a:p>
            <a:pPr>
              <a:lnSpc>
                <a:spcPct val="170000"/>
              </a:lnSpc>
              <a:buNone/>
            </a:pPr>
            <a:r>
              <a:rPr lang="en-US" sz="3600" dirty="0" smtClean="0"/>
              <a:t>External hard drive. (2006). TechTerms.com Retrieved on November 16, 2009. From http: www.techterms.com/definition/externalharddrive.</a:t>
            </a:r>
          </a:p>
          <a:p>
            <a:pPr>
              <a:lnSpc>
                <a:spcPct val="170000"/>
              </a:lnSpc>
              <a:buNone/>
            </a:pPr>
            <a:r>
              <a:rPr lang="en-US" sz="3600" dirty="0" smtClean="0"/>
              <a:t> </a:t>
            </a:r>
            <a:r>
              <a:rPr lang="en-US" sz="3600" dirty="0" err="1" smtClean="0"/>
              <a:t>Radeke</a:t>
            </a:r>
            <a:r>
              <a:rPr lang="en-US" sz="3600" dirty="0" smtClean="0"/>
              <a:t>, M. (1995-2000). </a:t>
            </a:r>
            <a:r>
              <a:rPr lang="en-US" sz="3600" i="1" u="sng" dirty="0" smtClean="0"/>
              <a:t>Back up data</a:t>
            </a:r>
            <a:r>
              <a:rPr lang="en-US" sz="3600" dirty="0" smtClean="0"/>
              <a:t>. Retrieved November 16,2009. From http://technology.inc.com/security/articles.200004/18575.html</a:t>
            </a:r>
            <a:r>
              <a:rPr lang="en-US" sz="3600" dirty="0" smtClean="0"/>
              <a:t>.</a:t>
            </a:r>
          </a:p>
          <a:p>
            <a:pPr>
              <a:lnSpc>
                <a:spcPct val="170000"/>
              </a:lnSpc>
              <a:buNone/>
            </a:pPr>
            <a:r>
              <a:rPr lang="en-US" sz="3600" dirty="0" smtClean="0"/>
              <a:t>USB drive. (2007). Retrieved on November 16, 2009. From http://searchstorage.techtarget.com/sDefinition/0,,sid5_gci869057,00.html.</a:t>
            </a:r>
          </a:p>
          <a:p>
            <a:pPr>
              <a:lnSpc>
                <a:spcPct val="170000"/>
              </a:lnSpc>
              <a:buNone/>
            </a:pPr>
            <a:r>
              <a:rPr lang="en-US" sz="3600" dirty="0" smtClean="0"/>
              <a:t>USB flash drive. (2009). </a:t>
            </a:r>
            <a:r>
              <a:rPr lang="en-US" sz="3600" u="sng" dirty="0" smtClean="0"/>
              <a:t>Wikipedia.</a:t>
            </a:r>
            <a:r>
              <a:rPr lang="en-US" sz="3600" dirty="0" smtClean="0"/>
              <a:t> Retrieved on November 16, 2009. From http://en.wikipedia.org/wiki/USB_flash_drive#Disadvantages.</a:t>
            </a:r>
          </a:p>
          <a:p>
            <a:pPr>
              <a:lnSpc>
                <a:spcPct val="170000"/>
              </a:lnSpc>
              <a:buNone/>
            </a:pPr>
            <a:endParaRPr lang="en-US" dirty="0" smtClean="0"/>
          </a:p>
          <a:p>
            <a:pPr>
              <a:lnSpc>
                <a:spcPct val="170000"/>
              </a:lnSpc>
              <a:buNone/>
            </a:pPr>
            <a:endParaRPr lang="en-US" dirty="0" smtClean="0"/>
          </a:p>
          <a:p>
            <a:pPr>
              <a:lnSpc>
                <a:spcPct val="170000"/>
              </a:lnSpc>
              <a:buNone/>
            </a:pPr>
            <a:endParaRPr lang="en-US" u="sng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11/30/2009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6019800" cy="365125"/>
          </a:xfrm>
        </p:spPr>
        <p:txBody>
          <a:bodyPr/>
          <a:lstStyle/>
          <a:p>
            <a:r>
              <a:rPr lang="en-US" dirty="0" smtClean="0"/>
              <a:t>                     Bay Mills Community College                  By: Gabrielle </a:t>
            </a:r>
            <a:r>
              <a:rPr lang="en-US" dirty="0" err="1" smtClean="0"/>
              <a:t>Gamson</a:t>
            </a:r>
            <a:r>
              <a:rPr lang="en-US" dirty="0" smtClean="0"/>
              <a:t> &amp; Alison </a:t>
            </a:r>
            <a:r>
              <a:rPr lang="en-US" dirty="0" err="1" smtClean="0"/>
              <a:t>Makins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241</TotalTime>
  <Words>583</Words>
  <Application>Microsoft Office PowerPoint</Application>
  <PresentationFormat>On-screen Show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Technology:</vt:lpstr>
      <vt:lpstr>Slide 2</vt:lpstr>
      <vt:lpstr>Technologies Available  </vt:lpstr>
      <vt:lpstr>Problems Related to These                Technologies</vt:lpstr>
      <vt:lpstr>Recommendations</vt:lpstr>
      <vt:lpstr>References</vt:lpstr>
    </vt:vector>
  </TitlesOfParts>
  <Company>Bay Mills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Technology:</dc:title>
  <dc:creator>room120</dc:creator>
  <cp:lastModifiedBy>room120</cp:lastModifiedBy>
  <cp:revision>23</cp:revision>
  <dcterms:created xsi:type="dcterms:W3CDTF">2009-11-30T17:07:46Z</dcterms:created>
  <dcterms:modified xsi:type="dcterms:W3CDTF">2009-12-07T18:11:29Z</dcterms:modified>
</cp:coreProperties>
</file>