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5287D-B268-4D9A-9794-8E3431D53830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3795E-A533-4478-B693-308516C5FE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3795E-A533-4478-B693-308516C5FE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39F1C8-C60F-4506-AA65-C7F09C47AAAB}" type="datetimeFigureOut">
              <a:rPr lang="en-US" smtClean="0"/>
              <a:pPr/>
              <a:t>3/14/2010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EE0B33-FE58-4B2D-9024-4CE7E4B5F9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Critical Thinking 1: Universal intellectual standards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EN112  Winter,  2010</a:t>
            </a:r>
          </a:p>
          <a:p>
            <a:r>
              <a:rPr lang="en-US" dirty="0" err="1" smtClean="0"/>
              <a:t>Melis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standard 8: Significance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Why is this issue important to me right 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 am a college student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 want to be able to read well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 want to be able to find good sources of information and get good knowledge of the world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ignificance_cartoo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2667000"/>
            <a:ext cx="38100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standard 9: Fairness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What bias was involved? Was the bias upfront and honestly presented, or was it manipulative</a:t>
            </a:r>
            <a:r>
              <a:rPr lang="en-US" dirty="0" smtClean="0"/>
              <a:t>?</a:t>
            </a:r>
          </a:p>
          <a:p>
            <a:endParaRPr lang="en-US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5" descr="fairness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733800" y="1981200"/>
            <a:ext cx="4495800" cy="304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point?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These standards are agreed upon by a large number of scientists, professionals and educators</a:t>
            </a:r>
          </a:p>
          <a:p>
            <a:r>
              <a:rPr lang="en-US" dirty="0" smtClean="0"/>
              <a:t>These standards help you “debunk” bad science, biased opinion, or outright evil brainwashing</a:t>
            </a:r>
          </a:p>
          <a:p>
            <a:r>
              <a:rPr lang="en-US" dirty="0" smtClean="0"/>
              <a:t>The se standards help you make decisions in your own life (What college to attend? Which job to take? What person to marry? What car to buy? Etc.)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</a:t>
            </a:r>
            <a:r>
              <a:rPr lang="en-US" dirty="0" smtClean="0"/>
              <a:t>standard 1</a:t>
            </a:r>
            <a:r>
              <a:rPr lang="en-US" dirty="0" smtClean="0"/>
              <a:t>: Clarity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u="sng" dirty="0" smtClean="0"/>
              <a:t>Is this claim clear?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Is she trying to say that science is biased?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Science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is biased when it comes to gender issues?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: Journalists are biased when it comes to gender issues in reporting science?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Content Placeholder 6" descr="clarity_full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429000" y="1809172"/>
            <a:ext cx="5486400" cy="382385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standard 2</a:t>
            </a:r>
            <a:r>
              <a:rPr lang="en-US" dirty="0" smtClean="0"/>
              <a:t>: Accuracy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Is it really so?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Is science really biased?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Is science really biased when it comes to gender issues?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Is journalism biased when it comes to gender issues?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Content Placeholder 5" descr="accuracy.gif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743450" y="2292350"/>
            <a:ext cx="2857500" cy="28575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Universal standard 3: Precision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Were there enough details to support the claim?</a:t>
            </a:r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She said preference for pink was reported as caused by women looking at berries and faces</a:t>
            </a:r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She said cheetah behavior was reported as “promiscuous” for both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males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and females, but in the newspapers, cheetahs were turned into sluts</a:t>
            </a:r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She said the cancer and exercise research was never conducted; housework was not considered exercise until British researches apologized</a:t>
            </a:r>
          </a:p>
          <a:p>
            <a:endParaRPr lang="en-US" dirty="0"/>
          </a:p>
        </p:txBody>
      </p:sp>
      <p:pic>
        <p:nvPicPr>
          <p:cNvPr id="5" name="Content Placeholder 4" descr="significance_cartoon.gif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429000" y="1600201"/>
            <a:ext cx="5486400" cy="383968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standard 4: Relevance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Did all details relate to the claim?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Did we have to know that IQ tests have been revised for gender bias?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1400" y="1435100"/>
            <a:ext cx="5334000" cy="4572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8" name="Picture 7" descr="relevan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1562100"/>
            <a:ext cx="50292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standard 5: Depth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Do we see clearly how complex this issue is?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Journalists need to catch the audience’s attention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Science is too hard for most of us to understand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Content Placeholder 5" descr="depth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886200" y="1524000"/>
            <a:ext cx="4648200" cy="4419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Universal standard 6: Breadth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Was I given a chance to examine at least one opposing opinion?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Maybe there is bias other than gender related?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Are all scientists men?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Content Placeholder 5" descr="breadth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886200" y="1447800"/>
            <a:ext cx="2800350" cy="3276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standard 7: Logic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Was good thinking demonstrated?</a:t>
            </a:r>
          </a:p>
          <a:p>
            <a:endParaRPr lang="en-US" dirty="0" smtClean="0"/>
          </a:p>
          <a:p>
            <a:r>
              <a:rPr lang="en-US" dirty="0" smtClean="0"/>
              <a:t>Were there any logical mistakes (fallacies)?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False generalization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Either or argument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Red herring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6" name="Content Placeholder 5" descr="humor-penguin-logic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114800" y="1644650"/>
            <a:ext cx="4114800" cy="41529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</TotalTime>
  <Words>438</Words>
  <Application>Microsoft Office PowerPoint</Application>
  <PresentationFormat>On-screen Show (4:3)</PresentationFormat>
  <Paragraphs>73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Metro</vt:lpstr>
      <vt:lpstr>Critical Thinking 1: Universal intellectual standards</vt:lpstr>
      <vt:lpstr>What’s the point?</vt:lpstr>
      <vt:lpstr>Universal standard 1: Clarity</vt:lpstr>
      <vt:lpstr>Universal standard 2: Accuracy </vt:lpstr>
      <vt:lpstr>Universal standard 3: Precision</vt:lpstr>
      <vt:lpstr>Universal standard 4: Relevance</vt:lpstr>
      <vt:lpstr>Universal standard 5: Depth</vt:lpstr>
      <vt:lpstr>Universal standard 6: Breadth</vt:lpstr>
      <vt:lpstr>Universal standard 7: Logic</vt:lpstr>
      <vt:lpstr>Universal standard 8: Significance</vt:lpstr>
      <vt:lpstr>Universal standard 9: Fairness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Thinking</dc:title>
  <dc:creator>Idelkio Mellis</dc:creator>
  <cp:lastModifiedBy>Idelkio Mellis</cp:lastModifiedBy>
  <cp:revision>33</cp:revision>
  <dcterms:created xsi:type="dcterms:W3CDTF">2008-03-30T01:05:04Z</dcterms:created>
  <dcterms:modified xsi:type="dcterms:W3CDTF">2010-03-15T00:23:05Z</dcterms:modified>
</cp:coreProperties>
</file>