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94709" autoAdjust="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7F0971-EA94-4859-B956-EA8B9FA0D1B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F91D3D-E0FD-4906-982F-7297E7AB6029}">
      <dgm:prSet phldrT="[Text]"/>
      <dgm:spPr/>
      <dgm:t>
        <a:bodyPr/>
        <a:lstStyle/>
        <a:p>
          <a:r>
            <a:rPr lang="en-US" dirty="0" smtClean="0"/>
            <a:t>Start writing</a:t>
          </a:r>
          <a:endParaRPr lang="en-US" dirty="0"/>
        </a:p>
      </dgm:t>
    </dgm:pt>
    <dgm:pt modelId="{AFC89595-4C17-41AC-B473-5C31A85C55AF}" type="parTrans" cxnId="{6D611DA4-3FD2-4043-A37E-9671A9F76F68}">
      <dgm:prSet/>
      <dgm:spPr/>
      <dgm:t>
        <a:bodyPr/>
        <a:lstStyle/>
        <a:p>
          <a:endParaRPr lang="en-US"/>
        </a:p>
      </dgm:t>
    </dgm:pt>
    <dgm:pt modelId="{BF4D633A-A0FA-4FB8-A052-8C31960A70DA}" type="sibTrans" cxnId="{6D611DA4-3FD2-4043-A37E-9671A9F76F68}">
      <dgm:prSet/>
      <dgm:spPr/>
      <dgm:t>
        <a:bodyPr/>
        <a:lstStyle/>
        <a:p>
          <a:endParaRPr lang="en-US"/>
        </a:p>
      </dgm:t>
    </dgm:pt>
    <dgm:pt modelId="{E449A404-F4AA-4B7E-808D-C06348FD6161}">
      <dgm:prSet phldrT="[Text]"/>
      <dgm:spPr/>
      <dgm:t>
        <a:bodyPr/>
        <a:lstStyle/>
        <a:p>
          <a:r>
            <a:rPr lang="en-US" dirty="0" smtClean="0"/>
            <a:t>Writing is like an uphill </a:t>
          </a:r>
          <a:r>
            <a:rPr lang="en-US" u="sng" dirty="0" smtClean="0"/>
            <a:t>battle or struggle </a:t>
          </a:r>
          <a:r>
            <a:rPr lang="en-US" dirty="0" smtClean="0"/>
            <a:t>for me. I dread writing and take every opportunity to avoid it until I really must. I am afraid to write, and it gets worse when I hear some voices telling me that it won’t work and I am a bad writer. These voices are rats rushing up from the basement. They spoil whatever little confidence I have to start writing.</a:t>
          </a:r>
          <a:endParaRPr lang="en-US" dirty="0"/>
        </a:p>
      </dgm:t>
    </dgm:pt>
    <dgm:pt modelId="{037D7DA7-61EB-4D9E-A265-8643FE1C7D99}" type="parTrans" cxnId="{A61CDE92-70B0-443A-88DA-CB744A0EFD1C}">
      <dgm:prSet/>
      <dgm:spPr/>
      <dgm:t>
        <a:bodyPr/>
        <a:lstStyle/>
        <a:p>
          <a:endParaRPr lang="en-US"/>
        </a:p>
      </dgm:t>
    </dgm:pt>
    <dgm:pt modelId="{13D00A30-D5BC-4E7A-AA9E-6EF64052318B}" type="sibTrans" cxnId="{A61CDE92-70B0-443A-88DA-CB744A0EFD1C}">
      <dgm:prSet/>
      <dgm:spPr/>
      <dgm:t>
        <a:bodyPr/>
        <a:lstStyle/>
        <a:p>
          <a:endParaRPr lang="en-US"/>
        </a:p>
      </dgm:t>
    </dgm:pt>
    <dgm:pt modelId="{93200863-24BC-447B-BE81-9FF039E14F50}">
      <dgm:prSet phldrT="[Text]"/>
      <dgm:spPr/>
      <dgm:t>
        <a:bodyPr/>
        <a:lstStyle/>
        <a:p>
          <a:r>
            <a:rPr lang="en-US" dirty="0" smtClean="0"/>
            <a:t>Jot down a list</a:t>
          </a:r>
          <a:endParaRPr lang="en-US" dirty="0"/>
        </a:p>
      </dgm:t>
    </dgm:pt>
    <dgm:pt modelId="{D947DF87-75CC-4841-AA50-82143D169437}" type="parTrans" cxnId="{DE957200-20B8-4F7A-AC90-97E5133CF657}">
      <dgm:prSet/>
      <dgm:spPr/>
      <dgm:t>
        <a:bodyPr/>
        <a:lstStyle/>
        <a:p>
          <a:endParaRPr lang="en-US"/>
        </a:p>
      </dgm:t>
    </dgm:pt>
    <dgm:pt modelId="{E255C306-CE7B-47D6-9B5B-4FF42A28B50E}" type="sibTrans" cxnId="{DE957200-20B8-4F7A-AC90-97E5133CF657}">
      <dgm:prSet/>
      <dgm:spPr/>
      <dgm:t>
        <a:bodyPr/>
        <a:lstStyle/>
        <a:p>
          <a:endParaRPr lang="en-US"/>
        </a:p>
      </dgm:t>
    </dgm:pt>
    <dgm:pt modelId="{9441B2F5-1C6F-477D-A923-290BF38726D7}">
      <dgm:prSet phldrT="[Text]"/>
      <dgm:spPr/>
      <dgm:t>
        <a:bodyPr/>
        <a:lstStyle/>
        <a:p>
          <a:r>
            <a:rPr lang="en-US" dirty="0" smtClean="0"/>
            <a:t>Free writing, or generative writing</a:t>
          </a:r>
          <a:endParaRPr lang="en-US" dirty="0"/>
        </a:p>
      </dgm:t>
    </dgm:pt>
    <dgm:pt modelId="{511A8BC9-3F27-4DBB-A99F-4FF17E530CB3}" type="parTrans" cxnId="{87BC244F-242B-400E-B373-92E6B1DF9482}">
      <dgm:prSet/>
      <dgm:spPr/>
      <dgm:t>
        <a:bodyPr/>
        <a:lstStyle/>
        <a:p>
          <a:endParaRPr lang="en-US"/>
        </a:p>
      </dgm:t>
    </dgm:pt>
    <dgm:pt modelId="{6B6A6042-B80E-4295-A530-06E7D9954E0B}" type="sibTrans" cxnId="{87BC244F-242B-400E-B373-92E6B1DF9482}">
      <dgm:prSet/>
      <dgm:spPr/>
      <dgm:t>
        <a:bodyPr/>
        <a:lstStyle/>
        <a:p>
          <a:endParaRPr lang="en-US"/>
        </a:p>
      </dgm:t>
    </dgm:pt>
    <dgm:pt modelId="{1EC14C60-25FC-4617-A9FA-05646EB04AF0}">
      <dgm:prSet phldrT="[Text]"/>
      <dgm:spPr/>
      <dgm:t>
        <a:bodyPr/>
        <a:lstStyle/>
        <a:p>
          <a:r>
            <a:rPr lang="en-US" dirty="0" smtClean="0"/>
            <a:t>Brainstorming</a:t>
          </a:r>
          <a:endParaRPr lang="en-US" dirty="0"/>
        </a:p>
      </dgm:t>
    </dgm:pt>
    <dgm:pt modelId="{7C6D5325-98E3-44AF-84FB-46A314CB07E7}" type="parTrans" cxnId="{630984CF-A6AB-4E73-AF9D-84C647336FD5}">
      <dgm:prSet/>
      <dgm:spPr/>
      <dgm:t>
        <a:bodyPr/>
        <a:lstStyle/>
        <a:p>
          <a:endParaRPr lang="en-US"/>
        </a:p>
      </dgm:t>
    </dgm:pt>
    <dgm:pt modelId="{C7CB83C5-BFC4-43D4-B556-4AC098562D13}" type="sibTrans" cxnId="{630984CF-A6AB-4E73-AF9D-84C647336FD5}">
      <dgm:prSet/>
      <dgm:spPr/>
      <dgm:t>
        <a:bodyPr/>
        <a:lstStyle/>
        <a:p>
          <a:endParaRPr lang="en-US"/>
        </a:p>
      </dgm:t>
    </dgm:pt>
    <dgm:pt modelId="{1E4C0D0C-90DA-404B-875D-FDDB3DD31A2A}">
      <dgm:prSet phldrT="[Text]" phldr="1"/>
      <dgm:spPr/>
      <dgm:t>
        <a:bodyPr/>
        <a:lstStyle/>
        <a:p>
          <a:endParaRPr lang="en-US" dirty="0"/>
        </a:p>
      </dgm:t>
    </dgm:pt>
    <dgm:pt modelId="{83CF4B64-5BBE-4DC8-9C28-0E741D755D3D}" type="parTrans" cxnId="{E7931F27-9A48-45DC-AFC2-EF88892F9AF8}">
      <dgm:prSet/>
      <dgm:spPr/>
      <dgm:t>
        <a:bodyPr/>
        <a:lstStyle/>
        <a:p>
          <a:endParaRPr lang="en-US"/>
        </a:p>
      </dgm:t>
    </dgm:pt>
    <dgm:pt modelId="{BFCCA682-6EB6-438E-B67D-38535D897991}" type="sibTrans" cxnId="{E7931F27-9A48-45DC-AFC2-EF88892F9AF8}">
      <dgm:prSet/>
      <dgm:spPr/>
      <dgm:t>
        <a:bodyPr/>
        <a:lstStyle/>
        <a:p>
          <a:endParaRPr lang="en-US"/>
        </a:p>
      </dgm:t>
    </dgm:pt>
    <dgm:pt modelId="{087B597D-DD0B-4361-BF87-486BB8F1746C}">
      <dgm:prSet/>
      <dgm:spPr/>
      <dgm:t>
        <a:bodyPr/>
        <a:lstStyle/>
        <a:p>
          <a:r>
            <a:rPr lang="en-US" dirty="0" smtClean="0"/>
            <a:t>I want to inspire writing, not write</a:t>
          </a:r>
          <a:endParaRPr lang="en-US" dirty="0"/>
        </a:p>
      </dgm:t>
    </dgm:pt>
    <dgm:pt modelId="{E6B358AB-38A7-45B8-BFE0-1EB145A8D166}" type="parTrans" cxnId="{50634F45-3755-43F9-8A09-942B83F7A16A}">
      <dgm:prSet/>
      <dgm:spPr/>
      <dgm:t>
        <a:bodyPr/>
        <a:lstStyle/>
        <a:p>
          <a:endParaRPr lang="en-US"/>
        </a:p>
      </dgm:t>
    </dgm:pt>
    <dgm:pt modelId="{B9B7517C-1476-4210-9131-E7BE76328F2E}" type="sibTrans" cxnId="{50634F45-3755-43F9-8A09-942B83F7A16A}">
      <dgm:prSet/>
      <dgm:spPr/>
      <dgm:t>
        <a:bodyPr/>
        <a:lstStyle/>
        <a:p>
          <a:endParaRPr lang="en-US"/>
        </a:p>
      </dgm:t>
    </dgm:pt>
    <dgm:pt modelId="{23344ADA-CE3D-4BDD-B62B-F4B1CA0E25D5}">
      <dgm:prSet/>
      <dgm:spPr/>
      <dgm:t>
        <a:bodyPr/>
        <a:lstStyle/>
        <a:p>
          <a:r>
            <a:rPr lang="en-US" dirty="0" smtClean="0"/>
            <a:t>Struggle</a:t>
          </a:r>
          <a:endParaRPr lang="en-US" dirty="0"/>
        </a:p>
      </dgm:t>
    </dgm:pt>
    <dgm:pt modelId="{A1AE1DEA-2982-44F2-A9FD-25A870F1AD8C}" type="parTrans" cxnId="{A0629DDB-B1C2-4F47-8AC7-D92A428EA48D}">
      <dgm:prSet/>
      <dgm:spPr/>
      <dgm:t>
        <a:bodyPr/>
        <a:lstStyle/>
        <a:p>
          <a:endParaRPr lang="en-US"/>
        </a:p>
      </dgm:t>
    </dgm:pt>
    <dgm:pt modelId="{D0DAE85F-3B84-4235-95D3-A2B5AD649CA2}" type="sibTrans" cxnId="{A0629DDB-B1C2-4F47-8AC7-D92A428EA48D}">
      <dgm:prSet/>
      <dgm:spPr/>
      <dgm:t>
        <a:bodyPr/>
        <a:lstStyle/>
        <a:p>
          <a:endParaRPr lang="en-US"/>
        </a:p>
      </dgm:t>
    </dgm:pt>
    <dgm:pt modelId="{A9EF1486-89CF-469A-9AEA-DCA52CCCEB53}">
      <dgm:prSet/>
      <dgm:spPr/>
      <dgm:t>
        <a:bodyPr/>
        <a:lstStyle/>
        <a:p>
          <a:r>
            <a:rPr lang="en-US" dirty="0" smtClean="0"/>
            <a:t>The rat in the basement</a:t>
          </a:r>
          <a:endParaRPr lang="en-US" dirty="0"/>
        </a:p>
      </dgm:t>
    </dgm:pt>
    <dgm:pt modelId="{DC8A8E89-DCBF-47F7-B623-C2091939BCE5}" type="parTrans" cxnId="{EAE34725-88A1-4436-BEC5-AC1ACF9C4647}">
      <dgm:prSet/>
      <dgm:spPr/>
      <dgm:t>
        <a:bodyPr/>
        <a:lstStyle/>
        <a:p>
          <a:endParaRPr lang="en-US"/>
        </a:p>
      </dgm:t>
    </dgm:pt>
    <dgm:pt modelId="{C074BEFF-AAFD-483A-B054-076DA143E925}" type="sibTrans" cxnId="{EAE34725-88A1-4436-BEC5-AC1ACF9C4647}">
      <dgm:prSet/>
      <dgm:spPr/>
      <dgm:t>
        <a:bodyPr/>
        <a:lstStyle/>
        <a:p>
          <a:endParaRPr lang="en-US"/>
        </a:p>
      </dgm:t>
    </dgm:pt>
    <dgm:pt modelId="{C99789BB-AF1F-408C-A41B-B5C5311ED8D8}">
      <dgm:prSet/>
      <dgm:spPr/>
      <dgm:t>
        <a:bodyPr/>
        <a:lstStyle/>
        <a:p>
          <a:endParaRPr lang="en-US" dirty="0"/>
        </a:p>
      </dgm:t>
    </dgm:pt>
    <dgm:pt modelId="{A3994439-FF2B-4D91-8683-D6CCD6F69650}" type="parTrans" cxnId="{895E4D20-1A44-4B85-8A04-FD9D6229011C}">
      <dgm:prSet/>
      <dgm:spPr/>
      <dgm:t>
        <a:bodyPr/>
        <a:lstStyle/>
        <a:p>
          <a:endParaRPr lang="en-US"/>
        </a:p>
      </dgm:t>
    </dgm:pt>
    <dgm:pt modelId="{D2487D39-41C6-443C-84EA-E185BA1107E1}" type="sibTrans" cxnId="{895E4D20-1A44-4B85-8A04-FD9D6229011C}">
      <dgm:prSet/>
      <dgm:spPr/>
      <dgm:t>
        <a:bodyPr/>
        <a:lstStyle/>
        <a:p>
          <a:endParaRPr lang="en-US"/>
        </a:p>
      </dgm:t>
    </dgm:pt>
    <dgm:pt modelId="{D9730F93-82D3-4BCD-A344-7D5F701C9E36}">
      <dgm:prSet/>
      <dgm:spPr/>
      <dgm:t>
        <a:bodyPr/>
        <a:lstStyle/>
        <a:p>
          <a:r>
            <a:rPr lang="en-US" dirty="0" smtClean="0"/>
            <a:t>To be on the other side of writing</a:t>
          </a:r>
          <a:endParaRPr lang="en-US" dirty="0"/>
        </a:p>
      </dgm:t>
    </dgm:pt>
    <dgm:pt modelId="{FEAE328A-A5A7-4147-86BC-FDD1A23FF1B0}" type="parTrans" cxnId="{BDB9086E-5440-44D4-80F9-4689F914D9E5}">
      <dgm:prSet/>
      <dgm:spPr/>
      <dgm:t>
        <a:bodyPr/>
        <a:lstStyle/>
        <a:p>
          <a:endParaRPr lang="en-US"/>
        </a:p>
      </dgm:t>
    </dgm:pt>
    <dgm:pt modelId="{037D47F8-EBDE-4BC3-A3D3-EE26D0D4AFFD}" type="sibTrans" cxnId="{BDB9086E-5440-44D4-80F9-4689F914D9E5}">
      <dgm:prSet/>
      <dgm:spPr/>
      <dgm:t>
        <a:bodyPr/>
        <a:lstStyle/>
        <a:p>
          <a:endParaRPr lang="en-US"/>
        </a:p>
      </dgm:t>
    </dgm:pt>
    <dgm:pt modelId="{02C717E7-66BA-4F9F-85D1-F9D598884F67}" type="pres">
      <dgm:prSet presAssocID="{9A7F0971-EA94-4859-B956-EA8B9FA0D1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B71B98-5387-485F-8A55-1F5C6709F0D2}" type="pres">
      <dgm:prSet presAssocID="{76F91D3D-E0FD-4906-982F-7297E7AB6029}" presName="composite" presStyleCnt="0"/>
      <dgm:spPr/>
    </dgm:pt>
    <dgm:pt modelId="{9FCFF1D8-7D3F-426C-8853-21E26F4AE684}" type="pres">
      <dgm:prSet presAssocID="{76F91D3D-E0FD-4906-982F-7297E7AB602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B56C7-E08D-477B-881D-FBE0F351B0FC}" type="pres">
      <dgm:prSet presAssocID="{76F91D3D-E0FD-4906-982F-7297E7AB602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DC44F2-7B9A-47CF-98AA-F3E053187485}" type="pres">
      <dgm:prSet presAssocID="{BF4D633A-A0FA-4FB8-A052-8C31960A70DA}" presName="space" presStyleCnt="0"/>
      <dgm:spPr/>
    </dgm:pt>
    <dgm:pt modelId="{400765AB-1A83-4F93-B384-6FD752BAA743}" type="pres">
      <dgm:prSet presAssocID="{93200863-24BC-447B-BE81-9FF039E14F50}" presName="composite" presStyleCnt="0"/>
      <dgm:spPr/>
    </dgm:pt>
    <dgm:pt modelId="{254C2EDD-8007-46E9-9B00-2C901CF17B39}" type="pres">
      <dgm:prSet presAssocID="{93200863-24BC-447B-BE81-9FF039E14F5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575AE4-37FB-46CE-AFEA-F2068E65C893}" type="pres">
      <dgm:prSet presAssocID="{93200863-24BC-447B-BE81-9FF039E14F5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4F96C5-5CB9-408B-AB85-5CBD7C6672AF}" type="pres">
      <dgm:prSet presAssocID="{E255C306-CE7B-47D6-9B5B-4FF42A28B50E}" presName="space" presStyleCnt="0"/>
      <dgm:spPr/>
    </dgm:pt>
    <dgm:pt modelId="{20E1B4DE-FD2A-43B4-82AB-82CBB2BDA363}" type="pres">
      <dgm:prSet presAssocID="{9441B2F5-1C6F-477D-A923-290BF38726D7}" presName="composite" presStyleCnt="0"/>
      <dgm:spPr/>
    </dgm:pt>
    <dgm:pt modelId="{F50D7DA3-FC21-4116-8529-7E7BFD3429E3}" type="pres">
      <dgm:prSet presAssocID="{9441B2F5-1C6F-477D-A923-290BF38726D7}" presName="parTx" presStyleLbl="alignNode1" presStyleIdx="2" presStyleCnt="3" custLinFactNeighborX="-2462" custLinFactNeighborY="650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D61263-61F9-404A-8C6F-42F8FFFACCEC}" type="pres">
      <dgm:prSet presAssocID="{9441B2F5-1C6F-477D-A923-290BF38726D7}" presName="desTx" presStyleLbl="alignAccFollowNode1" presStyleIdx="2" presStyleCnt="3" custAng="11062649" custFlipVert="1" custScaleY="173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629DDB-B1C2-4F47-8AC7-D92A428EA48D}" srcId="{93200863-24BC-447B-BE81-9FF039E14F50}" destId="{23344ADA-CE3D-4BDD-B62B-F4B1CA0E25D5}" srcOrd="1" destOrd="0" parTransId="{A1AE1DEA-2982-44F2-A9FD-25A870F1AD8C}" sibTransId="{D0DAE85F-3B84-4235-95D3-A2B5AD649CA2}"/>
    <dgm:cxn modelId="{832B0F64-F68C-41DA-A901-98981B5D0A16}" type="presOf" srcId="{93200863-24BC-447B-BE81-9FF039E14F50}" destId="{254C2EDD-8007-46E9-9B00-2C901CF17B39}" srcOrd="0" destOrd="0" presId="urn:microsoft.com/office/officeart/2005/8/layout/hList1"/>
    <dgm:cxn modelId="{E4AD66B2-F426-4EBF-A5DA-0B5231C9FC05}" type="presOf" srcId="{1E4C0D0C-90DA-404B-875D-FDDB3DD31A2A}" destId="{39D61263-61F9-404A-8C6F-42F8FFFACCEC}" srcOrd="0" destOrd="1" presId="urn:microsoft.com/office/officeart/2005/8/layout/hList1"/>
    <dgm:cxn modelId="{0B9519DC-DAAD-4FDF-8354-6C534FADA03E}" type="presOf" srcId="{A9EF1486-89CF-469A-9AEA-DCA52CCCEB53}" destId="{A1575AE4-37FB-46CE-AFEA-F2068E65C893}" srcOrd="0" destOrd="2" presId="urn:microsoft.com/office/officeart/2005/8/layout/hList1"/>
    <dgm:cxn modelId="{7F272A5C-6EA9-4255-BACC-92442F81E793}" type="presOf" srcId="{C99789BB-AF1F-408C-A41B-B5C5311ED8D8}" destId="{A1575AE4-37FB-46CE-AFEA-F2068E65C893}" srcOrd="0" destOrd="4" presId="urn:microsoft.com/office/officeart/2005/8/layout/hList1"/>
    <dgm:cxn modelId="{EAE34725-88A1-4436-BEC5-AC1ACF9C4647}" srcId="{93200863-24BC-447B-BE81-9FF039E14F50}" destId="{A9EF1486-89CF-469A-9AEA-DCA52CCCEB53}" srcOrd="2" destOrd="0" parTransId="{DC8A8E89-DCBF-47F7-B623-C2091939BCE5}" sibTransId="{C074BEFF-AAFD-483A-B054-076DA143E925}"/>
    <dgm:cxn modelId="{6D611DA4-3FD2-4043-A37E-9671A9F76F68}" srcId="{9A7F0971-EA94-4859-B956-EA8B9FA0D1BD}" destId="{76F91D3D-E0FD-4906-982F-7297E7AB6029}" srcOrd="0" destOrd="0" parTransId="{AFC89595-4C17-41AC-B473-5C31A85C55AF}" sibTransId="{BF4D633A-A0FA-4FB8-A052-8C31960A70DA}"/>
    <dgm:cxn modelId="{E7931F27-9A48-45DC-AFC2-EF88892F9AF8}" srcId="{9441B2F5-1C6F-477D-A923-290BF38726D7}" destId="{1E4C0D0C-90DA-404B-875D-FDDB3DD31A2A}" srcOrd="1" destOrd="0" parTransId="{83CF4B64-5BBE-4DC8-9C28-0E741D755D3D}" sibTransId="{BFCCA682-6EB6-438E-B67D-38535D897991}"/>
    <dgm:cxn modelId="{895E4D20-1A44-4B85-8A04-FD9D6229011C}" srcId="{93200863-24BC-447B-BE81-9FF039E14F50}" destId="{C99789BB-AF1F-408C-A41B-B5C5311ED8D8}" srcOrd="4" destOrd="0" parTransId="{A3994439-FF2B-4D91-8683-D6CCD6F69650}" sibTransId="{D2487D39-41C6-443C-84EA-E185BA1107E1}"/>
    <dgm:cxn modelId="{6DAA15A4-8A72-4742-805D-275C2BAFA144}" type="presOf" srcId="{1EC14C60-25FC-4617-A9FA-05646EB04AF0}" destId="{39D61263-61F9-404A-8C6F-42F8FFFACCEC}" srcOrd="0" destOrd="0" presId="urn:microsoft.com/office/officeart/2005/8/layout/hList1"/>
    <dgm:cxn modelId="{D0DFF6B0-8CAC-4B10-88F9-70671C2EDA45}" type="presOf" srcId="{D9730F93-82D3-4BCD-A344-7D5F701C9E36}" destId="{A1575AE4-37FB-46CE-AFEA-F2068E65C893}" srcOrd="0" destOrd="3" presId="urn:microsoft.com/office/officeart/2005/8/layout/hList1"/>
    <dgm:cxn modelId="{15D9889F-B6A3-453F-B043-DE028FB4A381}" type="presOf" srcId="{E449A404-F4AA-4B7E-808D-C06348FD6161}" destId="{38DB56C7-E08D-477B-881D-FBE0F351B0FC}" srcOrd="0" destOrd="0" presId="urn:microsoft.com/office/officeart/2005/8/layout/hList1"/>
    <dgm:cxn modelId="{39909571-959A-448E-A15A-F06C9585EAEE}" type="presOf" srcId="{23344ADA-CE3D-4BDD-B62B-F4B1CA0E25D5}" destId="{A1575AE4-37FB-46CE-AFEA-F2068E65C893}" srcOrd="0" destOrd="1" presId="urn:microsoft.com/office/officeart/2005/8/layout/hList1"/>
    <dgm:cxn modelId="{5239F0CD-6797-4A79-8F17-FBAB683230F0}" type="presOf" srcId="{9A7F0971-EA94-4859-B956-EA8B9FA0D1BD}" destId="{02C717E7-66BA-4F9F-85D1-F9D598884F67}" srcOrd="0" destOrd="0" presId="urn:microsoft.com/office/officeart/2005/8/layout/hList1"/>
    <dgm:cxn modelId="{1E50084A-06BF-43C6-857C-6550DFB87B3F}" type="presOf" srcId="{087B597D-DD0B-4361-BF87-486BB8F1746C}" destId="{A1575AE4-37FB-46CE-AFEA-F2068E65C893}" srcOrd="0" destOrd="0" presId="urn:microsoft.com/office/officeart/2005/8/layout/hList1"/>
    <dgm:cxn modelId="{BDB9086E-5440-44D4-80F9-4689F914D9E5}" srcId="{93200863-24BC-447B-BE81-9FF039E14F50}" destId="{D9730F93-82D3-4BCD-A344-7D5F701C9E36}" srcOrd="3" destOrd="0" parTransId="{FEAE328A-A5A7-4147-86BC-FDD1A23FF1B0}" sibTransId="{037D47F8-EBDE-4BC3-A3D3-EE26D0D4AFFD}"/>
    <dgm:cxn modelId="{50634F45-3755-43F9-8A09-942B83F7A16A}" srcId="{93200863-24BC-447B-BE81-9FF039E14F50}" destId="{087B597D-DD0B-4361-BF87-486BB8F1746C}" srcOrd="0" destOrd="0" parTransId="{E6B358AB-38A7-45B8-BFE0-1EB145A8D166}" sibTransId="{B9B7517C-1476-4210-9131-E7BE76328F2E}"/>
    <dgm:cxn modelId="{3174F61D-B670-490C-B2DF-5EC9DC4AE094}" type="presOf" srcId="{9441B2F5-1C6F-477D-A923-290BF38726D7}" destId="{F50D7DA3-FC21-4116-8529-7E7BFD3429E3}" srcOrd="0" destOrd="0" presId="urn:microsoft.com/office/officeart/2005/8/layout/hList1"/>
    <dgm:cxn modelId="{A61CDE92-70B0-443A-88DA-CB744A0EFD1C}" srcId="{76F91D3D-E0FD-4906-982F-7297E7AB6029}" destId="{E449A404-F4AA-4B7E-808D-C06348FD6161}" srcOrd="0" destOrd="0" parTransId="{037D7DA7-61EB-4D9E-A265-8643FE1C7D99}" sibTransId="{13D00A30-D5BC-4E7A-AA9E-6EF64052318B}"/>
    <dgm:cxn modelId="{0B31BC30-1F81-4E25-B5E9-EB1A15637D95}" type="presOf" srcId="{76F91D3D-E0FD-4906-982F-7297E7AB6029}" destId="{9FCFF1D8-7D3F-426C-8853-21E26F4AE684}" srcOrd="0" destOrd="0" presId="urn:microsoft.com/office/officeart/2005/8/layout/hList1"/>
    <dgm:cxn modelId="{630984CF-A6AB-4E73-AF9D-84C647336FD5}" srcId="{9441B2F5-1C6F-477D-A923-290BF38726D7}" destId="{1EC14C60-25FC-4617-A9FA-05646EB04AF0}" srcOrd="0" destOrd="0" parTransId="{7C6D5325-98E3-44AF-84FB-46A314CB07E7}" sibTransId="{C7CB83C5-BFC4-43D4-B556-4AC098562D13}"/>
    <dgm:cxn modelId="{DE957200-20B8-4F7A-AC90-97E5133CF657}" srcId="{9A7F0971-EA94-4859-B956-EA8B9FA0D1BD}" destId="{93200863-24BC-447B-BE81-9FF039E14F50}" srcOrd="1" destOrd="0" parTransId="{D947DF87-75CC-4841-AA50-82143D169437}" sibTransId="{E255C306-CE7B-47D6-9B5B-4FF42A28B50E}"/>
    <dgm:cxn modelId="{87BC244F-242B-400E-B373-92E6B1DF9482}" srcId="{9A7F0971-EA94-4859-B956-EA8B9FA0D1BD}" destId="{9441B2F5-1C6F-477D-A923-290BF38726D7}" srcOrd="2" destOrd="0" parTransId="{511A8BC9-3F27-4DBB-A99F-4FF17E530CB3}" sibTransId="{6B6A6042-B80E-4295-A530-06E7D9954E0B}"/>
    <dgm:cxn modelId="{DA584003-CAD8-4696-8AC2-DC32A62D6A89}" type="presParOf" srcId="{02C717E7-66BA-4F9F-85D1-F9D598884F67}" destId="{70B71B98-5387-485F-8A55-1F5C6709F0D2}" srcOrd="0" destOrd="0" presId="urn:microsoft.com/office/officeart/2005/8/layout/hList1"/>
    <dgm:cxn modelId="{4F75C1DD-0DD5-4732-B419-E5AFFB8C9380}" type="presParOf" srcId="{70B71B98-5387-485F-8A55-1F5C6709F0D2}" destId="{9FCFF1D8-7D3F-426C-8853-21E26F4AE684}" srcOrd="0" destOrd="0" presId="urn:microsoft.com/office/officeart/2005/8/layout/hList1"/>
    <dgm:cxn modelId="{98194925-C1BC-4E13-BF35-DB5C6380A0DB}" type="presParOf" srcId="{70B71B98-5387-485F-8A55-1F5C6709F0D2}" destId="{38DB56C7-E08D-477B-881D-FBE0F351B0FC}" srcOrd="1" destOrd="0" presId="urn:microsoft.com/office/officeart/2005/8/layout/hList1"/>
    <dgm:cxn modelId="{E342AAFC-99A9-4314-83F1-47B7E5344D2A}" type="presParOf" srcId="{02C717E7-66BA-4F9F-85D1-F9D598884F67}" destId="{0FDC44F2-7B9A-47CF-98AA-F3E053187485}" srcOrd="1" destOrd="0" presId="urn:microsoft.com/office/officeart/2005/8/layout/hList1"/>
    <dgm:cxn modelId="{7FD44949-9491-4DB9-9BD1-CCFCAE5E6250}" type="presParOf" srcId="{02C717E7-66BA-4F9F-85D1-F9D598884F67}" destId="{400765AB-1A83-4F93-B384-6FD752BAA743}" srcOrd="2" destOrd="0" presId="urn:microsoft.com/office/officeart/2005/8/layout/hList1"/>
    <dgm:cxn modelId="{EBBA58F2-D39B-4ECF-8C98-5C7EEAE2FF6D}" type="presParOf" srcId="{400765AB-1A83-4F93-B384-6FD752BAA743}" destId="{254C2EDD-8007-46E9-9B00-2C901CF17B39}" srcOrd="0" destOrd="0" presId="urn:microsoft.com/office/officeart/2005/8/layout/hList1"/>
    <dgm:cxn modelId="{C8CE6136-6AA8-47BF-8E4A-5E978A9E27E6}" type="presParOf" srcId="{400765AB-1A83-4F93-B384-6FD752BAA743}" destId="{A1575AE4-37FB-46CE-AFEA-F2068E65C893}" srcOrd="1" destOrd="0" presId="urn:microsoft.com/office/officeart/2005/8/layout/hList1"/>
    <dgm:cxn modelId="{19D9CFBF-137D-4016-A0BE-A84BCC76AD93}" type="presParOf" srcId="{02C717E7-66BA-4F9F-85D1-F9D598884F67}" destId="{654F96C5-5CB9-408B-AB85-5CBD7C6672AF}" srcOrd="3" destOrd="0" presId="urn:microsoft.com/office/officeart/2005/8/layout/hList1"/>
    <dgm:cxn modelId="{CB4550DA-EE4E-49E6-9919-608FFCBE7588}" type="presParOf" srcId="{02C717E7-66BA-4F9F-85D1-F9D598884F67}" destId="{20E1B4DE-FD2A-43B4-82AB-82CBB2BDA363}" srcOrd="4" destOrd="0" presId="urn:microsoft.com/office/officeart/2005/8/layout/hList1"/>
    <dgm:cxn modelId="{9A100BDA-6952-4DCC-AE1D-84264A6F63CD}" type="presParOf" srcId="{20E1B4DE-FD2A-43B4-82AB-82CBB2BDA363}" destId="{F50D7DA3-FC21-4116-8529-7E7BFD3429E3}" srcOrd="0" destOrd="0" presId="urn:microsoft.com/office/officeart/2005/8/layout/hList1"/>
    <dgm:cxn modelId="{E5AED1CC-4042-4C15-AF79-0E41A18C10A3}" type="presParOf" srcId="{20E1B4DE-FD2A-43B4-82AB-82CBB2BDA363}" destId="{39D61263-61F9-404A-8C6F-42F8FFFACCE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848DC3-0624-40B6-9912-34546E3777D9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C497901-07A2-41AE-A1CD-5F0F51E8A51C}">
      <dgm:prSet phldrT="[Text]" custT="1"/>
      <dgm:spPr/>
      <dgm:t>
        <a:bodyPr/>
        <a:lstStyle/>
        <a:p>
          <a:r>
            <a:rPr lang="en-US" sz="2400" dirty="0" smtClean="0"/>
            <a:t>Writing is a struggle</a:t>
          </a:r>
          <a:endParaRPr lang="en-US" sz="2400" dirty="0"/>
        </a:p>
      </dgm:t>
    </dgm:pt>
    <dgm:pt modelId="{61A16DF4-2CD2-475A-A719-1C8611D1C822}" type="parTrans" cxnId="{D1D7E5FA-E7C0-41E1-969A-9C3A8E477643}">
      <dgm:prSet/>
      <dgm:spPr/>
      <dgm:t>
        <a:bodyPr/>
        <a:lstStyle/>
        <a:p>
          <a:endParaRPr lang="en-US"/>
        </a:p>
      </dgm:t>
    </dgm:pt>
    <dgm:pt modelId="{9B58E848-380C-4F86-A946-04E9AFA9A8BC}" type="sibTrans" cxnId="{D1D7E5FA-E7C0-41E1-969A-9C3A8E477643}">
      <dgm:prSet/>
      <dgm:spPr/>
      <dgm:t>
        <a:bodyPr/>
        <a:lstStyle/>
        <a:p>
          <a:endParaRPr lang="en-US"/>
        </a:p>
      </dgm:t>
    </dgm:pt>
    <dgm:pt modelId="{9035C652-71CD-4598-A33A-85B1D378B8F1}">
      <dgm:prSet phldrT="[Text]" custT="1"/>
      <dgm:spPr/>
      <dgm:t>
        <a:bodyPr/>
        <a:lstStyle/>
        <a:p>
          <a:r>
            <a:rPr lang="en-US" sz="1800" dirty="0" smtClean="0"/>
            <a:t>Writing is often a struggle to me that I wish was over. M. Foucault said once he always wanted to see himself on the other side of writing, as if it was a broad river or a ravine that one needs to cross.</a:t>
          </a:r>
          <a:endParaRPr lang="en-US" sz="1800" dirty="0"/>
        </a:p>
      </dgm:t>
    </dgm:pt>
    <dgm:pt modelId="{2B17E813-8087-4400-AB56-8C34E8659E48}" type="parTrans" cxnId="{F3B8FD30-B4CF-4163-9411-3D7D6599C8F8}">
      <dgm:prSet/>
      <dgm:spPr/>
      <dgm:t>
        <a:bodyPr/>
        <a:lstStyle/>
        <a:p>
          <a:endParaRPr lang="en-US"/>
        </a:p>
      </dgm:t>
    </dgm:pt>
    <dgm:pt modelId="{7864007F-9C7D-47E1-926E-A6EC4E92C5F1}" type="sibTrans" cxnId="{F3B8FD30-B4CF-4163-9411-3D7D6599C8F8}">
      <dgm:prSet/>
      <dgm:spPr/>
      <dgm:t>
        <a:bodyPr/>
        <a:lstStyle/>
        <a:p>
          <a:endParaRPr lang="en-US"/>
        </a:p>
      </dgm:t>
    </dgm:pt>
    <dgm:pt modelId="{8B51536D-C151-4DCB-B717-316A7D80FB11}">
      <dgm:prSet phldrT="[Text]" phldr="1"/>
      <dgm:spPr/>
      <dgm:t>
        <a:bodyPr/>
        <a:lstStyle/>
        <a:p>
          <a:endParaRPr lang="en-US" sz="2900"/>
        </a:p>
      </dgm:t>
    </dgm:pt>
    <dgm:pt modelId="{A0E7511C-F134-40BF-9467-654BC2B7D0FB}" type="parTrans" cxnId="{C8262476-0D78-4A28-89AE-A6F736BCD9CF}">
      <dgm:prSet/>
      <dgm:spPr/>
      <dgm:t>
        <a:bodyPr/>
        <a:lstStyle/>
        <a:p>
          <a:endParaRPr lang="en-US"/>
        </a:p>
      </dgm:t>
    </dgm:pt>
    <dgm:pt modelId="{28BB7D28-D864-4F84-BD84-5D935017B58F}" type="sibTrans" cxnId="{C8262476-0D78-4A28-89AE-A6F736BCD9CF}">
      <dgm:prSet/>
      <dgm:spPr/>
      <dgm:t>
        <a:bodyPr/>
        <a:lstStyle/>
        <a:p>
          <a:endParaRPr lang="en-US"/>
        </a:p>
      </dgm:t>
    </dgm:pt>
    <dgm:pt modelId="{BFE56D6B-0DC8-4DD7-B3AA-4912D767DA1E}">
      <dgm:prSet phldrT="[Text]" custT="1"/>
      <dgm:spPr/>
      <dgm:t>
        <a:bodyPr/>
        <a:lstStyle/>
        <a:p>
          <a:r>
            <a:rPr lang="en-US" sz="2400" dirty="0" smtClean="0"/>
            <a:t>The rat in the basement</a:t>
          </a:r>
          <a:endParaRPr lang="en-US" sz="2400" dirty="0"/>
        </a:p>
      </dgm:t>
    </dgm:pt>
    <dgm:pt modelId="{D842374B-8AA5-4E79-A369-5DC566FDF351}" type="parTrans" cxnId="{6868988A-3643-41AF-A7F3-2BFF867B34B8}">
      <dgm:prSet/>
      <dgm:spPr/>
      <dgm:t>
        <a:bodyPr/>
        <a:lstStyle/>
        <a:p>
          <a:endParaRPr lang="en-US"/>
        </a:p>
      </dgm:t>
    </dgm:pt>
    <dgm:pt modelId="{B57341EC-46F1-409A-B1FD-25D2BC1095E6}" type="sibTrans" cxnId="{6868988A-3643-41AF-A7F3-2BFF867B34B8}">
      <dgm:prSet/>
      <dgm:spPr/>
      <dgm:t>
        <a:bodyPr/>
        <a:lstStyle/>
        <a:p>
          <a:endParaRPr lang="en-US"/>
        </a:p>
      </dgm:t>
    </dgm:pt>
    <dgm:pt modelId="{A95EBA96-26C3-4488-8916-559C81977DFF}">
      <dgm:prSet phldrT="[Text]" custT="1"/>
      <dgm:spPr/>
      <dgm:t>
        <a:bodyPr/>
        <a:lstStyle/>
        <a:p>
          <a:endParaRPr lang="en-US" sz="1400" dirty="0"/>
        </a:p>
      </dgm:t>
    </dgm:pt>
    <dgm:pt modelId="{3008EB71-6814-458D-B837-B6243F6EB5C6}" type="parTrans" cxnId="{52E668E3-648A-4A83-804E-B14C8E50FE3E}">
      <dgm:prSet/>
      <dgm:spPr/>
      <dgm:t>
        <a:bodyPr/>
        <a:lstStyle/>
        <a:p>
          <a:endParaRPr lang="en-US"/>
        </a:p>
      </dgm:t>
    </dgm:pt>
    <dgm:pt modelId="{F1513365-091A-4FF3-81F9-C0ABAB61BAFE}" type="sibTrans" cxnId="{52E668E3-648A-4A83-804E-B14C8E50FE3E}">
      <dgm:prSet/>
      <dgm:spPr/>
      <dgm:t>
        <a:bodyPr/>
        <a:lstStyle/>
        <a:p>
          <a:endParaRPr lang="en-US"/>
        </a:p>
      </dgm:t>
    </dgm:pt>
    <dgm:pt modelId="{5F6EB3FC-0641-4C26-83B8-5DBCFDDE7264}">
      <dgm:prSet phldrT="[Text]" custT="1"/>
      <dgm:spPr/>
      <dgm:t>
        <a:bodyPr/>
        <a:lstStyle/>
        <a:p>
          <a:r>
            <a:rPr lang="en-US" sz="1800" dirty="0" smtClean="0"/>
            <a:t>Writers are frequently bugged by  “a rat  rushing up from the basement.” Just as I start writing, this rat starts nagging me like “You can’t do this.” “This is crap.” “You are a terrible writer.”</a:t>
          </a:r>
          <a:endParaRPr lang="en-US" sz="1800" dirty="0"/>
        </a:p>
      </dgm:t>
    </dgm:pt>
    <dgm:pt modelId="{4418220C-BC32-4D84-93B1-A144FE86411C}" type="parTrans" cxnId="{D70FA27B-3B42-441F-A175-0DB1A8C94DB4}">
      <dgm:prSet/>
      <dgm:spPr/>
      <dgm:t>
        <a:bodyPr/>
        <a:lstStyle/>
        <a:p>
          <a:endParaRPr lang="en-US"/>
        </a:p>
      </dgm:t>
    </dgm:pt>
    <dgm:pt modelId="{EDC10951-A318-43AD-A638-E25521BF46E9}" type="sibTrans" cxnId="{D70FA27B-3B42-441F-A175-0DB1A8C94DB4}">
      <dgm:prSet/>
      <dgm:spPr/>
      <dgm:t>
        <a:bodyPr/>
        <a:lstStyle/>
        <a:p>
          <a:endParaRPr lang="en-US"/>
        </a:p>
      </dgm:t>
    </dgm:pt>
    <dgm:pt modelId="{6518E5B6-91AD-40B5-BFBC-98E50A69FA18}">
      <dgm:prSet phldrT="[Text]" custT="1"/>
      <dgm:spPr/>
      <dgm:t>
        <a:bodyPr/>
        <a:lstStyle/>
        <a:p>
          <a:r>
            <a:rPr lang="en-US" sz="2400" dirty="0" smtClean="0"/>
            <a:t>Letting the grass grow</a:t>
          </a:r>
          <a:endParaRPr lang="en-US" sz="2400" dirty="0"/>
        </a:p>
      </dgm:t>
    </dgm:pt>
    <dgm:pt modelId="{65D35488-0ABA-4362-920D-AE5FB150FAB5}" type="parTrans" cxnId="{CD534BF0-C3AE-484C-B7DE-AD83C3BAF3D3}">
      <dgm:prSet/>
      <dgm:spPr/>
      <dgm:t>
        <a:bodyPr/>
        <a:lstStyle/>
        <a:p>
          <a:endParaRPr lang="en-US"/>
        </a:p>
      </dgm:t>
    </dgm:pt>
    <dgm:pt modelId="{2D557FCF-611F-4A50-B89D-B3C6C4A0DC3F}" type="sibTrans" cxnId="{CD534BF0-C3AE-484C-B7DE-AD83C3BAF3D3}">
      <dgm:prSet/>
      <dgm:spPr/>
      <dgm:t>
        <a:bodyPr/>
        <a:lstStyle/>
        <a:p>
          <a:endParaRPr lang="en-US"/>
        </a:p>
      </dgm:t>
    </dgm:pt>
    <dgm:pt modelId="{152E5AB9-1564-4D21-97A5-410D6014B29A}">
      <dgm:prSet phldrT="[Text]" phldr="1"/>
      <dgm:spPr/>
      <dgm:t>
        <a:bodyPr/>
        <a:lstStyle/>
        <a:p>
          <a:endParaRPr lang="en-US" sz="2900"/>
        </a:p>
      </dgm:t>
    </dgm:pt>
    <dgm:pt modelId="{786F642B-6F9F-40B6-9606-B00CDD4393FD}" type="parTrans" cxnId="{C0F0264F-BCB6-4731-A4B4-0E305F368224}">
      <dgm:prSet/>
      <dgm:spPr/>
      <dgm:t>
        <a:bodyPr/>
        <a:lstStyle/>
        <a:p>
          <a:endParaRPr lang="en-US"/>
        </a:p>
      </dgm:t>
    </dgm:pt>
    <dgm:pt modelId="{31BB4973-9C3E-43E9-A67B-1E7A27F0EF30}" type="sibTrans" cxnId="{C0F0264F-BCB6-4731-A4B4-0E305F368224}">
      <dgm:prSet/>
      <dgm:spPr/>
      <dgm:t>
        <a:bodyPr/>
        <a:lstStyle/>
        <a:p>
          <a:endParaRPr lang="en-US"/>
        </a:p>
      </dgm:t>
    </dgm:pt>
    <dgm:pt modelId="{0FF89250-4385-4B87-BD2B-B8654DB7D67F}">
      <dgm:prSet phldrT="[Text]" custT="1"/>
      <dgm:spPr/>
      <dgm:t>
        <a:bodyPr/>
        <a:lstStyle/>
        <a:p>
          <a:endParaRPr lang="en-US" sz="1800" dirty="0"/>
        </a:p>
      </dgm:t>
    </dgm:pt>
    <dgm:pt modelId="{2AEDD403-3CE7-4023-B433-FE00B62F875B}" type="parTrans" cxnId="{653E9465-42D5-48FE-B847-424644B3DAFF}">
      <dgm:prSet/>
      <dgm:spPr/>
      <dgm:t>
        <a:bodyPr/>
        <a:lstStyle/>
        <a:p>
          <a:endParaRPr lang="en-US"/>
        </a:p>
      </dgm:t>
    </dgm:pt>
    <dgm:pt modelId="{9A49BB8E-745E-4DC3-AE24-D3DAD9C25BD7}" type="sibTrans" cxnId="{653E9465-42D5-48FE-B847-424644B3DAFF}">
      <dgm:prSet/>
      <dgm:spPr/>
      <dgm:t>
        <a:bodyPr/>
        <a:lstStyle/>
        <a:p>
          <a:endParaRPr lang="en-US"/>
        </a:p>
      </dgm:t>
    </dgm:pt>
    <dgm:pt modelId="{0EDE89BD-7B9D-428B-9A7D-7F45571E6293}">
      <dgm:prSet phldrT="[Text]" custT="1"/>
      <dgm:spPr/>
      <dgm:t>
        <a:bodyPr/>
        <a:lstStyle/>
        <a:p>
          <a:endParaRPr lang="en-US" sz="1800" dirty="0"/>
        </a:p>
      </dgm:t>
    </dgm:pt>
    <dgm:pt modelId="{918EBACF-2FAD-4948-ABC2-30EB6B2C11C0}" type="parTrans" cxnId="{C19DE329-B1A4-4773-AF14-E6EBF12F8EB2}">
      <dgm:prSet/>
      <dgm:spPr/>
      <dgm:t>
        <a:bodyPr/>
        <a:lstStyle/>
        <a:p>
          <a:endParaRPr lang="en-US"/>
        </a:p>
      </dgm:t>
    </dgm:pt>
    <dgm:pt modelId="{20E73CBA-755F-4353-BD1B-9FD899B81B6C}" type="sibTrans" cxnId="{C19DE329-B1A4-4773-AF14-E6EBF12F8EB2}">
      <dgm:prSet/>
      <dgm:spPr/>
      <dgm:t>
        <a:bodyPr/>
        <a:lstStyle/>
        <a:p>
          <a:endParaRPr lang="en-US"/>
        </a:p>
      </dgm:t>
    </dgm:pt>
    <dgm:pt modelId="{BFD36AB2-2695-42C5-9DCD-661C7BFA84DF}">
      <dgm:prSet phldrT="[Text]" custT="1"/>
      <dgm:spPr/>
      <dgm:t>
        <a:bodyPr/>
        <a:lstStyle/>
        <a:p>
          <a:r>
            <a:rPr lang="en-US" sz="1800" dirty="0" smtClean="0"/>
            <a:t>To start writing, I have  to tell myself that for now I can let the grass grow. And when I get involved, I forget about what was more important to do and become completely lost in time.</a:t>
          </a:r>
          <a:endParaRPr lang="en-US" sz="1800" dirty="0"/>
        </a:p>
      </dgm:t>
    </dgm:pt>
    <dgm:pt modelId="{BCB418A6-8112-4EF5-8C97-75BF5C4F9E2C}" type="parTrans" cxnId="{235AE68B-9C5E-4716-9074-B896CDA695CE}">
      <dgm:prSet/>
      <dgm:spPr/>
    </dgm:pt>
    <dgm:pt modelId="{C8EC0566-30AB-49D0-A6D7-472FAAB3984B}" type="sibTrans" cxnId="{235AE68B-9C5E-4716-9074-B896CDA695CE}">
      <dgm:prSet/>
      <dgm:spPr/>
    </dgm:pt>
    <dgm:pt modelId="{BBE988A4-0C7B-437A-B914-F0FE5F580DB9}">
      <dgm:prSet phldrT="[Text]" custT="1"/>
      <dgm:spPr/>
      <dgm:t>
        <a:bodyPr/>
        <a:lstStyle/>
        <a:p>
          <a:endParaRPr lang="en-US" sz="1800" dirty="0"/>
        </a:p>
      </dgm:t>
    </dgm:pt>
    <dgm:pt modelId="{F28BB3E4-B6AA-445A-B7DD-31703E19CA5C}" type="parTrans" cxnId="{AD7DCA0F-71F9-4261-9416-8B1827870DFF}">
      <dgm:prSet/>
      <dgm:spPr/>
    </dgm:pt>
    <dgm:pt modelId="{250C46BD-8230-4C2F-A449-550E582A6789}" type="sibTrans" cxnId="{AD7DCA0F-71F9-4261-9416-8B1827870DFF}">
      <dgm:prSet/>
      <dgm:spPr/>
    </dgm:pt>
    <dgm:pt modelId="{BDDF197C-913A-4E26-9728-90D8BE6500DD}" type="pres">
      <dgm:prSet presAssocID="{C0848DC3-0624-40B6-9912-34546E3777D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BBC68A-21A2-475F-BFE6-217899DD4EA7}" type="pres">
      <dgm:prSet presAssocID="{6C497901-07A2-41AE-A1CD-5F0F51E8A51C}" presName="linNode" presStyleCnt="0"/>
      <dgm:spPr/>
    </dgm:pt>
    <dgm:pt modelId="{E818BEA3-BAE5-4C0B-8308-123C1A55C322}" type="pres">
      <dgm:prSet presAssocID="{6C497901-07A2-41AE-A1CD-5F0F51E8A51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976D46-A423-436E-9D94-902519427EEA}" type="pres">
      <dgm:prSet presAssocID="{6C497901-07A2-41AE-A1CD-5F0F51E8A51C}" presName="descendantText" presStyleLbl="alignAccFollowNode1" presStyleIdx="0" presStyleCnt="3" custScaleX="94213" custScaleY="127708" custLinFactNeighborX="15854" custLinFactNeighborY="-102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564A62-CDB8-49C5-84D6-C3E3E7FD9217}" type="pres">
      <dgm:prSet presAssocID="{9B58E848-380C-4F86-A946-04E9AFA9A8BC}" presName="sp" presStyleCnt="0"/>
      <dgm:spPr/>
    </dgm:pt>
    <dgm:pt modelId="{7FEA47F8-F9D1-4A6A-B7E5-E5F1A5E796C5}" type="pres">
      <dgm:prSet presAssocID="{BFE56D6B-0DC8-4DD7-B3AA-4912D767DA1E}" presName="linNode" presStyleCnt="0"/>
      <dgm:spPr/>
    </dgm:pt>
    <dgm:pt modelId="{31CD0862-F978-4567-B5A3-698149E6E663}" type="pres">
      <dgm:prSet presAssocID="{BFE56D6B-0DC8-4DD7-B3AA-4912D767DA1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7ADB6A-EC75-4079-9FF0-E751BBD3F553}" type="pres">
      <dgm:prSet presAssocID="{BFE56D6B-0DC8-4DD7-B3AA-4912D767DA1E}" presName="descendantText" presStyleLbl="alignAccFollowNode1" presStyleIdx="1" presStyleCnt="3" custScaleX="96952" custScaleY="154990" custLinFactNeighborX="8130" custLinFactNeighborY="17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74EC8B-4458-48AA-BD73-966FD3712F38}" type="pres">
      <dgm:prSet presAssocID="{B57341EC-46F1-409A-B1FD-25D2BC1095E6}" presName="sp" presStyleCnt="0"/>
      <dgm:spPr/>
    </dgm:pt>
    <dgm:pt modelId="{D3857ADE-CDF6-4DE4-88EB-7D823FBDF5F7}" type="pres">
      <dgm:prSet presAssocID="{6518E5B6-91AD-40B5-BFBC-98E50A69FA18}" presName="linNode" presStyleCnt="0"/>
      <dgm:spPr/>
    </dgm:pt>
    <dgm:pt modelId="{1160E7B0-9165-4D41-85F4-36DE4DF5839F}" type="pres">
      <dgm:prSet presAssocID="{6518E5B6-91AD-40B5-BFBC-98E50A69FA1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46E92-EE9D-4078-896A-18AAF79F2724}" type="pres">
      <dgm:prSet presAssocID="{6518E5B6-91AD-40B5-BFBC-98E50A69FA18}" presName="descendantText" presStyleLbl="alignAccFollowNode1" presStyleIdx="2" presStyleCnt="3" custScaleX="96759" custScaleY="137583" custLinFactNeighborX="-2263" custLinFactNeighborY="469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0FA27B-3B42-441F-A175-0DB1A8C94DB4}" srcId="{BFE56D6B-0DC8-4DD7-B3AA-4912D767DA1E}" destId="{5F6EB3FC-0641-4C26-83B8-5DBCFDDE7264}" srcOrd="1" destOrd="0" parTransId="{4418220C-BC32-4D84-93B1-A144FE86411C}" sibTransId="{EDC10951-A318-43AD-A638-E25521BF46E9}"/>
    <dgm:cxn modelId="{AD7DCA0F-71F9-4261-9416-8B1827870DFF}" srcId="{6518E5B6-91AD-40B5-BFBC-98E50A69FA18}" destId="{BBE988A4-0C7B-437A-B914-F0FE5F580DB9}" srcOrd="0" destOrd="0" parTransId="{F28BB3E4-B6AA-445A-B7DD-31703E19CA5C}" sibTransId="{250C46BD-8230-4C2F-A449-550E582A6789}"/>
    <dgm:cxn modelId="{5918156F-4780-483B-BC9F-F440BE886D96}" type="presOf" srcId="{5F6EB3FC-0641-4C26-83B8-5DBCFDDE7264}" destId="{CA7ADB6A-EC75-4079-9FF0-E751BBD3F553}" srcOrd="0" destOrd="1" presId="urn:microsoft.com/office/officeart/2005/8/layout/vList5"/>
    <dgm:cxn modelId="{653E9465-42D5-48FE-B847-424644B3DAFF}" srcId="{6C497901-07A2-41AE-A1CD-5F0F51E8A51C}" destId="{0FF89250-4385-4B87-BD2B-B8654DB7D67F}" srcOrd="0" destOrd="0" parTransId="{2AEDD403-3CE7-4023-B433-FE00B62F875B}" sibTransId="{9A49BB8E-745E-4DC3-AE24-D3DAD9C25BD7}"/>
    <dgm:cxn modelId="{A7B3456D-DF60-4590-B189-F83596345319}" type="presOf" srcId="{6518E5B6-91AD-40B5-BFBC-98E50A69FA18}" destId="{1160E7B0-9165-4D41-85F4-36DE4DF5839F}" srcOrd="0" destOrd="0" presId="urn:microsoft.com/office/officeart/2005/8/layout/vList5"/>
    <dgm:cxn modelId="{C8262476-0D78-4A28-89AE-A6F736BCD9CF}" srcId="{6C497901-07A2-41AE-A1CD-5F0F51E8A51C}" destId="{8B51536D-C151-4DCB-B717-316A7D80FB11}" srcOrd="3" destOrd="0" parTransId="{A0E7511C-F134-40BF-9467-654BC2B7D0FB}" sibTransId="{28BB7D28-D864-4F84-BD84-5D935017B58F}"/>
    <dgm:cxn modelId="{6CF7AC77-B603-4A01-A521-792D5BDFD297}" type="presOf" srcId="{0EDE89BD-7B9D-428B-9A7D-7F45571E6293}" destId="{A4976D46-A423-436E-9D94-902519427EEA}" srcOrd="0" destOrd="1" presId="urn:microsoft.com/office/officeart/2005/8/layout/vList5"/>
    <dgm:cxn modelId="{F1D15B3D-BA41-46AD-99D5-42F5D8776D71}" type="presOf" srcId="{152E5AB9-1564-4D21-97A5-410D6014B29A}" destId="{38646E92-EE9D-4078-896A-18AAF79F2724}" srcOrd="0" destOrd="2" presId="urn:microsoft.com/office/officeart/2005/8/layout/vList5"/>
    <dgm:cxn modelId="{C0F0264F-BCB6-4731-A4B4-0E305F368224}" srcId="{6518E5B6-91AD-40B5-BFBC-98E50A69FA18}" destId="{152E5AB9-1564-4D21-97A5-410D6014B29A}" srcOrd="2" destOrd="0" parTransId="{786F642B-6F9F-40B6-9606-B00CDD4393FD}" sibTransId="{31BB4973-9C3E-43E9-A67B-1E7A27F0EF30}"/>
    <dgm:cxn modelId="{F3B8FD30-B4CF-4163-9411-3D7D6599C8F8}" srcId="{6C497901-07A2-41AE-A1CD-5F0F51E8A51C}" destId="{9035C652-71CD-4598-A33A-85B1D378B8F1}" srcOrd="2" destOrd="0" parTransId="{2B17E813-8087-4400-AB56-8C34E8659E48}" sibTransId="{7864007F-9C7D-47E1-926E-A6EC4E92C5F1}"/>
    <dgm:cxn modelId="{F805DB59-8C81-4B36-BC21-32E2236B2A62}" type="presOf" srcId="{BFD36AB2-2695-42C5-9DCD-661C7BFA84DF}" destId="{38646E92-EE9D-4078-896A-18AAF79F2724}" srcOrd="0" destOrd="1" presId="urn:microsoft.com/office/officeart/2005/8/layout/vList5"/>
    <dgm:cxn modelId="{CD534BF0-C3AE-484C-B7DE-AD83C3BAF3D3}" srcId="{C0848DC3-0624-40B6-9912-34546E3777D9}" destId="{6518E5B6-91AD-40B5-BFBC-98E50A69FA18}" srcOrd="2" destOrd="0" parTransId="{65D35488-0ABA-4362-920D-AE5FB150FAB5}" sibTransId="{2D557FCF-611F-4A50-B89D-B3C6C4A0DC3F}"/>
    <dgm:cxn modelId="{39340C6A-C579-49BD-AB44-D5A2D25871E4}" type="presOf" srcId="{C0848DC3-0624-40B6-9912-34546E3777D9}" destId="{BDDF197C-913A-4E26-9728-90D8BE6500DD}" srcOrd="0" destOrd="0" presId="urn:microsoft.com/office/officeart/2005/8/layout/vList5"/>
    <dgm:cxn modelId="{C19DE329-B1A4-4773-AF14-E6EBF12F8EB2}" srcId="{6C497901-07A2-41AE-A1CD-5F0F51E8A51C}" destId="{0EDE89BD-7B9D-428B-9A7D-7F45571E6293}" srcOrd="1" destOrd="0" parTransId="{918EBACF-2FAD-4948-ABC2-30EB6B2C11C0}" sibTransId="{20E73CBA-755F-4353-BD1B-9FD899B81B6C}"/>
    <dgm:cxn modelId="{235AE68B-9C5E-4716-9074-B896CDA695CE}" srcId="{6518E5B6-91AD-40B5-BFBC-98E50A69FA18}" destId="{BFD36AB2-2695-42C5-9DCD-661C7BFA84DF}" srcOrd="1" destOrd="0" parTransId="{BCB418A6-8112-4EF5-8C97-75BF5C4F9E2C}" sibTransId="{C8EC0566-30AB-49D0-A6D7-472FAAB3984B}"/>
    <dgm:cxn modelId="{6868988A-3643-41AF-A7F3-2BFF867B34B8}" srcId="{C0848DC3-0624-40B6-9912-34546E3777D9}" destId="{BFE56D6B-0DC8-4DD7-B3AA-4912D767DA1E}" srcOrd="1" destOrd="0" parTransId="{D842374B-8AA5-4E79-A369-5DC566FDF351}" sibTransId="{B57341EC-46F1-409A-B1FD-25D2BC1095E6}"/>
    <dgm:cxn modelId="{271EA488-45CC-4B28-BBD6-8BBFDA0CF0F7}" type="presOf" srcId="{BBE988A4-0C7B-437A-B914-F0FE5F580DB9}" destId="{38646E92-EE9D-4078-896A-18AAF79F2724}" srcOrd="0" destOrd="0" presId="urn:microsoft.com/office/officeart/2005/8/layout/vList5"/>
    <dgm:cxn modelId="{C01542E1-56F8-4A9C-9A6A-3B75BCF5CEFA}" type="presOf" srcId="{8B51536D-C151-4DCB-B717-316A7D80FB11}" destId="{A4976D46-A423-436E-9D94-902519427EEA}" srcOrd="0" destOrd="3" presId="urn:microsoft.com/office/officeart/2005/8/layout/vList5"/>
    <dgm:cxn modelId="{8C0E0D26-02A3-47ED-B84E-C1B5ACD04C91}" type="presOf" srcId="{0FF89250-4385-4B87-BD2B-B8654DB7D67F}" destId="{A4976D46-A423-436E-9D94-902519427EEA}" srcOrd="0" destOrd="0" presId="urn:microsoft.com/office/officeart/2005/8/layout/vList5"/>
    <dgm:cxn modelId="{52E668E3-648A-4A83-804E-B14C8E50FE3E}" srcId="{BFE56D6B-0DC8-4DD7-B3AA-4912D767DA1E}" destId="{A95EBA96-26C3-4488-8916-559C81977DFF}" srcOrd="0" destOrd="0" parTransId="{3008EB71-6814-458D-B837-B6243F6EB5C6}" sibTransId="{F1513365-091A-4FF3-81F9-C0ABAB61BAFE}"/>
    <dgm:cxn modelId="{4B86C027-265F-40D0-99C9-474103C6244E}" type="presOf" srcId="{6C497901-07A2-41AE-A1CD-5F0F51E8A51C}" destId="{E818BEA3-BAE5-4C0B-8308-123C1A55C322}" srcOrd="0" destOrd="0" presId="urn:microsoft.com/office/officeart/2005/8/layout/vList5"/>
    <dgm:cxn modelId="{B222AC92-FF79-448D-BDE8-DCEA3C3226E6}" type="presOf" srcId="{BFE56D6B-0DC8-4DD7-B3AA-4912D767DA1E}" destId="{31CD0862-F978-4567-B5A3-698149E6E663}" srcOrd="0" destOrd="0" presId="urn:microsoft.com/office/officeart/2005/8/layout/vList5"/>
    <dgm:cxn modelId="{D1D7E5FA-E7C0-41E1-969A-9C3A8E477643}" srcId="{C0848DC3-0624-40B6-9912-34546E3777D9}" destId="{6C497901-07A2-41AE-A1CD-5F0F51E8A51C}" srcOrd="0" destOrd="0" parTransId="{61A16DF4-2CD2-475A-A719-1C8611D1C822}" sibTransId="{9B58E848-380C-4F86-A946-04E9AFA9A8BC}"/>
    <dgm:cxn modelId="{E5D92E2D-B5DC-4D7D-A09A-D7DCBE280578}" type="presOf" srcId="{A95EBA96-26C3-4488-8916-559C81977DFF}" destId="{CA7ADB6A-EC75-4079-9FF0-E751BBD3F553}" srcOrd="0" destOrd="0" presId="urn:microsoft.com/office/officeart/2005/8/layout/vList5"/>
    <dgm:cxn modelId="{276EE72D-E0EB-4FFC-99DE-844A497E0163}" type="presOf" srcId="{9035C652-71CD-4598-A33A-85B1D378B8F1}" destId="{A4976D46-A423-436E-9D94-902519427EEA}" srcOrd="0" destOrd="2" presId="urn:microsoft.com/office/officeart/2005/8/layout/vList5"/>
    <dgm:cxn modelId="{336C9DF9-52F8-4E06-99D4-94144D414C6C}" type="presParOf" srcId="{BDDF197C-913A-4E26-9728-90D8BE6500DD}" destId="{86BBC68A-21A2-475F-BFE6-217899DD4EA7}" srcOrd="0" destOrd="0" presId="urn:microsoft.com/office/officeart/2005/8/layout/vList5"/>
    <dgm:cxn modelId="{882F03CC-4968-4C6C-AC6D-366DC3E82F7F}" type="presParOf" srcId="{86BBC68A-21A2-475F-BFE6-217899DD4EA7}" destId="{E818BEA3-BAE5-4C0B-8308-123C1A55C322}" srcOrd="0" destOrd="0" presId="urn:microsoft.com/office/officeart/2005/8/layout/vList5"/>
    <dgm:cxn modelId="{75F77400-FCA6-4346-857C-030C393CF74A}" type="presParOf" srcId="{86BBC68A-21A2-475F-BFE6-217899DD4EA7}" destId="{A4976D46-A423-436E-9D94-902519427EEA}" srcOrd="1" destOrd="0" presId="urn:microsoft.com/office/officeart/2005/8/layout/vList5"/>
    <dgm:cxn modelId="{F96412D4-F0BB-4CC1-9A1E-202F9197F9EC}" type="presParOf" srcId="{BDDF197C-913A-4E26-9728-90D8BE6500DD}" destId="{C2564A62-CDB8-49C5-84D6-C3E3E7FD9217}" srcOrd="1" destOrd="0" presId="urn:microsoft.com/office/officeart/2005/8/layout/vList5"/>
    <dgm:cxn modelId="{65B977E7-F92F-4FB0-9FEF-EF95A0B1624E}" type="presParOf" srcId="{BDDF197C-913A-4E26-9728-90D8BE6500DD}" destId="{7FEA47F8-F9D1-4A6A-B7E5-E5F1A5E796C5}" srcOrd="2" destOrd="0" presId="urn:microsoft.com/office/officeart/2005/8/layout/vList5"/>
    <dgm:cxn modelId="{4EA59059-2858-4E2C-848F-1EA1DB6B6556}" type="presParOf" srcId="{7FEA47F8-F9D1-4A6A-B7E5-E5F1A5E796C5}" destId="{31CD0862-F978-4567-B5A3-698149E6E663}" srcOrd="0" destOrd="0" presId="urn:microsoft.com/office/officeart/2005/8/layout/vList5"/>
    <dgm:cxn modelId="{B38EC67E-62F0-4ABF-8F47-C032117FEB47}" type="presParOf" srcId="{7FEA47F8-F9D1-4A6A-B7E5-E5F1A5E796C5}" destId="{CA7ADB6A-EC75-4079-9FF0-E751BBD3F553}" srcOrd="1" destOrd="0" presId="urn:microsoft.com/office/officeart/2005/8/layout/vList5"/>
    <dgm:cxn modelId="{A58DC498-6AC4-4532-86E6-3A4811035744}" type="presParOf" srcId="{BDDF197C-913A-4E26-9728-90D8BE6500DD}" destId="{EA74EC8B-4458-48AA-BD73-966FD3712F38}" srcOrd="3" destOrd="0" presId="urn:microsoft.com/office/officeart/2005/8/layout/vList5"/>
    <dgm:cxn modelId="{99DC9C2F-3239-4ECA-89AB-DC756E52B3BE}" type="presParOf" srcId="{BDDF197C-913A-4E26-9728-90D8BE6500DD}" destId="{D3857ADE-CDF6-4DE4-88EB-7D823FBDF5F7}" srcOrd="4" destOrd="0" presId="urn:microsoft.com/office/officeart/2005/8/layout/vList5"/>
    <dgm:cxn modelId="{26D10FE5-E2A4-41AF-893C-82F5F050C013}" type="presParOf" srcId="{D3857ADE-CDF6-4DE4-88EB-7D823FBDF5F7}" destId="{1160E7B0-9165-4D41-85F4-36DE4DF5839F}" srcOrd="0" destOrd="0" presId="urn:microsoft.com/office/officeart/2005/8/layout/vList5"/>
    <dgm:cxn modelId="{CA64CE17-DAEF-4101-BF4B-940BEA7A7C44}" type="presParOf" srcId="{D3857ADE-CDF6-4DE4-88EB-7D823FBDF5F7}" destId="{38646E92-EE9D-4078-896A-18AAF79F27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2C9C82-EF52-4FFF-BF65-A363E10916BE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DA35BA-837E-4913-9262-6805E6C2CE9A}">
      <dgm:prSet phldrT="[Text]"/>
      <dgm:spPr/>
      <dgm:t>
        <a:bodyPr/>
        <a:lstStyle/>
        <a:p>
          <a:r>
            <a:rPr lang="en-US" dirty="0" smtClean="0"/>
            <a:t>Spelling</a:t>
          </a:r>
          <a:endParaRPr lang="en-US" dirty="0"/>
        </a:p>
      </dgm:t>
    </dgm:pt>
    <dgm:pt modelId="{2669BE24-1DC2-4022-AF09-9238E1F2AD93}" type="parTrans" cxnId="{40FE47FF-B21B-4790-BC16-ED8E830D4D91}">
      <dgm:prSet/>
      <dgm:spPr/>
      <dgm:t>
        <a:bodyPr/>
        <a:lstStyle/>
        <a:p>
          <a:endParaRPr lang="en-US"/>
        </a:p>
      </dgm:t>
    </dgm:pt>
    <dgm:pt modelId="{B5FFB861-0C38-4D17-ACA0-D168901227F2}" type="sibTrans" cxnId="{40FE47FF-B21B-4790-BC16-ED8E830D4D91}">
      <dgm:prSet/>
      <dgm:spPr/>
      <dgm:t>
        <a:bodyPr/>
        <a:lstStyle/>
        <a:p>
          <a:endParaRPr lang="en-US"/>
        </a:p>
      </dgm:t>
    </dgm:pt>
    <dgm:pt modelId="{AE0C25DE-2006-405B-BB77-4D5C5699725A}">
      <dgm:prSet phldrT="[Text]" custT="1"/>
      <dgm:spPr/>
      <dgm:t>
        <a:bodyPr/>
        <a:lstStyle/>
        <a:p>
          <a:r>
            <a:rPr lang="en-US" sz="6000" dirty="0" smtClean="0">
              <a:solidFill>
                <a:srgbClr val="FF0000"/>
              </a:solidFill>
            </a:rPr>
            <a:t>Bare</a:t>
          </a:r>
          <a:endParaRPr lang="en-US" sz="6000" dirty="0">
            <a:solidFill>
              <a:srgbClr val="FF0000"/>
            </a:solidFill>
          </a:endParaRPr>
        </a:p>
      </dgm:t>
    </dgm:pt>
    <dgm:pt modelId="{4B1EE401-DCA0-4C57-9844-2B38A15BE783}" type="parTrans" cxnId="{FE9B5FA7-524E-4A9F-995C-F950B1A93C90}">
      <dgm:prSet/>
      <dgm:spPr/>
      <dgm:t>
        <a:bodyPr/>
        <a:lstStyle/>
        <a:p>
          <a:endParaRPr lang="en-US"/>
        </a:p>
      </dgm:t>
    </dgm:pt>
    <dgm:pt modelId="{08DC653E-A021-460B-8E3D-AF9583F5D1ED}" type="sibTrans" cxnId="{FE9B5FA7-524E-4A9F-995C-F950B1A93C90}">
      <dgm:prSet/>
      <dgm:spPr/>
      <dgm:t>
        <a:bodyPr/>
        <a:lstStyle/>
        <a:p>
          <a:endParaRPr lang="en-US"/>
        </a:p>
      </dgm:t>
    </dgm:pt>
    <dgm:pt modelId="{9D6E52CB-82F8-4DB8-9D6A-E4CBC7D949C6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Bear</a:t>
          </a:r>
          <a:endParaRPr lang="en-US" dirty="0">
            <a:solidFill>
              <a:schemeClr val="bg1"/>
            </a:solidFill>
          </a:endParaRPr>
        </a:p>
      </dgm:t>
    </dgm:pt>
    <dgm:pt modelId="{FA338B7C-52CB-4A66-91C7-067A61CDA3D6}" type="parTrans" cxnId="{5A16CB62-FEFF-4C62-9726-5D04CC17711B}">
      <dgm:prSet/>
      <dgm:spPr/>
      <dgm:t>
        <a:bodyPr/>
        <a:lstStyle/>
        <a:p>
          <a:endParaRPr lang="en-US"/>
        </a:p>
      </dgm:t>
    </dgm:pt>
    <dgm:pt modelId="{C9DB488B-781C-4586-AF2C-AF1420C93663}" type="sibTrans" cxnId="{5A16CB62-FEFF-4C62-9726-5D04CC17711B}">
      <dgm:prSet/>
      <dgm:spPr/>
      <dgm:t>
        <a:bodyPr/>
        <a:lstStyle/>
        <a:p>
          <a:endParaRPr lang="en-US"/>
        </a:p>
      </dgm:t>
    </dgm:pt>
    <dgm:pt modelId="{52C8F681-2539-42E5-8A44-D1F7C0C4B9C0}">
      <dgm:prSet phldrT="[Text]"/>
      <dgm:spPr/>
      <dgm:t>
        <a:bodyPr/>
        <a:lstStyle/>
        <a:p>
          <a:r>
            <a:rPr lang="en-US" dirty="0" smtClean="0"/>
            <a:t>Punctuation</a:t>
          </a:r>
          <a:endParaRPr lang="en-US" dirty="0"/>
        </a:p>
      </dgm:t>
    </dgm:pt>
    <dgm:pt modelId="{3F4BA461-1577-4298-9A6B-6D226F7A3AF3}" type="parTrans" cxnId="{8EC2F079-2472-4301-91FA-0414EA6EF9D9}">
      <dgm:prSet/>
      <dgm:spPr/>
      <dgm:t>
        <a:bodyPr/>
        <a:lstStyle/>
        <a:p>
          <a:endParaRPr lang="en-US"/>
        </a:p>
      </dgm:t>
    </dgm:pt>
    <dgm:pt modelId="{B4943506-D479-4604-AA8A-B9283CFCB73B}" type="sibTrans" cxnId="{8EC2F079-2472-4301-91FA-0414EA6EF9D9}">
      <dgm:prSet/>
      <dgm:spPr/>
      <dgm:t>
        <a:bodyPr/>
        <a:lstStyle/>
        <a:p>
          <a:endParaRPr lang="en-US"/>
        </a:p>
      </dgm:t>
    </dgm:pt>
    <dgm:pt modelId="{B2BDE7CC-2368-42F2-ABC5-49E77CC6376B}">
      <dgm:prSet phldrT="[Text]" custT="1"/>
      <dgm:spPr/>
      <dgm:t>
        <a:bodyPr/>
        <a:lstStyle/>
        <a:p>
          <a:r>
            <a:rPr lang="en-US" sz="2000" dirty="0" smtClean="0">
              <a:solidFill>
                <a:srgbClr val="FF0000"/>
              </a:solidFill>
            </a:rPr>
            <a:t>When I get involved in writing I forget that the grass needs to be cut.</a:t>
          </a:r>
          <a:endParaRPr lang="en-US" sz="2000" dirty="0">
            <a:solidFill>
              <a:srgbClr val="FF0000"/>
            </a:solidFill>
          </a:endParaRPr>
        </a:p>
      </dgm:t>
    </dgm:pt>
    <dgm:pt modelId="{4ABB8BD1-D3D2-419C-83C1-A68509A7D358}" type="parTrans" cxnId="{F295C59E-9685-4329-99B0-E1741A818AA3}">
      <dgm:prSet/>
      <dgm:spPr/>
      <dgm:t>
        <a:bodyPr/>
        <a:lstStyle/>
        <a:p>
          <a:endParaRPr lang="en-US"/>
        </a:p>
      </dgm:t>
    </dgm:pt>
    <dgm:pt modelId="{D2C4C761-299F-419D-B399-D63DB4384E1C}" type="sibTrans" cxnId="{F295C59E-9685-4329-99B0-E1741A818AA3}">
      <dgm:prSet/>
      <dgm:spPr/>
      <dgm:t>
        <a:bodyPr/>
        <a:lstStyle/>
        <a:p>
          <a:endParaRPr lang="en-US"/>
        </a:p>
      </dgm:t>
    </dgm:pt>
    <dgm:pt modelId="{B0D0304B-461A-4A64-ABBE-5FA7B6B28975}">
      <dgm:prSet phldrT="[Text]" custT="1"/>
      <dgm:spPr/>
      <dgm:t>
        <a:bodyPr/>
        <a:lstStyle/>
        <a:p>
          <a:r>
            <a:rPr lang="en-US" sz="2000" dirty="0" smtClean="0"/>
            <a:t>When I get involved in writing</a:t>
          </a:r>
          <a:r>
            <a:rPr lang="en-US" sz="2000" dirty="0" smtClean="0">
              <a:solidFill>
                <a:srgbClr val="FF0000"/>
              </a:solidFill>
            </a:rPr>
            <a:t>, </a:t>
          </a:r>
          <a:r>
            <a:rPr lang="en-US" sz="2000" dirty="0" smtClean="0"/>
            <a:t>I forget that the grass needs to be cut.</a:t>
          </a:r>
          <a:endParaRPr lang="en-US" sz="2000" dirty="0"/>
        </a:p>
      </dgm:t>
    </dgm:pt>
    <dgm:pt modelId="{307FBA43-6B81-4825-AA13-DAB4F310DE9E}" type="parTrans" cxnId="{69E1C8BC-8699-4C16-A26C-18C9DB188BC5}">
      <dgm:prSet/>
      <dgm:spPr/>
      <dgm:t>
        <a:bodyPr/>
        <a:lstStyle/>
        <a:p>
          <a:endParaRPr lang="en-US"/>
        </a:p>
      </dgm:t>
    </dgm:pt>
    <dgm:pt modelId="{017253D5-8B10-4E09-A391-58D91CD5D5F2}" type="sibTrans" cxnId="{69E1C8BC-8699-4C16-A26C-18C9DB188BC5}">
      <dgm:prSet/>
      <dgm:spPr/>
      <dgm:t>
        <a:bodyPr/>
        <a:lstStyle/>
        <a:p>
          <a:endParaRPr lang="en-US"/>
        </a:p>
      </dgm:t>
    </dgm:pt>
    <dgm:pt modelId="{455525D5-BB35-432D-8364-36E164CE3DD4}" type="pres">
      <dgm:prSet presAssocID="{6D2C9C82-EF52-4FFF-BF65-A363E10916BE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72B430D-D910-4870-8C79-DB5E677A25C6}" type="pres">
      <dgm:prSet presAssocID="{3CDA35BA-837E-4913-9262-6805E6C2CE9A}" presName="posSpace" presStyleCnt="0"/>
      <dgm:spPr/>
    </dgm:pt>
    <dgm:pt modelId="{5821F9B8-7FCE-49D6-A503-14AD984BB1D7}" type="pres">
      <dgm:prSet presAssocID="{3CDA35BA-837E-4913-9262-6805E6C2CE9A}" presName="vertFlow" presStyleCnt="0"/>
      <dgm:spPr/>
    </dgm:pt>
    <dgm:pt modelId="{799D3261-87E8-487E-8CDC-ADA0E1713EFE}" type="pres">
      <dgm:prSet presAssocID="{3CDA35BA-837E-4913-9262-6805E6C2CE9A}" presName="topSpace" presStyleCnt="0"/>
      <dgm:spPr/>
    </dgm:pt>
    <dgm:pt modelId="{F39FDB12-3698-48DA-9A90-2DEBC5C61515}" type="pres">
      <dgm:prSet presAssocID="{3CDA35BA-837E-4913-9262-6805E6C2CE9A}" presName="firstComp" presStyleCnt="0"/>
      <dgm:spPr/>
    </dgm:pt>
    <dgm:pt modelId="{5C041053-ECBF-4255-8879-1BA5895B88C9}" type="pres">
      <dgm:prSet presAssocID="{3CDA35BA-837E-4913-9262-6805E6C2CE9A}" presName="firstChild" presStyleLbl="bgAccFollowNode1" presStyleIdx="0" presStyleCnt="4"/>
      <dgm:spPr/>
      <dgm:t>
        <a:bodyPr/>
        <a:lstStyle/>
        <a:p>
          <a:endParaRPr lang="en-US"/>
        </a:p>
      </dgm:t>
    </dgm:pt>
    <dgm:pt modelId="{5D840ECA-04E7-4430-844B-8D51A1F5534E}" type="pres">
      <dgm:prSet presAssocID="{3CDA35BA-837E-4913-9262-6805E6C2CE9A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1A1BD4-3AA8-487B-8DB9-A920FD21448E}" type="pres">
      <dgm:prSet presAssocID="{9D6E52CB-82F8-4DB8-9D6A-E4CBC7D949C6}" presName="comp" presStyleCnt="0"/>
      <dgm:spPr/>
    </dgm:pt>
    <dgm:pt modelId="{8707766B-589D-470C-A467-1B01E55FDC05}" type="pres">
      <dgm:prSet presAssocID="{9D6E52CB-82F8-4DB8-9D6A-E4CBC7D949C6}" presName="child" presStyleLbl="bgAccFollowNode1" presStyleIdx="1" presStyleCnt="4"/>
      <dgm:spPr/>
      <dgm:t>
        <a:bodyPr/>
        <a:lstStyle/>
        <a:p>
          <a:endParaRPr lang="en-US"/>
        </a:p>
      </dgm:t>
    </dgm:pt>
    <dgm:pt modelId="{DED1B301-8E5B-46FA-87DB-E37DA4C10BB7}" type="pres">
      <dgm:prSet presAssocID="{9D6E52CB-82F8-4DB8-9D6A-E4CBC7D949C6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C6E63B-AA16-41A6-A3B6-93AB1E55A40A}" type="pres">
      <dgm:prSet presAssocID="{3CDA35BA-837E-4913-9262-6805E6C2CE9A}" presName="negSpace" presStyleCnt="0"/>
      <dgm:spPr/>
    </dgm:pt>
    <dgm:pt modelId="{A8120D8B-FE53-4902-BBF9-13D0E2C3BB29}" type="pres">
      <dgm:prSet presAssocID="{3CDA35BA-837E-4913-9262-6805E6C2CE9A}" presName="circle" presStyleLbl="node1" presStyleIdx="0" presStyleCnt="2"/>
      <dgm:spPr/>
      <dgm:t>
        <a:bodyPr/>
        <a:lstStyle/>
        <a:p>
          <a:endParaRPr lang="en-US"/>
        </a:p>
      </dgm:t>
    </dgm:pt>
    <dgm:pt modelId="{476E7A02-B868-4E60-A50E-575AFC2B4816}" type="pres">
      <dgm:prSet presAssocID="{B5FFB861-0C38-4D17-ACA0-D168901227F2}" presName="transSpace" presStyleCnt="0"/>
      <dgm:spPr/>
    </dgm:pt>
    <dgm:pt modelId="{8FBA2A17-981B-4168-866B-1D9B2E7A78CF}" type="pres">
      <dgm:prSet presAssocID="{52C8F681-2539-42E5-8A44-D1F7C0C4B9C0}" presName="posSpace" presStyleCnt="0"/>
      <dgm:spPr/>
    </dgm:pt>
    <dgm:pt modelId="{B52FBDA6-6D39-4B7E-8298-E8C1F1A7C689}" type="pres">
      <dgm:prSet presAssocID="{52C8F681-2539-42E5-8A44-D1F7C0C4B9C0}" presName="vertFlow" presStyleCnt="0"/>
      <dgm:spPr/>
    </dgm:pt>
    <dgm:pt modelId="{EA0297C3-83BF-470D-8BF7-8B2FA174EE1C}" type="pres">
      <dgm:prSet presAssocID="{52C8F681-2539-42E5-8A44-D1F7C0C4B9C0}" presName="topSpace" presStyleCnt="0"/>
      <dgm:spPr/>
    </dgm:pt>
    <dgm:pt modelId="{2ABCBB44-79FA-400C-9A3A-2973316BAC03}" type="pres">
      <dgm:prSet presAssocID="{52C8F681-2539-42E5-8A44-D1F7C0C4B9C0}" presName="firstComp" presStyleCnt="0"/>
      <dgm:spPr/>
    </dgm:pt>
    <dgm:pt modelId="{89AB8282-91C9-4EE2-90FE-1A27467D5817}" type="pres">
      <dgm:prSet presAssocID="{52C8F681-2539-42E5-8A44-D1F7C0C4B9C0}" presName="firstChild" presStyleLbl="bgAccFollowNode1" presStyleIdx="2" presStyleCnt="4" custLinFactNeighborX="2247" custLinFactNeighborY="-5305"/>
      <dgm:spPr/>
      <dgm:t>
        <a:bodyPr/>
        <a:lstStyle/>
        <a:p>
          <a:endParaRPr lang="en-US"/>
        </a:p>
      </dgm:t>
    </dgm:pt>
    <dgm:pt modelId="{6E4B2825-FED2-4D41-A486-0FE393E43584}" type="pres">
      <dgm:prSet presAssocID="{52C8F681-2539-42E5-8A44-D1F7C0C4B9C0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9C2B59-37FB-4D4B-88AC-FF1DBF7F768E}" type="pres">
      <dgm:prSet presAssocID="{B0D0304B-461A-4A64-ABBE-5FA7B6B28975}" presName="comp" presStyleCnt="0"/>
      <dgm:spPr/>
    </dgm:pt>
    <dgm:pt modelId="{F75043A6-0F34-4ECD-BF82-6D5E394FB0ED}" type="pres">
      <dgm:prSet presAssocID="{B0D0304B-461A-4A64-ABBE-5FA7B6B28975}" presName="child" presStyleLbl="bgAccFollowNode1" presStyleIdx="3" presStyleCnt="4"/>
      <dgm:spPr/>
      <dgm:t>
        <a:bodyPr/>
        <a:lstStyle/>
        <a:p>
          <a:endParaRPr lang="en-US"/>
        </a:p>
      </dgm:t>
    </dgm:pt>
    <dgm:pt modelId="{BAD0AB9B-AF7B-490E-BC90-AEC45BE08513}" type="pres">
      <dgm:prSet presAssocID="{B0D0304B-461A-4A64-ABBE-5FA7B6B28975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AA08B-80A6-4289-8DB8-E92403C33337}" type="pres">
      <dgm:prSet presAssocID="{52C8F681-2539-42E5-8A44-D1F7C0C4B9C0}" presName="negSpace" presStyleCnt="0"/>
      <dgm:spPr/>
    </dgm:pt>
    <dgm:pt modelId="{A8880F3E-8CC3-4805-8926-BE86CCA1DCED}" type="pres">
      <dgm:prSet presAssocID="{52C8F681-2539-42E5-8A44-D1F7C0C4B9C0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40FE47FF-B21B-4790-BC16-ED8E830D4D91}" srcId="{6D2C9C82-EF52-4FFF-BF65-A363E10916BE}" destId="{3CDA35BA-837E-4913-9262-6805E6C2CE9A}" srcOrd="0" destOrd="0" parTransId="{2669BE24-1DC2-4022-AF09-9238E1F2AD93}" sibTransId="{B5FFB861-0C38-4D17-ACA0-D168901227F2}"/>
    <dgm:cxn modelId="{8EC2F079-2472-4301-91FA-0414EA6EF9D9}" srcId="{6D2C9C82-EF52-4FFF-BF65-A363E10916BE}" destId="{52C8F681-2539-42E5-8A44-D1F7C0C4B9C0}" srcOrd="1" destOrd="0" parTransId="{3F4BA461-1577-4298-9A6B-6D226F7A3AF3}" sibTransId="{B4943506-D479-4604-AA8A-B9283CFCB73B}"/>
    <dgm:cxn modelId="{F96534C8-A0F4-4764-97DF-D932EE4D8B7E}" type="presOf" srcId="{9D6E52CB-82F8-4DB8-9D6A-E4CBC7D949C6}" destId="{DED1B301-8E5B-46FA-87DB-E37DA4C10BB7}" srcOrd="1" destOrd="0" presId="urn:microsoft.com/office/officeart/2005/8/layout/hList9"/>
    <dgm:cxn modelId="{D044816A-E2B0-4AE0-BF67-DE84288976FF}" type="presOf" srcId="{9D6E52CB-82F8-4DB8-9D6A-E4CBC7D949C6}" destId="{8707766B-589D-470C-A467-1B01E55FDC05}" srcOrd="0" destOrd="0" presId="urn:microsoft.com/office/officeart/2005/8/layout/hList9"/>
    <dgm:cxn modelId="{69E1C8BC-8699-4C16-A26C-18C9DB188BC5}" srcId="{52C8F681-2539-42E5-8A44-D1F7C0C4B9C0}" destId="{B0D0304B-461A-4A64-ABBE-5FA7B6B28975}" srcOrd="1" destOrd="0" parTransId="{307FBA43-6B81-4825-AA13-DAB4F310DE9E}" sibTransId="{017253D5-8B10-4E09-A391-58D91CD5D5F2}"/>
    <dgm:cxn modelId="{5A71C963-D4F7-4D28-8791-87121B3AA6D3}" type="presOf" srcId="{B0D0304B-461A-4A64-ABBE-5FA7B6B28975}" destId="{F75043A6-0F34-4ECD-BF82-6D5E394FB0ED}" srcOrd="0" destOrd="0" presId="urn:microsoft.com/office/officeart/2005/8/layout/hList9"/>
    <dgm:cxn modelId="{FE9B5FA7-524E-4A9F-995C-F950B1A93C90}" srcId="{3CDA35BA-837E-4913-9262-6805E6C2CE9A}" destId="{AE0C25DE-2006-405B-BB77-4D5C5699725A}" srcOrd="0" destOrd="0" parTransId="{4B1EE401-DCA0-4C57-9844-2B38A15BE783}" sibTransId="{08DC653E-A021-460B-8E3D-AF9583F5D1ED}"/>
    <dgm:cxn modelId="{AD8500BA-E400-4F46-9B87-5607B38ADE9B}" type="presOf" srcId="{B2BDE7CC-2368-42F2-ABC5-49E77CC6376B}" destId="{89AB8282-91C9-4EE2-90FE-1A27467D5817}" srcOrd="0" destOrd="0" presId="urn:microsoft.com/office/officeart/2005/8/layout/hList9"/>
    <dgm:cxn modelId="{32F9F057-3B3D-4B5A-B1C0-99CD4FC1EB19}" type="presOf" srcId="{52C8F681-2539-42E5-8A44-D1F7C0C4B9C0}" destId="{A8880F3E-8CC3-4805-8926-BE86CCA1DCED}" srcOrd="0" destOrd="0" presId="urn:microsoft.com/office/officeart/2005/8/layout/hList9"/>
    <dgm:cxn modelId="{059DA2FE-0004-4D0A-B6BA-B735EB123608}" type="presOf" srcId="{B2BDE7CC-2368-42F2-ABC5-49E77CC6376B}" destId="{6E4B2825-FED2-4D41-A486-0FE393E43584}" srcOrd="1" destOrd="0" presId="urn:microsoft.com/office/officeart/2005/8/layout/hList9"/>
    <dgm:cxn modelId="{5A16CB62-FEFF-4C62-9726-5D04CC17711B}" srcId="{3CDA35BA-837E-4913-9262-6805E6C2CE9A}" destId="{9D6E52CB-82F8-4DB8-9D6A-E4CBC7D949C6}" srcOrd="1" destOrd="0" parTransId="{FA338B7C-52CB-4A66-91C7-067A61CDA3D6}" sibTransId="{C9DB488B-781C-4586-AF2C-AF1420C93663}"/>
    <dgm:cxn modelId="{F295C59E-9685-4329-99B0-E1741A818AA3}" srcId="{52C8F681-2539-42E5-8A44-D1F7C0C4B9C0}" destId="{B2BDE7CC-2368-42F2-ABC5-49E77CC6376B}" srcOrd="0" destOrd="0" parTransId="{4ABB8BD1-D3D2-419C-83C1-A68509A7D358}" sibTransId="{D2C4C761-299F-419D-B399-D63DB4384E1C}"/>
    <dgm:cxn modelId="{1F67D2AE-9F82-46B4-B808-2B75DCB2A2DA}" type="presOf" srcId="{AE0C25DE-2006-405B-BB77-4D5C5699725A}" destId="{5D840ECA-04E7-4430-844B-8D51A1F5534E}" srcOrd="1" destOrd="0" presId="urn:microsoft.com/office/officeart/2005/8/layout/hList9"/>
    <dgm:cxn modelId="{64F1EE7A-EFBB-4F06-B4FB-B21BC6E8C36D}" type="presOf" srcId="{3CDA35BA-837E-4913-9262-6805E6C2CE9A}" destId="{A8120D8B-FE53-4902-BBF9-13D0E2C3BB29}" srcOrd="0" destOrd="0" presId="urn:microsoft.com/office/officeart/2005/8/layout/hList9"/>
    <dgm:cxn modelId="{CE6DA162-0347-4617-8984-BFAECBE66BAB}" type="presOf" srcId="{6D2C9C82-EF52-4FFF-BF65-A363E10916BE}" destId="{455525D5-BB35-432D-8364-36E164CE3DD4}" srcOrd="0" destOrd="0" presId="urn:microsoft.com/office/officeart/2005/8/layout/hList9"/>
    <dgm:cxn modelId="{9A5340C6-3106-41DE-A15A-51D0F29D093C}" type="presOf" srcId="{B0D0304B-461A-4A64-ABBE-5FA7B6B28975}" destId="{BAD0AB9B-AF7B-490E-BC90-AEC45BE08513}" srcOrd="1" destOrd="0" presId="urn:microsoft.com/office/officeart/2005/8/layout/hList9"/>
    <dgm:cxn modelId="{C8BDD8D8-CC96-4505-AB8B-82794DEAB904}" type="presOf" srcId="{AE0C25DE-2006-405B-BB77-4D5C5699725A}" destId="{5C041053-ECBF-4255-8879-1BA5895B88C9}" srcOrd="0" destOrd="0" presId="urn:microsoft.com/office/officeart/2005/8/layout/hList9"/>
    <dgm:cxn modelId="{E89F50B4-55F9-4562-8D30-AFA3452B9338}" type="presParOf" srcId="{455525D5-BB35-432D-8364-36E164CE3DD4}" destId="{972B430D-D910-4870-8C79-DB5E677A25C6}" srcOrd="0" destOrd="0" presId="urn:microsoft.com/office/officeart/2005/8/layout/hList9"/>
    <dgm:cxn modelId="{F76D6985-7918-46A1-899A-0D7CB59669B0}" type="presParOf" srcId="{455525D5-BB35-432D-8364-36E164CE3DD4}" destId="{5821F9B8-7FCE-49D6-A503-14AD984BB1D7}" srcOrd="1" destOrd="0" presId="urn:microsoft.com/office/officeart/2005/8/layout/hList9"/>
    <dgm:cxn modelId="{820526FB-362A-47DF-B1DD-EF13611A8D5E}" type="presParOf" srcId="{5821F9B8-7FCE-49D6-A503-14AD984BB1D7}" destId="{799D3261-87E8-487E-8CDC-ADA0E1713EFE}" srcOrd="0" destOrd="0" presId="urn:microsoft.com/office/officeart/2005/8/layout/hList9"/>
    <dgm:cxn modelId="{E163A4FF-9944-44B2-BE76-EF322FA9FFFB}" type="presParOf" srcId="{5821F9B8-7FCE-49D6-A503-14AD984BB1D7}" destId="{F39FDB12-3698-48DA-9A90-2DEBC5C61515}" srcOrd="1" destOrd="0" presId="urn:microsoft.com/office/officeart/2005/8/layout/hList9"/>
    <dgm:cxn modelId="{3DD152A0-DA42-4BE6-860D-438968881695}" type="presParOf" srcId="{F39FDB12-3698-48DA-9A90-2DEBC5C61515}" destId="{5C041053-ECBF-4255-8879-1BA5895B88C9}" srcOrd="0" destOrd="0" presId="urn:microsoft.com/office/officeart/2005/8/layout/hList9"/>
    <dgm:cxn modelId="{2B77DB6A-1027-4EBD-A44A-5982CE9951FF}" type="presParOf" srcId="{F39FDB12-3698-48DA-9A90-2DEBC5C61515}" destId="{5D840ECA-04E7-4430-844B-8D51A1F5534E}" srcOrd="1" destOrd="0" presId="urn:microsoft.com/office/officeart/2005/8/layout/hList9"/>
    <dgm:cxn modelId="{71A7E0DF-FEBD-4118-A688-73F465346E56}" type="presParOf" srcId="{5821F9B8-7FCE-49D6-A503-14AD984BB1D7}" destId="{AC1A1BD4-3AA8-487B-8DB9-A920FD21448E}" srcOrd="2" destOrd="0" presId="urn:microsoft.com/office/officeart/2005/8/layout/hList9"/>
    <dgm:cxn modelId="{509F824F-3D48-40A6-96C9-389318134788}" type="presParOf" srcId="{AC1A1BD4-3AA8-487B-8DB9-A920FD21448E}" destId="{8707766B-589D-470C-A467-1B01E55FDC05}" srcOrd="0" destOrd="0" presId="urn:microsoft.com/office/officeart/2005/8/layout/hList9"/>
    <dgm:cxn modelId="{C35EAB0E-1D3A-4A61-8581-0D880531605C}" type="presParOf" srcId="{AC1A1BD4-3AA8-487B-8DB9-A920FD21448E}" destId="{DED1B301-8E5B-46FA-87DB-E37DA4C10BB7}" srcOrd="1" destOrd="0" presId="urn:microsoft.com/office/officeart/2005/8/layout/hList9"/>
    <dgm:cxn modelId="{47FF26A0-1699-4351-98A2-9648D4FB6B32}" type="presParOf" srcId="{455525D5-BB35-432D-8364-36E164CE3DD4}" destId="{2BC6E63B-AA16-41A6-A3B6-93AB1E55A40A}" srcOrd="2" destOrd="0" presId="urn:microsoft.com/office/officeart/2005/8/layout/hList9"/>
    <dgm:cxn modelId="{834CBB92-A773-4265-86C2-4304F950F9FB}" type="presParOf" srcId="{455525D5-BB35-432D-8364-36E164CE3DD4}" destId="{A8120D8B-FE53-4902-BBF9-13D0E2C3BB29}" srcOrd="3" destOrd="0" presId="urn:microsoft.com/office/officeart/2005/8/layout/hList9"/>
    <dgm:cxn modelId="{8600F30F-0A4C-4A93-99F4-7C0CE8CBB101}" type="presParOf" srcId="{455525D5-BB35-432D-8364-36E164CE3DD4}" destId="{476E7A02-B868-4E60-A50E-575AFC2B4816}" srcOrd="4" destOrd="0" presId="urn:microsoft.com/office/officeart/2005/8/layout/hList9"/>
    <dgm:cxn modelId="{7BC73524-889B-4058-B7EE-86F95B7ECFF7}" type="presParOf" srcId="{455525D5-BB35-432D-8364-36E164CE3DD4}" destId="{8FBA2A17-981B-4168-866B-1D9B2E7A78CF}" srcOrd="5" destOrd="0" presId="urn:microsoft.com/office/officeart/2005/8/layout/hList9"/>
    <dgm:cxn modelId="{618D9868-13EA-4EC4-9A22-7B23D09F35C0}" type="presParOf" srcId="{455525D5-BB35-432D-8364-36E164CE3DD4}" destId="{B52FBDA6-6D39-4B7E-8298-E8C1F1A7C689}" srcOrd="6" destOrd="0" presId="urn:microsoft.com/office/officeart/2005/8/layout/hList9"/>
    <dgm:cxn modelId="{E5C123A8-316F-40B3-A8FA-CF3CDED8690A}" type="presParOf" srcId="{B52FBDA6-6D39-4B7E-8298-E8C1F1A7C689}" destId="{EA0297C3-83BF-470D-8BF7-8B2FA174EE1C}" srcOrd="0" destOrd="0" presId="urn:microsoft.com/office/officeart/2005/8/layout/hList9"/>
    <dgm:cxn modelId="{4A1D8037-E617-4398-ABA4-A93E15FED917}" type="presParOf" srcId="{B52FBDA6-6D39-4B7E-8298-E8C1F1A7C689}" destId="{2ABCBB44-79FA-400C-9A3A-2973316BAC03}" srcOrd="1" destOrd="0" presId="urn:microsoft.com/office/officeart/2005/8/layout/hList9"/>
    <dgm:cxn modelId="{5A66B064-1387-44D3-8384-1F9D3CD2EC9A}" type="presParOf" srcId="{2ABCBB44-79FA-400C-9A3A-2973316BAC03}" destId="{89AB8282-91C9-4EE2-90FE-1A27467D5817}" srcOrd="0" destOrd="0" presId="urn:microsoft.com/office/officeart/2005/8/layout/hList9"/>
    <dgm:cxn modelId="{120944EC-2635-4DC0-8A08-BA32F1496342}" type="presParOf" srcId="{2ABCBB44-79FA-400C-9A3A-2973316BAC03}" destId="{6E4B2825-FED2-4D41-A486-0FE393E43584}" srcOrd="1" destOrd="0" presId="urn:microsoft.com/office/officeart/2005/8/layout/hList9"/>
    <dgm:cxn modelId="{16DD2E33-E07C-4B2D-BF64-10678FBFD485}" type="presParOf" srcId="{B52FBDA6-6D39-4B7E-8298-E8C1F1A7C689}" destId="{469C2B59-37FB-4D4B-88AC-FF1DBF7F768E}" srcOrd="2" destOrd="0" presId="urn:microsoft.com/office/officeart/2005/8/layout/hList9"/>
    <dgm:cxn modelId="{8C06E341-D15E-4864-BF63-0E8924FD48C8}" type="presParOf" srcId="{469C2B59-37FB-4D4B-88AC-FF1DBF7F768E}" destId="{F75043A6-0F34-4ECD-BF82-6D5E394FB0ED}" srcOrd="0" destOrd="0" presId="urn:microsoft.com/office/officeart/2005/8/layout/hList9"/>
    <dgm:cxn modelId="{90EF9414-0513-4EFD-B26D-558CED10251F}" type="presParOf" srcId="{469C2B59-37FB-4D4B-88AC-FF1DBF7F768E}" destId="{BAD0AB9B-AF7B-490E-BC90-AEC45BE08513}" srcOrd="1" destOrd="0" presId="urn:microsoft.com/office/officeart/2005/8/layout/hList9"/>
    <dgm:cxn modelId="{126D1240-78E9-4ADA-BD7C-4CA05C268B6B}" type="presParOf" srcId="{455525D5-BB35-432D-8364-36E164CE3DD4}" destId="{BF5AA08B-80A6-4289-8DB8-E92403C33337}" srcOrd="7" destOrd="0" presId="urn:microsoft.com/office/officeart/2005/8/layout/hList9"/>
    <dgm:cxn modelId="{62E69A37-BFD2-46D6-A052-F3CF0524AD31}" type="presParOf" srcId="{455525D5-BB35-432D-8364-36E164CE3DD4}" destId="{A8880F3E-8CC3-4805-8926-BE86CCA1DCED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CFF1D8-7D3F-426C-8853-21E26F4AE684}">
      <dsp:nvSpPr>
        <dsp:cNvPr id="0" name=""/>
        <dsp:cNvSpPr/>
      </dsp:nvSpPr>
      <dsp:spPr>
        <a:xfrm>
          <a:off x="1881" y="386732"/>
          <a:ext cx="1834157" cy="4426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Start writing</a:t>
          </a:r>
          <a:endParaRPr lang="en-US" sz="1100" kern="1200" dirty="0"/>
        </a:p>
      </dsp:txBody>
      <dsp:txXfrm>
        <a:off x="1881" y="386732"/>
        <a:ext cx="1834157" cy="442615"/>
      </dsp:txXfrm>
    </dsp:sp>
    <dsp:sp modelId="{38DB56C7-E08D-477B-881D-FBE0F351B0FC}">
      <dsp:nvSpPr>
        <dsp:cNvPr id="0" name=""/>
        <dsp:cNvSpPr/>
      </dsp:nvSpPr>
      <dsp:spPr>
        <a:xfrm>
          <a:off x="1881" y="829347"/>
          <a:ext cx="1834157" cy="2898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Writing is like an uphill </a:t>
          </a:r>
          <a:r>
            <a:rPr lang="en-US" sz="1100" u="sng" kern="1200" dirty="0" smtClean="0"/>
            <a:t>battle or struggle </a:t>
          </a:r>
          <a:r>
            <a:rPr lang="en-US" sz="1100" kern="1200" dirty="0" smtClean="0"/>
            <a:t>for me. I dread writing and take every opportunity to avoid it until I really must. I am afraid to write, and it gets worse when I hear some voices telling me that it won’t work and I am a bad writer. These voices are rats rushing up from the basement. They spoil whatever little confidence I have to start writing.</a:t>
          </a:r>
          <a:endParaRPr lang="en-US" sz="1100" kern="1200" dirty="0"/>
        </a:p>
      </dsp:txBody>
      <dsp:txXfrm>
        <a:off x="1881" y="829347"/>
        <a:ext cx="1834157" cy="2898720"/>
      </dsp:txXfrm>
    </dsp:sp>
    <dsp:sp modelId="{254C2EDD-8007-46E9-9B00-2C901CF17B39}">
      <dsp:nvSpPr>
        <dsp:cNvPr id="0" name=""/>
        <dsp:cNvSpPr/>
      </dsp:nvSpPr>
      <dsp:spPr>
        <a:xfrm>
          <a:off x="2092821" y="386732"/>
          <a:ext cx="1834157" cy="4426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Jot down a list</a:t>
          </a:r>
          <a:endParaRPr lang="en-US" sz="1100" kern="1200" dirty="0"/>
        </a:p>
      </dsp:txBody>
      <dsp:txXfrm>
        <a:off x="2092821" y="386732"/>
        <a:ext cx="1834157" cy="442615"/>
      </dsp:txXfrm>
    </dsp:sp>
    <dsp:sp modelId="{A1575AE4-37FB-46CE-AFEA-F2068E65C893}">
      <dsp:nvSpPr>
        <dsp:cNvPr id="0" name=""/>
        <dsp:cNvSpPr/>
      </dsp:nvSpPr>
      <dsp:spPr>
        <a:xfrm>
          <a:off x="2092821" y="829347"/>
          <a:ext cx="1834157" cy="2898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I want to inspire writing, not write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Struggle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The rat in the basement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To be on the other side of writing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2092821" y="829347"/>
        <a:ext cx="1834157" cy="2898720"/>
      </dsp:txXfrm>
    </dsp:sp>
    <dsp:sp modelId="{F50D7DA3-FC21-4116-8529-7E7BFD3429E3}">
      <dsp:nvSpPr>
        <dsp:cNvPr id="0" name=""/>
        <dsp:cNvSpPr/>
      </dsp:nvSpPr>
      <dsp:spPr>
        <a:xfrm>
          <a:off x="4138604" y="1273360"/>
          <a:ext cx="1834157" cy="4426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Free writing, or generative writing</a:t>
          </a:r>
          <a:endParaRPr lang="en-US" sz="1100" kern="1200" dirty="0"/>
        </a:p>
      </dsp:txBody>
      <dsp:txXfrm>
        <a:off x="4138604" y="1273360"/>
        <a:ext cx="1834157" cy="442615"/>
      </dsp:txXfrm>
    </dsp:sp>
    <dsp:sp modelId="{39D61263-61F9-404A-8C6F-42F8FFFACCEC}">
      <dsp:nvSpPr>
        <dsp:cNvPr id="0" name=""/>
        <dsp:cNvSpPr/>
      </dsp:nvSpPr>
      <dsp:spPr>
        <a:xfrm rot="10537351" flipV="1">
          <a:off x="4183761" y="2625148"/>
          <a:ext cx="1834157" cy="5043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Brainstorming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 rot="10537351" flipV="1">
        <a:off x="4183761" y="2625148"/>
        <a:ext cx="1834157" cy="50431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4976D46-A423-436E-9D94-902519427EEA}">
      <dsp:nvSpPr>
        <dsp:cNvPr id="0" name=""/>
        <dsp:cNvSpPr/>
      </dsp:nvSpPr>
      <dsp:spPr>
        <a:xfrm rot="5400000">
          <a:off x="5103890" y="-1831590"/>
          <a:ext cx="1294119" cy="4957300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Writing is often a struggle to me that I wish was over. M. Foucault said once he always wanted to see himself on the other side of writing, as if it was a broad river or a ravine that one needs to cross.</a:t>
          </a:r>
          <a:endParaRPr lang="en-US" sz="18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900" kern="1200"/>
        </a:p>
      </dsp:txBody>
      <dsp:txXfrm rot="5400000">
        <a:off x="5103890" y="-1831590"/>
        <a:ext cx="1294119" cy="4957300"/>
      </dsp:txXfrm>
    </dsp:sp>
    <dsp:sp modelId="{E818BEA3-BAE5-4C0B-8308-123C1A55C322}">
      <dsp:nvSpPr>
        <dsp:cNvPr id="0" name=""/>
        <dsp:cNvSpPr/>
      </dsp:nvSpPr>
      <dsp:spPr>
        <a:xfrm>
          <a:off x="84208" y="15661"/>
          <a:ext cx="2959762" cy="12666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Writing is a struggle</a:t>
          </a:r>
          <a:endParaRPr lang="en-US" sz="2400" kern="1200" dirty="0"/>
        </a:p>
      </dsp:txBody>
      <dsp:txXfrm>
        <a:off x="84208" y="15661"/>
        <a:ext cx="2959762" cy="1266678"/>
      </dsp:txXfrm>
    </dsp:sp>
    <dsp:sp modelId="{CA7ADB6A-EC75-4079-9FF0-E751BBD3F553}">
      <dsp:nvSpPr>
        <dsp:cNvPr id="0" name=""/>
        <dsp:cNvSpPr/>
      </dsp:nvSpPr>
      <dsp:spPr>
        <a:xfrm rot="5400000">
          <a:off x="4893599" y="-388575"/>
          <a:ext cx="1570579" cy="5101420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Writers are frequently bugged by  “a rat  rushing up from the basement.” Just as I start writing, this rat starts nagging me like “You can’t do this.” “This is crap.” “You are a terrible writer.”</a:t>
          </a:r>
          <a:endParaRPr lang="en-US" sz="1800" kern="1200" dirty="0"/>
        </a:p>
      </dsp:txBody>
      <dsp:txXfrm rot="5400000">
        <a:off x="4893599" y="-388575"/>
        <a:ext cx="1570579" cy="5101420"/>
      </dsp:txXfrm>
    </dsp:sp>
    <dsp:sp modelId="{31CD0862-F978-4567-B5A3-698149E6E663}">
      <dsp:nvSpPr>
        <dsp:cNvPr id="0" name=""/>
        <dsp:cNvSpPr/>
      </dsp:nvSpPr>
      <dsp:spPr>
        <a:xfrm>
          <a:off x="84208" y="1511345"/>
          <a:ext cx="2959762" cy="12666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rat in the basement</a:t>
          </a:r>
          <a:endParaRPr lang="en-US" sz="2400" kern="1200" dirty="0"/>
        </a:p>
      </dsp:txBody>
      <dsp:txXfrm>
        <a:off x="84208" y="1511345"/>
        <a:ext cx="2959762" cy="1266678"/>
      </dsp:txXfrm>
    </dsp:sp>
    <dsp:sp modelId="{38646E92-EE9D-4078-896A-18AAF79F2724}">
      <dsp:nvSpPr>
        <dsp:cNvPr id="0" name=""/>
        <dsp:cNvSpPr/>
      </dsp:nvSpPr>
      <dsp:spPr>
        <a:xfrm rot="5400000">
          <a:off x="4825530" y="1146710"/>
          <a:ext cx="1394187" cy="5091265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To start writing, I have  to tell myself that for now I can let the grass grow. And when I get involved, I forget about what was more important to do and become completely lost in time.</a:t>
          </a:r>
          <a:endParaRPr lang="en-US" sz="18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900" kern="1200"/>
        </a:p>
      </dsp:txBody>
      <dsp:txXfrm rot="5400000">
        <a:off x="4825530" y="1146710"/>
        <a:ext cx="1394187" cy="5091265"/>
      </dsp:txXfrm>
    </dsp:sp>
    <dsp:sp modelId="{1160E7B0-9165-4D41-85F4-36DE4DF5839F}">
      <dsp:nvSpPr>
        <dsp:cNvPr id="0" name=""/>
        <dsp:cNvSpPr/>
      </dsp:nvSpPr>
      <dsp:spPr>
        <a:xfrm>
          <a:off x="84208" y="3057062"/>
          <a:ext cx="2959762" cy="12666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Letting the grass grow</a:t>
          </a:r>
          <a:endParaRPr lang="en-US" sz="2400" kern="1200" dirty="0"/>
        </a:p>
      </dsp:txBody>
      <dsp:txXfrm>
        <a:off x="84208" y="3057062"/>
        <a:ext cx="2959762" cy="126667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041053-ECBF-4255-8879-1BA5895B88C9}">
      <dsp:nvSpPr>
        <dsp:cNvPr id="0" name=""/>
        <dsp:cNvSpPr/>
      </dsp:nvSpPr>
      <dsp:spPr>
        <a:xfrm>
          <a:off x="1372671" y="822797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26720" rIns="426720" bIns="426720" numCol="1" spcCol="1270" anchor="ctr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0" kern="1200" dirty="0" smtClean="0">
              <a:solidFill>
                <a:srgbClr val="FF0000"/>
              </a:solidFill>
            </a:rPr>
            <a:t>Bare</a:t>
          </a:r>
          <a:endParaRPr lang="en-US" sz="6000" kern="1200" dirty="0">
            <a:solidFill>
              <a:srgbClr val="FF0000"/>
            </a:solidFill>
          </a:endParaRPr>
        </a:p>
      </dsp:txBody>
      <dsp:txXfrm>
        <a:off x="1783990" y="822797"/>
        <a:ext cx="2159426" cy="1714687"/>
      </dsp:txXfrm>
    </dsp:sp>
    <dsp:sp modelId="{8707766B-589D-470C-A467-1B01E55FDC05}">
      <dsp:nvSpPr>
        <dsp:cNvPr id="0" name=""/>
        <dsp:cNvSpPr/>
      </dsp:nvSpPr>
      <dsp:spPr>
        <a:xfrm>
          <a:off x="1372671" y="2537484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26720" rIns="426720" bIns="426720" numCol="1" spcCol="1270" anchor="ctr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0" kern="1200" dirty="0" smtClean="0">
              <a:solidFill>
                <a:schemeClr val="bg1"/>
              </a:solidFill>
            </a:rPr>
            <a:t>Bear</a:t>
          </a:r>
          <a:endParaRPr lang="en-US" sz="6000" kern="1200" dirty="0">
            <a:solidFill>
              <a:schemeClr val="bg1"/>
            </a:solidFill>
          </a:endParaRPr>
        </a:p>
      </dsp:txBody>
      <dsp:txXfrm>
        <a:off x="1783990" y="2537484"/>
        <a:ext cx="2159426" cy="1714687"/>
      </dsp:txXfrm>
    </dsp:sp>
    <dsp:sp modelId="{A8120D8B-FE53-4902-BBF9-13D0E2C3BB29}">
      <dsp:nvSpPr>
        <dsp:cNvPr id="0" name=""/>
        <dsp:cNvSpPr/>
      </dsp:nvSpPr>
      <dsp:spPr>
        <a:xfrm>
          <a:off x="1607" y="137265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Spelling</a:t>
          </a:r>
          <a:endParaRPr lang="en-US" sz="1700" kern="1200" dirty="0"/>
        </a:p>
      </dsp:txBody>
      <dsp:txXfrm>
        <a:off x="1607" y="137265"/>
        <a:ext cx="1713830" cy="1713830"/>
      </dsp:txXfrm>
    </dsp:sp>
    <dsp:sp modelId="{89AB8282-91C9-4EE2-90FE-1A27467D5817}">
      <dsp:nvSpPr>
        <dsp:cNvPr id="0" name=""/>
        <dsp:cNvSpPr/>
      </dsp:nvSpPr>
      <dsp:spPr>
        <a:xfrm>
          <a:off x="5658854" y="731833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FF0000"/>
              </a:solidFill>
            </a:rPr>
            <a:t>When I get involved in writing I forget that the grass needs to be cut.</a:t>
          </a:r>
          <a:endParaRPr lang="en-US" sz="2000" kern="1200" dirty="0">
            <a:solidFill>
              <a:srgbClr val="FF0000"/>
            </a:solidFill>
          </a:endParaRPr>
        </a:p>
      </dsp:txBody>
      <dsp:txXfrm>
        <a:off x="6070173" y="731833"/>
        <a:ext cx="2159426" cy="1714687"/>
      </dsp:txXfrm>
    </dsp:sp>
    <dsp:sp modelId="{F75043A6-0F34-4ECD-BF82-6D5E394FB0ED}">
      <dsp:nvSpPr>
        <dsp:cNvPr id="0" name=""/>
        <dsp:cNvSpPr/>
      </dsp:nvSpPr>
      <dsp:spPr>
        <a:xfrm>
          <a:off x="5657247" y="2537484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When I get involved in writing</a:t>
          </a:r>
          <a:r>
            <a:rPr lang="en-US" sz="2000" kern="1200" dirty="0" smtClean="0">
              <a:solidFill>
                <a:srgbClr val="FF0000"/>
              </a:solidFill>
            </a:rPr>
            <a:t>, </a:t>
          </a:r>
          <a:r>
            <a:rPr lang="en-US" sz="2000" kern="1200" dirty="0" smtClean="0"/>
            <a:t>I forget that the grass needs to be cut.</a:t>
          </a:r>
          <a:endParaRPr lang="en-US" sz="2000" kern="1200" dirty="0"/>
        </a:p>
      </dsp:txBody>
      <dsp:txXfrm>
        <a:off x="6068566" y="2537484"/>
        <a:ext cx="2159426" cy="1714687"/>
      </dsp:txXfrm>
    </dsp:sp>
    <dsp:sp modelId="{A8880F3E-8CC3-4805-8926-BE86CCA1DCED}">
      <dsp:nvSpPr>
        <dsp:cNvPr id="0" name=""/>
        <dsp:cNvSpPr/>
      </dsp:nvSpPr>
      <dsp:spPr>
        <a:xfrm>
          <a:off x="4286183" y="137265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Punctuation</a:t>
          </a:r>
          <a:endParaRPr lang="en-US" sz="1700" kern="1200" dirty="0"/>
        </a:p>
      </dsp:txBody>
      <dsp:txXfrm>
        <a:off x="4286183" y="137265"/>
        <a:ext cx="1713830" cy="1713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931F2-3784-49A3-82F3-606340B06FDE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0D535-CD7E-4646-8D41-D18187D9E9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E6B08-094C-44E4-9950-66341E26AE90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55D27-7E82-45D8-8623-48DECBA29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E654-ADDB-4C1C-90FA-88B591912C40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50AC-5461-4E34-BC66-FAFE39384E8B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792A-304A-42BA-AD3F-D8AC13977608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E4FF-30CA-41C4-B5EC-777F4A032580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C9B7F-B255-4775-9B88-E51F98E1E583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AC2C-E6DE-4991-BFAF-9A1762333043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106-0F0F-4708-A3D7-85259A67F5A1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34A6-B46C-46F8-8B47-D5BF5DEB0227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D67-5C91-4256-B29A-A344730CCC2A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D1C17-CCFE-48CF-95D1-DC6598CC013B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A018-6D98-48BC-90C3-9CFD8739393F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4375E4-9E54-4A6E-879F-FBFA65F454F5}" type="datetime1">
              <a:rPr lang="en-US" smtClean="0"/>
              <a:pPr/>
              <a:t>3/22/2010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EN111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Lessons of writing for Bay Mills Community College students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SOURCES: Quotation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When you cannot or do not wish to change the words of your source, you must set the borrow information off by quotation marks. Attribution is part of quotation: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Wikipedia defines paraphrasing as “restatement of a text or passages, using other words.”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“Paraphrase is restatement of a text or passages,” says Wikipedia.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“Paraphrase,” according to Wikipedia, “is restatement of a text or passages, using other words.”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WE NEED TO PAY ATTENTION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name your source and use a variety of verbs or phrases of attribution</a:t>
            </a:r>
          </a:p>
          <a:p>
            <a:r>
              <a:rPr lang="en-US" dirty="0" smtClean="0"/>
              <a:t>Change most of the words from the source when you paraphrase</a:t>
            </a:r>
          </a:p>
          <a:p>
            <a:r>
              <a:rPr lang="en-US" dirty="0" smtClean="0"/>
              <a:t>When you choose to quote, make sure </a:t>
            </a:r>
          </a:p>
          <a:p>
            <a:pPr lvl="3"/>
            <a:r>
              <a:rPr lang="en-US" dirty="0" smtClean="0"/>
              <a:t>the borrowed words fit your own sentence</a:t>
            </a:r>
          </a:p>
          <a:p>
            <a:pPr lvl="3"/>
            <a:r>
              <a:rPr lang="en-US" dirty="0" smtClean="0"/>
              <a:t>t</a:t>
            </a:r>
            <a:r>
              <a:rPr lang="en-US" dirty="0" smtClean="0"/>
              <a:t>he borrowed words are exactly the same way as in your source</a:t>
            </a:r>
          </a:p>
          <a:p>
            <a:pPr lvl="3"/>
            <a:r>
              <a:rPr lang="en-US" dirty="0" smtClean="0"/>
              <a:t>t</a:t>
            </a:r>
            <a:r>
              <a:rPr lang="en-US" dirty="0" smtClean="0"/>
              <a:t>here are quotation marks around your borrowed words</a:t>
            </a:r>
          </a:p>
          <a:p>
            <a:pPr lvl="3"/>
            <a:r>
              <a:rPr lang="en-US" dirty="0" smtClean="0"/>
              <a:t>Punctuation is correct</a:t>
            </a:r>
          </a:p>
          <a:p>
            <a:r>
              <a:rPr lang="en-US" dirty="0" smtClean="0"/>
              <a:t>Longer quotes (longer than 40 words) are indented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Jump starting your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Your first writing topic is a composition of minimum 250-500 words on what is writing like to you</a:t>
            </a:r>
          </a:p>
          <a:p>
            <a:r>
              <a:rPr lang="en-US" dirty="0" smtClean="0"/>
              <a:t>Purpose: Introduce yourself  as a writer by finding creative comparisons for the act of writing (</a:t>
            </a:r>
            <a:r>
              <a:rPr lang="en-US" dirty="0" err="1" smtClean="0"/>
              <a:t>inform+entertain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Provide a writing sample that shows where your writing is at before you start this course</a:t>
            </a:r>
          </a:p>
          <a:p>
            <a:r>
              <a:rPr lang="en-US" dirty="0" smtClean="0"/>
              <a:t>Audience: Your teacher and other students in the class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med">
    <p:fade thruBlk="1"/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is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does not happen automatically</a:t>
            </a:r>
          </a:p>
          <a:p>
            <a:r>
              <a:rPr lang="en-US" dirty="0" smtClean="0"/>
              <a:t>It is a series of  steps that every writer has to follow one way or other: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PREWRITING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PLANNING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DRAFTING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REVISING</a:t>
            </a:r>
          </a:p>
          <a:p>
            <a:pPr>
              <a:buFont typeface="Wingdings" pitchFamily="2" charset="2"/>
              <a:buChar char="q"/>
            </a:pPr>
            <a:r>
              <a:rPr lang="en-US" smtClean="0"/>
              <a:t>PROOFREADING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ONE: PREWRITING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Think before you write!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295400" y="2514600"/>
            <a:ext cx="838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/>
          <p:nvPr/>
        </p:nvGraphicFramePr>
        <p:xfrm>
          <a:off x="1905000" y="2743200"/>
          <a:ext cx="6019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 TWO: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Start organizing what you have.</a:t>
            </a:r>
          </a:p>
          <a:p>
            <a:pPr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Cluster  your ideas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Find a thesis or main idea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Make an outline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Planning makes writing easy. Follow your outline like a roadmap or a blueprint. 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 THREE: DRAFTING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 FOUR: REVISING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Revision is seeing your writing with a new pair of eyes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Set your draft aside to be able to see it as “new”</a:t>
            </a:r>
          </a:p>
          <a:p>
            <a:r>
              <a:rPr lang="en-US" dirty="0" smtClean="0"/>
              <a:t>Find friendly readers </a:t>
            </a:r>
          </a:p>
          <a:p>
            <a:r>
              <a:rPr lang="en-US" dirty="0" smtClean="0"/>
              <a:t>Don’t be afraid of big changes</a:t>
            </a:r>
          </a:p>
          <a:p>
            <a:r>
              <a:rPr lang="en-US" dirty="0" smtClean="0"/>
              <a:t>Keep what is good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0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819400"/>
            <a:ext cx="1066800" cy="13670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FIVE: PROOFREAD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SOURCES: Paraphrasing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Paraphrasing means retelling something that you read or heard in your own words:</a:t>
            </a:r>
          </a:p>
          <a:p>
            <a:pPr>
              <a:buNone/>
            </a:pP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smtClean="0"/>
              <a:t>Source (police report):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“The signal was red.”  </a:t>
            </a:r>
          </a:p>
          <a:p>
            <a:pPr>
              <a:buNone/>
            </a:pPr>
            <a:r>
              <a:rPr lang="en-US" dirty="0" err="1" smtClean="0"/>
              <a:t>Paraphrasis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“The train was not allowed to proceed.”</a:t>
            </a:r>
          </a:p>
          <a:p>
            <a:pPr>
              <a:buNone/>
            </a:pPr>
            <a:r>
              <a:rPr lang="en-US" dirty="0" smtClean="0"/>
              <a:t>Even when you paraphrase, you need to mention  your source. This is called attribution:</a:t>
            </a:r>
          </a:p>
          <a:p>
            <a:r>
              <a:rPr lang="en-US" u="sng" dirty="0" smtClean="0">
                <a:solidFill>
                  <a:schemeClr val="bg1"/>
                </a:solidFill>
              </a:rPr>
              <a:t>The police report stated</a:t>
            </a:r>
            <a:r>
              <a:rPr lang="en-US" dirty="0" smtClean="0">
                <a:solidFill>
                  <a:schemeClr val="bg1"/>
                </a:solidFill>
              </a:rPr>
              <a:t> that the train was not allowed to proceed.</a:t>
            </a:r>
          </a:p>
          <a:p>
            <a:r>
              <a:rPr lang="en-US" u="sng" dirty="0" smtClean="0">
                <a:solidFill>
                  <a:schemeClr val="bg1"/>
                </a:solidFill>
              </a:rPr>
              <a:t>According to the police report</a:t>
            </a:r>
            <a:r>
              <a:rPr lang="en-US" dirty="0" smtClean="0">
                <a:solidFill>
                  <a:schemeClr val="bg1"/>
                </a:solidFill>
              </a:rPr>
              <a:t>, the train was not allowed to proceed.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216</TotalTime>
  <Words>840</Words>
  <Application>Microsoft Office PowerPoint</Application>
  <PresentationFormat>On-screen Show (4:3)</PresentationFormat>
  <Paragraphs>116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EN111</vt:lpstr>
      <vt:lpstr>Jump starting your writing</vt:lpstr>
      <vt:lpstr>Writing is a process</vt:lpstr>
      <vt:lpstr>STEP ONE: PREWRITING</vt:lpstr>
      <vt:lpstr>STEP TWO: PLANNING</vt:lpstr>
      <vt:lpstr>STEP THREE: DRAFTING</vt:lpstr>
      <vt:lpstr>STEP FOUR: REVISING </vt:lpstr>
      <vt:lpstr>STEP FIVE: PROOFREAD</vt:lpstr>
      <vt:lpstr>USING SOURCES: Paraphrasing</vt:lpstr>
      <vt:lpstr>USING SOURCES: Quotation</vt:lpstr>
      <vt:lpstr>WHAT DO WE NEED TO PAY ATTENTION TO?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EN111</dc:title>
  <dc:creator>ILDIKO MELIS</dc:creator>
  <cp:lastModifiedBy>Idelkio Mellis</cp:lastModifiedBy>
  <cp:revision>38</cp:revision>
  <dcterms:created xsi:type="dcterms:W3CDTF">2007-08-26T17:31:30Z</dcterms:created>
  <dcterms:modified xsi:type="dcterms:W3CDTF">2010-03-22T11:55:07Z</dcterms:modified>
</cp:coreProperties>
</file>