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57" r:id="rId5"/>
    <p:sldId id="259" r:id="rId6"/>
    <p:sldId id="258" r:id="rId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912" y="-96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1D78DC-C105-4AC7-A75A-FE03E73763B4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E969BC-48FE-4900-A5BD-AAA794903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8253359-915A-47CC-8892-392F171CC8E3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467DE1E-8236-49E0-B532-E83DF6447E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151AEC-15D1-4C20-B9EA-9A8CA67CF84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930C08C-34A9-4161-917E-213AF6EBF01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2CAC0E-5396-44B8-B3D8-6335FB69625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1F0489-31EE-4ECE-B1CA-BF41AABDFC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F1C227-4D15-4D81-B3F0-A2E56AC121B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48310A-3FED-46F9-8F4A-264E461912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1AFE05-0620-4D43-AED5-856FED1C8110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E80D503-2CC5-4DC7-A793-FE1E69F40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8DE0D-F30F-40A8-BC00-DD577243E701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1F2253-96FC-4909-918B-754DA7ED7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EE479-873F-45BF-BE62-23FC68EB067C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1635C-6E7F-4000-B6C0-BB5C4B82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1FE5C-980D-4F2E-B198-A4DE267D7B95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A6FC5-26D1-42A5-9FF1-7E41190A17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F49449-DCA5-431E-86DE-22D613EAFDA5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F5FFE19-D2EA-4876-A2B6-ED55472BC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9D8683-B116-4CE6-8DF5-2E90B340214A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FA6A7E-4D30-4A57-A5CB-BD4194ABDB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56D072B-8DA7-4ADB-A125-6EF729784E42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9AC23D-D4F0-4F2C-B0D8-10A98A9553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1402-459D-4EEE-BECA-8C31C13C4248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2B525-E692-444B-801B-E0A076DF95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0A3A745-82CD-4024-AA69-D0AB879EE83E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83AB88-6D63-4268-B25F-5BECE5FAE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BAD5AD-0127-49DD-A8E7-C824D220430F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35187-6580-4918-9D77-5798E42BC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98375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7400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98373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7398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7B265C8-D6E7-4DA9-9E76-75285B89286B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143910-590A-4EC9-91A2-D5EB8068C4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sndAc>
      <p:stSnd>
        <p:snd r:embed="rId1" name="breeze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25C9D61-95B8-4C6D-8182-B2BC205F10BC}" type="datetimeFigureOut">
              <a:rPr lang="en-US"/>
              <a:pPr>
                <a:defRPr/>
              </a:pPr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DC8E1B5-4544-4335-9426-2604DEC69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4" r:id="rId1"/>
    <p:sldLayoutId id="2147483899" r:id="rId2"/>
    <p:sldLayoutId id="2147483905" r:id="rId3"/>
    <p:sldLayoutId id="2147483906" r:id="rId4"/>
    <p:sldLayoutId id="2147483907" r:id="rId5"/>
    <p:sldLayoutId id="2147483900" r:id="rId6"/>
    <p:sldLayoutId id="2147483908" r:id="rId7"/>
    <p:sldLayoutId id="2147483901" r:id="rId8"/>
    <p:sldLayoutId id="2147483909" r:id="rId9"/>
    <p:sldLayoutId id="2147483902" r:id="rId10"/>
    <p:sldLayoutId id="2147483903" r:id="rId11"/>
  </p:sldLayoutIdLst>
  <p:transition>
    <p:sndAc>
      <p:stSnd>
        <p:snd r:embed="rId13" name="breeze.wav"/>
      </p:stSnd>
    </p:sndAc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Parallelism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914400" y="2835275"/>
            <a:ext cx="7772400" cy="150812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The poetry of </a:t>
            </a:r>
            <a:r>
              <a:rPr lang="en-US" dirty="0" smtClean="0"/>
              <a:t>non-fiction</a:t>
            </a:r>
            <a:r>
              <a:rPr lang="en-US" dirty="0" smtClean="0"/>
              <a:t> </a:t>
            </a:r>
            <a:r>
              <a:rPr lang="en-US" dirty="0" smtClean="0"/>
              <a:t>writing: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is parallelism?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  <a:defRPr/>
            </a:pPr>
            <a:r>
              <a:rPr lang="en-US" dirty="0" smtClean="0"/>
              <a:t>Harmony, order, coordination, pattern. Our mind is responding to patterns.</a:t>
            </a:r>
          </a:p>
          <a:p>
            <a:pPr eaLnBrk="1" hangingPunct="1">
              <a:defRPr/>
            </a:pPr>
            <a:r>
              <a:rPr lang="en-US" dirty="0" smtClean="0"/>
              <a:t>Finish the line. Choose the most suitable continuation for this series of signs: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  			a. b.  c.</a:t>
            </a: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1, 4,  </a:t>
            </a:r>
            <a:r>
              <a:rPr lang="en-US" dirty="0" smtClean="0">
                <a:sym typeface="Wingdings"/>
              </a:rPr>
              <a:t>9, 16, </a:t>
            </a:r>
            <a:r>
              <a:rPr lang="en-US" dirty="0" smtClean="0">
                <a:sym typeface="Wingdings"/>
              </a:rPr>
              <a:t>			a. </a:t>
            </a:r>
            <a:r>
              <a:rPr lang="en-US" dirty="0" smtClean="0">
                <a:sym typeface="Wingdings"/>
              </a:rPr>
              <a:t>18 </a:t>
            </a:r>
            <a:r>
              <a:rPr lang="en-US" dirty="0" smtClean="0">
                <a:sym typeface="Wingdings"/>
              </a:rPr>
              <a:t>b. </a:t>
            </a:r>
            <a:r>
              <a:rPr lang="en-US" dirty="0" smtClean="0">
                <a:sym typeface="Wingdings"/>
              </a:rPr>
              <a:t>34 </a:t>
            </a:r>
            <a:r>
              <a:rPr lang="en-US" dirty="0" smtClean="0">
                <a:sym typeface="Wingdings"/>
              </a:rPr>
              <a:t>c. </a:t>
            </a:r>
            <a:r>
              <a:rPr lang="en-US" dirty="0" smtClean="0">
                <a:sym typeface="Wingdings"/>
              </a:rPr>
              <a:t>25</a:t>
            </a:r>
            <a:endParaRPr lang="en-US" dirty="0" smtClean="0">
              <a:sym typeface="Wingdings"/>
            </a:endParaRP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			a. b. c.</a:t>
            </a: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Apples, oranges		a. peas b. fish c. 						blueberries</a:t>
            </a:r>
          </a:p>
          <a:p>
            <a:pPr marL="582613" indent="-514350" eaLnBrk="1" hangingPunct="1">
              <a:buFont typeface="Wingdings" pitchFamily="2" charset="2"/>
              <a:buNone/>
              <a:defRPr/>
            </a:pPr>
            <a:endParaRPr lang="en-US" dirty="0" smtClean="0">
              <a:sym typeface="Wingdings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Order, logic, harmony and expectation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dirty="0" smtClean="0">
              <a:sym typeface="Wingdings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   </a:t>
            </a: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1,  4,  9, </a:t>
            </a:r>
            <a:r>
              <a:rPr lang="en-US" dirty="0" smtClean="0">
                <a:sym typeface="Wingdings"/>
              </a:rPr>
              <a:t>16, 25</a:t>
            </a:r>
            <a:endParaRPr lang="en-US" dirty="0" smtClean="0">
              <a:sym typeface="Wingdings"/>
            </a:endParaRPr>
          </a:p>
          <a:p>
            <a:pPr marL="582613" indent="-514350" eaLnBrk="1" hangingPunct="1">
              <a:buFont typeface="Wingdings" pitchFamily="2" charset="2"/>
              <a:buNone/>
              <a:defRPr/>
            </a:pPr>
            <a:endParaRPr lang="en-US" dirty="0" smtClean="0">
              <a:sym typeface="Wingdings"/>
            </a:endParaRP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 </a:t>
            </a:r>
          </a:p>
          <a:p>
            <a:pPr marL="582613" indent="-514350" eaLnBrk="1" hangingPunct="1">
              <a:buFont typeface="Wingdings" pitchFamily="2" charset="2"/>
              <a:buNone/>
              <a:defRPr/>
            </a:pPr>
            <a:r>
              <a:rPr lang="en-US" dirty="0" smtClean="0">
                <a:sym typeface="Wingdings"/>
              </a:rPr>
              <a:t>Apples, oranges and blueberries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Parallel words and phrases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Jane likes hiking, swimming and weight lifting.</a:t>
            </a:r>
          </a:p>
          <a:p>
            <a:pPr eaLnBrk="1" hangingPunct="1"/>
            <a:r>
              <a:rPr lang="en-US" smtClean="0"/>
              <a:t>Mary likes to hike, to swim and to lift weight.</a:t>
            </a:r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Mary likes to hike, swim and lift weight.</a:t>
            </a:r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Faulty or missing parallelism:</a:t>
            </a:r>
            <a:endParaRPr lang="en-US" dirty="0"/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Mary likes to hike, swimming and lifts weight.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Apples, eating oranges and to go to eat coconuts with my friends are my favorite fruits.</a:t>
            </a:r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Rule: Do not mix forms</a:t>
            </a:r>
            <a:endParaRPr lang="en-US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Not parallel: </a:t>
            </a:r>
          </a:p>
          <a:p>
            <a:pPr eaLnBrk="1" hangingPunct="1"/>
            <a:endParaRPr lang="en-US" smtClean="0"/>
          </a:p>
          <a:p>
            <a:pPr eaLnBrk="1" hangingPunct="1">
              <a:buFont typeface="Wingdings" pitchFamily="2" charset="2"/>
              <a:buNone/>
            </a:pPr>
            <a:r>
              <a:rPr lang="en-US" smtClean="0">
                <a:solidFill>
                  <a:srgbClr val="FF0000"/>
                </a:solidFill>
              </a:rPr>
              <a:t>To handle stress, I walked with my boyfriend, writing in my diary and exercise.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Parallel: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To handle stress, I walk with my boyfriend, write in my diary and exercise.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mtClean="0"/>
              <a:t>Walking with my boyfriend, writing in my diary and exercising are three ways I handle stress.</a:t>
            </a:r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ransition>
    <p:sndAc>
      <p:stSnd>
        <p:snd r:embed="rId3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320</TotalTime>
  <Words>206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Parallelism</vt:lpstr>
      <vt:lpstr>What is parallelism?</vt:lpstr>
      <vt:lpstr>Order, logic, harmony and expectation</vt:lpstr>
      <vt:lpstr>Parallel words and phrases</vt:lpstr>
      <vt:lpstr>Faulty or missing parallelism:</vt:lpstr>
      <vt:lpstr>Rule: Do not mix forms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ILDIKO MELIS</dc:creator>
  <cp:lastModifiedBy>Idelkio Mellis</cp:lastModifiedBy>
  <cp:revision>44</cp:revision>
  <dcterms:created xsi:type="dcterms:W3CDTF">2007-10-15T04:38:32Z</dcterms:created>
  <dcterms:modified xsi:type="dcterms:W3CDTF">2010-01-28T02:17:47Z</dcterms:modified>
</cp:coreProperties>
</file>