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38" autoAdjust="0"/>
    <p:restoredTop sz="94660"/>
  </p:normalViewPr>
  <p:slideViewPr>
    <p:cSldViewPr>
      <p:cViewPr varScale="1">
        <p:scale>
          <a:sx n="66" d="100"/>
          <a:sy n="66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C9D3EE-208D-41C2-AB37-E932418A0990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8A401FC-0B25-4D71-9E85-3A17ECC00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975104"/>
          </a:xfrm>
        </p:spPr>
        <p:txBody>
          <a:bodyPr/>
          <a:lstStyle/>
          <a:p>
            <a:r>
              <a:rPr lang="en-US" dirty="0" smtClean="0"/>
              <a:t>From DNA </a:t>
            </a:r>
            <a:r>
              <a:rPr lang="en-US" dirty="0" smtClean="0"/>
              <a:t>analysis to Native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7772400" cy="1508760"/>
          </a:xfrm>
        </p:spPr>
        <p:txBody>
          <a:bodyPr>
            <a:normAutofit/>
          </a:bodyPr>
          <a:lstStyle/>
          <a:p>
            <a:r>
              <a:rPr lang="en-US" dirty="0" smtClean="0"/>
              <a:t>Marilyn </a:t>
            </a:r>
            <a:r>
              <a:rPr lang="en-US" dirty="0" err="1" smtClean="0"/>
              <a:t>Pellar</a:t>
            </a:r>
            <a:endParaRPr lang="en-US" dirty="0" smtClean="0"/>
          </a:p>
          <a:p>
            <a:r>
              <a:rPr lang="en-US" dirty="0" smtClean="0"/>
              <a:t>Tara Tremblay</a:t>
            </a:r>
          </a:p>
          <a:p>
            <a:r>
              <a:rPr lang="en-US" dirty="0" smtClean="0"/>
              <a:t>Caroline Kennedy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636040"/>
          </a:xfrm>
        </p:spPr>
        <p:txBody>
          <a:bodyPr/>
          <a:lstStyle/>
          <a:p>
            <a:pPr algn="ctr"/>
            <a:r>
              <a:rPr lang="en-US" dirty="0" smtClean="0"/>
              <a:t>The blood quantum system may be a hard way to give proof if a person is Native American and that’s why the best way to know is looking at ones cultural beliefs or traditions.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Studies</a:t>
            </a:r>
            <a:br>
              <a:rPr lang="en-US" dirty="0" smtClean="0"/>
            </a:br>
            <a:r>
              <a:rPr lang="en-US" sz="2000" dirty="0" smtClean="0"/>
              <a:t>Caroline Kennedy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Native Americans have been in America longer than most other cultures</a:t>
            </a:r>
          </a:p>
          <a:p>
            <a:r>
              <a:rPr lang="en-US" dirty="0" smtClean="0"/>
              <a:t>Their culture is rich, full of </a:t>
            </a:r>
            <a:r>
              <a:rPr lang="en-US" dirty="0" smtClean="0"/>
              <a:t>wisdom </a:t>
            </a:r>
            <a:r>
              <a:rPr lang="en-US" dirty="0" smtClean="0"/>
              <a:t>and spirituality</a:t>
            </a:r>
          </a:p>
          <a:p>
            <a:r>
              <a:rPr lang="en-US" dirty="0" smtClean="0"/>
              <a:t>Native Americans and their traditions have influenced American culture</a:t>
            </a:r>
            <a:endParaRPr lang="en-US" dirty="0"/>
          </a:p>
        </p:txBody>
      </p:sp>
      <p:pic>
        <p:nvPicPr>
          <p:cNvPr id="5" name="Content Placeholder 4" descr="NativeAmerican_Regal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9275" y="1447800"/>
            <a:ext cx="3076843" cy="4848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Native American spirituality have influenced many American’s beliefs</a:t>
            </a:r>
          </a:p>
          <a:p>
            <a:pPr lvl="1"/>
            <a:r>
              <a:rPr lang="en-US" dirty="0" smtClean="0"/>
              <a:t>Taking care of the environment</a:t>
            </a:r>
          </a:p>
          <a:p>
            <a:pPr lvl="1"/>
            <a:r>
              <a:rPr lang="en-US" dirty="0" smtClean="0"/>
              <a:t>Keeping connected with the body and surroundings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pray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6996" y="1770063"/>
            <a:ext cx="3396884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Native American art</a:t>
            </a:r>
          </a:p>
          <a:p>
            <a:pPr lvl="1"/>
            <a:r>
              <a:rPr lang="en-US" dirty="0" smtClean="0"/>
              <a:t>Influenced many popular fashion designers  and paved the way for unknown designers</a:t>
            </a:r>
          </a:p>
          <a:p>
            <a:pPr lvl="1"/>
            <a:r>
              <a:rPr lang="en-US" dirty="0" smtClean="0"/>
              <a:t>Their music influenced bands, such as Fever Ray a small band from Sweden whose roots are in America </a:t>
            </a:r>
          </a:p>
        </p:txBody>
      </p:sp>
      <p:pic>
        <p:nvPicPr>
          <p:cNvPr id="5" name="Content Placeholder 4" descr="GreenCornGathering336x450jp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5238" y="1889919"/>
            <a:ext cx="32004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well the Native American Governmental beliefs have influenced our Government</a:t>
            </a:r>
          </a:p>
          <a:p>
            <a:pPr lvl="1"/>
            <a:r>
              <a:rPr lang="en-US" dirty="0" smtClean="0"/>
              <a:t>Checks and balances taken from Native culture</a:t>
            </a:r>
          </a:p>
          <a:p>
            <a:pPr lvl="1"/>
            <a:r>
              <a:rPr lang="en-US" dirty="0" smtClean="0"/>
              <a:t>Our governments system is similar to the Native Americans </a:t>
            </a:r>
            <a:endParaRPr lang="en-US" dirty="0"/>
          </a:p>
        </p:txBody>
      </p:sp>
      <p:pic>
        <p:nvPicPr>
          <p:cNvPr id="5" name="Content Placeholder 4" descr="checks%20and%20balanc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6638" y="1828800"/>
            <a:ext cx="3657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dirty="0" smtClean="0"/>
              <a:t>DNA Analysis</a:t>
            </a:r>
            <a:br>
              <a:rPr lang="en-US" dirty="0" smtClean="0"/>
            </a:br>
            <a:r>
              <a:rPr lang="en-US" sz="2000" dirty="0" smtClean="0"/>
              <a:t>Marilyn </a:t>
            </a:r>
            <a:r>
              <a:rPr lang="en-US" sz="2000" dirty="0" err="1" smtClean="0"/>
              <a:t>Pellar</a:t>
            </a: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DNA is the basic building block of life </a:t>
            </a:r>
          </a:p>
          <a:p>
            <a:r>
              <a:rPr lang="en-US" dirty="0" smtClean="0"/>
              <a:t> Every persons DNA is unique except for identical twins </a:t>
            </a:r>
          </a:p>
          <a:p>
            <a:r>
              <a:rPr lang="en-US" dirty="0" smtClean="0"/>
              <a:t> DNA can be found as hair, skin, or any bodily fluids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01-coll-dna-knoll-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6213" y="1600200"/>
            <a:ext cx="2838450" cy="42711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used to identify diseases </a:t>
            </a:r>
          </a:p>
          <a:p>
            <a:r>
              <a:rPr lang="en-US" dirty="0" smtClean="0"/>
              <a:t>Can be used to identify criminals and link them to crime scenes </a:t>
            </a:r>
          </a:p>
          <a:p>
            <a:r>
              <a:rPr lang="en-US" dirty="0" smtClean="0"/>
              <a:t>Increases public safety by catching serial burglars who tend to also be guilty of more violent crimes such as rape and murder </a:t>
            </a:r>
            <a:endParaRPr lang="en-US" dirty="0"/>
          </a:p>
        </p:txBody>
      </p:sp>
      <p:pic>
        <p:nvPicPr>
          <p:cNvPr id="5" name="Content Placeholder 4" descr="PAD36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4272756"/>
            <a:ext cx="1905000" cy="2585244"/>
          </a:xfrm>
        </p:spPr>
      </p:pic>
      <p:pic>
        <p:nvPicPr>
          <p:cNvPr id="6" name="Picture 5" descr="waynesworld-fe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766615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Helps free wrongly convicted people </a:t>
            </a:r>
          </a:p>
          <a:p>
            <a:r>
              <a:rPr lang="en-US" dirty="0" smtClean="0"/>
              <a:t>Solves many cold case files and finds the criminals who have ran free for years </a:t>
            </a:r>
          </a:p>
          <a:p>
            <a:r>
              <a:rPr lang="en-US" dirty="0" smtClean="0"/>
              <a:t>Some oppose DNA analysis because they believe it invades privacy and its not always reliable because it could be contaminated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Courtro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7" y="1828800"/>
            <a:ext cx="4385997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7467600" cy="1874040"/>
          </a:xfrm>
        </p:spPr>
        <p:txBody>
          <a:bodyPr/>
          <a:lstStyle/>
          <a:p>
            <a:pPr algn="ctr"/>
            <a:r>
              <a:rPr lang="en-US" dirty="0" smtClean="0"/>
              <a:t>DNA Analysis can be used to prove the ethnicity of Native Americans.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Blood Quantum</a:t>
            </a:r>
            <a:br>
              <a:rPr lang="en-US" dirty="0" smtClean="0"/>
            </a:br>
            <a:r>
              <a:rPr lang="en-US" sz="2000" dirty="0" smtClean="0"/>
              <a:t>Tara Tremblay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blood quantum law?</a:t>
            </a:r>
          </a:p>
          <a:p>
            <a:pPr lvl="1"/>
            <a:r>
              <a:rPr lang="en-US" dirty="0" smtClean="0"/>
              <a:t>This is the system that measures the degree of Native American blood one has in order to claim their ethnicity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</a:p>
          <a:p>
            <a:pPr lvl="1"/>
            <a:r>
              <a:rPr lang="en-US" dirty="0" smtClean="0"/>
              <a:t>Divide the number of generations – all ancestors– pure-blood by the number of marriages that aren’t pure-blood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U.S. government and Native American tribes don’t like how the system is set up but no one can agree on another way</a:t>
            </a:r>
          </a:p>
          <a:p>
            <a:r>
              <a:rPr lang="en-US" dirty="0" smtClean="0"/>
              <a:t>This system was created by European Americans in the 1700’s but wasn’t in full operation by all tribes until the Indian Reorganization Act of 1934</a:t>
            </a:r>
            <a:endParaRPr lang="en-US" dirty="0"/>
          </a:p>
        </p:txBody>
      </p:sp>
      <p:pic>
        <p:nvPicPr>
          <p:cNvPr id="5" name="Content Placeholder 4" descr="img01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138" y="2057400"/>
            <a:ext cx="40386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apply to the BIA (Bureau of Indian Affairs)  a person needs</a:t>
            </a:r>
          </a:p>
          <a:p>
            <a:pPr lvl="1"/>
            <a:r>
              <a:rPr lang="en-US" dirty="0" smtClean="0"/>
              <a:t>an entire family line to show proof</a:t>
            </a:r>
          </a:p>
          <a:p>
            <a:pPr lvl="1"/>
            <a:r>
              <a:rPr lang="en-US" dirty="0" smtClean="0"/>
              <a:t>Birth Certificate</a:t>
            </a:r>
          </a:p>
          <a:p>
            <a:pPr lvl="1"/>
            <a:r>
              <a:rPr lang="en-US" dirty="0" smtClean="0"/>
              <a:t>Social Security number</a:t>
            </a:r>
            <a:endParaRPr lang="en-US" dirty="0"/>
          </a:p>
        </p:txBody>
      </p:sp>
      <p:pic>
        <p:nvPicPr>
          <p:cNvPr id="5" name="Content Placeholder 4" descr="social_security_626_artic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24000"/>
            <a:ext cx="3124200" cy="2133600"/>
          </a:xfrm>
        </p:spPr>
      </p:pic>
      <p:pic>
        <p:nvPicPr>
          <p:cNvPr id="6" name="Picture 5" descr="Birth_Certificat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33801"/>
            <a:ext cx="3276600" cy="2625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other ethnicity has to use this type of system in order to claim ethnicity and receive benefits from it</a:t>
            </a:r>
          </a:p>
          <a:p>
            <a:r>
              <a:rPr lang="en-US" dirty="0" smtClean="0"/>
              <a:t>This system has shown to have errors and can be untrue due to past records not being recorded correctly </a:t>
            </a:r>
            <a:endParaRPr lang="en-US" dirty="0"/>
          </a:p>
        </p:txBody>
      </p:sp>
      <p:pic>
        <p:nvPicPr>
          <p:cNvPr id="5" name="Content Placeholder 4" descr="275px-Assmilation_of_Native_America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1828800"/>
            <a:ext cx="3150545" cy="47952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141</TotalTime>
  <Words>426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From DNA analysis to Native studies</vt:lpstr>
      <vt:lpstr>DNA Analysis Marilyn Pellar  </vt:lpstr>
      <vt:lpstr>Slide 3</vt:lpstr>
      <vt:lpstr>Slide 4</vt:lpstr>
      <vt:lpstr>Slide 5</vt:lpstr>
      <vt:lpstr>Native American Blood Quantum Tara Tremblay</vt:lpstr>
      <vt:lpstr>Slide 7</vt:lpstr>
      <vt:lpstr>Slide 8</vt:lpstr>
      <vt:lpstr>Slide 9</vt:lpstr>
      <vt:lpstr>Slide 10</vt:lpstr>
      <vt:lpstr>Native Studies Caroline Kennedy</vt:lpstr>
      <vt:lpstr>Slide 12</vt:lpstr>
      <vt:lpstr>Slide 13</vt:lpstr>
      <vt:lpstr>Slide 14</vt:lpstr>
    </vt:vector>
  </TitlesOfParts>
  <Company>Bay Mills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kennedycs</dc:creator>
  <cp:lastModifiedBy>kennedycs</cp:lastModifiedBy>
  <cp:revision>17</cp:revision>
  <dcterms:created xsi:type="dcterms:W3CDTF">2009-12-01T20:12:11Z</dcterms:created>
  <dcterms:modified xsi:type="dcterms:W3CDTF">2009-12-08T20:40:36Z</dcterms:modified>
</cp:coreProperties>
</file>