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D1B86-71A4-423C-8405-54B755D94BCF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8F715-1E08-4635-983A-E3C0AA6F1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8F715-1E08-4635-983A-E3C0AA6F16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8F715-1E08-4635-983A-E3C0AA6F16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8F715-1E08-4635-983A-E3C0AA6F16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8F715-1E08-4635-983A-E3C0AA6F16B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8F715-1E08-4635-983A-E3C0AA6F16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8F715-1E08-4635-983A-E3C0AA6F16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7AF5AE8-07DA-4619-A536-5C13A8367B10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606417A-C444-436C-96AD-8A375AA46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SENTENCE EXERCISES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EN111, Winter, 2010</a:t>
            </a:r>
          </a:p>
          <a:p>
            <a:r>
              <a:rPr lang="en-US" dirty="0" err="1" smtClean="0"/>
              <a:t>Melis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elements of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Words: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a, the, house, day, my,</a:t>
            </a:r>
            <a:endParaRPr lang="en-US" dirty="0" smtClean="0"/>
          </a:p>
          <a:p>
            <a:r>
              <a:rPr lang="en-US" dirty="0" smtClean="0"/>
              <a:t>Phrases: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in the house, my day</a:t>
            </a:r>
          </a:p>
          <a:p>
            <a:r>
              <a:rPr lang="en-US" dirty="0" smtClean="0"/>
              <a:t>Clauses</a:t>
            </a:r>
          </a:p>
          <a:p>
            <a:pPr lvl="1"/>
            <a:r>
              <a:rPr lang="en-US" u="sng" dirty="0" smtClean="0"/>
              <a:t>Dependent or subordinate </a:t>
            </a:r>
            <a:r>
              <a:rPr lang="en-US" dirty="0" smtClean="0"/>
              <a:t>(cannot stand on its own)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When I am in the house. 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When I am in the house, I am not cold. </a:t>
            </a:r>
            <a:r>
              <a:rPr lang="en-US" dirty="0" smtClean="0"/>
              <a:t>(complex)</a:t>
            </a:r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 am not cold when I am in the house. </a:t>
            </a:r>
            <a:r>
              <a:rPr lang="en-US" dirty="0" smtClean="0"/>
              <a:t>(complex)</a:t>
            </a:r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r>
              <a:rPr lang="en-US" u="sng" dirty="0" smtClean="0"/>
              <a:t>Independen</a:t>
            </a:r>
            <a:r>
              <a:rPr lang="en-US" dirty="0" smtClean="0"/>
              <a:t>t (Can be punctuated as a sentence)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 am in the house.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88136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SIMPLE SENTENCES: Subject and verb (multiple subjects or verbs +adverbs, adjectives)</a:t>
            </a:r>
            <a:endParaRPr lang="en-U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lawyer had a bad feeling.</a:t>
            </a:r>
          </a:p>
          <a:p>
            <a:r>
              <a:rPr lang="en-US" dirty="0" smtClean="0"/>
              <a:t>Her client was withholding information.</a:t>
            </a:r>
          </a:p>
          <a:p>
            <a:r>
              <a:rPr lang="en-US" dirty="0" smtClean="0"/>
              <a:t>The case was getting more complicated by the day.</a:t>
            </a:r>
          </a:p>
          <a:p>
            <a:r>
              <a:rPr lang="en-US" dirty="0" smtClean="0"/>
              <a:t>She was tired and frustrated.</a:t>
            </a:r>
          </a:p>
          <a:p>
            <a:r>
              <a:rPr lang="en-US" dirty="0" smtClean="0"/>
              <a:t>When will all this end?</a:t>
            </a:r>
          </a:p>
          <a:p>
            <a:r>
              <a:rPr lang="en-US" dirty="0" smtClean="0"/>
              <a:t>On Saturday, she had another appointment.</a:t>
            </a:r>
          </a:p>
          <a:p>
            <a:r>
              <a:rPr lang="en-US" dirty="0" smtClean="0"/>
              <a:t>Suddenly, she decided to wear her five-thousand dollar two-piece pin-stripe pants suit and a pair of Oxford shoes with high heels for this meeting.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smtClean="0">
                <a:solidFill>
                  <a:schemeClr val="accent2">
                    <a:lumMod val="75000"/>
                  </a:schemeClr>
                </a:solidFill>
              </a:rPr>
              <a:t>FANBOYS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COMBINATION: COORDINATION 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COMPOUNDS (for, and, nor, but, or, yet, so)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lawyer had a bad feeling,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but</a:t>
            </a:r>
            <a:r>
              <a:rPr lang="en-US" dirty="0" smtClean="0"/>
              <a:t> her client was withholding information.</a:t>
            </a:r>
          </a:p>
          <a:p>
            <a:r>
              <a:rPr lang="en-US" dirty="0" smtClean="0"/>
              <a:t>The case was getting more complicated by the day,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and</a:t>
            </a:r>
            <a:r>
              <a:rPr lang="en-US" dirty="0" smtClean="0"/>
              <a:t> she was tired and frustrated.</a:t>
            </a:r>
          </a:p>
          <a:p>
            <a:r>
              <a:rPr lang="en-US" dirty="0" smtClean="0"/>
              <a:t>When will all this end,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or</a:t>
            </a:r>
            <a:r>
              <a:rPr lang="en-US" dirty="0" smtClean="0"/>
              <a:t> when can we go home?</a:t>
            </a:r>
          </a:p>
          <a:p>
            <a:r>
              <a:rPr lang="en-US" dirty="0" smtClean="0"/>
              <a:t>On Saturday, she had another appointment,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so</a:t>
            </a:r>
            <a:r>
              <a:rPr lang="en-US" dirty="0" smtClean="0"/>
              <a:t> she decided to wear her five-thousand dollar two-piece pin-stripe pants suit and a pair of Oxford shoes with high heels for this meeting.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DEPENDENT CLAUSE COMBINATION: subordination (complex)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lawyer had a bad feeling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en-US" dirty="0" smtClean="0"/>
              <a:t> her client was withholding information.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As</a:t>
            </a:r>
            <a:r>
              <a:rPr lang="en-US" dirty="0" smtClean="0"/>
              <a:t> the case was getting more complicated by the </a:t>
            </a:r>
            <a:r>
              <a:rPr lang="en-US" dirty="0" err="1" smtClean="0"/>
              <a:t>day,she</a:t>
            </a:r>
            <a:r>
              <a:rPr lang="en-US" dirty="0" smtClean="0"/>
              <a:t> was tired and frustrated.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When</a:t>
            </a:r>
            <a:r>
              <a:rPr lang="en-US" dirty="0" smtClean="0"/>
              <a:t> all this ends, we will have learned something.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Because</a:t>
            </a:r>
            <a:r>
              <a:rPr lang="en-US" dirty="0" smtClean="0"/>
              <a:t> on Saturday she had another </a:t>
            </a:r>
            <a:r>
              <a:rPr lang="en-US" dirty="0" err="1" smtClean="0"/>
              <a:t>appointment,she</a:t>
            </a:r>
            <a:r>
              <a:rPr lang="en-US" dirty="0" smtClean="0"/>
              <a:t> decided to wear her five-thousand dollar two-piece pin-stripe pants suit and a pair of Oxford shoes with high heels for this meeting.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78536"/>
          </a:xfrm>
        </p:spPr>
        <p:txBody>
          <a:bodyPr/>
          <a:lstStyle/>
          <a:p>
            <a:r>
              <a:rPr lang="en-US" dirty="0" smtClean="0"/>
              <a:t>PRACTICE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coffee was brewing. The pleasant aroma filled the kitchen.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COORDINATION:</a:t>
            </a:r>
          </a:p>
          <a:p>
            <a:r>
              <a:rPr lang="en-US" dirty="0" smtClean="0"/>
              <a:t>The coffee was brewing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and </a:t>
            </a:r>
            <a:r>
              <a:rPr lang="en-US" dirty="0" smtClean="0"/>
              <a:t>pleasant aroma filled the kitchen.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SUBORDINATION: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When </a:t>
            </a:r>
            <a:r>
              <a:rPr lang="en-US" dirty="0" smtClean="0"/>
              <a:t>the coffee was brewing, the pleasant aroma filled the kitchen.</a:t>
            </a:r>
          </a:p>
          <a:p>
            <a:r>
              <a:rPr lang="en-US" dirty="0" smtClean="0"/>
              <a:t>The pleasant aroma filled the kitchen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when </a:t>
            </a:r>
            <a:r>
              <a:rPr lang="en-US" dirty="0" smtClean="0"/>
              <a:t>the coffee </a:t>
            </a:r>
            <a:r>
              <a:rPr lang="en-US" smtClean="0"/>
              <a:t>was brewing. </a:t>
            </a:r>
            <a:endParaRPr lang="en-US" dirty="0" smtClean="0"/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</TotalTime>
  <Words>414</Words>
  <Application>Microsoft Office PowerPoint</Application>
  <PresentationFormat>On-screen Show (4:3)</PresentationFormat>
  <Paragraphs>44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SENTENCE EXERCISES</vt:lpstr>
      <vt:lpstr>The elements of language</vt:lpstr>
      <vt:lpstr>SIMPLE SENTENCES: Subject and verb (multiple subjects or verbs +adverbs, adjectives)</vt:lpstr>
      <vt:lpstr>FANBOYS COMBINATION: COORDINATION OR COMPOUNDS (for, and, nor, but, or, yet, so)</vt:lpstr>
      <vt:lpstr>DEPENDENT CLAUSE COMBINATION: subordination (complex)</vt:lpstr>
      <vt:lpstr>PRACTICE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Idelkio Mellis</dc:creator>
  <cp:lastModifiedBy>Idelkio Mellis</cp:lastModifiedBy>
  <cp:revision>14</cp:revision>
  <dcterms:created xsi:type="dcterms:W3CDTF">2009-03-31T12:54:46Z</dcterms:created>
  <dcterms:modified xsi:type="dcterms:W3CDTF">2010-02-09T22:28:13Z</dcterms:modified>
</cp:coreProperties>
</file>