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 id="2147483960" r:id="rId2"/>
  </p:sldMasterIdLst>
  <p:notesMasterIdLst>
    <p:notesMasterId r:id="rId12"/>
  </p:notesMasterIdLst>
  <p:sldIdLst>
    <p:sldId id="256" r:id="rId3"/>
    <p:sldId id="257" r:id="rId4"/>
    <p:sldId id="258" r:id="rId5"/>
    <p:sldId id="259" r:id="rId6"/>
    <p:sldId id="260" r:id="rId7"/>
    <p:sldId id="261" r:id="rId8"/>
    <p:sldId id="262" r:id="rId9"/>
    <p:sldId id="263"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14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24A0781-0A64-4971-9E62-030E08D3AF5D}" type="datetimeFigureOut">
              <a:rPr lang="en-US" smtClean="0"/>
              <a:pPr/>
              <a:t>9/15/2009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7EC104-2E75-4EF2-BE1A-271294CF639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7EC104-2E75-4EF2-BE1A-271294CF639F}"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7EC104-2E75-4EF2-BE1A-271294CF639F}"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7EC104-2E75-4EF2-BE1A-271294CF639F}"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7EC104-2E75-4EF2-BE1A-271294CF639F}"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7EC104-2E75-4EF2-BE1A-271294CF639F}"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7EC104-2E75-4EF2-BE1A-271294CF639F}"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7EC104-2E75-4EF2-BE1A-271294CF639F}"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7EC104-2E75-4EF2-BE1A-271294CF639F}"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37EC104-2E75-4EF2-BE1A-271294CF639F}"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auto">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279525" y="1600200"/>
            <a:ext cx="7085013" cy="1066800"/>
          </a:xfrm>
        </p:spPr>
        <p:txBody>
          <a:bodyPr/>
          <a:lstStyle>
            <a:lvl1pPr>
              <a:defRPr/>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1279525" y="2819400"/>
            <a:ext cx="5256213" cy="1143000"/>
          </a:xfrm>
        </p:spPr>
        <p:txBody>
          <a:bodyPr/>
          <a:lstStyle>
            <a:lvl1pPr marL="0" indent="0">
              <a:buFontTx/>
              <a:buNone/>
              <a:defRPr/>
            </a:lvl1pPr>
          </a:lstStyle>
          <a:p>
            <a:r>
              <a:rPr lang="en-US" smtClean="0"/>
              <a:t>Click to edit Master subtitle style</a:t>
            </a:r>
            <a:endParaRPr lang="en-US"/>
          </a:p>
        </p:txBody>
      </p:sp>
      <p:sp>
        <p:nvSpPr>
          <p:cNvPr id="3076" name="Rectangle 4"/>
          <p:cNvSpPr>
            <a:spLocks noGrp="1" noChangeArrowheads="1"/>
          </p:cNvSpPr>
          <p:nvPr>
            <p:ph type="dt" sz="half" idx="2"/>
          </p:nvPr>
        </p:nvSpPr>
        <p:spPr/>
        <p:txBody>
          <a:bodyPr/>
          <a:lstStyle>
            <a:lvl1pPr>
              <a:defRPr/>
            </a:lvl1pPr>
          </a:lstStyle>
          <a:p>
            <a:fld id="{96DA8CF1-D064-4F8D-BE96-FBB96E874019}" type="datetime1">
              <a:rPr lang="en-US" smtClean="0"/>
              <a:t>9/16/2009</a:t>
            </a:fld>
            <a:endParaRPr lang="en-US"/>
          </a:p>
        </p:txBody>
      </p:sp>
      <p:sp>
        <p:nvSpPr>
          <p:cNvPr id="3077" name="Rectangle 5"/>
          <p:cNvSpPr>
            <a:spLocks noGrp="1" noChangeArrowheads="1"/>
          </p:cNvSpPr>
          <p:nvPr>
            <p:ph type="ftr" sz="quarter" idx="3"/>
          </p:nvPr>
        </p:nvSpPr>
        <p:spPr/>
        <p:txBody>
          <a:bodyPr/>
          <a:lstStyle>
            <a:lvl1pPr>
              <a:defRPr/>
            </a:lvl1pPr>
          </a:lstStyle>
          <a:p>
            <a:r>
              <a:rPr lang="nb-NO" smtClean="0"/>
              <a:t>Hacker, D. (2009). </a:t>
            </a:r>
            <a:endParaRPr lang="en-US"/>
          </a:p>
        </p:txBody>
      </p:sp>
      <p:sp>
        <p:nvSpPr>
          <p:cNvPr id="3078" name="Rectangle 6"/>
          <p:cNvSpPr>
            <a:spLocks noGrp="1" noChangeArrowheads="1"/>
          </p:cNvSpPr>
          <p:nvPr>
            <p:ph type="sldNum" sz="quarter" idx="4"/>
          </p:nvPr>
        </p:nvSpPr>
        <p:spPr/>
        <p:txBody>
          <a:bodyPr/>
          <a:lstStyle>
            <a:lvl1pPr>
              <a:defRPr/>
            </a:lvl1pPr>
          </a:lstStyle>
          <a:p>
            <a:fld id="{C86ED635-C8C1-4924-AEBF-E3B18DE30990}" type="slidenum">
              <a:rPr lang="en-US" smtClean="0"/>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1FAEEDD-3A20-4143-B4BD-2437B66B78E9}" type="datetime1">
              <a:rPr lang="en-US" smtClean="0"/>
              <a:t>9/16/2009</a:t>
            </a:fld>
            <a:endParaRPr lang="en-US"/>
          </a:p>
        </p:txBody>
      </p:sp>
      <p:sp>
        <p:nvSpPr>
          <p:cNvPr id="5" name="Footer Placeholder 4"/>
          <p:cNvSpPr>
            <a:spLocks noGrp="1"/>
          </p:cNvSpPr>
          <p:nvPr>
            <p:ph type="ftr" sz="quarter" idx="11"/>
          </p:nvPr>
        </p:nvSpPr>
        <p:spPr/>
        <p:txBody>
          <a:bodyPr/>
          <a:lstStyle>
            <a:lvl1pPr>
              <a:defRPr/>
            </a:lvl1pPr>
          </a:lstStyle>
          <a:p>
            <a:r>
              <a:rPr lang="nb-NO" smtClean="0"/>
              <a:t>Hacker, D. (2009). </a:t>
            </a:r>
            <a:endParaRPr lang="en-US"/>
          </a:p>
        </p:txBody>
      </p:sp>
      <p:sp>
        <p:nvSpPr>
          <p:cNvPr id="6" name="Slide Number Placeholder 5"/>
          <p:cNvSpPr>
            <a:spLocks noGrp="1"/>
          </p:cNvSpPr>
          <p:nvPr>
            <p:ph type="sldNum" sz="quarter" idx="12"/>
          </p:nvPr>
        </p:nvSpPr>
        <p:spPr/>
        <p:txBody>
          <a:bodyPr/>
          <a:lstStyle>
            <a:lvl1pPr>
              <a:defRPr/>
            </a:lvl1pPr>
          </a:lstStyle>
          <a:p>
            <a:fld id="{C86ED635-C8C1-4924-AEBF-E3B18DE30990}" type="slidenum">
              <a:rPr lang="en-US" smtClean="0"/>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4475" y="685800"/>
            <a:ext cx="1771650" cy="54403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9525" y="685800"/>
            <a:ext cx="5162550" cy="54403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4E5FCB2D-85E5-47BB-8E35-2A9B1B0D4961}" type="datetime1">
              <a:rPr lang="en-US" smtClean="0"/>
              <a:t>9/16/2009</a:t>
            </a:fld>
            <a:endParaRPr lang="en-US"/>
          </a:p>
        </p:txBody>
      </p:sp>
      <p:sp>
        <p:nvSpPr>
          <p:cNvPr id="5" name="Footer Placeholder 4"/>
          <p:cNvSpPr>
            <a:spLocks noGrp="1"/>
          </p:cNvSpPr>
          <p:nvPr>
            <p:ph type="ftr" sz="quarter" idx="11"/>
          </p:nvPr>
        </p:nvSpPr>
        <p:spPr/>
        <p:txBody>
          <a:bodyPr/>
          <a:lstStyle>
            <a:lvl1pPr>
              <a:defRPr/>
            </a:lvl1pPr>
          </a:lstStyle>
          <a:p>
            <a:r>
              <a:rPr lang="nb-NO" smtClean="0"/>
              <a:t>Hacker, D. (2009). </a:t>
            </a:r>
            <a:endParaRPr lang="en-US"/>
          </a:p>
        </p:txBody>
      </p:sp>
      <p:sp>
        <p:nvSpPr>
          <p:cNvPr id="6" name="Slide Number Placeholder 5"/>
          <p:cNvSpPr>
            <a:spLocks noGrp="1"/>
          </p:cNvSpPr>
          <p:nvPr>
            <p:ph type="sldNum" sz="quarter" idx="12"/>
          </p:nvPr>
        </p:nvSpPr>
        <p:spPr/>
        <p:txBody>
          <a:bodyPr/>
          <a:lstStyle>
            <a:lvl1pPr>
              <a:defRPr/>
            </a:lvl1pPr>
          </a:lstStyle>
          <a:p>
            <a:fld id="{C86ED635-C8C1-4924-AEBF-E3B18DE30990}" type="slidenum">
              <a:rPr lang="en-US" smtClean="0"/>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87DC399E-75DC-43A9-B333-76D408166CF6}" type="datetime1">
              <a:rPr lang="en-US" smtClean="0"/>
              <a:t>9/16/2009</a:t>
            </a:fld>
            <a:endParaRPr lang="en-US"/>
          </a:p>
        </p:txBody>
      </p:sp>
      <p:sp>
        <p:nvSpPr>
          <p:cNvPr id="5" name="Footer Placeholder 4"/>
          <p:cNvSpPr>
            <a:spLocks noGrp="1"/>
          </p:cNvSpPr>
          <p:nvPr>
            <p:ph type="ftr" sz="quarter" idx="11"/>
          </p:nvPr>
        </p:nvSpPr>
        <p:spPr/>
        <p:txBody>
          <a:bodyPr/>
          <a:lstStyle/>
          <a:p>
            <a:r>
              <a:rPr lang="nb-NO" smtClean="0"/>
              <a:t>Hacker, D. (2009). </a:t>
            </a:r>
            <a:endParaRPr lang="en-US"/>
          </a:p>
        </p:txBody>
      </p:sp>
      <p:sp>
        <p:nvSpPr>
          <p:cNvPr id="6" name="Slide Number Placeholder 5"/>
          <p:cNvSpPr>
            <a:spLocks noGrp="1"/>
          </p:cNvSpPr>
          <p:nvPr>
            <p:ph type="sldNum" sz="quarter" idx="12"/>
          </p:nvPr>
        </p:nvSpPr>
        <p:spPr/>
        <p:txBody>
          <a:bodyPr/>
          <a:lstStyle/>
          <a:p>
            <a:fld id="{C86ED635-C8C1-4924-AEBF-E3B18DE30990}"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FAAD9A2-8E25-4031-8A0B-F4048F136414}" type="datetime1">
              <a:rPr lang="en-US" smtClean="0"/>
              <a:t>9/16/2009</a:t>
            </a:fld>
            <a:endParaRPr lang="en-US"/>
          </a:p>
        </p:txBody>
      </p:sp>
      <p:sp>
        <p:nvSpPr>
          <p:cNvPr id="5" name="Footer Placeholder 4"/>
          <p:cNvSpPr>
            <a:spLocks noGrp="1"/>
          </p:cNvSpPr>
          <p:nvPr>
            <p:ph type="ftr" sz="quarter" idx="11"/>
          </p:nvPr>
        </p:nvSpPr>
        <p:spPr/>
        <p:txBody>
          <a:bodyPr/>
          <a:lstStyle/>
          <a:p>
            <a:r>
              <a:rPr lang="nb-NO" smtClean="0"/>
              <a:t>Hacker, D. (2009). </a:t>
            </a:r>
            <a:endParaRPr lang="en-US"/>
          </a:p>
        </p:txBody>
      </p:sp>
      <p:sp>
        <p:nvSpPr>
          <p:cNvPr id="6" name="Slide Number Placeholder 5"/>
          <p:cNvSpPr>
            <a:spLocks noGrp="1"/>
          </p:cNvSpPr>
          <p:nvPr>
            <p:ph type="sldNum" sz="quarter" idx="12"/>
          </p:nvPr>
        </p:nvSpPr>
        <p:spPr/>
        <p:txBody>
          <a:bodyPr/>
          <a:lstStyle/>
          <a:p>
            <a:fld id="{C86ED635-C8C1-4924-AEBF-E3B18DE30990}"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193AB6F-B7B8-412B-8212-7AE82428B168}" type="datetime1">
              <a:rPr lang="en-US" smtClean="0"/>
              <a:t>9/16/2009</a:t>
            </a:fld>
            <a:endParaRPr lang="en-US"/>
          </a:p>
        </p:txBody>
      </p:sp>
      <p:sp>
        <p:nvSpPr>
          <p:cNvPr id="5" name="Footer Placeholder 4"/>
          <p:cNvSpPr>
            <a:spLocks noGrp="1"/>
          </p:cNvSpPr>
          <p:nvPr>
            <p:ph type="ftr" sz="quarter" idx="11"/>
          </p:nvPr>
        </p:nvSpPr>
        <p:spPr/>
        <p:txBody>
          <a:bodyPr/>
          <a:lstStyle/>
          <a:p>
            <a:r>
              <a:rPr lang="nb-NO" smtClean="0"/>
              <a:t>Hacker, D. (2009). </a:t>
            </a:r>
            <a:endParaRPr lang="en-US"/>
          </a:p>
        </p:txBody>
      </p:sp>
      <p:sp>
        <p:nvSpPr>
          <p:cNvPr id="6" name="Slide Number Placeholder 5"/>
          <p:cNvSpPr>
            <a:spLocks noGrp="1"/>
          </p:cNvSpPr>
          <p:nvPr>
            <p:ph type="sldNum" sz="quarter" idx="12"/>
          </p:nvPr>
        </p:nvSpPr>
        <p:spPr/>
        <p:txBody>
          <a:bodyPr/>
          <a:lstStyle/>
          <a:p>
            <a:fld id="{C86ED635-C8C1-4924-AEBF-E3B18DE3099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CA0B6FD-20A3-447F-A3E0-5BED282BBD91}" type="datetime1">
              <a:rPr lang="en-US" smtClean="0"/>
              <a:t>9/16/2009</a:t>
            </a:fld>
            <a:endParaRPr lang="en-US"/>
          </a:p>
        </p:txBody>
      </p:sp>
      <p:sp>
        <p:nvSpPr>
          <p:cNvPr id="6" name="Footer Placeholder 5"/>
          <p:cNvSpPr>
            <a:spLocks noGrp="1"/>
          </p:cNvSpPr>
          <p:nvPr>
            <p:ph type="ftr" sz="quarter" idx="11"/>
          </p:nvPr>
        </p:nvSpPr>
        <p:spPr/>
        <p:txBody>
          <a:bodyPr/>
          <a:lstStyle/>
          <a:p>
            <a:r>
              <a:rPr lang="nb-NO" smtClean="0"/>
              <a:t>Hacker, D. (2009). </a:t>
            </a:r>
            <a:endParaRPr lang="en-US"/>
          </a:p>
        </p:txBody>
      </p:sp>
      <p:sp>
        <p:nvSpPr>
          <p:cNvPr id="7" name="Slide Number Placeholder 6"/>
          <p:cNvSpPr>
            <a:spLocks noGrp="1"/>
          </p:cNvSpPr>
          <p:nvPr>
            <p:ph type="sldNum" sz="quarter" idx="12"/>
          </p:nvPr>
        </p:nvSpPr>
        <p:spPr/>
        <p:txBody>
          <a:bodyPr/>
          <a:lstStyle/>
          <a:p>
            <a:fld id="{C86ED635-C8C1-4924-AEBF-E3B18DE30990}"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F9D6E33-6E9B-485E-84E2-626F8E6642DB}" type="datetime1">
              <a:rPr lang="en-US" smtClean="0"/>
              <a:t>9/16/2009</a:t>
            </a:fld>
            <a:endParaRPr lang="en-US"/>
          </a:p>
        </p:txBody>
      </p:sp>
      <p:sp>
        <p:nvSpPr>
          <p:cNvPr id="8" name="Footer Placeholder 7"/>
          <p:cNvSpPr>
            <a:spLocks noGrp="1"/>
          </p:cNvSpPr>
          <p:nvPr>
            <p:ph type="ftr" sz="quarter" idx="11"/>
          </p:nvPr>
        </p:nvSpPr>
        <p:spPr/>
        <p:txBody>
          <a:bodyPr/>
          <a:lstStyle/>
          <a:p>
            <a:r>
              <a:rPr lang="nb-NO" smtClean="0"/>
              <a:t>Hacker, D. (2009). </a:t>
            </a:r>
            <a:endParaRPr lang="en-US"/>
          </a:p>
        </p:txBody>
      </p:sp>
      <p:sp>
        <p:nvSpPr>
          <p:cNvPr id="9" name="Slide Number Placeholder 8"/>
          <p:cNvSpPr>
            <a:spLocks noGrp="1"/>
          </p:cNvSpPr>
          <p:nvPr>
            <p:ph type="sldNum" sz="quarter" idx="12"/>
          </p:nvPr>
        </p:nvSpPr>
        <p:spPr/>
        <p:txBody>
          <a:bodyPr/>
          <a:lstStyle/>
          <a:p>
            <a:fld id="{C86ED635-C8C1-4924-AEBF-E3B18DE30990}"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72580E7-C921-4834-BAD5-691FE70F3945}" type="datetime1">
              <a:rPr lang="en-US" smtClean="0"/>
              <a:t>9/16/2009</a:t>
            </a:fld>
            <a:endParaRPr lang="en-US"/>
          </a:p>
        </p:txBody>
      </p:sp>
      <p:sp>
        <p:nvSpPr>
          <p:cNvPr id="4" name="Footer Placeholder 3"/>
          <p:cNvSpPr>
            <a:spLocks noGrp="1"/>
          </p:cNvSpPr>
          <p:nvPr>
            <p:ph type="ftr" sz="quarter" idx="11"/>
          </p:nvPr>
        </p:nvSpPr>
        <p:spPr/>
        <p:txBody>
          <a:bodyPr/>
          <a:lstStyle/>
          <a:p>
            <a:r>
              <a:rPr lang="nb-NO" smtClean="0"/>
              <a:t>Hacker, D. (2009). </a:t>
            </a:r>
            <a:endParaRPr lang="en-US"/>
          </a:p>
        </p:txBody>
      </p:sp>
      <p:sp>
        <p:nvSpPr>
          <p:cNvPr id="5" name="Slide Number Placeholder 4"/>
          <p:cNvSpPr>
            <a:spLocks noGrp="1"/>
          </p:cNvSpPr>
          <p:nvPr>
            <p:ph type="sldNum" sz="quarter" idx="12"/>
          </p:nvPr>
        </p:nvSpPr>
        <p:spPr/>
        <p:txBody>
          <a:bodyPr/>
          <a:lstStyle/>
          <a:p>
            <a:fld id="{C86ED635-C8C1-4924-AEBF-E3B18DE30990}"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151432-BE97-41E5-BE45-557357ACC7A4}" type="datetime1">
              <a:rPr lang="en-US" smtClean="0"/>
              <a:t>9/16/2009</a:t>
            </a:fld>
            <a:endParaRPr lang="en-US"/>
          </a:p>
        </p:txBody>
      </p:sp>
      <p:sp>
        <p:nvSpPr>
          <p:cNvPr id="3" name="Footer Placeholder 2"/>
          <p:cNvSpPr>
            <a:spLocks noGrp="1"/>
          </p:cNvSpPr>
          <p:nvPr>
            <p:ph type="ftr" sz="quarter" idx="11"/>
          </p:nvPr>
        </p:nvSpPr>
        <p:spPr/>
        <p:txBody>
          <a:bodyPr/>
          <a:lstStyle/>
          <a:p>
            <a:r>
              <a:rPr lang="nb-NO" smtClean="0"/>
              <a:t>Hacker, D. (2009). </a:t>
            </a:r>
            <a:endParaRPr lang="en-US"/>
          </a:p>
        </p:txBody>
      </p:sp>
      <p:sp>
        <p:nvSpPr>
          <p:cNvPr id="4" name="Slide Number Placeholder 3"/>
          <p:cNvSpPr>
            <a:spLocks noGrp="1"/>
          </p:cNvSpPr>
          <p:nvPr>
            <p:ph type="sldNum" sz="quarter" idx="12"/>
          </p:nvPr>
        </p:nvSpPr>
        <p:spPr/>
        <p:txBody>
          <a:bodyPr/>
          <a:lstStyle/>
          <a:p>
            <a:fld id="{C86ED635-C8C1-4924-AEBF-E3B18DE30990}"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319DFFD-4FA2-4D0D-9B28-35BC15899BA2}" type="datetime1">
              <a:rPr lang="en-US" smtClean="0"/>
              <a:t>9/16/2009</a:t>
            </a:fld>
            <a:endParaRPr lang="en-US"/>
          </a:p>
        </p:txBody>
      </p:sp>
      <p:sp>
        <p:nvSpPr>
          <p:cNvPr id="6" name="Footer Placeholder 5"/>
          <p:cNvSpPr>
            <a:spLocks noGrp="1"/>
          </p:cNvSpPr>
          <p:nvPr>
            <p:ph type="ftr" sz="quarter" idx="11"/>
          </p:nvPr>
        </p:nvSpPr>
        <p:spPr/>
        <p:txBody>
          <a:bodyPr/>
          <a:lstStyle/>
          <a:p>
            <a:r>
              <a:rPr lang="nb-NO" smtClean="0"/>
              <a:t>Hacker, D. (2009). </a:t>
            </a:r>
            <a:endParaRPr lang="en-US"/>
          </a:p>
        </p:txBody>
      </p:sp>
      <p:sp>
        <p:nvSpPr>
          <p:cNvPr id="7" name="Slide Number Placeholder 6"/>
          <p:cNvSpPr>
            <a:spLocks noGrp="1"/>
          </p:cNvSpPr>
          <p:nvPr>
            <p:ph type="sldNum" sz="quarter" idx="12"/>
          </p:nvPr>
        </p:nvSpPr>
        <p:spPr/>
        <p:txBody>
          <a:bodyPr/>
          <a:lstStyle/>
          <a:p>
            <a:fld id="{C86ED635-C8C1-4924-AEBF-E3B18DE30990}"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57E51F1-886F-4204-BAA6-E45E91548F9D}" type="datetime1">
              <a:rPr lang="en-US" smtClean="0"/>
              <a:t>9/16/2009</a:t>
            </a:fld>
            <a:endParaRPr lang="en-US"/>
          </a:p>
        </p:txBody>
      </p:sp>
      <p:sp>
        <p:nvSpPr>
          <p:cNvPr id="5" name="Footer Placeholder 4"/>
          <p:cNvSpPr>
            <a:spLocks noGrp="1"/>
          </p:cNvSpPr>
          <p:nvPr>
            <p:ph type="ftr" sz="quarter" idx="11"/>
          </p:nvPr>
        </p:nvSpPr>
        <p:spPr/>
        <p:txBody>
          <a:bodyPr/>
          <a:lstStyle>
            <a:lvl1pPr>
              <a:defRPr/>
            </a:lvl1pPr>
          </a:lstStyle>
          <a:p>
            <a:r>
              <a:rPr lang="nb-NO" smtClean="0"/>
              <a:t>Hacker, D. (2009). </a:t>
            </a:r>
            <a:endParaRPr lang="en-US"/>
          </a:p>
        </p:txBody>
      </p:sp>
      <p:sp>
        <p:nvSpPr>
          <p:cNvPr id="6" name="Slide Number Placeholder 5"/>
          <p:cNvSpPr>
            <a:spLocks noGrp="1"/>
          </p:cNvSpPr>
          <p:nvPr>
            <p:ph type="sldNum" sz="quarter" idx="12"/>
          </p:nvPr>
        </p:nvSpPr>
        <p:spPr/>
        <p:txBody>
          <a:bodyPr/>
          <a:lstStyle>
            <a:lvl1pPr>
              <a:defRPr/>
            </a:lvl1pPr>
          </a:lstStyle>
          <a:p>
            <a:fld id="{C86ED635-C8C1-4924-AEBF-E3B18DE30990}" type="slidenum">
              <a:rPr lang="en-US" smtClean="0"/>
              <a:pPr/>
              <a:t>‹#›</a:t>
            </a:fld>
            <a:endParaRPr 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58D1AB1D-48F6-4DE5-8AF7-3B806DF73C1D}" type="datetime1">
              <a:rPr lang="en-US" smtClean="0"/>
              <a:t>9/16/2009</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r>
              <a:rPr lang="nb-NO" smtClean="0"/>
              <a:t>Hacker, D. (2009). </a:t>
            </a:r>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C86ED635-C8C1-4924-AEBF-E3B18DE3099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966E97A-1FE0-490E-BE13-FA1418AC0CD1}" type="datetime1">
              <a:rPr lang="en-US" smtClean="0"/>
              <a:t>9/16/2009</a:t>
            </a:fld>
            <a:endParaRPr lang="en-US"/>
          </a:p>
        </p:txBody>
      </p:sp>
      <p:sp>
        <p:nvSpPr>
          <p:cNvPr id="5" name="Footer Placeholder 4"/>
          <p:cNvSpPr>
            <a:spLocks noGrp="1"/>
          </p:cNvSpPr>
          <p:nvPr>
            <p:ph type="ftr" sz="quarter" idx="11"/>
          </p:nvPr>
        </p:nvSpPr>
        <p:spPr/>
        <p:txBody>
          <a:bodyPr/>
          <a:lstStyle/>
          <a:p>
            <a:r>
              <a:rPr lang="nb-NO" smtClean="0"/>
              <a:t>Hacker, D. (2009). </a:t>
            </a:r>
            <a:endParaRPr lang="en-US"/>
          </a:p>
        </p:txBody>
      </p:sp>
      <p:sp>
        <p:nvSpPr>
          <p:cNvPr id="6" name="Slide Number Placeholder 5"/>
          <p:cNvSpPr>
            <a:spLocks noGrp="1"/>
          </p:cNvSpPr>
          <p:nvPr>
            <p:ph type="sldNum" sz="quarter" idx="12"/>
          </p:nvPr>
        </p:nvSpPr>
        <p:spPr/>
        <p:txBody>
          <a:bodyPr/>
          <a:lstStyle/>
          <a:p>
            <a:fld id="{C86ED635-C8C1-4924-AEBF-E3B18DE30990}"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F1EF7FC-C299-492D-90A1-38D178D1F8C6}" type="datetime1">
              <a:rPr lang="en-US" smtClean="0"/>
              <a:t>9/16/2009</a:t>
            </a:fld>
            <a:endParaRPr lang="en-US"/>
          </a:p>
        </p:txBody>
      </p:sp>
      <p:sp>
        <p:nvSpPr>
          <p:cNvPr id="5" name="Footer Placeholder 4"/>
          <p:cNvSpPr>
            <a:spLocks noGrp="1"/>
          </p:cNvSpPr>
          <p:nvPr>
            <p:ph type="ftr" sz="quarter" idx="11"/>
          </p:nvPr>
        </p:nvSpPr>
        <p:spPr>
          <a:xfrm>
            <a:off x="2640597" y="6377459"/>
            <a:ext cx="3836404" cy="365125"/>
          </a:xfrm>
        </p:spPr>
        <p:txBody>
          <a:bodyPr/>
          <a:lstStyle/>
          <a:p>
            <a:r>
              <a:rPr lang="nb-NO" smtClean="0"/>
              <a:t>Hacker, D. (2009). </a:t>
            </a:r>
            <a:endParaRPr lang="en-US"/>
          </a:p>
        </p:txBody>
      </p:sp>
      <p:sp>
        <p:nvSpPr>
          <p:cNvPr id="6" name="Slide Number Placeholder 5"/>
          <p:cNvSpPr>
            <a:spLocks noGrp="1"/>
          </p:cNvSpPr>
          <p:nvPr>
            <p:ph type="sldNum" sz="quarter" idx="12"/>
          </p:nvPr>
        </p:nvSpPr>
        <p:spPr/>
        <p:txBody>
          <a:bodyPr/>
          <a:lstStyle/>
          <a:p>
            <a:fld id="{C86ED635-C8C1-4924-AEBF-E3B18DE3099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6031C534-6569-4E2C-9E73-87DCEC4E2E3F}" type="datetime1">
              <a:rPr lang="en-US" smtClean="0"/>
              <a:t>9/16/2009</a:t>
            </a:fld>
            <a:endParaRPr lang="en-US"/>
          </a:p>
        </p:txBody>
      </p:sp>
      <p:sp>
        <p:nvSpPr>
          <p:cNvPr id="5" name="Footer Placeholder 4"/>
          <p:cNvSpPr>
            <a:spLocks noGrp="1"/>
          </p:cNvSpPr>
          <p:nvPr>
            <p:ph type="ftr" sz="quarter" idx="11"/>
          </p:nvPr>
        </p:nvSpPr>
        <p:spPr/>
        <p:txBody>
          <a:bodyPr/>
          <a:lstStyle>
            <a:lvl1pPr>
              <a:defRPr/>
            </a:lvl1pPr>
          </a:lstStyle>
          <a:p>
            <a:r>
              <a:rPr lang="nb-NO" smtClean="0"/>
              <a:t>Hacker, D. (2009). </a:t>
            </a:r>
            <a:endParaRPr lang="en-US"/>
          </a:p>
        </p:txBody>
      </p:sp>
      <p:sp>
        <p:nvSpPr>
          <p:cNvPr id="6" name="Slide Number Placeholder 5"/>
          <p:cNvSpPr>
            <a:spLocks noGrp="1"/>
          </p:cNvSpPr>
          <p:nvPr>
            <p:ph type="sldNum" sz="quarter" idx="12"/>
          </p:nvPr>
        </p:nvSpPr>
        <p:spPr/>
        <p:txBody>
          <a:bodyPr/>
          <a:lstStyle>
            <a:lvl1pPr>
              <a:defRPr/>
            </a:lvl1pPr>
          </a:lstStyle>
          <a:p>
            <a:fld id="{C86ED635-C8C1-4924-AEBF-E3B18DE30990}" type="slidenum">
              <a:rPr lang="en-US" smtClean="0"/>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9525" y="1600200"/>
            <a:ext cx="25527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84625" y="1600200"/>
            <a:ext cx="25527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B4234512-E5EB-45DF-B138-71A8D74EA2BE}" type="datetime1">
              <a:rPr lang="en-US" smtClean="0"/>
              <a:t>9/16/2009</a:t>
            </a:fld>
            <a:endParaRPr lang="en-US"/>
          </a:p>
        </p:txBody>
      </p:sp>
      <p:sp>
        <p:nvSpPr>
          <p:cNvPr id="6" name="Footer Placeholder 5"/>
          <p:cNvSpPr>
            <a:spLocks noGrp="1"/>
          </p:cNvSpPr>
          <p:nvPr>
            <p:ph type="ftr" sz="quarter" idx="11"/>
          </p:nvPr>
        </p:nvSpPr>
        <p:spPr/>
        <p:txBody>
          <a:bodyPr/>
          <a:lstStyle>
            <a:lvl1pPr>
              <a:defRPr/>
            </a:lvl1pPr>
          </a:lstStyle>
          <a:p>
            <a:r>
              <a:rPr lang="nb-NO" smtClean="0"/>
              <a:t>Hacker, D. (2009). </a:t>
            </a:r>
            <a:endParaRPr lang="en-US"/>
          </a:p>
        </p:txBody>
      </p:sp>
      <p:sp>
        <p:nvSpPr>
          <p:cNvPr id="7" name="Slide Number Placeholder 6"/>
          <p:cNvSpPr>
            <a:spLocks noGrp="1"/>
          </p:cNvSpPr>
          <p:nvPr>
            <p:ph type="sldNum" sz="quarter" idx="12"/>
          </p:nvPr>
        </p:nvSpPr>
        <p:spPr/>
        <p:txBody>
          <a:bodyPr/>
          <a:lstStyle>
            <a:lvl1pPr>
              <a:defRPr/>
            </a:lvl1pPr>
          </a:lstStyle>
          <a:p>
            <a:fld id="{C86ED635-C8C1-4924-AEBF-E3B18DE30990}" type="slidenum">
              <a:rPr lang="en-US" smtClean="0"/>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33B79E53-E698-4369-B854-D90E841462A5}" type="datetime1">
              <a:rPr lang="en-US" smtClean="0"/>
              <a:t>9/16/2009</a:t>
            </a:fld>
            <a:endParaRPr lang="en-US"/>
          </a:p>
        </p:txBody>
      </p:sp>
      <p:sp>
        <p:nvSpPr>
          <p:cNvPr id="8" name="Footer Placeholder 7"/>
          <p:cNvSpPr>
            <a:spLocks noGrp="1"/>
          </p:cNvSpPr>
          <p:nvPr>
            <p:ph type="ftr" sz="quarter" idx="11"/>
          </p:nvPr>
        </p:nvSpPr>
        <p:spPr/>
        <p:txBody>
          <a:bodyPr/>
          <a:lstStyle>
            <a:lvl1pPr>
              <a:defRPr/>
            </a:lvl1pPr>
          </a:lstStyle>
          <a:p>
            <a:r>
              <a:rPr lang="nb-NO" smtClean="0"/>
              <a:t>Hacker, D. (2009). </a:t>
            </a:r>
            <a:endParaRPr lang="en-US"/>
          </a:p>
        </p:txBody>
      </p:sp>
      <p:sp>
        <p:nvSpPr>
          <p:cNvPr id="9" name="Slide Number Placeholder 8"/>
          <p:cNvSpPr>
            <a:spLocks noGrp="1"/>
          </p:cNvSpPr>
          <p:nvPr>
            <p:ph type="sldNum" sz="quarter" idx="12"/>
          </p:nvPr>
        </p:nvSpPr>
        <p:spPr/>
        <p:txBody>
          <a:bodyPr/>
          <a:lstStyle>
            <a:lvl1pPr>
              <a:defRPr/>
            </a:lvl1pPr>
          </a:lstStyle>
          <a:p>
            <a:fld id="{C86ED635-C8C1-4924-AEBF-E3B18DE30990}" type="slidenum">
              <a:rPr lang="en-US" smtClean="0"/>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B63F1056-4FD9-4F2E-BBE5-FC2B4ED225A4}" type="datetime1">
              <a:rPr lang="en-US" smtClean="0"/>
              <a:t>9/16/2009</a:t>
            </a:fld>
            <a:endParaRPr lang="en-US"/>
          </a:p>
        </p:txBody>
      </p:sp>
      <p:sp>
        <p:nvSpPr>
          <p:cNvPr id="4" name="Footer Placeholder 3"/>
          <p:cNvSpPr>
            <a:spLocks noGrp="1"/>
          </p:cNvSpPr>
          <p:nvPr>
            <p:ph type="ftr" sz="quarter" idx="11"/>
          </p:nvPr>
        </p:nvSpPr>
        <p:spPr/>
        <p:txBody>
          <a:bodyPr/>
          <a:lstStyle>
            <a:lvl1pPr>
              <a:defRPr/>
            </a:lvl1pPr>
          </a:lstStyle>
          <a:p>
            <a:r>
              <a:rPr lang="nb-NO" smtClean="0"/>
              <a:t>Hacker, D. (2009). </a:t>
            </a:r>
            <a:endParaRPr lang="en-US"/>
          </a:p>
        </p:txBody>
      </p:sp>
      <p:sp>
        <p:nvSpPr>
          <p:cNvPr id="5" name="Slide Number Placeholder 4"/>
          <p:cNvSpPr>
            <a:spLocks noGrp="1"/>
          </p:cNvSpPr>
          <p:nvPr>
            <p:ph type="sldNum" sz="quarter" idx="12"/>
          </p:nvPr>
        </p:nvSpPr>
        <p:spPr/>
        <p:txBody>
          <a:bodyPr/>
          <a:lstStyle>
            <a:lvl1pPr>
              <a:defRPr/>
            </a:lvl1pPr>
          </a:lstStyle>
          <a:p>
            <a:fld id="{C86ED635-C8C1-4924-AEBF-E3B18DE30990}" type="slidenum">
              <a:rPr lang="en-US" smtClean="0"/>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EA827CF2-823D-4837-A8CC-F3025A570C32}" type="datetime1">
              <a:rPr lang="en-US" smtClean="0"/>
              <a:t>9/16/2009</a:t>
            </a:fld>
            <a:endParaRPr lang="en-US"/>
          </a:p>
        </p:txBody>
      </p:sp>
      <p:sp>
        <p:nvSpPr>
          <p:cNvPr id="3" name="Footer Placeholder 2"/>
          <p:cNvSpPr>
            <a:spLocks noGrp="1"/>
          </p:cNvSpPr>
          <p:nvPr>
            <p:ph type="ftr" sz="quarter" idx="11"/>
          </p:nvPr>
        </p:nvSpPr>
        <p:spPr/>
        <p:txBody>
          <a:bodyPr/>
          <a:lstStyle>
            <a:lvl1pPr>
              <a:defRPr/>
            </a:lvl1pPr>
          </a:lstStyle>
          <a:p>
            <a:r>
              <a:rPr lang="nb-NO" smtClean="0"/>
              <a:t>Hacker, D. (2009). </a:t>
            </a:r>
            <a:endParaRPr lang="en-US"/>
          </a:p>
        </p:txBody>
      </p:sp>
      <p:sp>
        <p:nvSpPr>
          <p:cNvPr id="4" name="Slide Number Placeholder 3"/>
          <p:cNvSpPr>
            <a:spLocks noGrp="1"/>
          </p:cNvSpPr>
          <p:nvPr>
            <p:ph type="sldNum" sz="quarter" idx="12"/>
          </p:nvPr>
        </p:nvSpPr>
        <p:spPr/>
        <p:txBody>
          <a:bodyPr/>
          <a:lstStyle>
            <a:lvl1pPr>
              <a:defRPr/>
            </a:lvl1pPr>
          </a:lstStyle>
          <a:p>
            <a:fld id="{C86ED635-C8C1-4924-AEBF-E3B18DE30990}" type="slidenum">
              <a:rPr lang="en-US" smtClean="0"/>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32212870-69E7-4C05-82D5-902A6691DA78}" type="datetime1">
              <a:rPr lang="en-US" smtClean="0"/>
              <a:t>9/16/2009</a:t>
            </a:fld>
            <a:endParaRPr lang="en-US"/>
          </a:p>
        </p:txBody>
      </p:sp>
      <p:sp>
        <p:nvSpPr>
          <p:cNvPr id="6" name="Footer Placeholder 5"/>
          <p:cNvSpPr>
            <a:spLocks noGrp="1"/>
          </p:cNvSpPr>
          <p:nvPr>
            <p:ph type="ftr" sz="quarter" idx="11"/>
          </p:nvPr>
        </p:nvSpPr>
        <p:spPr/>
        <p:txBody>
          <a:bodyPr/>
          <a:lstStyle>
            <a:lvl1pPr>
              <a:defRPr/>
            </a:lvl1pPr>
          </a:lstStyle>
          <a:p>
            <a:r>
              <a:rPr lang="nb-NO" smtClean="0"/>
              <a:t>Hacker, D. (2009). </a:t>
            </a:r>
            <a:endParaRPr lang="en-US"/>
          </a:p>
        </p:txBody>
      </p:sp>
      <p:sp>
        <p:nvSpPr>
          <p:cNvPr id="7" name="Slide Number Placeholder 6"/>
          <p:cNvSpPr>
            <a:spLocks noGrp="1"/>
          </p:cNvSpPr>
          <p:nvPr>
            <p:ph type="sldNum" sz="quarter" idx="12"/>
          </p:nvPr>
        </p:nvSpPr>
        <p:spPr/>
        <p:txBody>
          <a:bodyPr/>
          <a:lstStyle>
            <a:lvl1pPr>
              <a:defRPr/>
            </a:lvl1pPr>
          </a:lstStyle>
          <a:p>
            <a:fld id="{C86ED635-C8C1-4924-AEBF-E3B18DE30990}" type="slidenum">
              <a:rPr lang="en-US" smtClean="0"/>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146FB00C-7AB2-41C7-A056-301D8DE717E6}" type="datetime1">
              <a:rPr lang="en-US" smtClean="0"/>
              <a:t>9/16/2009</a:t>
            </a:fld>
            <a:endParaRPr lang="en-US"/>
          </a:p>
        </p:txBody>
      </p:sp>
      <p:sp>
        <p:nvSpPr>
          <p:cNvPr id="6" name="Footer Placeholder 5"/>
          <p:cNvSpPr>
            <a:spLocks noGrp="1"/>
          </p:cNvSpPr>
          <p:nvPr>
            <p:ph type="ftr" sz="quarter" idx="11"/>
          </p:nvPr>
        </p:nvSpPr>
        <p:spPr/>
        <p:txBody>
          <a:bodyPr/>
          <a:lstStyle>
            <a:lvl1pPr>
              <a:defRPr/>
            </a:lvl1pPr>
          </a:lstStyle>
          <a:p>
            <a:r>
              <a:rPr lang="nb-NO" smtClean="0"/>
              <a:t>Hacker, D. (2009). </a:t>
            </a:r>
            <a:endParaRPr lang="en-US"/>
          </a:p>
        </p:txBody>
      </p:sp>
      <p:sp>
        <p:nvSpPr>
          <p:cNvPr id="7" name="Slide Number Placeholder 6"/>
          <p:cNvSpPr>
            <a:spLocks noGrp="1"/>
          </p:cNvSpPr>
          <p:nvPr>
            <p:ph type="sldNum" sz="quarter" idx="12"/>
          </p:nvPr>
        </p:nvSpPr>
        <p:spPr/>
        <p:txBody>
          <a:bodyPr/>
          <a:lstStyle>
            <a:lvl1pPr>
              <a:defRPr/>
            </a:lvl1pPr>
          </a:lstStyle>
          <a:p>
            <a:fld id="{C86ED635-C8C1-4924-AEBF-E3B18DE30990}" type="slidenum">
              <a:rPr lang="en-US" smtClean="0"/>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279525" y="685800"/>
            <a:ext cx="7086600" cy="7318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279525" y="1600200"/>
            <a:ext cx="5257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1" name="Rectangle 7"/>
          <p:cNvSpPr>
            <a:spLocks noGrp="1" noChangeArrowheads="1"/>
          </p:cNvSpPr>
          <p:nvPr>
            <p:ph type="dt" sz="half" idx="2"/>
          </p:nvPr>
        </p:nvSpPr>
        <p:spPr bwMode="auto">
          <a:xfrm>
            <a:off x="457200" y="6429375"/>
            <a:ext cx="21336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mn-lt"/>
              </a:defRPr>
            </a:lvl1pPr>
          </a:lstStyle>
          <a:p>
            <a:fld id="{B778D5B0-A65D-4A53-A36F-1CEF2B1D3003}" type="datetime1">
              <a:rPr lang="en-US" smtClean="0"/>
              <a:t>9/16/2009</a:t>
            </a:fld>
            <a:endParaRPr lang="en-US"/>
          </a:p>
        </p:txBody>
      </p:sp>
      <p:sp>
        <p:nvSpPr>
          <p:cNvPr id="1032" name="Rectangle 8"/>
          <p:cNvSpPr>
            <a:spLocks noGrp="1" noChangeArrowheads="1"/>
          </p:cNvSpPr>
          <p:nvPr>
            <p:ph type="ftr" sz="quarter" idx="3"/>
          </p:nvPr>
        </p:nvSpPr>
        <p:spPr bwMode="auto">
          <a:xfrm>
            <a:off x="3124200" y="6429375"/>
            <a:ext cx="28956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latin typeface="+mn-lt"/>
              </a:defRPr>
            </a:lvl1pPr>
          </a:lstStyle>
          <a:p>
            <a:r>
              <a:rPr lang="nb-NO" smtClean="0"/>
              <a:t>Hacker, D. (2009). </a:t>
            </a:r>
            <a:endParaRPr lang="en-US"/>
          </a:p>
        </p:txBody>
      </p:sp>
      <p:sp>
        <p:nvSpPr>
          <p:cNvPr id="1033" name="Rectangle 9"/>
          <p:cNvSpPr>
            <a:spLocks noGrp="1" noChangeArrowheads="1"/>
          </p:cNvSpPr>
          <p:nvPr>
            <p:ph type="sldNum" sz="quarter" idx="4"/>
          </p:nvPr>
        </p:nvSpPr>
        <p:spPr bwMode="auto">
          <a:xfrm>
            <a:off x="6553200" y="6429375"/>
            <a:ext cx="21336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mn-lt"/>
              </a:defRPr>
            </a:lvl1pPr>
          </a:lstStyle>
          <a:p>
            <a:fld id="{C86ED635-C8C1-4924-AEBF-E3B18DE3099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p:hf sldNum="0" hdr="0" dt="0"/>
  <p:txStyles>
    <p:titleStyle>
      <a:lvl1pPr algn="l" rtl="0" eaLnBrk="1" fontAlgn="base" hangingPunct="1">
        <a:spcBef>
          <a:spcPct val="0"/>
        </a:spcBef>
        <a:spcAft>
          <a:spcPct val="0"/>
        </a:spcAft>
        <a:defRPr sz="3600">
          <a:solidFill>
            <a:schemeClr val="tx2"/>
          </a:solidFill>
          <a:latin typeface="+mj-lt"/>
          <a:ea typeface="+mj-ea"/>
          <a:cs typeface="+mj-cs"/>
        </a:defRPr>
      </a:lvl1pPr>
      <a:lvl2pPr algn="l" rtl="0" eaLnBrk="1" fontAlgn="base" hangingPunct="1">
        <a:spcBef>
          <a:spcPct val="0"/>
        </a:spcBef>
        <a:spcAft>
          <a:spcPct val="0"/>
        </a:spcAft>
        <a:defRPr sz="3600">
          <a:solidFill>
            <a:schemeClr val="tx2"/>
          </a:solidFill>
          <a:latin typeface="Century Gothic" pitchFamily="34" charset="0"/>
        </a:defRPr>
      </a:lvl2pPr>
      <a:lvl3pPr algn="l" rtl="0" eaLnBrk="1" fontAlgn="base" hangingPunct="1">
        <a:spcBef>
          <a:spcPct val="0"/>
        </a:spcBef>
        <a:spcAft>
          <a:spcPct val="0"/>
        </a:spcAft>
        <a:defRPr sz="3600">
          <a:solidFill>
            <a:schemeClr val="tx2"/>
          </a:solidFill>
          <a:latin typeface="Century Gothic" pitchFamily="34" charset="0"/>
        </a:defRPr>
      </a:lvl3pPr>
      <a:lvl4pPr algn="l" rtl="0" eaLnBrk="1" fontAlgn="base" hangingPunct="1">
        <a:spcBef>
          <a:spcPct val="0"/>
        </a:spcBef>
        <a:spcAft>
          <a:spcPct val="0"/>
        </a:spcAft>
        <a:defRPr sz="3600">
          <a:solidFill>
            <a:schemeClr val="tx2"/>
          </a:solidFill>
          <a:latin typeface="Century Gothic" pitchFamily="34" charset="0"/>
        </a:defRPr>
      </a:lvl4pPr>
      <a:lvl5pPr algn="l" rtl="0" eaLnBrk="1" fontAlgn="base" hangingPunct="1">
        <a:spcBef>
          <a:spcPct val="0"/>
        </a:spcBef>
        <a:spcAft>
          <a:spcPct val="0"/>
        </a:spcAft>
        <a:defRPr sz="3600">
          <a:solidFill>
            <a:schemeClr val="tx2"/>
          </a:solidFill>
          <a:latin typeface="Century Gothic" pitchFamily="34" charset="0"/>
        </a:defRPr>
      </a:lvl5pPr>
      <a:lvl6pPr marL="457200" algn="l" rtl="0" eaLnBrk="1" fontAlgn="base" hangingPunct="1">
        <a:spcBef>
          <a:spcPct val="0"/>
        </a:spcBef>
        <a:spcAft>
          <a:spcPct val="0"/>
        </a:spcAft>
        <a:defRPr sz="3600">
          <a:solidFill>
            <a:schemeClr val="tx2"/>
          </a:solidFill>
          <a:latin typeface="Century Gothic" pitchFamily="34" charset="0"/>
        </a:defRPr>
      </a:lvl6pPr>
      <a:lvl7pPr marL="914400" algn="l" rtl="0" eaLnBrk="1" fontAlgn="base" hangingPunct="1">
        <a:spcBef>
          <a:spcPct val="0"/>
        </a:spcBef>
        <a:spcAft>
          <a:spcPct val="0"/>
        </a:spcAft>
        <a:defRPr sz="3600">
          <a:solidFill>
            <a:schemeClr val="tx2"/>
          </a:solidFill>
          <a:latin typeface="Century Gothic" pitchFamily="34" charset="0"/>
        </a:defRPr>
      </a:lvl7pPr>
      <a:lvl8pPr marL="1371600" algn="l" rtl="0" eaLnBrk="1" fontAlgn="base" hangingPunct="1">
        <a:spcBef>
          <a:spcPct val="0"/>
        </a:spcBef>
        <a:spcAft>
          <a:spcPct val="0"/>
        </a:spcAft>
        <a:defRPr sz="3600">
          <a:solidFill>
            <a:schemeClr val="tx2"/>
          </a:solidFill>
          <a:latin typeface="Century Gothic" pitchFamily="34" charset="0"/>
        </a:defRPr>
      </a:lvl8pPr>
      <a:lvl9pPr marL="1828800" algn="l" rtl="0" eaLnBrk="1" fontAlgn="base" hangingPunct="1">
        <a:spcBef>
          <a:spcPct val="0"/>
        </a:spcBef>
        <a:spcAft>
          <a:spcPct val="0"/>
        </a:spcAft>
        <a:defRPr sz="3600">
          <a:solidFill>
            <a:schemeClr val="tx2"/>
          </a:solidFill>
          <a:latin typeface="Century Gothic" pitchFamily="34" charset="0"/>
        </a:defRPr>
      </a:lvl9pPr>
    </p:titleStyle>
    <p:body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000">
          <a:solidFill>
            <a:schemeClr val="tx1"/>
          </a:solidFill>
          <a:latin typeface="+mn-lt"/>
        </a:defRPr>
      </a:lvl3pPr>
      <a:lvl4pPr marL="1600200" indent="-228600" algn="l" rtl="0" eaLnBrk="1" fontAlgn="base" hangingPunct="1">
        <a:spcBef>
          <a:spcPct val="20000"/>
        </a:spcBef>
        <a:spcAft>
          <a:spcPct val="0"/>
        </a:spcAft>
        <a:buChar char="–"/>
        <a:defRPr>
          <a:solidFill>
            <a:schemeClr val="tx1"/>
          </a:solidFill>
          <a:latin typeface="+mn-lt"/>
        </a:defRPr>
      </a:lvl4pPr>
      <a:lvl5pPr marL="2057400" indent="-228600" algn="l" rtl="0" eaLnBrk="1" fontAlgn="base" hangingPunct="1">
        <a:spcBef>
          <a:spcPct val="20000"/>
        </a:spcBef>
        <a:spcAft>
          <a:spcPct val="0"/>
        </a:spcAft>
        <a:buChar char="»"/>
        <a:defRPr sz="1600">
          <a:solidFill>
            <a:schemeClr val="tx1"/>
          </a:solidFill>
          <a:latin typeface="+mn-lt"/>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EF27A23F-CAA9-45FB-9A6E-3036EA1F019C}" type="datetime1">
              <a:rPr lang="en-US" smtClean="0"/>
              <a:t>9/16/2009</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r>
              <a:rPr lang="nb-NO" smtClean="0"/>
              <a:t>Hacker, D. (2009). </a:t>
            </a:r>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C86ED635-C8C1-4924-AEBF-E3B18DE3099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sldNum="0" hd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hyperlink" Target="http://www.usda.org/" TargetMode="External"/><Relationship Id="rId2" Type="http://schemas.openxmlformats.org/officeDocument/2006/relationships/notesSlide" Target="../notesSlides/notesSlide9.xml"/><Relationship Id="rId1" Type="http://schemas.openxmlformats.org/officeDocument/2006/relationships/slideLayout" Target="../slideLayouts/slideLayout16.xml"/><Relationship Id="rId4" Type="http://schemas.openxmlformats.org/officeDocument/2006/relationships/hyperlink" Target="http://www.mayoclinic.com/health/organicfood/NU00255"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They say/I say</a:t>
            </a:r>
            <a:endParaRPr lang="en-US" dirty="0"/>
          </a:p>
        </p:txBody>
      </p:sp>
      <p:sp>
        <p:nvSpPr>
          <p:cNvPr id="2" name="Subtitle 1"/>
          <p:cNvSpPr>
            <a:spLocks noGrp="1"/>
          </p:cNvSpPr>
          <p:nvPr>
            <p:ph type="subTitle" idx="1"/>
          </p:nvPr>
        </p:nvSpPr>
        <p:spPr/>
        <p:txBody>
          <a:bodyPr>
            <a:normAutofit/>
          </a:bodyPr>
          <a:lstStyle/>
          <a:p>
            <a:r>
              <a:rPr lang="en-US" dirty="0" smtClean="0"/>
              <a:t>Summary and quotation</a:t>
            </a:r>
          </a:p>
          <a:p>
            <a:r>
              <a:rPr lang="en-US" dirty="0" smtClean="0"/>
              <a:t>EN112</a:t>
            </a:r>
          </a:p>
          <a:p>
            <a:r>
              <a:rPr lang="en-US" dirty="0" smtClean="0"/>
              <a:t>Fall, </a:t>
            </a:r>
            <a:r>
              <a:rPr lang="en-US" dirty="0" smtClean="0"/>
              <a:t>2009</a:t>
            </a:r>
            <a:endParaRPr lang="en-US" dirty="0"/>
          </a:p>
        </p:txBody>
      </p:sp>
      <p:sp>
        <p:nvSpPr>
          <p:cNvPr id="4" name="Footer Placeholder 3"/>
          <p:cNvSpPr>
            <a:spLocks noGrp="1"/>
          </p:cNvSpPr>
          <p:nvPr>
            <p:ph type="ftr" sz="quarter" idx="11"/>
          </p:nvPr>
        </p:nvSpPr>
        <p:spPr/>
        <p:txBody>
          <a:bodyPr/>
          <a:lstStyle/>
          <a:p>
            <a:r>
              <a:rPr lang="nb-NO" smtClean="0"/>
              <a:t>Hacker, D. (2009). </a:t>
            </a:r>
            <a:endParaRPr lang="en-US"/>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en-US" sz="4000" dirty="0" smtClean="0"/>
              <a:t>“</a:t>
            </a:r>
            <a:r>
              <a:rPr lang="en-US" sz="4000" dirty="0" smtClean="0"/>
              <a:t>Who says so?</a:t>
            </a:r>
            <a:r>
              <a:rPr lang="en-US" sz="4000" dirty="0" smtClean="0"/>
              <a:t>” </a:t>
            </a:r>
            <a:r>
              <a:rPr lang="en-US" sz="4000" dirty="0" smtClean="0"/>
              <a:t/>
            </a:r>
            <a:br>
              <a:rPr lang="en-US" sz="4000" dirty="0" smtClean="0"/>
            </a:br>
            <a:r>
              <a:rPr lang="en-US" sz="4000" dirty="0" smtClean="0"/>
              <a:t>Borrowing other people’s knowledge</a:t>
            </a:r>
            <a:endParaRPr lang="en-US" sz="4000" dirty="0"/>
          </a:p>
        </p:txBody>
      </p:sp>
      <p:sp>
        <p:nvSpPr>
          <p:cNvPr id="5" name="Content Placeholder 4"/>
          <p:cNvSpPr>
            <a:spLocks noGrp="1"/>
          </p:cNvSpPr>
          <p:nvPr>
            <p:ph idx="1"/>
          </p:nvPr>
        </p:nvSpPr>
        <p:spPr/>
        <p:txBody>
          <a:bodyPr>
            <a:normAutofit/>
          </a:bodyPr>
          <a:lstStyle/>
          <a:p>
            <a:r>
              <a:rPr lang="en-US" sz="2400" dirty="0" smtClean="0"/>
              <a:t>Every time we use information that is not common knowledge, we need to acknowledge the source.</a:t>
            </a:r>
          </a:p>
          <a:p>
            <a:endParaRPr lang="en-US" sz="2400" dirty="0" smtClean="0"/>
          </a:p>
          <a:p>
            <a:r>
              <a:rPr lang="en-US" sz="2400" dirty="0" smtClean="0"/>
              <a:t>What is considered “common knowledge” varies with the discipline and the level of our expertise. </a:t>
            </a:r>
          </a:p>
          <a:p>
            <a:endParaRPr lang="en-US" sz="2400" dirty="0" smtClean="0"/>
          </a:p>
          <a:p>
            <a:r>
              <a:rPr lang="en-US" sz="2400" dirty="0" smtClean="0"/>
              <a:t>Competent acknowledgment of our source of information </a:t>
            </a:r>
          </a:p>
          <a:p>
            <a:pPr lvl="1"/>
            <a:r>
              <a:rPr lang="en-US" sz="2000" dirty="0" smtClean="0"/>
              <a:t>increases our credibility</a:t>
            </a:r>
          </a:p>
          <a:p>
            <a:pPr lvl="1"/>
            <a:r>
              <a:rPr lang="en-US" sz="2000" dirty="0" smtClean="0"/>
              <a:t>m</a:t>
            </a:r>
            <a:r>
              <a:rPr lang="en-US" sz="2000" dirty="0" smtClean="0"/>
              <a:t>akes our paper longer</a:t>
            </a:r>
          </a:p>
          <a:p>
            <a:pPr lvl="1"/>
            <a:r>
              <a:rPr lang="en-US" sz="2000" dirty="0" smtClean="0"/>
              <a:t>a</a:t>
            </a:r>
            <a:r>
              <a:rPr lang="en-US" sz="2000" dirty="0" smtClean="0"/>
              <a:t>voids plagiarism</a:t>
            </a:r>
            <a:endParaRPr lang="en-US" sz="2000" dirty="0" smtClean="0"/>
          </a:p>
          <a:p>
            <a:pPr lvl="1"/>
            <a:endParaRPr lang="en-US" sz="2000" dirty="0" smtClean="0"/>
          </a:p>
          <a:p>
            <a:endParaRPr lang="en-US" dirty="0" smtClean="0"/>
          </a:p>
          <a:p>
            <a:pPr marL="1035558" lvl="2" indent="-514350">
              <a:buFont typeface="+mj-lt"/>
              <a:buAutoNum type="alphaLcPeriod"/>
            </a:pPr>
            <a:endParaRPr lang="en-US" dirty="0"/>
          </a:p>
        </p:txBody>
      </p:sp>
      <p:sp>
        <p:nvSpPr>
          <p:cNvPr id="6" name="Footer Placeholder 5"/>
          <p:cNvSpPr>
            <a:spLocks noGrp="1"/>
          </p:cNvSpPr>
          <p:nvPr>
            <p:ph type="ftr" sz="quarter" idx="11"/>
          </p:nvPr>
        </p:nvSpPr>
        <p:spPr/>
        <p:txBody>
          <a:bodyPr/>
          <a:lstStyle/>
          <a:p>
            <a:r>
              <a:rPr lang="nb-NO" smtClean="0"/>
              <a:t>Hacker, D. (2009). </a:t>
            </a:r>
            <a:endParaRPr lang="en-US" dirty="0"/>
          </a:p>
        </p:txBody>
      </p:sp>
    </p:spTree>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20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14" dur="20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2000" fill="hold"/>
                                        <p:tgtEl>
                                          <p:spTgt spid="5">
                                            <p:txEl>
                                              <p:pRg st="2" end="2"/>
                                            </p:txEl>
                                          </p:spTgt>
                                        </p:tgtEl>
                                        <p:attrNameLst>
                                          <p:attrName>ppt_x</p:attrName>
                                        </p:attrNameLst>
                                      </p:cBhvr>
                                      <p:tavLst>
                                        <p:tav tm="0">
                                          <p:val>
                                            <p:strVal val="0-#ppt_w/2"/>
                                          </p:val>
                                        </p:tav>
                                        <p:tav tm="100000">
                                          <p:val>
                                            <p:strVal val="#ppt_x"/>
                                          </p:val>
                                        </p:tav>
                                      </p:tavLst>
                                    </p:anim>
                                    <p:anim calcmode="lin" valueType="num">
                                      <p:cBhvr additive="base">
                                        <p:cTn id="20" dur="20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 calcmode="lin" valueType="num">
                                      <p:cBhvr additive="base">
                                        <p:cTn id="25" dur="2000" fill="hold"/>
                                        <p:tgtEl>
                                          <p:spTgt spid="5">
                                            <p:txEl>
                                              <p:pRg st="4" end="4"/>
                                            </p:txEl>
                                          </p:spTgt>
                                        </p:tgtEl>
                                        <p:attrNameLst>
                                          <p:attrName>ppt_x</p:attrName>
                                        </p:attrNameLst>
                                      </p:cBhvr>
                                      <p:tavLst>
                                        <p:tav tm="0">
                                          <p:val>
                                            <p:strVal val="0-#ppt_w/2"/>
                                          </p:val>
                                        </p:tav>
                                        <p:tav tm="100000">
                                          <p:val>
                                            <p:strVal val="#ppt_x"/>
                                          </p:val>
                                        </p:tav>
                                      </p:tavLst>
                                    </p:anim>
                                    <p:anim calcmode="lin" valueType="num">
                                      <p:cBhvr additive="base">
                                        <p:cTn id="26" dur="2000" fill="hold"/>
                                        <p:tgtEl>
                                          <p:spTgt spid="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
                                            <p:txEl>
                                              <p:pRg st="5" end="5"/>
                                            </p:txEl>
                                          </p:spTgt>
                                        </p:tgtEl>
                                        <p:attrNameLst>
                                          <p:attrName>style.visibility</p:attrName>
                                        </p:attrNameLst>
                                      </p:cBhvr>
                                      <p:to>
                                        <p:strVal val="visible"/>
                                      </p:to>
                                    </p:set>
                                    <p:anim calcmode="lin" valueType="num">
                                      <p:cBhvr additive="base">
                                        <p:cTn id="31" dur="2000" fill="hold"/>
                                        <p:tgtEl>
                                          <p:spTgt spid="5">
                                            <p:txEl>
                                              <p:pRg st="5" end="5"/>
                                            </p:txEl>
                                          </p:spTgt>
                                        </p:tgtEl>
                                        <p:attrNameLst>
                                          <p:attrName>ppt_x</p:attrName>
                                        </p:attrNameLst>
                                      </p:cBhvr>
                                      <p:tavLst>
                                        <p:tav tm="0">
                                          <p:val>
                                            <p:strVal val="0-#ppt_w/2"/>
                                          </p:val>
                                        </p:tav>
                                        <p:tav tm="100000">
                                          <p:val>
                                            <p:strVal val="#ppt_x"/>
                                          </p:val>
                                        </p:tav>
                                      </p:tavLst>
                                    </p:anim>
                                    <p:anim calcmode="lin" valueType="num">
                                      <p:cBhvr additive="base">
                                        <p:cTn id="32" dur="2000" fill="hold"/>
                                        <p:tgtEl>
                                          <p:spTgt spid="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 calcmode="lin" valueType="num">
                                      <p:cBhvr additive="base">
                                        <p:cTn id="37" dur="2000" fill="hold"/>
                                        <p:tgtEl>
                                          <p:spTgt spid="5">
                                            <p:txEl>
                                              <p:pRg st="6" end="6"/>
                                            </p:txEl>
                                          </p:spTgt>
                                        </p:tgtEl>
                                        <p:attrNameLst>
                                          <p:attrName>ppt_x</p:attrName>
                                        </p:attrNameLst>
                                      </p:cBhvr>
                                      <p:tavLst>
                                        <p:tav tm="0">
                                          <p:val>
                                            <p:strVal val="0-#ppt_w/2"/>
                                          </p:val>
                                        </p:tav>
                                        <p:tav tm="100000">
                                          <p:val>
                                            <p:strVal val="#ppt_x"/>
                                          </p:val>
                                        </p:tav>
                                      </p:tavLst>
                                    </p:anim>
                                    <p:anim calcmode="lin" valueType="num">
                                      <p:cBhvr additive="base">
                                        <p:cTn id="38" dur="2000" fill="hold"/>
                                        <p:tgtEl>
                                          <p:spTgt spid="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5">
                                            <p:txEl>
                                              <p:pRg st="7" end="7"/>
                                            </p:txEl>
                                          </p:spTgt>
                                        </p:tgtEl>
                                        <p:attrNameLst>
                                          <p:attrName>style.visibility</p:attrName>
                                        </p:attrNameLst>
                                      </p:cBhvr>
                                      <p:to>
                                        <p:strVal val="visible"/>
                                      </p:to>
                                    </p:set>
                                    <p:anim calcmode="lin" valueType="num">
                                      <p:cBhvr additive="base">
                                        <p:cTn id="43" dur="2000" fill="hold"/>
                                        <p:tgtEl>
                                          <p:spTgt spid="5">
                                            <p:txEl>
                                              <p:pRg st="7" end="7"/>
                                            </p:txEl>
                                          </p:spTgt>
                                        </p:tgtEl>
                                        <p:attrNameLst>
                                          <p:attrName>ppt_x</p:attrName>
                                        </p:attrNameLst>
                                      </p:cBhvr>
                                      <p:tavLst>
                                        <p:tav tm="0">
                                          <p:val>
                                            <p:strVal val="0-#ppt_w/2"/>
                                          </p:val>
                                        </p:tav>
                                        <p:tav tm="100000">
                                          <p:val>
                                            <p:strVal val="#ppt_x"/>
                                          </p:val>
                                        </p:tav>
                                      </p:tavLst>
                                    </p:anim>
                                    <p:anim calcmode="lin" valueType="num">
                                      <p:cBhvr additive="base">
                                        <p:cTn id="44" dur="2000" fill="hold"/>
                                        <p:tgtEl>
                                          <p:spTgt spid="5">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What is plagiarism?</a:t>
            </a:r>
            <a:endParaRPr lang="en-US" dirty="0"/>
          </a:p>
        </p:txBody>
      </p:sp>
      <p:sp>
        <p:nvSpPr>
          <p:cNvPr id="3" name="Content Placeholder 2"/>
          <p:cNvSpPr>
            <a:spLocks noGrp="1"/>
          </p:cNvSpPr>
          <p:nvPr>
            <p:ph sz="half" idx="1"/>
          </p:nvPr>
        </p:nvSpPr>
        <p:spPr/>
        <p:txBody>
          <a:bodyPr>
            <a:normAutofit fontScale="92500"/>
          </a:bodyPr>
          <a:lstStyle/>
          <a:p>
            <a:pPr lvl="0">
              <a:buNone/>
            </a:pPr>
            <a:endParaRPr lang="en-US" dirty="0" smtClean="0"/>
          </a:p>
          <a:p>
            <a:pPr>
              <a:buNone/>
            </a:pPr>
            <a:endParaRPr lang="en-US" dirty="0" smtClean="0"/>
          </a:p>
          <a:p>
            <a:pPr>
              <a:buNone/>
            </a:pPr>
            <a:endParaRPr lang="en-US" dirty="0" smtClean="0"/>
          </a:p>
          <a:p>
            <a:pPr>
              <a:buNone/>
            </a:pPr>
            <a:r>
              <a:rPr lang="en-US" sz="1800" dirty="0" smtClean="0"/>
              <a:t>Plagiarism is a form of theft, but it is very easy to commit. </a:t>
            </a:r>
            <a:endParaRPr lang="en-US" sz="1800" dirty="0" smtClean="0"/>
          </a:p>
        </p:txBody>
      </p:sp>
      <p:sp>
        <p:nvSpPr>
          <p:cNvPr id="7" name="Content Placeholder 6"/>
          <p:cNvSpPr>
            <a:spLocks noGrp="1"/>
          </p:cNvSpPr>
          <p:nvPr>
            <p:ph sz="half" idx="2"/>
          </p:nvPr>
        </p:nvSpPr>
        <p:spPr/>
        <p:txBody>
          <a:bodyPr>
            <a:normAutofit fontScale="92500"/>
          </a:bodyPr>
          <a:lstStyle/>
          <a:p>
            <a:r>
              <a:rPr lang="en-US" sz="2400" dirty="0" smtClean="0"/>
              <a:t>Citing or borrowing ideas without attribution is plagiarism even if you change the words</a:t>
            </a:r>
          </a:p>
          <a:p>
            <a:r>
              <a:rPr lang="en-US" sz="2400" dirty="0" smtClean="0"/>
              <a:t>Copying words without putting quotation marks around them and naming the source is al so plagiarism</a:t>
            </a:r>
          </a:p>
          <a:p>
            <a:r>
              <a:rPr lang="en-US" sz="2400" dirty="0" smtClean="0"/>
              <a:t>Summarizing or paraphrasing without changing the words from the original text is also plagiarism</a:t>
            </a:r>
            <a:endParaRPr lang="en-US" sz="2400" dirty="0"/>
          </a:p>
        </p:txBody>
      </p:sp>
      <p:sp>
        <p:nvSpPr>
          <p:cNvPr id="5" name="Footer Placeholder 4"/>
          <p:cNvSpPr>
            <a:spLocks noGrp="1"/>
          </p:cNvSpPr>
          <p:nvPr>
            <p:ph type="ftr" sz="quarter" idx="11"/>
          </p:nvPr>
        </p:nvSpPr>
        <p:spPr/>
        <p:txBody>
          <a:bodyPr/>
          <a:lstStyle/>
          <a:p>
            <a:r>
              <a:rPr lang="nb-NO" smtClean="0"/>
              <a:t>Hacker, D. (2009). </a:t>
            </a:r>
            <a:endParaRPr lang="en-US"/>
          </a:p>
        </p:txBody>
      </p:sp>
      <p:pic>
        <p:nvPicPr>
          <p:cNvPr id="6" name="Picture 5" descr="thief.jpg"/>
          <p:cNvPicPr>
            <a:picLocks noChangeAspect="1"/>
          </p:cNvPicPr>
          <p:nvPr/>
        </p:nvPicPr>
        <p:blipFill>
          <a:blip r:embed="rId3" cstate="print"/>
          <a:stretch>
            <a:fillRect/>
          </a:stretch>
        </p:blipFill>
        <p:spPr>
          <a:xfrm rot="776232">
            <a:off x="559496" y="1871516"/>
            <a:ext cx="1181100" cy="104775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3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3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Effect transition="in" filter="diamond(in)">
                                      <p:cBhvr>
                                        <p:cTn id="13" dur="2000"/>
                                        <p:tgtEl>
                                          <p:spTgt spid="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nodeType="clickEffect">
                                  <p:stCondLst>
                                    <p:cond delay="0"/>
                                  </p:stCondLst>
                                  <p:childTnLst>
                                    <p:set>
                                      <p:cBhvr>
                                        <p:cTn id="17" dur="1" fill="hold">
                                          <p:stCondLst>
                                            <p:cond delay="0"/>
                                          </p:stCondLst>
                                        </p:cTn>
                                        <p:tgtEl>
                                          <p:spTgt spid="7">
                                            <p:txEl>
                                              <p:pRg st="1" end="1"/>
                                            </p:txEl>
                                          </p:spTgt>
                                        </p:tgtEl>
                                        <p:attrNameLst>
                                          <p:attrName>style.visibility</p:attrName>
                                        </p:attrNameLst>
                                      </p:cBhvr>
                                      <p:to>
                                        <p:strVal val="visible"/>
                                      </p:to>
                                    </p:set>
                                    <p:animEffect transition="in" filter="diamond(in)">
                                      <p:cBhvr>
                                        <p:cTn id="18" dur="2000"/>
                                        <p:tgtEl>
                                          <p:spTgt spid="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8" presetClass="entr" presetSubtype="16" fill="hold" nodeType="clickEffect">
                                  <p:stCondLst>
                                    <p:cond delay="0"/>
                                  </p:stCondLst>
                                  <p:childTnLst>
                                    <p:set>
                                      <p:cBhvr>
                                        <p:cTn id="22" dur="1" fill="hold">
                                          <p:stCondLst>
                                            <p:cond delay="0"/>
                                          </p:stCondLst>
                                        </p:cTn>
                                        <p:tgtEl>
                                          <p:spTgt spid="7">
                                            <p:txEl>
                                              <p:pRg st="2" end="2"/>
                                            </p:txEl>
                                          </p:spTgt>
                                        </p:tgtEl>
                                        <p:attrNameLst>
                                          <p:attrName>style.visibility</p:attrName>
                                        </p:attrNameLst>
                                      </p:cBhvr>
                                      <p:to>
                                        <p:strVal val="visible"/>
                                      </p:to>
                                    </p:set>
                                    <p:animEffect transition="in" filter="diamond(in)">
                                      <p:cBhvr>
                                        <p:cTn id="23" dur="2000"/>
                                        <p:tgtEl>
                                          <p:spTgt spid="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8"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diamond(in)">
                                      <p:cBhvr>
                                        <p:cTn id="28"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Plagiarism or not?</a:t>
            </a:r>
            <a:r>
              <a:rPr lang="en-US" dirty="0" smtClean="0"/>
              <a:t/>
            </a:r>
            <a:br>
              <a:rPr lang="en-US" dirty="0" smtClean="0"/>
            </a:br>
            <a:endParaRPr lang="en-US" dirty="0"/>
          </a:p>
        </p:txBody>
      </p:sp>
      <p:sp>
        <p:nvSpPr>
          <p:cNvPr id="5" name="Text Placeholder 4"/>
          <p:cNvSpPr>
            <a:spLocks noGrp="1"/>
          </p:cNvSpPr>
          <p:nvPr>
            <p:ph type="body" idx="1"/>
          </p:nvPr>
        </p:nvSpPr>
        <p:spPr/>
        <p:txBody>
          <a:bodyPr/>
          <a:lstStyle/>
          <a:p>
            <a:r>
              <a:rPr lang="en-US" dirty="0" smtClean="0"/>
              <a:t>Original:</a:t>
            </a:r>
            <a:endParaRPr lang="en-US" dirty="0"/>
          </a:p>
        </p:txBody>
      </p:sp>
      <p:sp>
        <p:nvSpPr>
          <p:cNvPr id="6" name="Content Placeholder 5"/>
          <p:cNvSpPr>
            <a:spLocks noGrp="1"/>
          </p:cNvSpPr>
          <p:nvPr>
            <p:ph sz="half" idx="2"/>
          </p:nvPr>
        </p:nvSpPr>
        <p:spPr/>
        <p:txBody>
          <a:bodyPr/>
          <a:lstStyle/>
          <a:p>
            <a:r>
              <a:rPr lang="en-US" dirty="0" smtClean="0"/>
              <a:t>“One study at the University of North Carolina, for example, found more than 60 percent of </a:t>
            </a:r>
            <a:r>
              <a:rPr lang="en-US" dirty="0" err="1" smtClean="0"/>
              <a:t>Facebook</a:t>
            </a:r>
            <a:r>
              <a:rPr lang="en-US" dirty="0" smtClean="0"/>
              <a:t> users posted their political views, relationship status, personal picture, interests and addresses” (</a:t>
            </a:r>
            <a:r>
              <a:rPr lang="en-US" dirty="0" err="1" smtClean="0"/>
              <a:t>Melber</a:t>
            </a:r>
            <a:r>
              <a:rPr lang="en-US" dirty="0" smtClean="0"/>
              <a:t>, 2008, p.95).</a:t>
            </a:r>
            <a:endParaRPr lang="en-US" dirty="0"/>
          </a:p>
        </p:txBody>
      </p:sp>
      <p:sp>
        <p:nvSpPr>
          <p:cNvPr id="7" name="Text Placeholder 6"/>
          <p:cNvSpPr>
            <a:spLocks noGrp="1"/>
          </p:cNvSpPr>
          <p:nvPr>
            <p:ph type="body" sz="quarter" idx="3"/>
          </p:nvPr>
        </p:nvSpPr>
        <p:spPr/>
        <p:txBody>
          <a:bodyPr/>
          <a:lstStyle/>
          <a:p>
            <a:r>
              <a:rPr lang="en-US" dirty="0" smtClean="0"/>
              <a:t>Student paper:</a:t>
            </a:r>
            <a:endParaRPr lang="en-US" dirty="0"/>
          </a:p>
        </p:txBody>
      </p:sp>
      <p:sp>
        <p:nvSpPr>
          <p:cNvPr id="8" name="Content Placeholder 7"/>
          <p:cNvSpPr>
            <a:spLocks noGrp="1"/>
          </p:cNvSpPr>
          <p:nvPr>
            <p:ph sz="quarter" idx="4"/>
          </p:nvPr>
        </p:nvSpPr>
        <p:spPr/>
        <p:txBody>
          <a:bodyPr/>
          <a:lstStyle/>
          <a:p>
            <a:r>
              <a:rPr lang="en-US" dirty="0" smtClean="0">
                <a:latin typeface="Harlow Solid Italic" pitchFamily="82" charset="0"/>
              </a:rPr>
              <a:t>A University of North Carolina study reported that more than 60% of </a:t>
            </a:r>
            <a:r>
              <a:rPr lang="en-US" dirty="0" err="1" smtClean="0">
                <a:latin typeface="Harlow Solid Italic" pitchFamily="82" charset="0"/>
              </a:rPr>
              <a:t>Facebook</a:t>
            </a:r>
            <a:r>
              <a:rPr lang="en-US" dirty="0" smtClean="0">
                <a:latin typeface="Harlow Solid Italic" pitchFamily="82" charset="0"/>
              </a:rPr>
              <a:t> users reveal personal information, opinions, family pictures, hobbies, etc. on their profile page.</a:t>
            </a:r>
            <a:endParaRPr lang="en-US" dirty="0">
              <a:latin typeface="Harlow Solid Italic" pitchFamily="82" charset="0"/>
            </a:endParaRPr>
          </a:p>
        </p:txBody>
      </p:sp>
      <p:sp>
        <p:nvSpPr>
          <p:cNvPr id="4" name="Footer Placeholder 3"/>
          <p:cNvSpPr>
            <a:spLocks noGrp="1"/>
          </p:cNvSpPr>
          <p:nvPr>
            <p:ph type="ftr" sz="quarter" idx="11"/>
          </p:nvPr>
        </p:nvSpPr>
        <p:spPr/>
        <p:txBody>
          <a:bodyPr/>
          <a:lstStyle/>
          <a:p>
            <a:r>
              <a:rPr lang="nb-NO" smtClean="0"/>
              <a:t>Hacker, D. (2009). </a:t>
            </a: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checkerboard(across)">
                                      <p:cBhvr>
                                        <p:cTn id="7"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
            </a:r>
            <a:br>
              <a:rPr lang="en-US" dirty="0" smtClean="0"/>
            </a:br>
            <a:r>
              <a:rPr lang="en-US" dirty="0" smtClean="0"/>
              <a:t>Plagiarism or not?</a:t>
            </a:r>
            <a:endParaRPr lang="en-US" dirty="0"/>
          </a:p>
        </p:txBody>
      </p:sp>
      <p:sp>
        <p:nvSpPr>
          <p:cNvPr id="5" name="Text Placeholder 4"/>
          <p:cNvSpPr>
            <a:spLocks noGrp="1"/>
          </p:cNvSpPr>
          <p:nvPr>
            <p:ph type="body" idx="1"/>
          </p:nvPr>
        </p:nvSpPr>
        <p:spPr/>
        <p:txBody>
          <a:bodyPr/>
          <a:lstStyle/>
          <a:p>
            <a:r>
              <a:rPr lang="en-US" dirty="0" smtClean="0"/>
              <a:t>Original</a:t>
            </a:r>
            <a:endParaRPr lang="en-US" dirty="0"/>
          </a:p>
        </p:txBody>
      </p:sp>
      <p:sp>
        <p:nvSpPr>
          <p:cNvPr id="3" name="Content Placeholder 2"/>
          <p:cNvSpPr>
            <a:spLocks noGrp="1"/>
          </p:cNvSpPr>
          <p:nvPr>
            <p:ph sz="half" idx="2"/>
          </p:nvPr>
        </p:nvSpPr>
        <p:spPr/>
        <p:txBody>
          <a:bodyPr/>
          <a:lstStyle/>
          <a:p>
            <a:pPr algn="ctr">
              <a:buNone/>
            </a:pPr>
            <a:endParaRPr lang="en-US" dirty="0" smtClean="0"/>
          </a:p>
          <a:p>
            <a:pPr>
              <a:buNone/>
            </a:pPr>
            <a:r>
              <a:rPr lang="en-US" dirty="0" smtClean="0"/>
              <a:t>“One study at the University of North Carolina, for example, found more than 60 percent of </a:t>
            </a:r>
            <a:r>
              <a:rPr lang="en-US" dirty="0" err="1" smtClean="0"/>
              <a:t>Facebook</a:t>
            </a:r>
            <a:r>
              <a:rPr lang="en-US" dirty="0" smtClean="0"/>
              <a:t> users posted their political views, relationship status, personal picture, interests and addresses” (</a:t>
            </a:r>
            <a:r>
              <a:rPr lang="en-US" dirty="0" err="1" smtClean="0"/>
              <a:t>Melber</a:t>
            </a:r>
            <a:r>
              <a:rPr lang="en-US" dirty="0" smtClean="0"/>
              <a:t>, 2008, p.95).</a:t>
            </a:r>
          </a:p>
          <a:p>
            <a:pPr>
              <a:buNone/>
            </a:pPr>
            <a:endParaRPr lang="en-US" dirty="0" smtClean="0"/>
          </a:p>
          <a:p>
            <a:pPr>
              <a:buNone/>
            </a:pPr>
            <a:endParaRPr lang="en-US" dirty="0"/>
          </a:p>
        </p:txBody>
      </p:sp>
      <p:sp>
        <p:nvSpPr>
          <p:cNvPr id="6" name="Text Placeholder 5"/>
          <p:cNvSpPr>
            <a:spLocks noGrp="1"/>
          </p:cNvSpPr>
          <p:nvPr>
            <p:ph type="body" sz="quarter" idx="3"/>
          </p:nvPr>
        </p:nvSpPr>
        <p:spPr/>
        <p:txBody>
          <a:bodyPr/>
          <a:lstStyle/>
          <a:p>
            <a:r>
              <a:rPr lang="en-US" dirty="0" smtClean="0"/>
              <a:t>Student paper</a:t>
            </a:r>
            <a:endParaRPr lang="en-US" dirty="0"/>
          </a:p>
        </p:txBody>
      </p:sp>
      <p:sp>
        <p:nvSpPr>
          <p:cNvPr id="7" name="Content Placeholder 6"/>
          <p:cNvSpPr>
            <a:spLocks noGrp="1"/>
          </p:cNvSpPr>
          <p:nvPr>
            <p:ph sz="quarter" idx="4"/>
          </p:nvPr>
        </p:nvSpPr>
        <p:spPr/>
        <p:txBody>
          <a:bodyPr/>
          <a:lstStyle/>
          <a:p>
            <a:r>
              <a:rPr lang="en-US" dirty="0" smtClean="0">
                <a:latin typeface="Harlow Solid Italic" pitchFamily="82" charset="0"/>
              </a:rPr>
              <a:t>According to </a:t>
            </a:r>
            <a:r>
              <a:rPr lang="en-US" dirty="0" err="1" smtClean="0">
                <a:latin typeface="Harlow Solid Italic" pitchFamily="82" charset="0"/>
              </a:rPr>
              <a:t>Melber</a:t>
            </a:r>
            <a:r>
              <a:rPr lang="en-US" dirty="0" smtClean="0">
                <a:latin typeface="Harlow Solid Italic" pitchFamily="82" charset="0"/>
              </a:rPr>
              <a:t>, one </a:t>
            </a:r>
            <a:r>
              <a:rPr lang="en-US" dirty="0" smtClean="0">
                <a:latin typeface="Harlow Solid Italic" pitchFamily="82" charset="0"/>
              </a:rPr>
              <a:t>study at the University of North Carolina, for example, found more than 60 percent of </a:t>
            </a:r>
            <a:r>
              <a:rPr lang="en-US" dirty="0" err="1" smtClean="0">
                <a:latin typeface="Harlow Solid Italic" pitchFamily="82" charset="0"/>
              </a:rPr>
              <a:t>Facebook</a:t>
            </a:r>
            <a:r>
              <a:rPr lang="en-US" dirty="0" smtClean="0">
                <a:latin typeface="Harlow Solid Italic" pitchFamily="82" charset="0"/>
              </a:rPr>
              <a:t> users posted their political views, relationship status, personal picture, interests and </a:t>
            </a:r>
            <a:r>
              <a:rPr lang="en-US" dirty="0" smtClean="0">
                <a:latin typeface="Harlow Solid Italic" pitchFamily="82" charset="0"/>
              </a:rPr>
              <a:t>addresses.</a:t>
            </a:r>
            <a:endParaRPr lang="en-US" dirty="0" smtClean="0">
              <a:latin typeface="Harlow Solid Italic" pitchFamily="82" charset="0"/>
            </a:endParaRPr>
          </a:p>
          <a:p>
            <a:endParaRPr lang="en-US" dirty="0"/>
          </a:p>
        </p:txBody>
      </p:sp>
      <p:sp>
        <p:nvSpPr>
          <p:cNvPr id="4" name="Footer Placeholder 3"/>
          <p:cNvSpPr>
            <a:spLocks noGrp="1"/>
          </p:cNvSpPr>
          <p:nvPr>
            <p:ph type="ftr" sz="quarter" idx="11"/>
          </p:nvPr>
        </p:nvSpPr>
        <p:spPr/>
        <p:txBody>
          <a:bodyPr/>
          <a:lstStyle/>
          <a:p>
            <a:r>
              <a:rPr lang="nb-NO" smtClean="0"/>
              <a:t>Hacker, D. (2009). </a:t>
            </a: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checkerboard(across)">
                                      <p:cBhvr>
                                        <p:cTn id="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Summary</a:t>
            </a:r>
            <a:endParaRPr lang="en-US" dirty="0"/>
          </a:p>
        </p:txBody>
      </p:sp>
      <p:pic>
        <p:nvPicPr>
          <p:cNvPr id="5" name="Content Placeholder 4" descr="trashcan.jpg"/>
          <p:cNvPicPr>
            <a:picLocks noGrp="1" noChangeAspect="1"/>
          </p:cNvPicPr>
          <p:nvPr>
            <p:ph sz="half" idx="1"/>
          </p:nvPr>
        </p:nvPicPr>
        <p:blipFill>
          <a:blip r:embed="rId3" cstate="print"/>
          <a:stretch>
            <a:fillRect/>
          </a:stretch>
        </p:blipFill>
        <p:spPr>
          <a:xfrm rot="21370150">
            <a:off x="829211" y="1830284"/>
            <a:ext cx="1133475" cy="1447006"/>
          </a:xfrm>
        </p:spPr>
      </p:pic>
      <p:sp>
        <p:nvSpPr>
          <p:cNvPr id="6" name="Content Placeholder 5"/>
          <p:cNvSpPr>
            <a:spLocks noGrp="1"/>
          </p:cNvSpPr>
          <p:nvPr>
            <p:ph sz="half" idx="2"/>
          </p:nvPr>
        </p:nvSpPr>
        <p:spPr/>
        <p:txBody>
          <a:bodyPr>
            <a:normAutofit/>
          </a:bodyPr>
          <a:lstStyle/>
          <a:p>
            <a:r>
              <a:rPr lang="en-US" sz="2000" dirty="0" smtClean="0"/>
              <a:t>Ari </a:t>
            </a:r>
            <a:r>
              <a:rPr lang="en-US" sz="2000" dirty="0" err="1" smtClean="0"/>
              <a:t>Melber</a:t>
            </a:r>
            <a:r>
              <a:rPr lang="en-US" sz="2000" dirty="0" smtClean="0"/>
              <a:t>, a journalist with a degree in political science, expresses his concern that young users of </a:t>
            </a:r>
            <a:r>
              <a:rPr lang="en-US" sz="2000" dirty="0" err="1" smtClean="0"/>
              <a:t>Facebook</a:t>
            </a:r>
            <a:r>
              <a:rPr lang="en-US" sz="2000" dirty="0" smtClean="0"/>
              <a:t> are unaware of the site’s built-in privacy violations, voluntarily give up their personal information to be used by rogue predator companies, and the rapidly growing online social networking currently escapes both public or private regulation. </a:t>
            </a:r>
            <a:endParaRPr lang="en-US" sz="2000" dirty="0"/>
          </a:p>
        </p:txBody>
      </p:sp>
      <p:sp>
        <p:nvSpPr>
          <p:cNvPr id="4" name="Footer Placeholder 3"/>
          <p:cNvSpPr>
            <a:spLocks noGrp="1"/>
          </p:cNvSpPr>
          <p:nvPr>
            <p:ph type="ftr" sz="quarter" idx="11"/>
          </p:nvPr>
        </p:nvSpPr>
        <p:spPr/>
        <p:txBody>
          <a:bodyPr/>
          <a:lstStyle/>
          <a:p>
            <a:r>
              <a:rPr lang="nb-NO" smtClean="0"/>
              <a:t>Hacker, D. (2009). </a:t>
            </a: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ox(in)">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sz="4400" dirty="0" smtClean="0"/>
              <a:t>Paraphrasing=rewriting in my words</a:t>
            </a:r>
            <a:endParaRPr lang="en-US" sz="4400" dirty="0"/>
          </a:p>
        </p:txBody>
      </p:sp>
      <p:sp>
        <p:nvSpPr>
          <p:cNvPr id="8" name="Text Placeholder 7"/>
          <p:cNvSpPr>
            <a:spLocks noGrp="1"/>
          </p:cNvSpPr>
          <p:nvPr>
            <p:ph type="body" idx="1"/>
          </p:nvPr>
        </p:nvSpPr>
        <p:spPr/>
        <p:txBody>
          <a:bodyPr/>
          <a:lstStyle/>
          <a:p>
            <a:r>
              <a:rPr lang="en-US" dirty="0" smtClean="0"/>
              <a:t>Original:</a:t>
            </a:r>
            <a:endParaRPr lang="en-US" dirty="0"/>
          </a:p>
        </p:txBody>
      </p:sp>
      <p:sp>
        <p:nvSpPr>
          <p:cNvPr id="6" name="Content Placeholder 5"/>
          <p:cNvSpPr>
            <a:spLocks noGrp="1"/>
          </p:cNvSpPr>
          <p:nvPr>
            <p:ph sz="half" idx="2"/>
          </p:nvPr>
        </p:nvSpPr>
        <p:spPr/>
        <p:txBody>
          <a:bodyPr>
            <a:normAutofit/>
          </a:bodyPr>
          <a:lstStyle/>
          <a:p>
            <a:pPr>
              <a:buNone/>
            </a:pPr>
            <a:r>
              <a:rPr lang="en-US" sz="2000" dirty="0" smtClean="0"/>
              <a:t>	</a:t>
            </a:r>
            <a:r>
              <a:rPr lang="en-US" sz="2000" dirty="0" smtClean="0"/>
              <a:t>“Young and old use it [</a:t>
            </a:r>
            <a:r>
              <a:rPr lang="en-US" sz="2000" dirty="0" err="1" smtClean="0"/>
              <a:t>Facebook</a:t>
            </a:r>
            <a:r>
              <a:rPr lang="en-US" sz="2000" dirty="0" smtClean="0"/>
              <a:t>] to divulge loads of personal information, often oblivious to the ramifications and ignorant of the basic features of the technology they use so effortlessly to socialize” (</a:t>
            </a:r>
            <a:r>
              <a:rPr lang="en-US" sz="2000" dirty="0" err="1" smtClean="0"/>
              <a:t>Melber</a:t>
            </a:r>
            <a:r>
              <a:rPr lang="en-US" sz="2000" dirty="0" smtClean="0"/>
              <a:t>, 2008, p.95).</a:t>
            </a:r>
            <a:endParaRPr lang="en-US" sz="2000" dirty="0"/>
          </a:p>
        </p:txBody>
      </p:sp>
      <p:sp>
        <p:nvSpPr>
          <p:cNvPr id="9" name="Text Placeholder 8"/>
          <p:cNvSpPr>
            <a:spLocks noGrp="1"/>
          </p:cNvSpPr>
          <p:nvPr>
            <p:ph type="body" sz="quarter" idx="3"/>
          </p:nvPr>
        </p:nvSpPr>
        <p:spPr/>
        <p:txBody>
          <a:bodyPr/>
          <a:lstStyle/>
          <a:p>
            <a:r>
              <a:rPr lang="en-US" dirty="0" smtClean="0"/>
              <a:t>Paraphrased</a:t>
            </a:r>
            <a:endParaRPr lang="en-US" dirty="0"/>
          </a:p>
        </p:txBody>
      </p:sp>
      <p:sp>
        <p:nvSpPr>
          <p:cNvPr id="7" name="Content Placeholder 6"/>
          <p:cNvSpPr>
            <a:spLocks noGrp="1"/>
          </p:cNvSpPr>
          <p:nvPr>
            <p:ph sz="quarter" idx="4"/>
          </p:nvPr>
        </p:nvSpPr>
        <p:spPr/>
        <p:txBody>
          <a:bodyPr>
            <a:normAutofit/>
          </a:bodyPr>
          <a:lstStyle/>
          <a:p>
            <a:pPr>
              <a:buNone/>
            </a:pPr>
            <a:r>
              <a:rPr lang="en-US" sz="2000" dirty="0" err="1" smtClean="0">
                <a:latin typeface="Harlow Solid Italic" pitchFamily="82" charset="0"/>
              </a:rPr>
              <a:t>Melber’s</a:t>
            </a:r>
            <a:r>
              <a:rPr lang="en-US" sz="2000" dirty="0" smtClean="0">
                <a:latin typeface="Harlow Solid Italic" pitchFamily="82" charset="0"/>
              </a:rPr>
              <a:t> main concern is that nowadays all generations, no matter what age, share a huge amount of  personal information online, not thinking about the consequences, and not aware of how this technology –that they seemingly control with ease to make friends—also exposes them to predators.</a:t>
            </a:r>
            <a:endParaRPr lang="en-US" sz="2000" dirty="0">
              <a:latin typeface="Harlow Solid Italic" pitchFamily="82" charset="0"/>
            </a:endParaRPr>
          </a:p>
        </p:txBody>
      </p:sp>
      <p:sp>
        <p:nvSpPr>
          <p:cNvPr id="4" name="Footer Placeholder 3"/>
          <p:cNvSpPr>
            <a:spLocks noGrp="1"/>
          </p:cNvSpPr>
          <p:nvPr>
            <p:ph type="ftr" sz="quarter" idx="11"/>
          </p:nvPr>
        </p:nvSpPr>
        <p:spPr/>
        <p:txBody>
          <a:bodyPr/>
          <a:lstStyle/>
          <a:p>
            <a:r>
              <a:rPr lang="nb-NO" smtClean="0"/>
              <a:t>Hacker, D. (2009). </a:t>
            </a: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diamond(in)">
                                      <p:cBhvr>
                                        <p:cTn id="7" dur="2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Quotation: He says, “  “</a:t>
            </a:r>
            <a:endParaRPr lang="en-US" dirty="0"/>
          </a:p>
        </p:txBody>
      </p:sp>
      <p:sp>
        <p:nvSpPr>
          <p:cNvPr id="3" name="Content Placeholder 2"/>
          <p:cNvSpPr>
            <a:spLocks noGrp="1"/>
          </p:cNvSpPr>
          <p:nvPr>
            <p:ph sz="half" idx="1"/>
          </p:nvPr>
        </p:nvSpPr>
        <p:spPr/>
        <p:txBody>
          <a:bodyPr>
            <a:normAutofit/>
          </a:bodyPr>
          <a:lstStyle/>
          <a:p>
            <a:r>
              <a:rPr lang="en-US" sz="2000" dirty="0" smtClean="0"/>
              <a:t>Merkel also notices a shift in our definition of privacy. He assumes that privacy used to mean keeping information to ourselves whereas “The ‘new privacy’ is about controlling how many people know—not if anyone knows” (p.94). He quotes other experts who confirm that today’s privacy is simply a matter of how many people share the information.	</a:t>
            </a:r>
            <a:endParaRPr lang="en-US" sz="2000" dirty="0"/>
          </a:p>
        </p:txBody>
      </p:sp>
      <p:pic>
        <p:nvPicPr>
          <p:cNvPr id="6" name="Content Placeholder 5" descr="ham-sandwich.jpg"/>
          <p:cNvPicPr>
            <a:picLocks noGrp="1" noChangeAspect="1"/>
          </p:cNvPicPr>
          <p:nvPr>
            <p:ph sz="half" idx="2"/>
          </p:nvPr>
        </p:nvPicPr>
        <p:blipFill>
          <a:blip r:embed="rId3" cstate="print"/>
          <a:stretch>
            <a:fillRect/>
          </a:stretch>
        </p:blipFill>
        <p:spPr>
          <a:xfrm>
            <a:off x="4648200" y="2756322"/>
            <a:ext cx="4038600" cy="2658219"/>
          </a:xfrm>
        </p:spPr>
      </p:pic>
      <p:sp>
        <p:nvSpPr>
          <p:cNvPr id="5" name="Footer Placeholder 4"/>
          <p:cNvSpPr>
            <a:spLocks noGrp="1"/>
          </p:cNvSpPr>
          <p:nvPr>
            <p:ph type="ftr" sz="quarter" idx="11"/>
          </p:nvPr>
        </p:nvSpPr>
        <p:spPr/>
        <p:txBody>
          <a:bodyPr/>
          <a:lstStyle/>
          <a:p>
            <a:r>
              <a:rPr lang="nb-NO" smtClean="0"/>
              <a:t>Hacker, D. (2009). </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APA=American Psychological Association</a:t>
            </a:r>
            <a:endParaRPr lang="en-US" dirty="0"/>
          </a:p>
        </p:txBody>
      </p:sp>
      <p:sp>
        <p:nvSpPr>
          <p:cNvPr id="6" name="Text Placeholder 5"/>
          <p:cNvSpPr>
            <a:spLocks noGrp="1"/>
          </p:cNvSpPr>
          <p:nvPr>
            <p:ph type="body" idx="1"/>
          </p:nvPr>
        </p:nvSpPr>
        <p:spPr/>
        <p:txBody>
          <a:bodyPr/>
          <a:lstStyle/>
          <a:p>
            <a:r>
              <a:rPr lang="en-US" dirty="0" smtClean="0"/>
              <a:t>In-text citation</a:t>
            </a:r>
            <a:endParaRPr lang="en-US" dirty="0"/>
          </a:p>
        </p:txBody>
      </p:sp>
      <p:sp>
        <p:nvSpPr>
          <p:cNvPr id="3" name="Content Placeholder 2"/>
          <p:cNvSpPr>
            <a:spLocks noGrp="1"/>
          </p:cNvSpPr>
          <p:nvPr>
            <p:ph sz="half" idx="2"/>
          </p:nvPr>
        </p:nvSpPr>
        <p:spPr/>
        <p:txBody>
          <a:bodyPr>
            <a:normAutofit/>
          </a:bodyPr>
          <a:lstStyle/>
          <a:p>
            <a:pPr>
              <a:buNone/>
            </a:pPr>
            <a:r>
              <a:rPr lang="en-US" sz="1400" dirty="0" smtClean="0"/>
              <a:t>	A study conducted by the research team of the Michigan Mayo Clinic found that organic food does not have more vitamins than regular food (Mayo Clinic, 2008). Avery (2000) also concluded that organic food has no superior nutritional value compared to regular food. Her study compared and chemically analyzed 5 kinds of canned vegetables. Finally, nowhere does the definition of organic food ever state the organic food is a healthier choice (Organic food, 2008). </a:t>
            </a:r>
            <a:endParaRPr lang="en-US" sz="1400" dirty="0"/>
          </a:p>
        </p:txBody>
      </p:sp>
      <p:sp>
        <p:nvSpPr>
          <p:cNvPr id="7" name="Text Placeholder 6"/>
          <p:cNvSpPr>
            <a:spLocks noGrp="1"/>
          </p:cNvSpPr>
          <p:nvPr>
            <p:ph type="body" sz="quarter" idx="3"/>
          </p:nvPr>
        </p:nvSpPr>
        <p:spPr/>
        <p:txBody>
          <a:bodyPr/>
          <a:lstStyle/>
          <a:p>
            <a:r>
              <a:rPr lang="en-US" dirty="0" smtClean="0"/>
              <a:t>End documentation</a:t>
            </a:r>
            <a:endParaRPr lang="en-US" dirty="0"/>
          </a:p>
        </p:txBody>
      </p:sp>
      <p:sp>
        <p:nvSpPr>
          <p:cNvPr id="4" name="Content Placeholder 3"/>
          <p:cNvSpPr>
            <a:spLocks noGrp="1"/>
          </p:cNvSpPr>
          <p:nvPr>
            <p:ph sz="quarter" idx="4"/>
          </p:nvPr>
        </p:nvSpPr>
        <p:spPr/>
        <p:txBody>
          <a:bodyPr>
            <a:normAutofit/>
          </a:bodyPr>
          <a:lstStyle/>
          <a:p>
            <a:pPr algn="ctr">
              <a:buNone/>
            </a:pPr>
            <a:r>
              <a:rPr lang="en-US" sz="1600" dirty="0" smtClean="0"/>
              <a:t>References</a:t>
            </a:r>
          </a:p>
          <a:p>
            <a:pPr>
              <a:buNone/>
            </a:pPr>
            <a:r>
              <a:rPr lang="en-US" sz="1600" dirty="0" smtClean="0"/>
              <a:t>Avery, M. (2000). </a:t>
            </a:r>
            <a:r>
              <a:rPr lang="en-US" sz="1600" dirty="0" smtClean="0"/>
              <a:t>Nutritional </a:t>
            </a:r>
            <a:r>
              <a:rPr lang="en-US" sz="1600" dirty="0" smtClean="0"/>
              <a:t>value of organic food</a:t>
            </a:r>
            <a:r>
              <a:rPr lang="en-US" sz="1600" dirty="0" smtClean="0"/>
              <a:t>. </a:t>
            </a:r>
            <a:r>
              <a:rPr lang="en-US" sz="1600" u="sng" dirty="0" smtClean="0"/>
              <a:t>USDA </a:t>
            </a:r>
            <a:r>
              <a:rPr lang="en-US" sz="1600" u="sng" dirty="0" err="1" smtClean="0"/>
              <a:t>Neswletter</a:t>
            </a:r>
            <a:r>
              <a:rPr lang="en-US" sz="1600" dirty="0" smtClean="0"/>
              <a:t>, 2. Retrieved on November 2, 2008 from </a:t>
            </a:r>
            <a:r>
              <a:rPr lang="en-US" sz="1600" dirty="0" smtClean="0">
                <a:hlinkClick r:id="rId3"/>
              </a:rPr>
              <a:t>http://www.usda.org</a:t>
            </a:r>
            <a:endParaRPr lang="en-US" sz="1600" dirty="0" smtClean="0"/>
          </a:p>
          <a:p>
            <a:pPr>
              <a:buNone/>
            </a:pPr>
            <a:endParaRPr lang="en-US" sz="1600" dirty="0" smtClean="0"/>
          </a:p>
          <a:p>
            <a:pPr>
              <a:buNone/>
            </a:pPr>
            <a:r>
              <a:rPr lang="en-US" sz="1600" dirty="0" smtClean="0"/>
              <a:t>Mayo Clinic. (2008). Organic foods: Are they safer? Retrieved on October 31, 2008 from </a:t>
            </a:r>
            <a:r>
              <a:rPr lang="en-US" sz="1600" dirty="0" smtClean="0">
                <a:hlinkClick r:id="rId4"/>
              </a:rPr>
              <a:t>http://www.mayoclinic.com/health/organicfood/NU00255</a:t>
            </a:r>
            <a:endParaRPr lang="en-US" sz="1600" dirty="0" smtClean="0"/>
          </a:p>
          <a:p>
            <a:pPr>
              <a:buNone/>
            </a:pPr>
            <a:endParaRPr lang="en-US" sz="1600" dirty="0" smtClean="0"/>
          </a:p>
          <a:p>
            <a:pPr>
              <a:buNone/>
            </a:pPr>
            <a:r>
              <a:rPr lang="en-US" sz="1600" dirty="0" smtClean="0"/>
              <a:t>Organic food. (2008). </a:t>
            </a:r>
            <a:r>
              <a:rPr lang="en-US" sz="1600" u="sng" dirty="0" smtClean="0"/>
              <a:t>Wikipedia</a:t>
            </a:r>
            <a:r>
              <a:rPr lang="en-US" sz="1600" dirty="0" smtClean="0"/>
              <a:t>. Retrieved on November 6, 2006 from http://.www.wikipedia.com</a:t>
            </a:r>
          </a:p>
          <a:p>
            <a:pPr algn="ctr">
              <a:buNone/>
            </a:pPr>
            <a:endParaRPr lang="en-US" sz="1600" dirty="0"/>
          </a:p>
        </p:txBody>
      </p:sp>
      <p:sp>
        <p:nvSpPr>
          <p:cNvPr id="5" name="Footer Placeholder 4"/>
          <p:cNvSpPr>
            <a:spLocks noGrp="1"/>
          </p:cNvSpPr>
          <p:nvPr>
            <p:ph type="ftr" sz="quarter" idx="11"/>
          </p:nvPr>
        </p:nvSpPr>
        <p:spPr/>
        <p:txBody>
          <a:bodyPr/>
          <a:lstStyle/>
          <a:p>
            <a:r>
              <a:rPr lang="nb-NO" smtClean="0"/>
              <a:t>Hacker, D. (2009). </a:t>
            </a:r>
            <a:endParaRPr lang="en-US"/>
          </a:p>
        </p:txBody>
      </p:sp>
    </p:spTree>
  </p:cSld>
  <p:clrMapOvr>
    <a:masterClrMapping/>
  </p:clrMapOvr>
  <p:transition/>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Stack of books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dul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Stack of books design template</Template>
  <TotalTime>354</TotalTime>
  <Words>637</Words>
  <Application>Microsoft Office PowerPoint</Application>
  <PresentationFormat>On-screen Show (4:3)</PresentationFormat>
  <Paragraphs>70</Paragraphs>
  <Slides>9</Slides>
  <Notes>9</Notes>
  <HiddenSlides>0</HiddenSlides>
  <MMClips>0</MMClip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Stack of books design template</vt:lpstr>
      <vt:lpstr>Module</vt:lpstr>
      <vt:lpstr>They say/I say</vt:lpstr>
      <vt:lpstr>“Who says so?”  Borrowing other people’s knowledge</vt:lpstr>
      <vt:lpstr>What is plagiarism?</vt:lpstr>
      <vt:lpstr>Plagiarism or not? </vt:lpstr>
      <vt:lpstr> Plagiarism or not?</vt:lpstr>
      <vt:lpstr>Summary</vt:lpstr>
      <vt:lpstr>Paraphrasing=rewriting in my words</vt:lpstr>
      <vt:lpstr>Quotation: He says, “  “</vt:lpstr>
      <vt:lpstr>APA=American Psychological Association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paper #1</dc:title>
  <dc:creator>Idelkio Mellis</dc:creator>
  <cp:lastModifiedBy>Idelkio Mellis</cp:lastModifiedBy>
  <cp:revision>62</cp:revision>
  <dcterms:created xsi:type="dcterms:W3CDTF">2008-02-12T04:21:40Z</dcterms:created>
  <dcterms:modified xsi:type="dcterms:W3CDTF">2009-09-16T05:50:31Z</dcterms:modified>
</cp:coreProperties>
</file>