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62" r:id="rId1"/>
  </p:sldMasterIdLst>
  <p:notesMasterIdLst>
    <p:notesMasterId r:id="rId13"/>
  </p:notesMasterIdLst>
  <p:sldIdLst>
    <p:sldId id="256" r:id="rId2"/>
    <p:sldId id="257" r:id="rId3"/>
    <p:sldId id="266" r:id="rId4"/>
    <p:sldId id="259" r:id="rId5"/>
    <p:sldId id="258" r:id="rId6"/>
    <p:sldId id="265" r:id="rId7"/>
    <p:sldId id="260" r:id="rId8"/>
    <p:sldId id="261" r:id="rId9"/>
    <p:sldId id="264" r:id="rId10"/>
    <p:sldId id="262" r:id="rId11"/>
    <p:sldId id="263" r:id="rId12"/>
  </p:sldIdLst>
  <p:sldSz cx="7169150" cy="5376863" type="B5ISO"/>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357157" indent="100005" algn="l" rtl="0" fontAlgn="base">
      <a:spcBef>
        <a:spcPct val="0"/>
      </a:spcBef>
      <a:spcAft>
        <a:spcPct val="0"/>
      </a:spcAft>
      <a:defRPr kern="1200">
        <a:solidFill>
          <a:schemeClr val="tx1"/>
        </a:solidFill>
        <a:latin typeface="Arial" charset="0"/>
        <a:ea typeface="+mn-ea"/>
        <a:cs typeface="Arial" charset="0"/>
      </a:defRPr>
    </a:lvl2pPr>
    <a:lvl3pPr marL="715901" indent="198421" algn="l" rtl="0" fontAlgn="base">
      <a:spcBef>
        <a:spcPct val="0"/>
      </a:spcBef>
      <a:spcAft>
        <a:spcPct val="0"/>
      </a:spcAft>
      <a:defRPr kern="1200">
        <a:solidFill>
          <a:schemeClr val="tx1"/>
        </a:solidFill>
        <a:latin typeface="Arial" charset="0"/>
        <a:ea typeface="+mn-ea"/>
        <a:cs typeface="Arial" charset="0"/>
      </a:defRPr>
    </a:lvl3pPr>
    <a:lvl4pPr marL="1074645" indent="296837" algn="l" rtl="0" fontAlgn="base">
      <a:spcBef>
        <a:spcPct val="0"/>
      </a:spcBef>
      <a:spcAft>
        <a:spcPct val="0"/>
      </a:spcAft>
      <a:defRPr kern="1200">
        <a:solidFill>
          <a:schemeClr val="tx1"/>
        </a:solidFill>
        <a:latin typeface="Arial" charset="0"/>
        <a:ea typeface="+mn-ea"/>
        <a:cs typeface="Arial" charset="0"/>
      </a:defRPr>
    </a:lvl4pPr>
    <a:lvl5pPr marL="1433389" indent="395254" algn="l" rtl="0" fontAlgn="base">
      <a:spcBef>
        <a:spcPct val="0"/>
      </a:spcBef>
      <a:spcAft>
        <a:spcPct val="0"/>
      </a:spcAft>
      <a:defRPr kern="1200">
        <a:solidFill>
          <a:schemeClr val="tx1"/>
        </a:solidFill>
        <a:latin typeface="Arial" charset="0"/>
        <a:ea typeface="+mn-ea"/>
        <a:cs typeface="Arial" charset="0"/>
      </a:defRPr>
    </a:lvl5pPr>
    <a:lvl6pPr marL="2285802" algn="l" defTabSz="914321" rtl="0" eaLnBrk="1" latinLnBrk="0" hangingPunct="1">
      <a:defRPr kern="1200">
        <a:solidFill>
          <a:schemeClr val="tx1"/>
        </a:solidFill>
        <a:latin typeface="Arial" charset="0"/>
        <a:ea typeface="+mn-ea"/>
        <a:cs typeface="Arial" charset="0"/>
      </a:defRPr>
    </a:lvl6pPr>
    <a:lvl7pPr marL="2742963" algn="l" defTabSz="914321" rtl="0" eaLnBrk="1" latinLnBrk="0" hangingPunct="1">
      <a:defRPr kern="1200">
        <a:solidFill>
          <a:schemeClr val="tx1"/>
        </a:solidFill>
        <a:latin typeface="Arial" charset="0"/>
        <a:ea typeface="+mn-ea"/>
        <a:cs typeface="Arial" charset="0"/>
      </a:defRPr>
    </a:lvl7pPr>
    <a:lvl8pPr marL="3200123" algn="l" defTabSz="914321" rtl="0" eaLnBrk="1" latinLnBrk="0" hangingPunct="1">
      <a:defRPr kern="1200">
        <a:solidFill>
          <a:schemeClr val="tx1"/>
        </a:solidFill>
        <a:latin typeface="Arial" charset="0"/>
        <a:ea typeface="+mn-ea"/>
        <a:cs typeface="Arial" charset="0"/>
      </a:defRPr>
    </a:lvl8pPr>
    <a:lvl9pPr marL="3657284" algn="l" defTabSz="914321"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2" d="100"/>
          <a:sy n="112" d="100"/>
        </p:scale>
        <p:origin x="-486" y="-90"/>
      </p:cViewPr>
      <p:guideLst>
        <p:guide orient="horz" pos="1694"/>
        <p:guide pos="2258"/>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D9319147-44C4-4BD2-A27A-3F20D181C3A9}" type="datetimeFigureOut">
              <a:rPr lang="en-US"/>
              <a:pPr>
                <a:defRPr/>
              </a:pPr>
              <a:t>2/10/2010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5DBB6D42-992D-43FD-86B4-7C956203DCDA}"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900" kern="1200">
        <a:solidFill>
          <a:schemeClr val="tx1"/>
        </a:solidFill>
        <a:latin typeface="+mn-lt"/>
        <a:ea typeface="+mn-ea"/>
        <a:cs typeface="+mn-cs"/>
      </a:defRPr>
    </a:lvl1pPr>
    <a:lvl2pPr marL="357157" algn="l" rtl="0" eaLnBrk="0" fontAlgn="base" hangingPunct="0">
      <a:spcBef>
        <a:spcPct val="30000"/>
      </a:spcBef>
      <a:spcAft>
        <a:spcPct val="0"/>
      </a:spcAft>
      <a:defRPr sz="900" kern="1200">
        <a:solidFill>
          <a:schemeClr val="tx1"/>
        </a:solidFill>
        <a:latin typeface="+mn-lt"/>
        <a:ea typeface="+mn-ea"/>
        <a:cs typeface="+mn-cs"/>
      </a:defRPr>
    </a:lvl2pPr>
    <a:lvl3pPr marL="715901" algn="l" rtl="0" eaLnBrk="0" fontAlgn="base" hangingPunct="0">
      <a:spcBef>
        <a:spcPct val="30000"/>
      </a:spcBef>
      <a:spcAft>
        <a:spcPct val="0"/>
      </a:spcAft>
      <a:defRPr sz="900" kern="1200">
        <a:solidFill>
          <a:schemeClr val="tx1"/>
        </a:solidFill>
        <a:latin typeface="+mn-lt"/>
        <a:ea typeface="+mn-ea"/>
        <a:cs typeface="+mn-cs"/>
      </a:defRPr>
    </a:lvl3pPr>
    <a:lvl4pPr marL="1074645" algn="l" rtl="0" eaLnBrk="0" fontAlgn="base" hangingPunct="0">
      <a:spcBef>
        <a:spcPct val="30000"/>
      </a:spcBef>
      <a:spcAft>
        <a:spcPct val="0"/>
      </a:spcAft>
      <a:defRPr sz="900" kern="1200">
        <a:solidFill>
          <a:schemeClr val="tx1"/>
        </a:solidFill>
        <a:latin typeface="+mn-lt"/>
        <a:ea typeface="+mn-ea"/>
        <a:cs typeface="+mn-cs"/>
      </a:defRPr>
    </a:lvl4pPr>
    <a:lvl5pPr marL="1433389" algn="l" rtl="0" eaLnBrk="0" fontAlgn="base" hangingPunct="0">
      <a:spcBef>
        <a:spcPct val="30000"/>
      </a:spcBef>
      <a:spcAft>
        <a:spcPct val="0"/>
      </a:spcAft>
      <a:defRPr sz="900" kern="1200">
        <a:solidFill>
          <a:schemeClr val="tx1"/>
        </a:solidFill>
        <a:latin typeface="+mn-lt"/>
        <a:ea typeface="+mn-ea"/>
        <a:cs typeface="+mn-cs"/>
      </a:defRPr>
    </a:lvl5pPr>
    <a:lvl6pPr marL="1792069" algn="l" defTabSz="716828" rtl="0" eaLnBrk="1" latinLnBrk="0" hangingPunct="1">
      <a:defRPr sz="900" kern="1200">
        <a:solidFill>
          <a:schemeClr val="tx1"/>
        </a:solidFill>
        <a:latin typeface="+mn-lt"/>
        <a:ea typeface="+mn-ea"/>
        <a:cs typeface="+mn-cs"/>
      </a:defRPr>
    </a:lvl6pPr>
    <a:lvl7pPr marL="2150483" algn="l" defTabSz="716828" rtl="0" eaLnBrk="1" latinLnBrk="0" hangingPunct="1">
      <a:defRPr sz="900" kern="1200">
        <a:solidFill>
          <a:schemeClr val="tx1"/>
        </a:solidFill>
        <a:latin typeface="+mn-lt"/>
        <a:ea typeface="+mn-ea"/>
        <a:cs typeface="+mn-cs"/>
      </a:defRPr>
    </a:lvl7pPr>
    <a:lvl8pPr marL="2508897" algn="l" defTabSz="716828" rtl="0" eaLnBrk="1" latinLnBrk="0" hangingPunct="1">
      <a:defRPr sz="900" kern="1200">
        <a:solidFill>
          <a:schemeClr val="tx1"/>
        </a:solidFill>
        <a:latin typeface="+mn-lt"/>
        <a:ea typeface="+mn-ea"/>
        <a:cs typeface="+mn-cs"/>
      </a:defRPr>
    </a:lvl8pPr>
    <a:lvl9pPr marL="2867310" algn="l" defTabSz="716828"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bwMode="auto">
          <a:noFill/>
          <a:ln>
            <a:solidFill>
              <a:srgbClr val="000000"/>
            </a:solidFill>
            <a:miter lim="800000"/>
            <a:headEnd/>
            <a:tailEnd/>
          </a:ln>
        </p:spPr>
      </p:sp>
      <p:sp>
        <p:nvSpPr>
          <p:cNvPr id="921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922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09854B0-373C-42DC-886E-4133BB9E800E}" type="slidenum">
              <a:rPr lang="en-US" smtClean="0"/>
              <a:pPr fontAlgn="base">
                <a:spcBef>
                  <a:spcPct val="0"/>
                </a:spcBef>
                <a:spcAft>
                  <a:spcPct val="0"/>
                </a:spcAft>
                <a:defRPr/>
              </a:pPr>
              <a:t>1</a:t>
            </a:fld>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5DBB6D42-992D-43FD-86B4-7C956203DCDA}" type="slidenum">
              <a:rPr lang="en-US" smtClean="0"/>
              <a:pPr>
                <a:defRPr/>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5DBB6D42-992D-43FD-86B4-7C956203DCDA}" type="slidenum">
              <a:rPr lang="en-US" smtClean="0"/>
              <a:pPr>
                <a:defRPr/>
              </a:pPr>
              <a:t>11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bwMode="auto">
          <a:noFill/>
          <a:ln>
            <a:solidFill>
              <a:srgbClr val="000000"/>
            </a:solidFill>
            <a:miter lim="800000"/>
            <a:headEnd/>
            <a:tailEnd/>
          </a:ln>
        </p:spPr>
      </p:sp>
      <p:sp>
        <p:nvSpPr>
          <p:cNvPr id="1024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024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30E9063-9D28-4DD9-A123-52F28BC47022}" type="slidenum">
              <a:rPr lang="en-US" smtClean="0"/>
              <a:pPr fontAlgn="base">
                <a:spcBef>
                  <a:spcPct val="0"/>
                </a:spcBef>
                <a:spcAft>
                  <a:spcPct val="0"/>
                </a:spcAft>
                <a:defRPr/>
              </a:pPr>
              <a:t>2</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5DBB6D42-992D-43FD-86B4-7C956203DCDA}" type="slidenum">
              <a:rPr lang="en-US" smtClean="0"/>
              <a:pPr>
                <a:defRPr/>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5DBB6D42-992D-43FD-86B4-7C956203DCDA}" type="slidenum">
              <a:rPr lang="en-US" smtClean="0"/>
              <a:pPr>
                <a:defRPr/>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noFill/>
          <a:ln>
            <a:solidFill>
              <a:srgbClr val="000000"/>
            </a:solidFill>
            <a:miter lim="800000"/>
            <a:headEnd/>
            <a:tailEnd/>
          </a:ln>
        </p:spPr>
      </p:sp>
      <p:sp>
        <p:nvSpPr>
          <p:cNvPr id="1126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126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C8D6EAD-55BE-4624-A3E8-A0F28ACC0976}" type="slidenum">
              <a:rPr lang="en-US" smtClean="0"/>
              <a:pPr fontAlgn="base">
                <a:spcBef>
                  <a:spcPct val="0"/>
                </a:spcBef>
                <a:spcAft>
                  <a:spcPct val="0"/>
                </a:spcAft>
                <a:defRPr/>
              </a:pPr>
              <a:t>5</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5DBB6D42-992D-43FD-86B4-7C956203DCDA}" type="slidenum">
              <a:rPr lang="en-US" smtClean="0"/>
              <a:pPr>
                <a:defRPr/>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5DBB6D42-992D-43FD-86B4-7C956203DCDA}" type="slidenum">
              <a:rPr lang="en-US" smtClean="0"/>
              <a:pPr>
                <a:defRPr/>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5DBB6D42-992D-43FD-86B4-7C956203DCDA}" type="slidenum">
              <a:rPr lang="en-US" smtClean="0"/>
              <a:pPr>
                <a:defRPr/>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5DBB6D42-992D-43FD-86B4-7C956203DCDA}" type="slidenum">
              <a:rPr lang="en-US" smtClean="0"/>
              <a:pPr>
                <a:defRPr/>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418200" y="1075373"/>
            <a:ext cx="6155910" cy="1433830"/>
          </a:xfrm>
          <a:ln>
            <a:noFill/>
          </a:ln>
        </p:spPr>
        <p:txBody>
          <a:bodyPr vert="horz" tIns="0" rIns="1433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44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418200" y="2531262"/>
            <a:ext cx="6158300" cy="1374087"/>
          </a:xfrm>
        </p:spPr>
        <p:txBody>
          <a:bodyPr lIns="0" rIns="14338"/>
          <a:lstStyle>
            <a:lvl1pPr marL="0" marR="35844" indent="0" algn="r">
              <a:buNone/>
              <a:defRPr>
                <a:solidFill>
                  <a:schemeClr val="tx1"/>
                </a:solidFill>
              </a:defRPr>
            </a:lvl1pPr>
            <a:lvl2pPr marL="358445" indent="0" algn="ctr">
              <a:buNone/>
            </a:lvl2pPr>
            <a:lvl3pPr marL="716890" indent="0" algn="ctr">
              <a:buNone/>
            </a:lvl3pPr>
            <a:lvl4pPr marL="1075334" indent="0" algn="ctr">
              <a:buNone/>
            </a:lvl4pPr>
            <a:lvl5pPr marL="1433779" indent="0" algn="ctr">
              <a:buNone/>
            </a:lvl5pPr>
            <a:lvl6pPr marL="1792224" indent="0" algn="ctr">
              <a:buNone/>
            </a:lvl6pPr>
            <a:lvl7pPr marL="2150669" indent="0" algn="ctr">
              <a:buNone/>
            </a:lvl7pPr>
            <a:lvl8pPr marL="2509114" indent="0" algn="ctr">
              <a:buNone/>
            </a:lvl8pPr>
            <a:lvl9pPr marL="2867558"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pPr>
              <a:defRPr/>
            </a:pPr>
            <a:fld id="{D28EFF8F-D59E-49E2-A242-533834289EF2}" type="datetime1">
              <a:rPr lang="en-US" smtClean="0"/>
              <a:pPr>
                <a:defRPr/>
              </a:pPr>
              <a:t>2/10/2010</a:t>
            </a:fld>
            <a:endParaRPr lang="en-US"/>
          </a:p>
        </p:txBody>
      </p:sp>
      <p:sp>
        <p:nvSpPr>
          <p:cNvPr id="19" name="Footer Placeholder 18"/>
          <p:cNvSpPr>
            <a:spLocks noGrp="1"/>
          </p:cNvSpPr>
          <p:nvPr>
            <p:ph type="ftr" sz="quarter" idx="11"/>
          </p:nvPr>
        </p:nvSpPr>
        <p:spPr/>
        <p:txBody>
          <a:bodyPr/>
          <a:lstStyle/>
          <a:p>
            <a:pPr>
              <a:defRPr/>
            </a:pPr>
            <a:r>
              <a:rPr lang="en-US" smtClean="0"/>
              <a:t>EN112, Winter 2008     Melis</a:t>
            </a:r>
            <a:endParaRPr lang="en-US"/>
          </a:p>
        </p:txBody>
      </p:sp>
      <p:sp>
        <p:nvSpPr>
          <p:cNvPr id="27" name="Slide Number Placeholder 26"/>
          <p:cNvSpPr>
            <a:spLocks noGrp="1"/>
          </p:cNvSpPr>
          <p:nvPr>
            <p:ph type="sldNum" sz="quarter" idx="12"/>
          </p:nvPr>
        </p:nvSpPr>
        <p:spPr/>
        <p:txBody>
          <a:bodyPr/>
          <a:lstStyle/>
          <a:p>
            <a:pPr>
              <a:defRPr/>
            </a:pPr>
            <a:fld id="{520915EA-A710-4BE6-8A61-6A3AA7BAB18C}" type="slidenum">
              <a:rPr lang="en-US" smtClean="0"/>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fld id="{54E019CC-8AFB-4EB5-A891-BB8A95865CB4}" type="datetime1">
              <a:rPr lang="en-US" smtClean="0"/>
              <a:pPr>
                <a:defRPr/>
              </a:pPr>
              <a:t>2/10/2010</a:t>
            </a:fld>
            <a:endParaRPr lang="en-US"/>
          </a:p>
        </p:txBody>
      </p:sp>
      <p:sp>
        <p:nvSpPr>
          <p:cNvPr id="5" name="Footer Placeholder 4"/>
          <p:cNvSpPr>
            <a:spLocks noGrp="1"/>
          </p:cNvSpPr>
          <p:nvPr>
            <p:ph type="ftr" sz="quarter" idx="11"/>
          </p:nvPr>
        </p:nvSpPr>
        <p:spPr/>
        <p:txBody>
          <a:bodyPr/>
          <a:lstStyle/>
          <a:p>
            <a:pPr>
              <a:defRPr/>
            </a:pPr>
            <a:r>
              <a:rPr lang="en-US" smtClean="0"/>
              <a:t>EN112, Winter 2008     Melis</a:t>
            </a:r>
            <a:endParaRPr lang="en-US"/>
          </a:p>
        </p:txBody>
      </p:sp>
      <p:sp>
        <p:nvSpPr>
          <p:cNvPr id="6" name="Slide Number Placeholder 5"/>
          <p:cNvSpPr>
            <a:spLocks noGrp="1"/>
          </p:cNvSpPr>
          <p:nvPr>
            <p:ph type="sldNum" sz="quarter" idx="12"/>
          </p:nvPr>
        </p:nvSpPr>
        <p:spPr/>
        <p:txBody>
          <a:bodyPr/>
          <a:lstStyle/>
          <a:p>
            <a:pPr>
              <a:defRPr/>
            </a:pPr>
            <a:fld id="{9566272B-3131-441A-A3AA-75882B14359E}"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197634" y="716916"/>
            <a:ext cx="1613059" cy="408616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58458" y="716916"/>
            <a:ext cx="4719690" cy="408616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fld id="{7A8018DE-5967-4442-AD1A-D36A8B3FED67}" type="datetime1">
              <a:rPr lang="en-US" smtClean="0"/>
              <a:pPr>
                <a:defRPr/>
              </a:pPr>
              <a:t>2/10/2010</a:t>
            </a:fld>
            <a:endParaRPr lang="en-US"/>
          </a:p>
        </p:txBody>
      </p:sp>
      <p:sp>
        <p:nvSpPr>
          <p:cNvPr id="5" name="Footer Placeholder 4"/>
          <p:cNvSpPr>
            <a:spLocks noGrp="1"/>
          </p:cNvSpPr>
          <p:nvPr>
            <p:ph type="ftr" sz="quarter" idx="11"/>
          </p:nvPr>
        </p:nvSpPr>
        <p:spPr/>
        <p:txBody>
          <a:bodyPr/>
          <a:lstStyle/>
          <a:p>
            <a:pPr>
              <a:defRPr/>
            </a:pPr>
            <a:r>
              <a:rPr lang="en-US" smtClean="0"/>
              <a:t>EN112, Winter 2008     Melis</a:t>
            </a:r>
            <a:endParaRPr lang="en-US"/>
          </a:p>
        </p:txBody>
      </p:sp>
      <p:sp>
        <p:nvSpPr>
          <p:cNvPr id="6" name="Slide Number Placeholder 5"/>
          <p:cNvSpPr>
            <a:spLocks noGrp="1"/>
          </p:cNvSpPr>
          <p:nvPr>
            <p:ph type="sldNum" sz="quarter" idx="12"/>
          </p:nvPr>
        </p:nvSpPr>
        <p:spPr/>
        <p:txBody>
          <a:bodyPr/>
          <a:lstStyle/>
          <a:p>
            <a:pPr>
              <a:defRPr/>
            </a:pPr>
            <a:fld id="{C1F0C2CF-62D7-4D52-9678-74392D800068}" type="slidenum">
              <a:rPr lang="en-US"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fld id="{42D3A670-48A0-42EF-B371-ABB61F6F0C41}" type="datetime1">
              <a:rPr lang="en-US" smtClean="0"/>
              <a:pPr>
                <a:defRPr/>
              </a:pPr>
              <a:t>2/10/2010</a:t>
            </a:fld>
            <a:endParaRPr lang="en-US"/>
          </a:p>
        </p:txBody>
      </p:sp>
      <p:sp>
        <p:nvSpPr>
          <p:cNvPr id="5" name="Footer Placeholder 4"/>
          <p:cNvSpPr>
            <a:spLocks noGrp="1"/>
          </p:cNvSpPr>
          <p:nvPr>
            <p:ph type="ftr" sz="quarter" idx="11"/>
          </p:nvPr>
        </p:nvSpPr>
        <p:spPr/>
        <p:txBody>
          <a:bodyPr/>
          <a:lstStyle/>
          <a:p>
            <a:pPr>
              <a:defRPr/>
            </a:pPr>
            <a:r>
              <a:rPr lang="en-US" smtClean="0"/>
              <a:t>EN112, Winter 2008     Melis</a:t>
            </a:r>
            <a:endParaRPr lang="en-US"/>
          </a:p>
        </p:txBody>
      </p:sp>
      <p:sp>
        <p:nvSpPr>
          <p:cNvPr id="6" name="Slide Number Placeholder 5"/>
          <p:cNvSpPr>
            <a:spLocks noGrp="1"/>
          </p:cNvSpPr>
          <p:nvPr>
            <p:ph type="sldNum" sz="quarter" idx="12"/>
          </p:nvPr>
        </p:nvSpPr>
        <p:spPr/>
        <p:txBody>
          <a:bodyPr/>
          <a:lstStyle/>
          <a:p>
            <a:pPr>
              <a:defRPr/>
            </a:pPr>
            <a:fld id="{D3AFDA53-16FB-44E5-90F5-D8A86A156A1E}" type="slidenum">
              <a:rPr lang="en-US" smtClean="0"/>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15810" y="1032358"/>
            <a:ext cx="6093778" cy="1068203"/>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44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15810" y="2120532"/>
            <a:ext cx="6093778" cy="1183656"/>
          </a:xfrm>
        </p:spPr>
        <p:txBody>
          <a:bodyPr lIns="35844" rIns="35844" anchor="t"/>
          <a:lstStyle>
            <a:lvl1pPr marL="0" indent="0">
              <a:buNone/>
              <a:defRPr sz="1700">
                <a:solidFill>
                  <a:schemeClr val="tx1"/>
                </a:solidFill>
              </a:defRPr>
            </a:lvl1pPr>
            <a:lvl2pPr>
              <a:buNone/>
              <a:defRPr sz="1400">
                <a:solidFill>
                  <a:schemeClr val="tx1">
                    <a:tint val="75000"/>
                  </a:schemeClr>
                </a:solidFill>
              </a:defRPr>
            </a:lvl2pPr>
            <a:lvl3pPr>
              <a:buNone/>
              <a:defRPr sz="1300">
                <a:solidFill>
                  <a:schemeClr val="tx1">
                    <a:tint val="75000"/>
                  </a:schemeClr>
                </a:solidFill>
              </a:defRPr>
            </a:lvl3pPr>
            <a:lvl4pPr>
              <a:buNone/>
              <a:defRPr sz="1100">
                <a:solidFill>
                  <a:schemeClr val="tx1">
                    <a:tint val="75000"/>
                  </a:schemeClr>
                </a:solidFill>
              </a:defRPr>
            </a:lvl4pPr>
            <a:lvl5pPr>
              <a:buNone/>
              <a:defRPr sz="11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pPr>
              <a:defRPr/>
            </a:pPr>
            <a:fld id="{0A77055B-F0DD-4049-91D0-22BAFD256A75}" type="datetime1">
              <a:rPr lang="en-US" smtClean="0"/>
              <a:pPr>
                <a:defRPr/>
              </a:pPr>
              <a:t>2/10/2010</a:t>
            </a:fld>
            <a:endParaRPr lang="en-US"/>
          </a:p>
        </p:txBody>
      </p:sp>
      <p:sp>
        <p:nvSpPr>
          <p:cNvPr id="5" name="Footer Placeholder 4"/>
          <p:cNvSpPr>
            <a:spLocks noGrp="1"/>
          </p:cNvSpPr>
          <p:nvPr>
            <p:ph type="ftr" sz="quarter" idx="11"/>
          </p:nvPr>
        </p:nvSpPr>
        <p:spPr/>
        <p:txBody>
          <a:bodyPr/>
          <a:lstStyle/>
          <a:p>
            <a:pPr>
              <a:defRPr/>
            </a:pPr>
            <a:r>
              <a:rPr lang="en-US" smtClean="0"/>
              <a:t>EN112, Winter 2008     Melis</a:t>
            </a:r>
            <a:endParaRPr lang="en-US"/>
          </a:p>
        </p:txBody>
      </p:sp>
      <p:sp>
        <p:nvSpPr>
          <p:cNvPr id="6" name="Slide Number Placeholder 5"/>
          <p:cNvSpPr>
            <a:spLocks noGrp="1"/>
          </p:cNvSpPr>
          <p:nvPr>
            <p:ph type="sldNum" sz="quarter" idx="12"/>
          </p:nvPr>
        </p:nvSpPr>
        <p:spPr/>
        <p:txBody>
          <a:bodyPr/>
          <a:lstStyle/>
          <a:p>
            <a:pPr>
              <a:defRPr/>
            </a:pPr>
            <a:fld id="{A394EE61-B5D3-46AB-BE52-FEA66D5F9C97}" type="slidenum">
              <a:rPr lang="en-US" smtClean="0"/>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58458" y="552025"/>
            <a:ext cx="6452235" cy="896144"/>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58457" y="1505400"/>
            <a:ext cx="3166375" cy="3477038"/>
          </a:xfrm>
        </p:spPr>
        <p:txBody>
          <a:bodyPr/>
          <a:lstStyle>
            <a:lvl1pPr>
              <a:defRPr sz="2000"/>
            </a:lvl1pPr>
            <a:lvl2pPr>
              <a:defRPr sz="1900"/>
            </a:lvl2pPr>
            <a:lvl3pPr>
              <a:defRPr sz="1600"/>
            </a:lvl3pPr>
            <a:lvl4pPr>
              <a:defRPr sz="1400"/>
            </a:lvl4pPr>
            <a:lvl5pPr>
              <a:defRPr sz="14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644318" y="1505400"/>
            <a:ext cx="3166375" cy="3477038"/>
          </a:xfrm>
        </p:spPr>
        <p:txBody>
          <a:bodyPr/>
          <a:lstStyle>
            <a:lvl1pPr>
              <a:defRPr sz="2000"/>
            </a:lvl1pPr>
            <a:lvl2pPr>
              <a:defRPr sz="1900"/>
            </a:lvl2pPr>
            <a:lvl3pPr>
              <a:defRPr sz="1600"/>
            </a:lvl3pPr>
            <a:lvl4pPr>
              <a:defRPr sz="1400"/>
            </a:lvl4pPr>
            <a:lvl5pPr>
              <a:defRPr sz="14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a:defRPr/>
            </a:pPr>
            <a:fld id="{22F8F47F-28E4-4B9D-85CE-E4D5864CA375}" type="datetime1">
              <a:rPr lang="en-US" smtClean="0"/>
              <a:pPr>
                <a:defRPr/>
              </a:pPr>
              <a:t>2/10/2010</a:t>
            </a:fld>
            <a:endParaRPr lang="en-US"/>
          </a:p>
        </p:txBody>
      </p:sp>
      <p:sp>
        <p:nvSpPr>
          <p:cNvPr id="6" name="Footer Placeholder 5"/>
          <p:cNvSpPr>
            <a:spLocks noGrp="1"/>
          </p:cNvSpPr>
          <p:nvPr>
            <p:ph type="ftr" sz="quarter" idx="11"/>
          </p:nvPr>
        </p:nvSpPr>
        <p:spPr/>
        <p:txBody>
          <a:bodyPr/>
          <a:lstStyle/>
          <a:p>
            <a:pPr>
              <a:defRPr/>
            </a:pPr>
            <a:r>
              <a:rPr lang="en-US" smtClean="0"/>
              <a:t>EN112, Winter 2008     Melis</a:t>
            </a:r>
            <a:endParaRPr lang="en-US"/>
          </a:p>
        </p:txBody>
      </p:sp>
      <p:sp>
        <p:nvSpPr>
          <p:cNvPr id="7" name="Slide Number Placeholder 6"/>
          <p:cNvSpPr>
            <a:spLocks noGrp="1"/>
          </p:cNvSpPr>
          <p:nvPr>
            <p:ph type="sldNum" sz="quarter" idx="12"/>
          </p:nvPr>
        </p:nvSpPr>
        <p:spPr/>
        <p:txBody>
          <a:bodyPr/>
          <a:lstStyle/>
          <a:p>
            <a:pPr>
              <a:defRPr/>
            </a:pPr>
            <a:fld id="{3E30600E-53C0-445A-BB0F-0432D3ADCF36}" type="slidenum">
              <a:rPr lang="en-US" smtClean="0"/>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58458" y="552025"/>
            <a:ext cx="6452235" cy="896144"/>
          </a:xfrm>
        </p:spPr>
        <p:txBody>
          <a:bodyPr tIns="35844"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58457" y="1454566"/>
            <a:ext cx="3167620" cy="516950"/>
          </a:xfrm>
        </p:spPr>
        <p:txBody>
          <a:bodyPr lIns="35844" tIns="0" rIns="35844" bIns="0" anchor="ctr">
            <a:noAutofit/>
          </a:bodyPr>
          <a:lstStyle>
            <a:lvl1pPr marL="0" indent="0">
              <a:buNone/>
              <a:defRPr sz="1900" b="1" cap="none" baseline="0">
                <a:solidFill>
                  <a:schemeClr val="tx2"/>
                </a:solidFill>
                <a:effectLst/>
              </a:defRPr>
            </a:lvl1pPr>
            <a:lvl2pPr>
              <a:buNone/>
              <a:defRPr sz="1600" b="1"/>
            </a:lvl2pPr>
            <a:lvl3pPr>
              <a:buNone/>
              <a:defRPr sz="1400" b="1"/>
            </a:lvl3pPr>
            <a:lvl4pPr>
              <a:buNone/>
              <a:defRPr sz="1300" b="1"/>
            </a:lvl4pPr>
            <a:lvl5pPr>
              <a:buNone/>
              <a:defRPr sz="13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641829" y="1458102"/>
            <a:ext cx="3168864" cy="513415"/>
          </a:xfrm>
        </p:spPr>
        <p:txBody>
          <a:bodyPr lIns="35844" tIns="0" rIns="35844" bIns="0" anchor="ctr"/>
          <a:lstStyle>
            <a:lvl1pPr marL="0" indent="0">
              <a:buNone/>
              <a:defRPr sz="1900" b="1" cap="none" baseline="0">
                <a:solidFill>
                  <a:schemeClr val="tx2"/>
                </a:solidFill>
                <a:effectLst/>
              </a:defRPr>
            </a:lvl1pPr>
            <a:lvl2pPr>
              <a:buNone/>
              <a:defRPr sz="1600" b="1"/>
            </a:lvl2pPr>
            <a:lvl3pPr>
              <a:buNone/>
              <a:defRPr sz="1400" b="1"/>
            </a:lvl3pPr>
            <a:lvl4pPr>
              <a:buNone/>
              <a:defRPr sz="1300" b="1"/>
            </a:lvl4pPr>
            <a:lvl5pPr>
              <a:buNone/>
              <a:defRPr sz="13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58457" y="1971516"/>
            <a:ext cx="3167620" cy="3015152"/>
          </a:xfrm>
        </p:spPr>
        <p:txBody>
          <a:bodyPr tIns="0"/>
          <a:lstStyle>
            <a:lvl1pPr>
              <a:defRPr sz="1700"/>
            </a:lvl1pPr>
            <a:lvl2pPr>
              <a:defRPr sz="1600"/>
            </a:lvl2pPr>
            <a:lvl3pPr>
              <a:defRPr sz="1400"/>
            </a:lvl3pPr>
            <a:lvl4pPr>
              <a:defRPr sz="1300"/>
            </a:lvl4pPr>
            <a:lvl5pPr>
              <a:defRPr sz="13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641829" y="1971516"/>
            <a:ext cx="3168864" cy="3015152"/>
          </a:xfrm>
        </p:spPr>
        <p:txBody>
          <a:bodyPr tIns="0"/>
          <a:lstStyle>
            <a:lvl1pPr>
              <a:defRPr sz="1700"/>
            </a:lvl1pPr>
            <a:lvl2pPr>
              <a:defRPr sz="1600"/>
            </a:lvl2pPr>
            <a:lvl3pPr>
              <a:defRPr sz="1400"/>
            </a:lvl3pPr>
            <a:lvl4pPr>
              <a:defRPr sz="1300"/>
            </a:lvl4pPr>
            <a:lvl5pPr>
              <a:defRPr sz="13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pPr>
              <a:defRPr/>
            </a:pPr>
            <a:fld id="{3234C07C-E855-41D1-B7FC-914534E02E2C}" type="datetime1">
              <a:rPr lang="en-US" smtClean="0"/>
              <a:pPr>
                <a:defRPr/>
              </a:pPr>
              <a:t>2/10/2010</a:t>
            </a:fld>
            <a:endParaRPr lang="en-US"/>
          </a:p>
        </p:txBody>
      </p:sp>
      <p:sp>
        <p:nvSpPr>
          <p:cNvPr id="8" name="Footer Placeholder 7"/>
          <p:cNvSpPr>
            <a:spLocks noGrp="1"/>
          </p:cNvSpPr>
          <p:nvPr>
            <p:ph type="ftr" sz="quarter" idx="11"/>
          </p:nvPr>
        </p:nvSpPr>
        <p:spPr/>
        <p:txBody>
          <a:bodyPr/>
          <a:lstStyle/>
          <a:p>
            <a:pPr>
              <a:defRPr/>
            </a:pPr>
            <a:r>
              <a:rPr lang="en-US" smtClean="0"/>
              <a:t>EN112, Winter 2008     Melis</a:t>
            </a:r>
            <a:endParaRPr lang="en-US"/>
          </a:p>
        </p:txBody>
      </p:sp>
      <p:sp>
        <p:nvSpPr>
          <p:cNvPr id="9" name="Slide Number Placeholder 8"/>
          <p:cNvSpPr>
            <a:spLocks noGrp="1"/>
          </p:cNvSpPr>
          <p:nvPr>
            <p:ph type="sldNum" sz="quarter" idx="12"/>
          </p:nvPr>
        </p:nvSpPr>
        <p:spPr/>
        <p:txBody>
          <a:bodyPr/>
          <a:lstStyle/>
          <a:p>
            <a:pPr>
              <a:defRPr/>
            </a:pPr>
            <a:fld id="{3C81DB55-5FCD-41EF-8031-96D0F542C1B8}" type="slidenum">
              <a:rPr lang="en-US" smtClean="0"/>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58457" y="552025"/>
            <a:ext cx="6511978" cy="896144"/>
          </a:xfrm>
        </p:spPr>
        <p:txBody>
          <a:bodyPr vert="horz" tIns="35844"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39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pPr>
              <a:defRPr/>
            </a:pPr>
            <a:fld id="{BF90DC41-F0EE-4281-A9F7-3AB6A86D7A1B}" type="datetime1">
              <a:rPr lang="en-US" smtClean="0"/>
              <a:pPr>
                <a:defRPr/>
              </a:pPr>
              <a:t>2/10/2010</a:t>
            </a:fld>
            <a:endParaRPr lang="en-US"/>
          </a:p>
        </p:txBody>
      </p:sp>
      <p:sp>
        <p:nvSpPr>
          <p:cNvPr id="4" name="Footer Placeholder 3"/>
          <p:cNvSpPr>
            <a:spLocks noGrp="1"/>
          </p:cNvSpPr>
          <p:nvPr>
            <p:ph type="ftr" sz="quarter" idx="11"/>
          </p:nvPr>
        </p:nvSpPr>
        <p:spPr/>
        <p:txBody>
          <a:bodyPr/>
          <a:lstStyle/>
          <a:p>
            <a:pPr>
              <a:defRPr/>
            </a:pPr>
            <a:r>
              <a:rPr lang="en-US" smtClean="0"/>
              <a:t>EN112, Winter 2008     Melis</a:t>
            </a:r>
            <a:endParaRPr lang="en-US"/>
          </a:p>
        </p:txBody>
      </p:sp>
      <p:sp>
        <p:nvSpPr>
          <p:cNvPr id="5" name="Slide Number Placeholder 4"/>
          <p:cNvSpPr>
            <a:spLocks noGrp="1"/>
          </p:cNvSpPr>
          <p:nvPr>
            <p:ph type="sldNum" sz="quarter" idx="12"/>
          </p:nvPr>
        </p:nvSpPr>
        <p:spPr/>
        <p:txBody>
          <a:bodyPr/>
          <a:lstStyle/>
          <a:p>
            <a:pPr>
              <a:defRPr/>
            </a:pPr>
            <a:fld id="{37C455F4-E4B9-494B-8E87-7AB0BC669A02}" type="slidenum">
              <a:rPr lang="en-US" smtClean="0"/>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2F4E69BD-82B2-4B41-A8CF-3F841F7C7AC2}" type="datetime1">
              <a:rPr lang="en-US" smtClean="0"/>
              <a:pPr>
                <a:defRPr/>
              </a:pPr>
              <a:t>2/10/2010</a:t>
            </a:fld>
            <a:endParaRPr lang="en-US"/>
          </a:p>
        </p:txBody>
      </p:sp>
      <p:sp>
        <p:nvSpPr>
          <p:cNvPr id="3" name="Footer Placeholder 2"/>
          <p:cNvSpPr>
            <a:spLocks noGrp="1"/>
          </p:cNvSpPr>
          <p:nvPr>
            <p:ph type="ftr" sz="quarter" idx="11"/>
          </p:nvPr>
        </p:nvSpPr>
        <p:spPr/>
        <p:txBody>
          <a:bodyPr/>
          <a:lstStyle/>
          <a:p>
            <a:pPr>
              <a:defRPr/>
            </a:pPr>
            <a:r>
              <a:rPr lang="en-US" smtClean="0"/>
              <a:t>EN112, Winter 2008     Melis</a:t>
            </a:r>
            <a:endParaRPr lang="en-US"/>
          </a:p>
        </p:txBody>
      </p:sp>
      <p:sp>
        <p:nvSpPr>
          <p:cNvPr id="4" name="Slide Number Placeholder 3"/>
          <p:cNvSpPr>
            <a:spLocks noGrp="1"/>
          </p:cNvSpPr>
          <p:nvPr>
            <p:ph type="sldNum" sz="quarter" idx="12"/>
          </p:nvPr>
        </p:nvSpPr>
        <p:spPr/>
        <p:txBody>
          <a:bodyPr/>
          <a:lstStyle/>
          <a:p>
            <a:pPr>
              <a:defRPr/>
            </a:pPr>
            <a:fld id="{47D9D3D2-4D53-43F1-8BE4-782A401F657B}" type="slidenum">
              <a:rPr lang="en-US"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7686" y="403266"/>
            <a:ext cx="2150745" cy="911080"/>
          </a:xfrm>
        </p:spPr>
        <p:txBody>
          <a:bodyPr lIns="0" anchor="b">
            <a:noAutofit/>
          </a:bodyPr>
          <a:lstStyle>
            <a:lvl1pPr algn="l" rtl="0">
              <a:spcBef>
                <a:spcPct val="0"/>
              </a:spcBef>
              <a:buNone/>
              <a:defRPr sz="2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37686" y="1314344"/>
            <a:ext cx="2150745" cy="3584575"/>
          </a:xfrm>
        </p:spPr>
        <p:txBody>
          <a:bodyPr lIns="14338" rIns="14338"/>
          <a:lstStyle>
            <a:lvl1pPr marL="0" indent="0" algn="l">
              <a:buNone/>
              <a:defRPr sz="1100"/>
            </a:lvl1pPr>
            <a:lvl2pPr indent="0" algn="l">
              <a:buNone/>
              <a:defRPr sz="900"/>
            </a:lvl2pPr>
            <a:lvl3pPr indent="0" algn="l">
              <a:buNone/>
              <a:defRPr sz="800"/>
            </a:lvl3pPr>
            <a:lvl4pPr indent="0" algn="l">
              <a:buNone/>
              <a:defRPr sz="700"/>
            </a:lvl4pPr>
            <a:lvl5pPr indent="0" algn="l">
              <a:buNone/>
              <a:defRPr sz="7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802939" y="1314344"/>
            <a:ext cx="4007754" cy="3584575"/>
          </a:xfrm>
        </p:spPr>
        <p:txBody>
          <a:bodyPr tIns="0"/>
          <a:lstStyle>
            <a:lvl1pPr>
              <a:defRPr sz="2200"/>
            </a:lvl1pPr>
            <a:lvl2pPr>
              <a:defRPr sz="2000"/>
            </a:lvl2pPr>
            <a:lvl3pPr>
              <a:defRPr sz="1900"/>
            </a:lvl3pPr>
            <a:lvl4pPr>
              <a:defRPr sz="1600"/>
            </a:lvl4pPr>
            <a:lvl5pPr>
              <a:defRPr sz="14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a:defRPr/>
            </a:pPr>
            <a:fld id="{379AA1A1-E4C3-455C-8FDF-DA39D23C4FA5}" type="datetime1">
              <a:rPr lang="en-US" smtClean="0"/>
              <a:pPr>
                <a:defRPr/>
              </a:pPr>
              <a:t>2/10/2010</a:t>
            </a:fld>
            <a:endParaRPr lang="en-US"/>
          </a:p>
        </p:txBody>
      </p:sp>
      <p:sp>
        <p:nvSpPr>
          <p:cNvPr id="6" name="Footer Placeholder 5"/>
          <p:cNvSpPr>
            <a:spLocks noGrp="1"/>
          </p:cNvSpPr>
          <p:nvPr>
            <p:ph type="ftr" sz="quarter" idx="11"/>
          </p:nvPr>
        </p:nvSpPr>
        <p:spPr/>
        <p:txBody>
          <a:bodyPr/>
          <a:lstStyle/>
          <a:p>
            <a:pPr>
              <a:defRPr/>
            </a:pPr>
            <a:r>
              <a:rPr lang="en-US" smtClean="0"/>
              <a:t>EN112, Winter 2008     Melis</a:t>
            </a:r>
            <a:endParaRPr lang="en-US"/>
          </a:p>
        </p:txBody>
      </p:sp>
      <p:sp>
        <p:nvSpPr>
          <p:cNvPr id="7" name="Slide Number Placeholder 6"/>
          <p:cNvSpPr>
            <a:spLocks noGrp="1"/>
          </p:cNvSpPr>
          <p:nvPr>
            <p:ph type="sldNum" sz="quarter" idx="12"/>
          </p:nvPr>
        </p:nvSpPr>
        <p:spPr/>
        <p:txBody>
          <a:bodyPr/>
          <a:lstStyle/>
          <a:p>
            <a:pPr>
              <a:defRPr/>
            </a:pPr>
            <a:fld id="{7765C2FF-7B4F-45BC-9133-526ABCCE9184}" type="slidenum">
              <a:rPr lang="en-US" smtClean="0"/>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2482038" y="868763"/>
            <a:ext cx="4122261" cy="3226118"/>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lIns="71689" tIns="35844" rIns="71689" bIns="35844" rtlCol="0" anchor="ctr"/>
          <a:lstStyle/>
          <a:p>
            <a:pPr algn="ctr" eaLnBrk="1" latinLnBrk="0" hangingPunct="1"/>
            <a:endParaRPr kumimoji="0" lang="en-US"/>
          </a:p>
        </p:txBody>
      </p:sp>
      <p:sp>
        <p:nvSpPr>
          <p:cNvPr id="12" name="Right Triangle 11"/>
          <p:cNvSpPr/>
          <p:nvPr/>
        </p:nvSpPr>
        <p:spPr>
          <a:xfrm rot="420000" flipV="1">
            <a:off x="6275463" y="4202208"/>
            <a:ext cx="121876" cy="121876"/>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lIns="71689" tIns="35844" rIns="71689" bIns="35844" rtlCol="0" anchor="ctr"/>
          <a:lstStyle/>
          <a:p>
            <a:pPr algn="ctr" eaLnBrk="1" latinLnBrk="0" hangingPunct="1"/>
            <a:endParaRPr kumimoji="0" lang="en-US"/>
          </a:p>
        </p:txBody>
      </p:sp>
      <p:sp>
        <p:nvSpPr>
          <p:cNvPr id="2" name="Title 1"/>
          <p:cNvSpPr>
            <a:spLocks noGrp="1"/>
          </p:cNvSpPr>
          <p:nvPr>
            <p:ph type="title"/>
          </p:nvPr>
        </p:nvSpPr>
        <p:spPr>
          <a:xfrm>
            <a:off x="477943" y="922798"/>
            <a:ext cx="1734934" cy="1240819"/>
          </a:xfrm>
        </p:spPr>
        <p:txBody>
          <a:bodyPr vert="horz" lIns="35844" tIns="35844" rIns="35844" bIns="35844" anchor="b"/>
          <a:lstStyle>
            <a:lvl1pPr algn="l">
              <a:buNone/>
              <a:defRPr sz="16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477943" y="2217846"/>
            <a:ext cx="1732545" cy="1708648"/>
          </a:xfrm>
        </p:spPr>
        <p:txBody>
          <a:bodyPr lIns="50182" rIns="35844" bIns="35844" anchor="t"/>
          <a:lstStyle>
            <a:lvl1pPr marL="0" indent="0" algn="l">
              <a:spcBef>
                <a:spcPts val="196"/>
              </a:spcBef>
              <a:buFontTx/>
              <a:buNone/>
              <a:defRPr sz="1000"/>
            </a:lvl1pPr>
            <a:lvl2pPr>
              <a:defRPr sz="900"/>
            </a:lvl2pPr>
            <a:lvl3pPr>
              <a:defRPr sz="800"/>
            </a:lvl3pPr>
            <a:lvl4pPr>
              <a:defRPr sz="700"/>
            </a:lvl4pPr>
            <a:lvl5pPr>
              <a:defRPr sz="7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pPr>
              <a:defRPr/>
            </a:pPr>
            <a:fld id="{1687EAFB-9E50-478E-9799-1FEDC3A8CB7A}" type="datetime1">
              <a:rPr lang="en-US" smtClean="0"/>
              <a:pPr>
                <a:defRPr/>
              </a:pPr>
              <a:t>2/10/2010</a:t>
            </a:fld>
            <a:endParaRPr lang="en-US"/>
          </a:p>
        </p:txBody>
      </p:sp>
      <p:sp>
        <p:nvSpPr>
          <p:cNvPr id="6" name="Footer Placeholder 5"/>
          <p:cNvSpPr>
            <a:spLocks noGrp="1"/>
          </p:cNvSpPr>
          <p:nvPr>
            <p:ph type="ftr" sz="quarter" idx="11"/>
          </p:nvPr>
        </p:nvSpPr>
        <p:spPr/>
        <p:txBody>
          <a:bodyPr/>
          <a:lstStyle/>
          <a:p>
            <a:pPr>
              <a:defRPr/>
            </a:pPr>
            <a:r>
              <a:rPr lang="en-US" smtClean="0"/>
              <a:t>EN112, Winter 2008     Melis</a:t>
            </a:r>
            <a:endParaRPr lang="en-US"/>
          </a:p>
        </p:txBody>
      </p:sp>
      <p:sp>
        <p:nvSpPr>
          <p:cNvPr id="7" name="Slide Number Placeholder 6"/>
          <p:cNvSpPr>
            <a:spLocks noGrp="1"/>
          </p:cNvSpPr>
          <p:nvPr>
            <p:ph type="sldNum" sz="quarter" idx="12"/>
          </p:nvPr>
        </p:nvSpPr>
        <p:spPr>
          <a:xfrm>
            <a:off x="6332749" y="4983556"/>
            <a:ext cx="477943" cy="286268"/>
          </a:xfrm>
        </p:spPr>
        <p:txBody>
          <a:bodyPr/>
          <a:lstStyle/>
          <a:p>
            <a:pPr>
              <a:defRPr/>
            </a:pPr>
            <a:fld id="{4182235C-CE3D-401F-94FD-F52DF2ABF33A}" type="slidenum">
              <a:rPr lang="en-US" smtClean="0"/>
              <a:pPr>
                <a:defRPr/>
              </a:pPr>
              <a:t>‹#›</a:t>
            </a:fld>
            <a:endParaRPr lang="en-US"/>
          </a:p>
        </p:txBody>
      </p:sp>
      <p:sp>
        <p:nvSpPr>
          <p:cNvPr id="3" name="Picture Placeholder 2"/>
          <p:cNvSpPr>
            <a:spLocks noGrp="1"/>
          </p:cNvSpPr>
          <p:nvPr>
            <p:ph type="pic" idx="1"/>
          </p:nvPr>
        </p:nvSpPr>
        <p:spPr>
          <a:xfrm rot="420000">
            <a:off x="2732958" y="940455"/>
            <a:ext cx="3620421" cy="3082735"/>
          </a:xfrm>
          <a:prstGeom prst="rect">
            <a:avLst/>
          </a:prstGeom>
          <a:solidFill>
            <a:schemeClr val="bg2"/>
          </a:solidFill>
          <a:ln w="3000" cap="rnd">
            <a:solidFill>
              <a:srgbClr val="C0C0C0"/>
            </a:solidFill>
            <a:round/>
          </a:ln>
          <a:effectLst/>
        </p:spPr>
        <p:txBody>
          <a:bodyPr/>
          <a:lstStyle>
            <a:lvl1pPr marL="0" indent="0">
              <a:buNone/>
              <a:defRPr sz="2500"/>
            </a:lvl1pPr>
          </a:lstStyle>
          <a:p>
            <a:r>
              <a:rPr kumimoji="0" lang="en-US" smtClean="0"/>
              <a:t>Click icon to add picture</a:t>
            </a:r>
            <a:endParaRPr kumimoji="0" lang="en-US" dirty="0"/>
          </a:p>
        </p:txBody>
      </p:sp>
      <p:sp>
        <p:nvSpPr>
          <p:cNvPr id="10" name="Freeform 9"/>
          <p:cNvSpPr>
            <a:spLocks/>
          </p:cNvSpPr>
          <p:nvPr/>
        </p:nvSpPr>
        <p:spPr bwMode="auto">
          <a:xfrm flipV="1">
            <a:off x="-7468" y="4560376"/>
            <a:ext cx="7184086" cy="816487"/>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71689" tIns="35844" rIns="71689" bIns="35844"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3435218" y="4876516"/>
            <a:ext cx="3733932" cy="500347"/>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71689" tIns="35844" rIns="71689" bIns="35844"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7468" y="-5601"/>
            <a:ext cx="7184086" cy="816487"/>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71689" tIns="35844" rIns="71689" bIns="35844"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3435218" y="-5601"/>
            <a:ext cx="3733932" cy="500347"/>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71689" tIns="35844" rIns="71689" bIns="35844"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358458" y="552025"/>
            <a:ext cx="6452235" cy="896144"/>
          </a:xfrm>
          <a:prstGeom prst="rect">
            <a:avLst/>
          </a:prstGeom>
        </p:spPr>
        <p:txBody>
          <a:bodyPr vert="horz" lIns="0" tIns="35844"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358458" y="1517470"/>
            <a:ext cx="6452235" cy="3441192"/>
          </a:xfrm>
          <a:prstGeom prst="rect">
            <a:avLst/>
          </a:prstGeom>
        </p:spPr>
        <p:txBody>
          <a:bodyPr vert="horz" lIns="71689" tIns="35844" rIns="71689" bIns="35844">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358457" y="4983556"/>
            <a:ext cx="1672802" cy="286268"/>
          </a:xfrm>
          <a:prstGeom prst="rect">
            <a:avLst/>
          </a:prstGeom>
        </p:spPr>
        <p:txBody>
          <a:bodyPr vert="horz" lIns="0" tIns="0" rIns="0" bIns="0" anchor="b"/>
          <a:lstStyle>
            <a:lvl1pPr algn="l" eaLnBrk="1" latinLnBrk="0" hangingPunct="1">
              <a:defRPr kumimoji="0" sz="900">
                <a:solidFill>
                  <a:schemeClr val="tx2">
                    <a:shade val="90000"/>
                  </a:schemeClr>
                </a:solidFill>
              </a:defRPr>
            </a:lvl1pPr>
          </a:lstStyle>
          <a:p>
            <a:pPr>
              <a:defRPr/>
            </a:pPr>
            <a:fld id="{D6932CCF-6DD4-4B22-AFE3-F7B055C8E9EA}" type="datetime1">
              <a:rPr lang="en-US" smtClean="0"/>
              <a:pPr>
                <a:defRPr/>
              </a:pPr>
              <a:t>2/10/2010</a:t>
            </a:fld>
            <a:endParaRPr lang="en-US"/>
          </a:p>
        </p:txBody>
      </p:sp>
      <p:sp>
        <p:nvSpPr>
          <p:cNvPr id="22" name="Footer Placeholder 21"/>
          <p:cNvSpPr>
            <a:spLocks noGrp="1"/>
          </p:cNvSpPr>
          <p:nvPr>
            <p:ph type="ftr" sz="quarter" idx="3"/>
          </p:nvPr>
        </p:nvSpPr>
        <p:spPr>
          <a:xfrm>
            <a:off x="2091002" y="4983556"/>
            <a:ext cx="2628688" cy="286268"/>
          </a:xfrm>
          <a:prstGeom prst="rect">
            <a:avLst/>
          </a:prstGeom>
        </p:spPr>
        <p:txBody>
          <a:bodyPr vert="horz" lIns="0" tIns="0" rIns="0" bIns="0" anchor="b"/>
          <a:lstStyle>
            <a:lvl1pPr algn="l" eaLnBrk="1" latinLnBrk="0" hangingPunct="1">
              <a:defRPr kumimoji="0" sz="900">
                <a:solidFill>
                  <a:schemeClr val="tx2">
                    <a:shade val="90000"/>
                  </a:schemeClr>
                </a:solidFill>
              </a:defRPr>
            </a:lvl1pPr>
          </a:lstStyle>
          <a:p>
            <a:pPr>
              <a:defRPr/>
            </a:pPr>
            <a:r>
              <a:rPr lang="en-US" smtClean="0"/>
              <a:t>EN112, Winter 2008     Melis</a:t>
            </a:r>
            <a:endParaRPr lang="en-US"/>
          </a:p>
        </p:txBody>
      </p:sp>
      <p:sp>
        <p:nvSpPr>
          <p:cNvPr id="18" name="Slide Number Placeholder 17"/>
          <p:cNvSpPr>
            <a:spLocks noGrp="1"/>
          </p:cNvSpPr>
          <p:nvPr>
            <p:ph type="sldNum" sz="quarter" idx="4"/>
          </p:nvPr>
        </p:nvSpPr>
        <p:spPr>
          <a:xfrm>
            <a:off x="6213263" y="4983556"/>
            <a:ext cx="597429" cy="286268"/>
          </a:xfrm>
          <a:prstGeom prst="rect">
            <a:avLst/>
          </a:prstGeom>
        </p:spPr>
        <p:txBody>
          <a:bodyPr vert="horz" lIns="0" tIns="0" rIns="0" bIns="0" anchor="b"/>
          <a:lstStyle>
            <a:lvl1pPr algn="r" eaLnBrk="1" latinLnBrk="0" hangingPunct="1">
              <a:defRPr kumimoji="0" sz="900">
                <a:solidFill>
                  <a:schemeClr val="tx2">
                    <a:shade val="90000"/>
                  </a:schemeClr>
                </a:solidFill>
              </a:defRPr>
            </a:lvl1pPr>
          </a:lstStyle>
          <a:p>
            <a:pPr>
              <a:defRPr/>
            </a:pPr>
            <a:fld id="{363CCAB3-0BAE-419C-B7A9-6FB1B7E67492}" type="slidenum">
              <a:rPr lang="en-US" smtClean="0"/>
              <a:pPr>
                <a:defRPr/>
              </a:pPr>
              <a:t>‹#›</a:t>
            </a:fld>
            <a:endParaRPr lang="en-US"/>
          </a:p>
        </p:txBody>
      </p:sp>
      <p:grpSp>
        <p:nvGrpSpPr>
          <p:cNvPr id="2" name="Group 1"/>
          <p:cNvGrpSpPr/>
          <p:nvPr/>
        </p:nvGrpSpPr>
        <p:grpSpPr>
          <a:xfrm>
            <a:off x="-14910" y="158693"/>
            <a:ext cx="7197805" cy="50901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63" r:id="rId1"/>
    <p:sldLayoutId id="2147483764" r:id="rId2"/>
    <p:sldLayoutId id="2147483765" r:id="rId3"/>
    <p:sldLayoutId id="2147483766" r:id="rId4"/>
    <p:sldLayoutId id="2147483767" r:id="rId5"/>
    <p:sldLayoutId id="2147483768" r:id="rId6"/>
    <p:sldLayoutId id="2147483769" r:id="rId7"/>
    <p:sldLayoutId id="2147483770" r:id="rId8"/>
    <p:sldLayoutId id="2147483771" r:id="rId9"/>
    <p:sldLayoutId id="2147483772" r:id="rId10"/>
    <p:sldLayoutId id="2147483773" r:id="rId11"/>
  </p:sldLayoutIdLst>
  <p:hf hdr="0" dt="0"/>
  <p:txStyles>
    <p:titleStyle>
      <a:lvl1pPr algn="l" rtl="0" eaLnBrk="1" latinLnBrk="0" hangingPunct="1">
        <a:spcBef>
          <a:spcPct val="0"/>
        </a:spcBef>
        <a:buNone/>
        <a:defRPr kumimoji="0" sz="3900" b="0" kern="1200">
          <a:ln>
            <a:noFill/>
          </a:ln>
          <a:solidFill>
            <a:schemeClr val="tx2"/>
          </a:solidFill>
          <a:effectLst/>
          <a:latin typeface="+mj-lt"/>
          <a:ea typeface="+mj-ea"/>
          <a:cs typeface="+mj-cs"/>
        </a:defRPr>
      </a:lvl1pPr>
    </p:titleStyle>
    <p:bodyStyle>
      <a:lvl1pPr marL="215067" indent="-215067" algn="l" rtl="0" eaLnBrk="1" latinLnBrk="0" hangingPunct="1">
        <a:spcBef>
          <a:spcPct val="20000"/>
        </a:spcBef>
        <a:buClr>
          <a:schemeClr val="accent3"/>
        </a:buClr>
        <a:buSzPct val="95000"/>
        <a:buFont typeface="Wingdings 2"/>
        <a:buChar char=""/>
        <a:defRPr kumimoji="0" sz="2000" kern="1200">
          <a:solidFill>
            <a:schemeClr val="tx1"/>
          </a:solidFill>
          <a:latin typeface="+mn-lt"/>
          <a:ea typeface="+mn-ea"/>
          <a:cs typeface="+mn-cs"/>
        </a:defRPr>
      </a:lvl1pPr>
      <a:lvl2pPr marL="501823" indent="-193560" algn="l" rtl="0" eaLnBrk="1" latinLnBrk="0" hangingPunct="1">
        <a:spcBef>
          <a:spcPct val="20000"/>
        </a:spcBef>
        <a:buClr>
          <a:schemeClr val="accent1"/>
        </a:buClr>
        <a:buSzPct val="85000"/>
        <a:buFont typeface="Wingdings 2"/>
        <a:buChar char=""/>
        <a:defRPr kumimoji="0" sz="1900" kern="1200">
          <a:solidFill>
            <a:schemeClr val="tx1"/>
          </a:solidFill>
          <a:latin typeface="+mn-lt"/>
          <a:ea typeface="+mn-ea"/>
          <a:cs typeface="+mn-cs"/>
        </a:defRPr>
      </a:lvl2pPr>
      <a:lvl3pPr marL="716890" indent="-193560" algn="l" rtl="0" eaLnBrk="1" latinLnBrk="0" hangingPunct="1">
        <a:spcBef>
          <a:spcPct val="20000"/>
        </a:spcBef>
        <a:buClr>
          <a:schemeClr val="accent2"/>
        </a:buClr>
        <a:buSzPct val="70000"/>
        <a:buFont typeface="Wingdings 2"/>
        <a:buChar char=""/>
        <a:defRPr kumimoji="0" sz="1600" kern="1200">
          <a:solidFill>
            <a:schemeClr val="tx1"/>
          </a:solidFill>
          <a:latin typeface="+mn-lt"/>
          <a:ea typeface="+mn-ea"/>
          <a:cs typeface="+mn-cs"/>
        </a:defRPr>
      </a:lvl3pPr>
      <a:lvl4pPr marL="931956" indent="-164885" algn="l" rtl="0" eaLnBrk="1" latinLnBrk="0" hangingPunct="1">
        <a:spcBef>
          <a:spcPct val="20000"/>
        </a:spcBef>
        <a:buClr>
          <a:schemeClr val="accent3"/>
        </a:buClr>
        <a:buSzPct val="65000"/>
        <a:buFont typeface="Wingdings 2"/>
        <a:buChar char=""/>
        <a:defRPr kumimoji="0" sz="1600" kern="1200">
          <a:solidFill>
            <a:schemeClr val="tx1"/>
          </a:solidFill>
          <a:latin typeface="+mn-lt"/>
          <a:ea typeface="+mn-ea"/>
          <a:cs typeface="+mn-cs"/>
        </a:defRPr>
      </a:lvl4pPr>
      <a:lvl5pPr marL="1147023" indent="-164885" algn="l" rtl="0" eaLnBrk="1" latinLnBrk="0" hangingPunct="1">
        <a:spcBef>
          <a:spcPct val="20000"/>
        </a:spcBef>
        <a:buClr>
          <a:schemeClr val="accent4"/>
        </a:buClr>
        <a:buSzPct val="65000"/>
        <a:buFont typeface="Wingdings 2"/>
        <a:buChar char=""/>
        <a:defRPr kumimoji="0" sz="1600" kern="1200">
          <a:solidFill>
            <a:schemeClr val="tx1"/>
          </a:solidFill>
          <a:latin typeface="+mn-lt"/>
          <a:ea typeface="+mn-ea"/>
          <a:cs typeface="+mn-cs"/>
        </a:defRPr>
      </a:lvl5pPr>
      <a:lvl6pPr marL="1362090" indent="-164885" algn="l" rtl="0" eaLnBrk="1" latinLnBrk="0" hangingPunct="1">
        <a:spcBef>
          <a:spcPct val="20000"/>
        </a:spcBef>
        <a:buClr>
          <a:schemeClr val="accent5"/>
        </a:buClr>
        <a:buSzPct val="80000"/>
        <a:buFont typeface="Wingdings 2"/>
        <a:buChar char=""/>
        <a:defRPr kumimoji="0" sz="1400" kern="1200">
          <a:solidFill>
            <a:schemeClr val="tx1"/>
          </a:solidFill>
          <a:latin typeface="+mn-lt"/>
          <a:ea typeface="+mn-ea"/>
          <a:cs typeface="+mn-cs"/>
        </a:defRPr>
      </a:lvl6pPr>
      <a:lvl7pPr marL="1505468" indent="-143378" algn="l" rtl="0" eaLnBrk="1" latinLnBrk="0" hangingPunct="1">
        <a:spcBef>
          <a:spcPct val="20000"/>
        </a:spcBef>
        <a:buClr>
          <a:schemeClr val="accent6"/>
        </a:buClr>
        <a:buSzPct val="80000"/>
        <a:buFont typeface="Wingdings 2"/>
        <a:buChar char=""/>
        <a:defRPr kumimoji="0" sz="1300" kern="1200" baseline="0">
          <a:solidFill>
            <a:schemeClr val="tx1"/>
          </a:solidFill>
          <a:latin typeface="+mn-lt"/>
          <a:ea typeface="+mn-ea"/>
          <a:cs typeface="+mn-cs"/>
        </a:defRPr>
      </a:lvl7pPr>
      <a:lvl8pPr marL="1720535" indent="-143378" algn="l" rtl="0" eaLnBrk="1" latinLnBrk="0" hangingPunct="1">
        <a:spcBef>
          <a:spcPct val="20000"/>
        </a:spcBef>
        <a:buClr>
          <a:schemeClr val="tx2"/>
        </a:buClr>
        <a:buChar char="•"/>
        <a:defRPr kumimoji="0" sz="1300" kern="1200">
          <a:solidFill>
            <a:schemeClr val="tx1"/>
          </a:solidFill>
          <a:latin typeface="+mn-lt"/>
          <a:ea typeface="+mn-ea"/>
          <a:cs typeface="+mn-cs"/>
        </a:defRPr>
      </a:lvl8pPr>
      <a:lvl9pPr marL="1935602" indent="-143378" algn="l" rtl="0" eaLnBrk="1" latinLnBrk="0" hangingPunct="1">
        <a:spcBef>
          <a:spcPct val="20000"/>
        </a:spcBef>
        <a:buClr>
          <a:schemeClr val="tx2"/>
        </a:buClr>
        <a:buFontTx/>
        <a:buChar char="•"/>
        <a:defRPr kumimoji="0" sz="11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358445" algn="l" rtl="0" eaLnBrk="1" latinLnBrk="0" hangingPunct="1">
        <a:defRPr kumimoji="0" kern="1200">
          <a:solidFill>
            <a:schemeClr val="tx1"/>
          </a:solidFill>
          <a:latin typeface="+mn-lt"/>
          <a:ea typeface="+mn-ea"/>
          <a:cs typeface="+mn-cs"/>
        </a:defRPr>
      </a:lvl2pPr>
      <a:lvl3pPr marL="716890" algn="l" rtl="0" eaLnBrk="1" latinLnBrk="0" hangingPunct="1">
        <a:defRPr kumimoji="0" kern="1200">
          <a:solidFill>
            <a:schemeClr val="tx1"/>
          </a:solidFill>
          <a:latin typeface="+mn-lt"/>
          <a:ea typeface="+mn-ea"/>
          <a:cs typeface="+mn-cs"/>
        </a:defRPr>
      </a:lvl3pPr>
      <a:lvl4pPr marL="1075334" algn="l" rtl="0" eaLnBrk="1" latinLnBrk="0" hangingPunct="1">
        <a:defRPr kumimoji="0" kern="1200">
          <a:solidFill>
            <a:schemeClr val="tx1"/>
          </a:solidFill>
          <a:latin typeface="+mn-lt"/>
          <a:ea typeface="+mn-ea"/>
          <a:cs typeface="+mn-cs"/>
        </a:defRPr>
      </a:lvl4pPr>
      <a:lvl5pPr marL="1433779" algn="l" rtl="0" eaLnBrk="1" latinLnBrk="0" hangingPunct="1">
        <a:defRPr kumimoji="0" kern="1200">
          <a:solidFill>
            <a:schemeClr val="tx1"/>
          </a:solidFill>
          <a:latin typeface="+mn-lt"/>
          <a:ea typeface="+mn-ea"/>
          <a:cs typeface="+mn-cs"/>
        </a:defRPr>
      </a:lvl5pPr>
      <a:lvl6pPr marL="1792224" algn="l" rtl="0" eaLnBrk="1" latinLnBrk="0" hangingPunct="1">
        <a:defRPr kumimoji="0" kern="1200">
          <a:solidFill>
            <a:schemeClr val="tx1"/>
          </a:solidFill>
          <a:latin typeface="+mn-lt"/>
          <a:ea typeface="+mn-ea"/>
          <a:cs typeface="+mn-cs"/>
        </a:defRPr>
      </a:lvl6pPr>
      <a:lvl7pPr marL="2150669" algn="l" rtl="0" eaLnBrk="1" latinLnBrk="0" hangingPunct="1">
        <a:defRPr kumimoji="0" kern="1200">
          <a:solidFill>
            <a:schemeClr val="tx1"/>
          </a:solidFill>
          <a:latin typeface="+mn-lt"/>
          <a:ea typeface="+mn-ea"/>
          <a:cs typeface="+mn-cs"/>
        </a:defRPr>
      </a:lvl7pPr>
      <a:lvl8pPr marL="2509114" algn="l" rtl="0" eaLnBrk="1" latinLnBrk="0" hangingPunct="1">
        <a:defRPr kumimoji="0" kern="1200">
          <a:solidFill>
            <a:schemeClr val="tx1"/>
          </a:solidFill>
          <a:latin typeface="+mn-lt"/>
          <a:ea typeface="+mn-ea"/>
          <a:cs typeface="+mn-cs"/>
        </a:defRPr>
      </a:lvl8pPr>
      <a:lvl9pPr marL="2867558"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hyperlink" Target="http://www.self-help.com/"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4.xml"/><Relationship Id="rId4" Type="http://schemas.openxmlformats.org/officeDocument/2006/relationships/image" Target="../media/image4.jpe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defRPr/>
            </a:pPr>
            <a:r>
              <a:rPr lang="en-US" dirty="0" smtClean="0"/>
              <a:t>THE </a:t>
            </a:r>
            <a:r>
              <a:rPr lang="en-US" dirty="0" smtClean="0"/>
              <a:t>RESEARCH PAPER</a:t>
            </a:r>
            <a:endParaRPr lang="en-US" dirty="0"/>
          </a:p>
        </p:txBody>
      </p:sp>
      <p:sp>
        <p:nvSpPr>
          <p:cNvPr id="5123" name="Subtitle 2"/>
          <p:cNvSpPr>
            <a:spLocks noGrp="1"/>
          </p:cNvSpPr>
          <p:nvPr>
            <p:ph type="subTitle" idx="1"/>
          </p:nvPr>
        </p:nvSpPr>
        <p:spPr>
          <a:xfrm>
            <a:off x="417513" y="2532063"/>
            <a:ext cx="6159500" cy="1373187"/>
          </a:xfrm>
        </p:spPr>
        <p:txBody>
          <a:bodyPr/>
          <a:lstStyle/>
          <a:p>
            <a:pPr marR="0"/>
            <a:r>
              <a:rPr lang="en-US" dirty="0" smtClean="0"/>
              <a:t>EN112</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STEP FIVE: Write your first draft</a:t>
            </a:r>
            <a:endParaRPr lang="en-US" dirty="0"/>
          </a:p>
        </p:txBody>
      </p:sp>
      <p:sp>
        <p:nvSpPr>
          <p:cNvPr id="3" name="Content Placeholder 2"/>
          <p:cNvSpPr>
            <a:spLocks noGrp="1"/>
          </p:cNvSpPr>
          <p:nvPr>
            <p:ph idx="1"/>
          </p:nvPr>
        </p:nvSpPr>
        <p:spPr/>
        <p:txBody>
          <a:bodyPr>
            <a:normAutofit/>
          </a:bodyPr>
          <a:lstStyle/>
          <a:p>
            <a:pPr>
              <a:buNone/>
            </a:pPr>
            <a:r>
              <a:rPr lang="en-US" dirty="0" smtClean="0"/>
              <a:t>Get feedback on first draft to make sure the draft</a:t>
            </a:r>
          </a:p>
          <a:p>
            <a:endParaRPr lang="en-US" dirty="0" smtClean="0"/>
          </a:p>
          <a:p>
            <a:r>
              <a:rPr lang="en-US" dirty="0" smtClean="0"/>
              <a:t>answers the reader’s questions and is informative</a:t>
            </a:r>
          </a:p>
          <a:p>
            <a:r>
              <a:rPr lang="en-US" dirty="0" smtClean="0"/>
              <a:t>is well-organized</a:t>
            </a:r>
          </a:p>
          <a:p>
            <a:r>
              <a:rPr lang="en-US" dirty="0" smtClean="0"/>
              <a:t>uses and documents all sources of research properly</a:t>
            </a:r>
          </a:p>
          <a:p>
            <a:r>
              <a:rPr lang="en-US" dirty="0" smtClean="0"/>
              <a:t>is written in an appropriate academic tone</a:t>
            </a:r>
          </a:p>
          <a:p>
            <a:r>
              <a:rPr lang="en-US" dirty="0" smtClean="0"/>
              <a:t>does not contain distracting errors</a:t>
            </a:r>
          </a:p>
          <a:p>
            <a:endParaRPr lang="en-US" dirty="0"/>
          </a:p>
        </p:txBody>
      </p:sp>
      <p:sp>
        <p:nvSpPr>
          <p:cNvPr id="4" name="Footer Placeholder 3"/>
          <p:cNvSpPr>
            <a:spLocks noGrp="1"/>
          </p:cNvSpPr>
          <p:nvPr>
            <p:ph type="ftr" sz="quarter" idx="11"/>
          </p:nvPr>
        </p:nvSpPr>
        <p:spPr/>
        <p:txBody>
          <a:bodyPr/>
          <a:lstStyle/>
          <a:p>
            <a:pPr>
              <a:defRPr/>
            </a:pPr>
            <a:r>
              <a:rPr lang="en-US" dirty="0" smtClean="0"/>
              <a:t>EN112, Winter </a:t>
            </a:r>
            <a:r>
              <a:rPr lang="en-US" dirty="0" smtClean="0"/>
              <a:t>2010    </a:t>
            </a:r>
            <a:r>
              <a:rPr lang="en-US" dirty="0" err="1" smtClean="0"/>
              <a:t>Melis</a:t>
            </a:r>
            <a:endParaRPr lang="en-US" dirty="0"/>
          </a:p>
        </p:txBody>
      </p:sp>
      <p:sp>
        <p:nvSpPr>
          <p:cNvPr id="5" name="Slide Number Placeholder 4"/>
          <p:cNvSpPr>
            <a:spLocks noGrp="1"/>
          </p:cNvSpPr>
          <p:nvPr>
            <p:ph type="sldNum" sz="quarter" idx="12"/>
          </p:nvPr>
        </p:nvSpPr>
        <p:spPr/>
        <p:txBody>
          <a:bodyPr/>
          <a:lstStyle/>
          <a:p>
            <a:pPr>
              <a:defRPr/>
            </a:pPr>
            <a:fld id="{D3AFDA53-16FB-44E5-90F5-D8A86A156A1E}" type="slidenum">
              <a:rPr lang="en-US" smtClean="0"/>
              <a:pPr>
                <a:defRPr/>
              </a:pPr>
              <a:t>10</a:t>
            </a:fld>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nodeType="clickEffect">
                                  <p:stCondLst>
                                    <p:cond delay="0"/>
                                  </p:stCondLst>
                                  <p:childTnLst>
                                    <p:animEffect transition="out" filter="fade">
                                      <p:cBhvr>
                                        <p:cTn id="6" dur="500" tmFilter="0, 0; .2, .5; .8, .5; 1, 0"/>
                                        <p:tgtEl>
                                          <p:spTgt spid="3">
                                            <p:txEl>
                                              <p:pRg st="2" end="2"/>
                                            </p:txEl>
                                          </p:spTgt>
                                        </p:tgtEl>
                                      </p:cBhvr>
                                    </p:animEffect>
                                    <p:animScale>
                                      <p:cBhvr>
                                        <p:cTn id="7" dur="250" autoRev="1" fill="hold"/>
                                        <p:tgtEl>
                                          <p:spTgt spid="3">
                                            <p:txEl>
                                              <p:pRg st="2" end="2"/>
                                            </p:txEl>
                                          </p:spTgt>
                                        </p:tgtEl>
                                      </p:cBhvr>
                                      <p:by x="105000" y="105000"/>
                                    </p:animScale>
                                  </p:childTnLst>
                                </p:cTn>
                              </p:par>
                            </p:childTnLst>
                          </p:cTn>
                        </p:par>
                      </p:childTnLst>
                    </p:cTn>
                  </p:par>
                  <p:par>
                    <p:cTn id="8" fill="hold">
                      <p:stCondLst>
                        <p:cond delay="indefinite"/>
                      </p:stCondLst>
                      <p:childTnLst>
                        <p:par>
                          <p:cTn id="9" fill="hold">
                            <p:stCondLst>
                              <p:cond delay="0"/>
                            </p:stCondLst>
                            <p:childTnLst>
                              <p:par>
                                <p:cTn id="10" presetID="26" presetClass="emph" presetSubtype="0" fill="hold" nodeType="clickEffect">
                                  <p:stCondLst>
                                    <p:cond delay="0"/>
                                  </p:stCondLst>
                                  <p:childTnLst>
                                    <p:animEffect transition="out" filter="fade">
                                      <p:cBhvr>
                                        <p:cTn id="11" dur="500" tmFilter="0, 0; .2, .5; .8, .5; 1, 0"/>
                                        <p:tgtEl>
                                          <p:spTgt spid="3">
                                            <p:txEl>
                                              <p:pRg st="3" end="3"/>
                                            </p:txEl>
                                          </p:spTgt>
                                        </p:tgtEl>
                                      </p:cBhvr>
                                    </p:animEffect>
                                    <p:animScale>
                                      <p:cBhvr>
                                        <p:cTn id="12" dur="250" autoRev="1" fill="hold"/>
                                        <p:tgtEl>
                                          <p:spTgt spid="3">
                                            <p:txEl>
                                              <p:pRg st="3" end="3"/>
                                            </p:txEl>
                                          </p:spTgt>
                                        </p:tgtEl>
                                      </p:cBhvr>
                                      <p:by x="105000" y="105000"/>
                                    </p:animScale>
                                  </p:childTnLst>
                                </p:cTn>
                              </p:par>
                            </p:childTnLst>
                          </p:cTn>
                        </p:par>
                      </p:childTnLst>
                    </p:cTn>
                  </p:par>
                  <p:par>
                    <p:cTn id="13" fill="hold">
                      <p:stCondLst>
                        <p:cond delay="indefinite"/>
                      </p:stCondLst>
                      <p:childTnLst>
                        <p:par>
                          <p:cTn id="14" fill="hold">
                            <p:stCondLst>
                              <p:cond delay="0"/>
                            </p:stCondLst>
                            <p:childTnLst>
                              <p:par>
                                <p:cTn id="15" presetID="26" presetClass="emph" presetSubtype="0" fill="hold" nodeType="clickEffect">
                                  <p:stCondLst>
                                    <p:cond delay="0"/>
                                  </p:stCondLst>
                                  <p:childTnLst>
                                    <p:animEffect transition="out" filter="fade">
                                      <p:cBhvr>
                                        <p:cTn id="16" dur="500" tmFilter="0, 0; .2, .5; .8, .5; 1, 0"/>
                                        <p:tgtEl>
                                          <p:spTgt spid="3">
                                            <p:txEl>
                                              <p:pRg st="4" end="4"/>
                                            </p:txEl>
                                          </p:spTgt>
                                        </p:tgtEl>
                                      </p:cBhvr>
                                    </p:animEffect>
                                    <p:animScale>
                                      <p:cBhvr>
                                        <p:cTn id="17" dur="250" autoRev="1" fill="hold"/>
                                        <p:tgtEl>
                                          <p:spTgt spid="3">
                                            <p:txEl>
                                              <p:pRg st="4" end="4"/>
                                            </p:txEl>
                                          </p:spTgt>
                                        </p:tgtEl>
                                      </p:cBhvr>
                                      <p:by x="105000" y="105000"/>
                                    </p:animScale>
                                  </p:childTnLst>
                                </p:cTn>
                              </p:par>
                            </p:childTnLst>
                          </p:cTn>
                        </p:par>
                      </p:childTnLst>
                    </p:cTn>
                  </p:par>
                  <p:par>
                    <p:cTn id="18" fill="hold">
                      <p:stCondLst>
                        <p:cond delay="indefinite"/>
                      </p:stCondLst>
                      <p:childTnLst>
                        <p:par>
                          <p:cTn id="19" fill="hold">
                            <p:stCondLst>
                              <p:cond delay="0"/>
                            </p:stCondLst>
                            <p:childTnLst>
                              <p:par>
                                <p:cTn id="20" presetID="26" presetClass="emph" presetSubtype="0" fill="hold" nodeType="clickEffect">
                                  <p:stCondLst>
                                    <p:cond delay="0"/>
                                  </p:stCondLst>
                                  <p:childTnLst>
                                    <p:animEffect transition="out" filter="fade">
                                      <p:cBhvr>
                                        <p:cTn id="21" dur="500" tmFilter="0, 0; .2, .5; .8, .5; 1, 0"/>
                                        <p:tgtEl>
                                          <p:spTgt spid="3">
                                            <p:txEl>
                                              <p:pRg st="5" end="5"/>
                                            </p:txEl>
                                          </p:spTgt>
                                        </p:tgtEl>
                                      </p:cBhvr>
                                    </p:animEffect>
                                    <p:animScale>
                                      <p:cBhvr>
                                        <p:cTn id="22" dur="250" autoRev="1" fill="hold"/>
                                        <p:tgtEl>
                                          <p:spTgt spid="3">
                                            <p:txEl>
                                              <p:pRg st="5" end="5"/>
                                            </p:txEl>
                                          </p:spTgt>
                                        </p:tgtEl>
                                      </p:cBhvr>
                                      <p:by x="105000" y="105000"/>
                                    </p:animScale>
                                  </p:childTnLst>
                                </p:cTn>
                              </p:par>
                            </p:childTnLst>
                          </p:cTn>
                        </p:par>
                      </p:childTnLst>
                    </p:cTn>
                  </p:par>
                  <p:par>
                    <p:cTn id="23" fill="hold">
                      <p:stCondLst>
                        <p:cond delay="indefinite"/>
                      </p:stCondLst>
                      <p:childTnLst>
                        <p:par>
                          <p:cTn id="24" fill="hold">
                            <p:stCondLst>
                              <p:cond delay="0"/>
                            </p:stCondLst>
                            <p:childTnLst>
                              <p:par>
                                <p:cTn id="25" presetID="26" presetClass="emph" presetSubtype="0" fill="hold" nodeType="clickEffect">
                                  <p:stCondLst>
                                    <p:cond delay="0"/>
                                  </p:stCondLst>
                                  <p:childTnLst>
                                    <p:animEffect transition="out" filter="fade">
                                      <p:cBhvr>
                                        <p:cTn id="26" dur="500" tmFilter="0, 0; .2, .5; .8, .5; 1, 0"/>
                                        <p:tgtEl>
                                          <p:spTgt spid="3">
                                            <p:txEl>
                                              <p:pRg st="6" end="6"/>
                                            </p:txEl>
                                          </p:spTgt>
                                        </p:tgtEl>
                                      </p:cBhvr>
                                    </p:animEffect>
                                    <p:animScale>
                                      <p:cBhvr>
                                        <p:cTn id="27" dur="250" autoRev="1" fill="hold"/>
                                        <p:tgtEl>
                                          <p:spTgt spid="3">
                                            <p:txEl>
                                              <p:pRg st="6" end="6"/>
                                            </p:txEl>
                                          </p:spTgt>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STEP SIX: Revise paper and format for APA</a:t>
            </a:r>
            <a:endParaRPr lang="en-US" dirty="0"/>
          </a:p>
        </p:txBody>
      </p:sp>
      <p:sp>
        <p:nvSpPr>
          <p:cNvPr id="3" name="Content Placeholder 2"/>
          <p:cNvSpPr>
            <a:spLocks noGrp="1"/>
          </p:cNvSpPr>
          <p:nvPr>
            <p:ph idx="1"/>
          </p:nvPr>
        </p:nvSpPr>
        <p:spPr/>
        <p:txBody>
          <a:bodyPr/>
          <a:lstStyle/>
          <a:p>
            <a:r>
              <a:rPr lang="en-US" dirty="0" smtClean="0"/>
              <a:t>Make necessary changes after revision</a:t>
            </a:r>
          </a:p>
          <a:p>
            <a:r>
              <a:rPr lang="en-US" dirty="0" smtClean="0"/>
              <a:t>Format pages for APA-style</a:t>
            </a:r>
          </a:p>
          <a:p>
            <a:r>
              <a:rPr lang="en-US" dirty="0" smtClean="0"/>
              <a:t>Include cover page</a:t>
            </a:r>
          </a:p>
          <a:p>
            <a:r>
              <a:rPr lang="en-US" dirty="0" smtClean="0"/>
              <a:t>Write an abstract</a:t>
            </a:r>
          </a:p>
          <a:p>
            <a:r>
              <a:rPr lang="en-US" dirty="0" smtClean="0"/>
              <a:t>Properly list all your References</a:t>
            </a:r>
            <a:endParaRPr lang="en-US" dirty="0"/>
          </a:p>
        </p:txBody>
      </p:sp>
      <p:sp>
        <p:nvSpPr>
          <p:cNvPr id="4" name="Footer Placeholder 3"/>
          <p:cNvSpPr>
            <a:spLocks noGrp="1"/>
          </p:cNvSpPr>
          <p:nvPr>
            <p:ph type="ftr" sz="quarter" idx="11"/>
          </p:nvPr>
        </p:nvSpPr>
        <p:spPr/>
        <p:txBody>
          <a:bodyPr/>
          <a:lstStyle/>
          <a:p>
            <a:pPr>
              <a:defRPr/>
            </a:pPr>
            <a:r>
              <a:rPr lang="en-US" dirty="0" smtClean="0"/>
              <a:t>EN112, Winter </a:t>
            </a:r>
            <a:r>
              <a:rPr lang="en-US" dirty="0" smtClean="0"/>
              <a:t>2010    </a:t>
            </a:r>
            <a:r>
              <a:rPr lang="en-US" dirty="0" err="1" smtClean="0"/>
              <a:t>Melis</a:t>
            </a:r>
            <a:endParaRPr lang="en-US" dirty="0"/>
          </a:p>
        </p:txBody>
      </p:sp>
      <p:sp>
        <p:nvSpPr>
          <p:cNvPr id="5" name="Slide Number Placeholder 4"/>
          <p:cNvSpPr>
            <a:spLocks noGrp="1"/>
          </p:cNvSpPr>
          <p:nvPr>
            <p:ph type="sldNum" sz="quarter" idx="12"/>
          </p:nvPr>
        </p:nvSpPr>
        <p:spPr/>
        <p:txBody>
          <a:bodyPr/>
          <a:lstStyle/>
          <a:p>
            <a:pPr>
              <a:defRPr/>
            </a:pPr>
            <a:fld id="{D3AFDA53-16FB-44E5-90F5-D8A86A156A1E}" type="slidenum">
              <a:rPr lang="en-US" smtClean="0"/>
              <a:pPr>
                <a:defRPr/>
              </a:pPr>
              <a:t>11</a:t>
            </a:fld>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358775" y="596900"/>
            <a:ext cx="6451600" cy="896938"/>
          </a:xfrm>
        </p:spPr>
        <p:txBody>
          <a:bodyPr>
            <a:normAutofit/>
          </a:bodyPr>
          <a:lstStyle/>
          <a:p>
            <a:pPr eaLnBrk="1" hangingPunct="1"/>
            <a:r>
              <a:rPr lang="en-US" sz="2500" dirty="0" smtClean="0"/>
              <a:t>STEP ONE: FIND A TOPIC AND NARROW IT DOWN</a:t>
            </a:r>
            <a:br>
              <a:rPr lang="en-US" sz="2500" dirty="0" smtClean="0"/>
            </a:br>
            <a:r>
              <a:rPr lang="en-US" sz="2500" dirty="0" smtClean="0"/>
              <a:t>EXAMPLE TOPIC: ANGER</a:t>
            </a:r>
          </a:p>
        </p:txBody>
      </p:sp>
      <p:sp>
        <p:nvSpPr>
          <p:cNvPr id="6" name="Text Placeholder 5"/>
          <p:cNvSpPr>
            <a:spLocks noGrp="1"/>
          </p:cNvSpPr>
          <p:nvPr>
            <p:ph type="body" idx="1"/>
          </p:nvPr>
        </p:nvSpPr>
        <p:spPr>
          <a:xfrm>
            <a:off x="358776" y="1455738"/>
            <a:ext cx="3167063" cy="515937"/>
          </a:xfrm>
        </p:spPr>
        <p:txBody>
          <a:bodyPr/>
          <a:lstStyle/>
          <a:p>
            <a:pPr eaLnBrk="1" hangingPunct="1"/>
            <a:r>
              <a:rPr lang="en-US" smtClean="0"/>
              <a:t>What do I know ?</a:t>
            </a:r>
          </a:p>
        </p:txBody>
      </p:sp>
      <p:sp>
        <p:nvSpPr>
          <p:cNvPr id="8" name="Text Placeholder 7"/>
          <p:cNvSpPr>
            <a:spLocks noGrp="1"/>
          </p:cNvSpPr>
          <p:nvPr>
            <p:ph type="body" sz="half" idx="3"/>
          </p:nvPr>
        </p:nvSpPr>
        <p:spPr>
          <a:xfrm>
            <a:off x="3641725" y="1458913"/>
            <a:ext cx="3168650" cy="512762"/>
          </a:xfrm>
        </p:spPr>
        <p:txBody>
          <a:bodyPr/>
          <a:lstStyle/>
          <a:p>
            <a:pPr eaLnBrk="1" hangingPunct="1"/>
            <a:r>
              <a:rPr lang="en-US" smtClean="0"/>
              <a:t>What do I want to know?</a:t>
            </a:r>
          </a:p>
        </p:txBody>
      </p:sp>
      <p:sp>
        <p:nvSpPr>
          <p:cNvPr id="7" name="Content Placeholder 6"/>
          <p:cNvSpPr>
            <a:spLocks noGrp="1"/>
          </p:cNvSpPr>
          <p:nvPr>
            <p:ph sz="quarter" idx="2"/>
          </p:nvPr>
        </p:nvSpPr>
        <p:spPr>
          <a:xfrm>
            <a:off x="417513" y="1971675"/>
            <a:ext cx="3168650" cy="3016250"/>
          </a:xfrm>
        </p:spPr>
        <p:txBody>
          <a:bodyPr/>
          <a:lstStyle/>
          <a:p>
            <a:pPr eaLnBrk="1" hangingPunct="1"/>
            <a:r>
              <a:rPr lang="en-US" smtClean="0"/>
              <a:t>Angry people are everywhere</a:t>
            </a:r>
          </a:p>
          <a:p>
            <a:pPr eaLnBrk="1" hangingPunct="1"/>
            <a:r>
              <a:rPr lang="en-US" smtClean="0"/>
              <a:t>Anger is bad for you and your environment (abuse, violence, addiction)</a:t>
            </a:r>
          </a:p>
          <a:p>
            <a:pPr eaLnBrk="1" hangingPunct="1"/>
            <a:r>
              <a:rPr lang="en-US" smtClean="0"/>
              <a:t>Anger is normal</a:t>
            </a:r>
          </a:p>
          <a:p>
            <a:pPr eaLnBrk="1" hangingPunct="1"/>
            <a:r>
              <a:rPr lang="en-US" smtClean="0"/>
              <a:t>There is such a thing as “anger management”</a:t>
            </a:r>
          </a:p>
          <a:p>
            <a:pPr eaLnBrk="1" hangingPunct="1"/>
            <a:endParaRPr lang="en-US" smtClean="0"/>
          </a:p>
        </p:txBody>
      </p:sp>
      <p:sp>
        <p:nvSpPr>
          <p:cNvPr id="9" name="Content Placeholder 8"/>
          <p:cNvSpPr>
            <a:spLocks noGrp="1"/>
          </p:cNvSpPr>
          <p:nvPr>
            <p:ph sz="quarter" idx="4"/>
          </p:nvPr>
        </p:nvSpPr>
        <p:spPr>
          <a:xfrm>
            <a:off x="3641725" y="1971675"/>
            <a:ext cx="3168650" cy="3016250"/>
          </a:xfrm>
        </p:spPr>
        <p:txBody>
          <a:bodyPr>
            <a:normAutofit/>
          </a:bodyPr>
          <a:lstStyle/>
          <a:p>
            <a:pPr eaLnBrk="1" hangingPunct="1"/>
            <a:r>
              <a:rPr lang="en-US" smtClean="0"/>
              <a:t>Does anger depend on age, gender or culture/family?</a:t>
            </a:r>
          </a:p>
          <a:p>
            <a:pPr eaLnBrk="1" hangingPunct="1"/>
            <a:r>
              <a:rPr lang="en-US" smtClean="0"/>
              <a:t>What is better: vent or suppress?</a:t>
            </a:r>
          </a:p>
          <a:p>
            <a:pPr eaLnBrk="1" hangingPunct="1"/>
            <a:r>
              <a:rPr lang="en-US" smtClean="0"/>
              <a:t>When does someone need help with anger issues?</a:t>
            </a:r>
          </a:p>
          <a:p>
            <a:pPr eaLnBrk="1" hangingPunct="1"/>
            <a:r>
              <a:rPr lang="en-US" smtClean="0"/>
              <a:t>What is “anger management” and how does it work?</a:t>
            </a:r>
          </a:p>
        </p:txBody>
      </p:sp>
      <p:sp>
        <p:nvSpPr>
          <p:cNvPr id="4" name="Footer Placeholder 3"/>
          <p:cNvSpPr>
            <a:spLocks noGrp="1"/>
          </p:cNvSpPr>
          <p:nvPr>
            <p:ph type="ftr" sz="quarter" idx="11"/>
          </p:nvPr>
        </p:nvSpPr>
        <p:spPr/>
        <p:txBody>
          <a:bodyPr/>
          <a:lstStyle/>
          <a:p>
            <a:pPr>
              <a:defRPr/>
            </a:pPr>
            <a:r>
              <a:rPr lang="en-US" dirty="0"/>
              <a:t>EN112, Winter </a:t>
            </a:r>
            <a:r>
              <a:rPr lang="en-US" dirty="0" smtClean="0"/>
              <a:t>2010     </a:t>
            </a:r>
            <a:r>
              <a:rPr lang="en-US" dirty="0" err="1"/>
              <a:t>Melis</a:t>
            </a:r>
            <a:endParaRPr lang="en-US" dirty="0"/>
          </a:p>
        </p:txBody>
      </p:sp>
      <p:sp>
        <p:nvSpPr>
          <p:cNvPr id="5" name="Slide Number Placeholder 4"/>
          <p:cNvSpPr>
            <a:spLocks noGrp="1"/>
          </p:cNvSpPr>
          <p:nvPr>
            <p:ph type="sldNum" sz="quarter" idx="12"/>
          </p:nvPr>
        </p:nvSpPr>
        <p:spPr/>
        <p:txBody>
          <a:bodyPr/>
          <a:lstStyle/>
          <a:p>
            <a:pPr>
              <a:defRPr/>
            </a:pPr>
            <a:fld id="{8E4FD95D-A33D-4392-88AA-CE27013688F1}" type="slidenum">
              <a:rPr lang="en-US"/>
              <a:pPr>
                <a:defRPr/>
              </a:pPr>
              <a:t>2</a:t>
            </a:fld>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nodeType="clickEffect">
                                  <p:stCondLst>
                                    <p:cond delay="0"/>
                                  </p:stCondLst>
                                  <p:childTnLst>
                                    <p:animScale>
                                      <p:cBhvr>
                                        <p:cTn id="6" dur="2000" fill="hold"/>
                                        <p:tgtEl>
                                          <p:spTgt spid="6">
                                            <p:txEl>
                                              <p:pRg st="0" end="0"/>
                                            </p:txEl>
                                          </p:spTgt>
                                        </p:tgtEl>
                                      </p:cBhvr>
                                      <p:by x="150000" y="150000"/>
                                    </p:animScale>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anim calcmode="lin" valueType="num">
                                      <p:cBhvr additive="base">
                                        <p:cTn id="11" dur="30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12" dur="30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7">
                                            <p:txEl>
                                              <p:pRg st="1" end="1"/>
                                            </p:txEl>
                                          </p:spTgt>
                                        </p:tgtEl>
                                        <p:attrNameLst>
                                          <p:attrName>style.visibility</p:attrName>
                                        </p:attrNameLst>
                                      </p:cBhvr>
                                      <p:to>
                                        <p:strVal val="visible"/>
                                      </p:to>
                                    </p:set>
                                    <p:anim calcmode="lin" valueType="num">
                                      <p:cBhvr additive="base">
                                        <p:cTn id="17" dur="30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18" dur="30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7">
                                            <p:txEl>
                                              <p:pRg st="2" end="2"/>
                                            </p:txEl>
                                          </p:spTgt>
                                        </p:tgtEl>
                                        <p:attrNameLst>
                                          <p:attrName>style.visibility</p:attrName>
                                        </p:attrNameLst>
                                      </p:cBhvr>
                                      <p:to>
                                        <p:strVal val="visible"/>
                                      </p:to>
                                    </p:set>
                                    <p:anim calcmode="lin" valueType="num">
                                      <p:cBhvr additive="base">
                                        <p:cTn id="23" dur="30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24" dur="30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7">
                                            <p:txEl>
                                              <p:pRg st="3" end="3"/>
                                            </p:txEl>
                                          </p:spTgt>
                                        </p:tgtEl>
                                        <p:attrNameLst>
                                          <p:attrName>style.visibility</p:attrName>
                                        </p:attrNameLst>
                                      </p:cBhvr>
                                      <p:to>
                                        <p:strVal val="visible"/>
                                      </p:to>
                                    </p:set>
                                    <p:anim calcmode="lin" valueType="num">
                                      <p:cBhvr additive="base">
                                        <p:cTn id="29" dur="30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30" dur="30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6" presetClass="emph" presetSubtype="0" fill="hold" nodeType="clickEffect">
                                  <p:stCondLst>
                                    <p:cond delay="0"/>
                                  </p:stCondLst>
                                  <p:childTnLst>
                                    <p:animScale>
                                      <p:cBhvr>
                                        <p:cTn id="34" dur="2000" fill="hold"/>
                                        <p:tgtEl>
                                          <p:spTgt spid="8">
                                            <p:txEl>
                                              <p:pRg st="0" end="0"/>
                                            </p:txEl>
                                          </p:spTgt>
                                        </p:tgtEl>
                                      </p:cBhvr>
                                      <p:by x="150000" y="150000"/>
                                    </p:animScale>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9">
                                            <p:txEl>
                                              <p:pRg st="0" end="0"/>
                                            </p:txEl>
                                          </p:spTgt>
                                        </p:tgtEl>
                                        <p:attrNameLst>
                                          <p:attrName>style.visibility</p:attrName>
                                        </p:attrNameLst>
                                      </p:cBhvr>
                                      <p:to>
                                        <p:strVal val="visible"/>
                                      </p:to>
                                    </p:set>
                                    <p:anim calcmode="lin" valueType="num">
                                      <p:cBhvr additive="base">
                                        <p:cTn id="39" dur="50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40" dur="50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nodeType="clickEffect">
                                  <p:stCondLst>
                                    <p:cond delay="0"/>
                                  </p:stCondLst>
                                  <p:childTnLst>
                                    <p:set>
                                      <p:cBhvr>
                                        <p:cTn id="44" dur="1" fill="hold">
                                          <p:stCondLst>
                                            <p:cond delay="0"/>
                                          </p:stCondLst>
                                        </p:cTn>
                                        <p:tgtEl>
                                          <p:spTgt spid="9">
                                            <p:txEl>
                                              <p:pRg st="1" end="1"/>
                                            </p:txEl>
                                          </p:spTgt>
                                        </p:tgtEl>
                                        <p:attrNameLst>
                                          <p:attrName>style.visibility</p:attrName>
                                        </p:attrNameLst>
                                      </p:cBhvr>
                                      <p:to>
                                        <p:strVal val="visible"/>
                                      </p:to>
                                    </p:set>
                                    <p:anim calcmode="lin" valueType="num">
                                      <p:cBhvr additive="base">
                                        <p:cTn id="45" dur="50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46" dur="5000" fill="hold"/>
                                        <p:tgtEl>
                                          <p:spTgt spid="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nodeType="clickEffect">
                                  <p:stCondLst>
                                    <p:cond delay="0"/>
                                  </p:stCondLst>
                                  <p:childTnLst>
                                    <p:set>
                                      <p:cBhvr>
                                        <p:cTn id="50" dur="1" fill="hold">
                                          <p:stCondLst>
                                            <p:cond delay="0"/>
                                          </p:stCondLst>
                                        </p:cTn>
                                        <p:tgtEl>
                                          <p:spTgt spid="9">
                                            <p:txEl>
                                              <p:pRg st="2" end="2"/>
                                            </p:txEl>
                                          </p:spTgt>
                                        </p:tgtEl>
                                        <p:attrNameLst>
                                          <p:attrName>style.visibility</p:attrName>
                                        </p:attrNameLst>
                                      </p:cBhvr>
                                      <p:to>
                                        <p:strVal val="visible"/>
                                      </p:to>
                                    </p:set>
                                    <p:anim calcmode="lin" valueType="num">
                                      <p:cBhvr additive="base">
                                        <p:cTn id="51" dur="5000" fill="hold"/>
                                        <p:tgtEl>
                                          <p:spTgt spid="9">
                                            <p:txEl>
                                              <p:pRg st="2" end="2"/>
                                            </p:txEl>
                                          </p:spTgt>
                                        </p:tgtEl>
                                        <p:attrNameLst>
                                          <p:attrName>ppt_x</p:attrName>
                                        </p:attrNameLst>
                                      </p:cBhvr>
                                      <p:tavLst>
                                        <p:tav tm="0">
                                          <p:val>
                                            <p:strVal val="#ppt_x"/>
                                          </p:val>
                                        </p:tav>
                                        <p:tav tm="100000">
                                          <p:val>
                                            <p:strVal val="#ppt_x"/>
                                          </p:val>
                                        </p:tav>
                                      </p:tavLst>
                                    </p:anim>
                                    <p:anim calcmode="lin" valueType="num">
                                      <p:cBhvr additive="base">
                                        <p:cTn id="52" dur="5000" fill="hold"/>
                                        <p:tgtEl>
                                          <p:spTgt spid="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nodeType="clickEffect">
                                  <p:stCondLst>
                                    <p:cond delay="0"/>
                                  </p:stCondLst>
                                  <p:childTnLst>
                                    <p:set>
                                      <p:cBhvr>
                                        <p:cTn id="56" dur="1" fill="hold">
                                          <p:stCondLst>
                                            <p:cond delay="0"/>
                                          </p:stCondLst>
                                        </p:cTn>
                                        <p:tgtEl>
                                          <p:spTgt spid="9">
                                            <p:txEl>
                                              <p:pRg st="3" end="3"/>
                                            </p:txEl>
                                          </p:spTgt>
                                        </p:tgtEl>
                                        <p:attrNameLst>
                                          <p:attrName>style.visibility</p:attrName>
                                        </p:attrNameLst>
                                      </p:cBhvr>
                                      <p:to>
                                        <p:strVal val="visible"/>
                                      </p:to>
                                    </p:set>
                                    <p:anim calcmode="lin" valueType="num">
                                      <p:cBhvr additive="base">
                                        <p:cTn id="57" dur="5000" fill="hold"/>
                                        <p:tgtEl>
                                          <p:spTgt spid="9">
                                            <p:txEl>
                                              <p:pRg st="3" end="3"/>
                                            </p:txEl>
                                          </p:spTgt>
                                        </p:tgtEl>
                                        <p:attrNameLst>
                                          <p:attrName>ppt_x</p:attrName>
                                        </p:attrNameLst>
                                      </p:cBhvr>
                                      <p:tavLst>
                                        <p:tav tm="0">
                                          <p:val>
                                            <p:strVal val="#ppt_x"/>
                                          </p:val>
                                        </p:tav>
                                        <p:tav tm="100000">
                                          <p:val>
                                            <p:strVal val="#ppt_x"/>
                                          </p:val>
                                        </p:tav>
                                      </p:tavLst>
                                    </p:anim>
                                    <p:anim calcmode="lin" valueType="num">
                                      <p:cBhvr additive="base">
                                        <p:cTn id="58" dur="5000" fill="hold"/>
                                        <p:tgtEl>
                                          <p:spTgt spid="9">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a:xfrm>
            <a:off x="307975" y="173831"/>
            <a:ext cx="6452235" cy="1045738"/>
          </a:xfrm>
        </p:spPr>
        <p:txBody>
          <a:bodyPr/>
          <a:lstStyle/>
          <a:p>
            <a:r>
              <a:rPr lang="en-US" dirty="0" smtClean="0"/>
              <a:t>NARROW IT DOWN!</a:t>
            </a:r>
            <a:endParaRPr lang="en-US" dirty="0"/>
          </a:p>
        </p:txBody>
      </p:sp>
      <p:pic>
        <p:nvPicPr>
          <p:cNvPr id="13" name="Content Placeholder 12" descr="narrow.jpg"/>
          <p:cNvPicPr>
            <a:picLocks noGrp="1" noChangeAspect="1"/>
          </p:cNvPicPr>
          <p:nvPr>
            <p:ph sz="half" idx="1"/>
          </p:nvPr>
        </p:nvPicPr>
        <p:blipFill>
          <a:blip r:embed="rId3" cstate="print"/>
          <a:stretch>
            <a:fillRect/>
          </a:stretch>
        </p:blipFill>
        <p:spPr>
          <a:xfrm>
            <a:off x="358775" y="2057003"/>
            <a:ext cx="3165475" cy="2374106"/>
          </a:xfrm>
        </p:spPr>
      </p:pic>
      <p:sp>
        <p:nvSpPr>
          <p:cNvPr id="12" name="Content Placeholder 11"/>
          <p:cNvSpPr>
            <a:spLocks noGrp="1"/>
          </p:cNvSpPr>
          <p:nvPr>
            <p:ph sz="half" idx="2"/>
          </p:nvPr>
        </p:nvSpPr>
        <p:spPr/>
        <p:txBody>
          <a:bodyPr>
            <a:normAutofit lnSpcReduction="10000"/>
          </a:bodyPr>
          <a:lstStyle/>
          <a:p>
            <a:r>
              <a:rPr lang="en-US" dirty="0" smtClean="0"/>
              <a:t>TOO BROAD:</a:t>
            </a:r>
          </a:p>
          <a:p>
            <a:pPr>
              <a:buNone/>
            </a:pPr>
            <a:r>
              <a:rPr lang="en-US" sz="1400" dirty="0" smtClean="0"/>
              <a:t>What is anger?</a:t>
            </a:r>
          </a:p>
          <a:p>
            <a:r>
              <a:rPr lang="en-US" dirty="0" smtClean="0"/>
              <a:t>BETTER:</a:t>
            </a:r>
          </a:p>
          <a:p>
            <a:pPr>
              <a:buNone/>
            </a:pPr>
            <a:r>
              <a:rPr lang="en-US" sz="1400" dirty="0" smtClean="0"/>
              <a:t>What are the negative effects of anger and what are best ways of controlling anger?</a:t>
            </a:r>
          </a:p>
          <a:p>
            <a:r>
              <a:rPr lang="en-US" dirty="0" smtClean="0"/>
              <a:t>TOO BLAND:</a:t>
            </a:r>
          </a:p>
          <a:p>
            <a:pPr>
              <a:buNone/>
            </a:pPr>
            <a:r>
              <a:rPr lang="en-US" sz="1400" dirty="0" smtClean="0"/>
              <a:t>How does DNA analysis work?</a:t>
            </a:r>
          </a:p>
          <a:p>
            <a:r>
              <a:rPr lang="en-US" dirty="0" smtClean="0"/>
              <a:t>MORE CHALLENGING:</a:t>
            </a:r>
          </a:p>
          <a:p>
            <a:pPr>
              <a:buNone/>
            </a:pPr>
            <a:r>
              <a:rPr lang="en-US" sz="1400" dirty="0" smtClean="0"/>
              <a:t>How reliable is DNA testing?</a:t>
            </a:r>
          </a:p>
          <a:p>
            <a:pPr>
              <a:buNone/>
            </a:pPr>
            <a:r>
              <a:rPr lang="en-US" sz="1400" dirty="0" smtClean="0"/>
              <a:t>What are good arguments for teaching/learning anger management?</a:t>
            </a:r>
            <a:endParaRPr lang="en-US" sz="1400" dirty="0"/>
          </a:p>
        </p:txBody>
      </p:sp>
      <p:sp>
        <p:nvSpPr>
          <p:cNvPr id="7" name="Footer Placeholder 6"/>
          <p:cNvSpPr>
            <a:spLocks noGrp="1"/>
          </p:cNvSpPr>
          <p:nvPr>
            <p:ph type="ftr" sz="quarter" idx="11"/>
          </p:nvPr>
        </p:nvSpPr>
        <p:spPr/>
        <p:txBody>
          <a:bodyPr/>
          <a:lstStyle/>
          <a:p>
            <a:pPr>
              <a:defRPr/>
            </a:pPr>
            <a:r>
              <a:rPr lang="en-US" smtClean="0"/>
              <a:t>EN112, Winter 2008     Melis</a:t>
            </a:r>
            <a:endParaRPr lang="en-US"/>
          </a:p>
        </p:txBody>
      </p:sp>
      <p:sp>
        <p:nvSpPr>
          <p:cNvPr id="8" name="Slide Number Placeholder 7"/>
          <p:cNvSpPr>
            <a:spLocks noGrp="1"/>
          </p:cNvSpPr>
          <p:nvPr>
            <p:ph type="sldNum" sz="quarter" idx="12"/>
          </p:nvPr>
        </p:nvSpPr>
        <p:spPr/>
        <p:txBody>
          <a:bodyPr/>
          <a:lstStyle/>
          <a:p>
            <a:pPr>
              <a:defRPr/>
            </a:pPr>
            <a:fld id="{3C81DB55-5FCD-41EF-8031-96D0F542C1B8}" type="slidenum">
              <a:rPr lang="en-US" smtClean="0"/>
              <a:pPr>
                <a:defRPr/>
              </a:pPr>
              <a:t>3</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animEffect transition="in" filter="checkerboard(across)">
                                      <p:cBhvr>
                                        <p:cTn id="7" dur="500"/>
                                        <p:tgtEl>
                                          <p:spTgt spid="1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7" presetClass="entr" presetSubtype="2" fill="hold" nodeType="clickEffect">
                                  <p:stCondLst>
                                    <p:cond delay="0"/>
                                  </p:stCondLst>
                                  <p:childTnLst>
                                    <p:set>
                                      <p:cBhvr>
                                        <p:cTn id="11" dur="1" fill="hold">
                                          <p:stCondLst>
                                            <p:cond delay="0"/>
                                          </p:stCondLst>
                                        </p:cTn>
                                        <p:tgtEl>
                                          <p:spTgt spid="12">
                                            <p:txEl>
                                              <p:pRg st="1" end="1"/>
                                            </p:txEl>
                                          </p:spTgt>
                                        </p:tgtEl>
                                        <p:attrNameLst>
                                          <p:attrName>style.visibility</p:attrName>
                                        </p:attrNameLst>
                                      </p:cBhvr>
                                      <p:to>
                                        <p:strVal val="visible"/>
                                      </p:to>
                                    </p:set>
                                    <p:anim calcmode="lin" valueType="num">
                                      <p:cBhvr additive="base">
                                        <p:cTn id="12" dur="5000" fill="hold"/>
                                        <p:tgtEl>
                                          <p:spTgt spid="12">
                                            <p:txEl>
                                              <p:pRg st="1" end="1"/>
                                            </p:txEl>
                                          </p:spTgt>
                                        </p:tgtEl>
                                        <p:attrNameLst>
                                          <p:attrName>ppt_x</p:attrName>
                                        </p:attrNameLst>
                                      </p:cBhvr>
                                      <p:tavLst>
                                        <p:tav tm="0">
                                          <p:val>
                                            <p:strVal val="1+#ppt_w/2"/>
                                          </p:val>
                                        </p:tav>
                                        <p:tav tm="100000">
                                          <p:val>
                                            <p:strVal val="#ppt_x"/>
                                          </p:val>
                                        </p:tav>
                                      </p:tavLst>
                                    </p:anim>
                                    <p:anim calcmode="lin" valueType="num">
                                      <p:cBhvr additive="base">
                                        <p:cTn id="13" dur="5000" fill="hold"/>
                                        <p:tgtEl>
                                          <p:spTgt spid="12">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5" presetClass="entr" presetSubtype="10" fill="hold" nodeType="clickEffect">
                                  <p:stCondLst>
                                    <p:cond delay="0"/>
                                  </p:stCondLst>
                                  <p:childTnLst>
                                    <p:set>
                                      <p:cBhvr>
                                        <p:cTn id="17" dur="1" fill="hold">
                                          <p:stCondLst>
                                            <p:cond delay="0"/>
                                          </p:stCondLst>
                                        </p:cTn>
                                        <p:tgtEl>
                                          <p:spTgt spid="12">
                                            <p:txEl>
                                              <p:pRg st="2" end="2"/>
                                            </p:txEl>
                                          </p:spTgt>
                                        </p:tgtEl>
                                        <p:attrNameLst>
                                          <p:attrName>style.visibility</p:attrName>
                                        </p:attrNameLst>
                                      </p:cBhvr>
                                      <p:to>
                                        <p:strVal val="visible"/>
                                      </p:to>
                                    </p:set>
                                    <p:animEffect transition="in" filter="checkerboard(across)">
                                      <p:cBhvr>
                                        <p:cTn id="18" dur="500"/>
                                        <p:tgtEl>
                                          <p:spTgt spid="12">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7" presetClass="entr" presetSubtype="2" fill="hold" nodeType="clickEffect">
                                  <p:stCondLst>
                                    <p:cond delay="0"/>
                                  </p:stCondLst>
                                  <p:childTnLst>
                                    <p:set>
                                      <p:cBhvr>
                                        <p:cTn id="22" dur="1" fill="hold">
                                          <p:stCondLst>
                                            <p:cond delay="0"/>
                                          </p:stCondLst>
                                        </p:cTn>
                                        <p:tgtEl>
                                          <p:spTgt spid="12">
                                            <p:txEl>
                                              <p:pRg st="3" end="3"/>
                                            </p:txEl>
                                          </p:spTgt>
                                        </p:tgtEl>
                                        <p:attrNameLst>
                                          <p:attrName>style.visibility</p:attrName>
                                        </p:attrNameLst>
                                      </p:cBhvr>
                                      <p:to>
                                        <p:strVal val="visible"/>
                                      </p:to>
                                    </p:set>
                                    <p:anim calcmode="lin" valueType="num">
                                      <p:cBhvr additive="base">
                                        <p:cTn id="23" dur="5000" fill="hold"/>
                                        <p:tgtEl>
                                          <p:spTgt spid="12">
                                            <p:txEl>
                                              <p:pRg st="3" end="3"/>
                                            </p:txEl>
                                          </p:spTgt>
                                        </p:tgtEl>
                                        <p:attrNameLst>
                                          <p:attrName>ppt_x</p:attrName>
                                        </p:attrNameLst>
                                      </p:cBhvr>
                                      <p:tavLst>
                                        <p:tav tm="0">
                                          <p:val>
                                            <p:strVal val="1+#ppt_w/2"/>
                                          </p:val>
                                        </p:tav>
                                        <p:tav tm="100000">
                                          <p:val>
                                            <p:strVal val="#ppt_x"/>
                                          </p:val>
                                        </p:tav>
                                      </p:tavLst>
                                    </p:anim>
                                    <p:anim calcmode="lin" valueType="num">
                                      <p:cBhvr additive="base">
                                        <p:cTn id="24" dur="5000" fill="hold"/>
                                        <p:tgtEl>
                                          <p:spTgt spid="12">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5" presetClass="entr" presetSubtype="10" fill="hold" nodeType="clickEffect">
                                  <p:stCondLst>
                                    <p:cond delay="0"/>
                                  </p:stCondLst>
                                  <p:childTnLst>
                                    <p:set>
                                      <p:cBhvr>
                                        <p:cTn id="28" dur="1" fill="hold">
                                          <p:stCondLst>
                                            <p:cond delay="0"/>
                                          </p:stCondLst>
                                        </p:cTn>
                                        <p:tgtEl>
                                          <p:spTgt spid="12">
                                            <p:txEl>
                                              <p:pRg st="4" end="4"/>
                                            </p:txEl>
                                          </p:spTgt>
                                        </p:tgtEl>
                                        <p:attrNameLst>
                                          <p:attrName>style.visibility</p:attrName>
                                        </p:attrNameLst>
                                      </p:cBhvr>
                                      <p:to>
                                        <p:strVal val="visible"/>
                                      </p:to>
                                    </p:set>
                                    <p:animEffect transition="in" filter="checkerboard(across)">
                                      <p:cBhvr>
                                        <p:cTn id="29" dur="500"/>
                                        <p:tgtEl>
                                          <p:spTgt spid="12">
                                            <p:txEl>
                                              <p:pRg st="4" end="4"/>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7" presetClass="entr" presetSubtype="2" fill="hold" nodeType="clickEffect">
                                  <p:stCondLst>
                                    <p:cond delay="0"/>
                                  </p:stCondLst>
                                  <p:childTnLst>
                                    <p:set>
                                      <p:cBhvr>
                                        <p:cTn id="33" dur="1" fill="hold">
                                          <p:stCondLst>
                                            <p:cond delay="0"/>
                                          </p:stCondLst>
                                        </p:cTn>
                                        <p:tgtEl>
                                          <p:spTgt spid="12">
                                            <p:txEl>
                                              <p:pRg st="5" end="5"/>
                                            </p:txEl>
                                          </p:spTgt>
                                        </p:tgtEl>
                                        <p:attrNameLst>
                                          <p:attrName>style.visibility</p:attrName>
                                        </p:attrNameLst>
                                      </p:cBhvr>
                                      <p:to>
                                        <p:strVal val="visible"/>
                                      </p:to>
                                    </p:set>
                                    <p:anim calcmode="lin" valueType="num">
                                      <p:cBhvr additive="base">
                                        <p:cTn id="34" dur="5000" fill="hold"/>
                                        <p:tgtEl>
                                          <p:spTgt spid="12">
                                            <p:txEl>
                                              <p:pRg st="5" end="5"/>
                                            </p:txEl>
                                          </p:spTgt>
                                        </p:tgtEl>
                                        <p:attrNameLst>
                                          <p:attrName>ppt_x</p:attrName>
                                        </p:attrNameLst>
                                      </p:cBhvr>
                                      <p:tavLst>
                                        <p:tav tm="0">
                                          <p:val>
                                            <p:strVal val="1+#ppt_w/2"/>
                                          </p:val>
                                        </p:tav>
                                        <p:tav tm="100000">
                                          <p:val>
                                            <p:strVal val="#ppt_x"/>
                                          </p:val>
                                        </p:tav>
                                      </p:tavLst>
                                    </p:anim>
                                    <p:anim calcmode="lin" valueType="num">
                                      <p:cBhvr additive="base">
                                        <p:cTn id="35" dur="5000" fill="hold"/>
                                        <p:tgtEl>
                                          <p:spTgt spid="12">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5" presetClass="entr" presetSubtype="10" fill="hold" nodeType="clickEffect">
                                  <p:stCondLst>
                                    <p:cond delay="0"/>
                                  </p:stCondLst>
                                  <p:childTnLst>
                                    <p:set>
                                      <p:cBhvr>
                                        <p:cTn id="39" dur="1" fill="hold">
                                          <p:stCondLst>
                                            <p:cond delay="0"/>
                                          </p:stCondLst>
                                        </p:cTn>
                                        <p:tgtEl>
                                          <p:spTgt spid="12">
                                            <p:txEl>
                                              <p:pRg st="6" end="6"/>
                                            </p:txEl>
                                          </p:spTgt>
                                        </p:tgtEl>
                                        <p:attrNameLst>
                                          <p:attrName>style.visibility</p:attrName>
                                        </p:attrNameLst>
                                      </p:cBhvr>
                                      <p:to>
                                        <p:strVal val="visible"/>
                                      </p:to>
                                    </p:set>
                                    <p:animEffect transition="in" filter="checkerboard(across)">
                                      <p:cBhvr>
                                        <p:cTn id="40" dur="500"/>
                                        <p:tgtEl>
                                          <p:spTgt spid="12">
                                            <p:txEl>
                                              <p:pRg st="6" end="6"/>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7" presetClass="entr" presetSubtype="2" fill="hold" nodeType="clickEffect">
                                  <p:stCondLst>
                                    <p:cond delay="0"/>
                                  </p:stCondLst>
                                  <p:childTnLst>
                                    <p:set>
                                      <p:cBhvr>
                                        <p:cTn id="44" dur="1" fill="hold">
                                          <p:stCondLst>
                                            <p:cond delay="0"/>
                                          </p:stCondLst>
                                        </p:cTn>
                                        <p:tgtEl>
                                          <p:spTgt spid="12">
                                            <p:txEl>
                                              <p:pRg st="7" end="7"/>
                                            </p:txEl>
                                          </p:spTgt>
                                        </p:tgtEl>
                                        <p:attrNameLst>
                                          <p:attrName>style.visibility</p:attrName>
                                        </p:attrNameLst>
                                      </p:cBhvr>
                                      <p:to>
                                        <p:strVal val="visible"/>
                                      </p:to>
                                    </p:set>
                                    <p:anim calcmode="lin" valueType="num">
                                      <p:cBhvr additive="base">
                                        <p:cTn id="45" dur="5000" fill="hold"/>
                                        <p:tgtEl>
                                          <p:spTgt spid="12">
                                            <p:txEl>
                                              <p:pRg st="7" end="7"/>
                                            </p:txEl>
                                          </p:spTgt>
                                        </p:tgtEl>
                                        <p:attrNameLst>
                                          <p:attrName>ppt_x</p:attrName>
                                        </p:attrNameLst>
                                      </p:cBhvr>
                                      <p:tavLst>
                                        <p:tav tm="0">
                                          <p:val>
                                            <p:strVal val="1+#ppt_w/2"/>
                                          </p:val>
                                        </p:tav>
                                        <p:tav tm="100000">
                                          <p:val>
                                            <p:strVal val="#ppt_x"/>
                                          </p:val>
                                        </p:tav>
                                      </p:tavLst>
                                    </p:anim>
                                    <p:anim calcmode="lin" valueType="num">
                                      <p:cBhvr additive="base">
                                        <p:cTn id="46" dur="5000" fill="hold"/>
                                        <p:tgtEl>
                                          <p:spTgt spid="12">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7" presetClass="entr" presetSubtype="2" fill="hold" nodeType="clickEffect">
                                  <p:stCondLst>
                                    <p:cond delay="0"/>
                                  </p:stCondLst>
                                  <p:childTnLst>
                                    <p:set>
                                      <p:cBhvr>
                                        <p:cTn id="50" dur="1" fill="hold">
                                          <p:stCondLst>
                                            <p:cond delay="0"/>
                                          </p:stCondLst>
                                        </p:cTn>
                                        <p:tgtEl>
                                          <p:spTgt spid="12">
                                            <p:txEl>
                                              <p:pRg st="8" end="8"/>
                                            </p:txEl>
                                          </p:spTgt>
                                        </p:tgtEl>
                                        <p:attrNameLst>
                                          <p:attrName>style.visibility</p:attrName>
                                        </p:attrNameLst>
                                      </p:cBhvr>
                                      <p:to>
                                        <p:strVal val="visible"/>
                                      </p:to>
                                    </p:set>
                                    <p:anim calcmode="lin" valueType="num">
                                      <p:cBhvr additive="base">
                                        <p:cTn id="51" dur="5000" fill="hold"/>
                                        <p:tgtEl>
                                          <p:spTgt spid="12">
                                            <p:txEl>
                                              <p:pRg st="8" end="8"/>
                                            </p:txEl>
                                          </p:spTgt>
                                        </p:tgtEl>
                                        <p:attrNameLst>
                                          <p:attrName>ppt_x</p:attrName>
                                        </p:attrNameLst>
                                      </p:cBhvr>
                                      <p:tavLst>
                                        <p:tav tm="0">
                                          <p:val>
                                            <p:strVal val="1+#ppt_w/2"/>
                                          </p:val>
                                        </p:tav>
                                        <p:tav tm="100000">
                                          <p:val>
                                            <p:strVal val="#ppt_x"/>
                                          </p:val>
                                        </p:tav>
                                      </p:tavLst>
                                    </p:anim>
                                    <p:anim calcmode="lin" valueType="num">
                                      <p:cBhvr additive="base">
                                        <p:cTn id="52" dur="5000" fill="hold"/>
                                        <p:tgtEl>
                                          <p:spTgt spid="12">
                                            <p:txEl>
                                              <p:pRg st="8" end="8"/>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normAutofit fontScale="90000"/>
          </a:bodyPr>
          <a:lstStyle/>
          <a:p>
            <a:r>
              <a:rPr lang="en-US" sz="2400" b="1" dirty="0" smtClean="0"/>
              <a:t>STEP TWO: Utilize the organizational patterns you learned in EN111, and see which one(s) will work for your </a:t>
            </a:r>
            <a:r>
              <a:rPr lang="en-US" sz="2400" b="1" dirty="0" smtClean="0"/>
              <a:t>topic. (This shows what to look for in research) </a:t>
            </a:r>
            <a:endParaRPr lang="en-US" sz="2400" b="1" dirty="0"/>
          </a:p>
        </p:txBody>
      </p:sp>
      <p:sp>
        <p:nvSpPr>
          <p:cNvPr id="10" name="Content Placeholder 9"/>
          <p:cNvSpPr>
            <a:spLocks noGrp="1"/>
          </p:cNvSpPr>
          <p:nvPr>
            <p:ph idx="1"/>
          </p:nvPr>
        </p:nvSpPr>
        <p:spPr/>
        <p:txBody>
          <a:bodyPr>
            <a:normAutofit/>
          </a:bodyPr>
          <a:lstStyle/>
          <a:p>
            <a:r>
              <a:rPr lang="en-US" sz="1800" dirty="0" smtClean="0">
                <a:solidFill>
                  <a:srgbClr val="FF0000"/>
                </a:solidFill>
              </a:rPr>
              <a:t>Definition</a:t>
            </a:r>
            <a:r>
              <a:rPr lang="en-US" sz="1800" dirty="0" smtClean="0"/>
              <a:t>: anger management is a “set of strategies and controlled processes to channel negative anger into positive or neutral action” (</a:t>
            </a:r>
            <a:r>
              <a:rPr lang="en-US" sz="1800" dirty="0" smtClean="0">
                <a:hlinkClick r:id="rId3"/>
              </a:rPr>
              <a:t>www.self-help.com</a:t>
            </a:r>
            <a:r>
              <a:rPr lang="en-US" sz="1800" dirty="0" smtClean="0"/>
              <a:t>)</a:t>
            </a:r>
          </a:p>
          <a:p>
            <a:r>
              <a:rPr lang="en-US" sz="1800" dirty="0" smtClean="0">
                <a:solidFill>
                  <a:srgbClr val="FF0000"/>
                </a:solidFill>
              </a:rPr>
              <a:t>Classification: </a:t>
            </a:r>
            <a:r>
              <a:rPr lang="en-US" sz="1800" dirty="0" smtClean="0"/>
              <a:t>Not all anger is bad: </a:t>
            </a:r>
            <a:r>
              <a:rPr lang="en-US" sz="1800" b="1" dirty="0" smtClean="0"/>
              <a:t>Constructive anger </a:t>
            </a:r>
            <a:r>
              <a:rPr lang="en-US" sz="1800" dirty="0" smtClean="0"/>
              <a:t>can lead to positive action for change (to end social injustice or discrimination); </a:t>
            </a:r>
            <a:r>
              <a:rPr lang="en-US" sz="1800" b="1" dirty="0" smtClean="0"/>
              <a:t>destructive anger </a:t>
            </a:r>
            <a:r>
              <a:rPr lang="en-US" sz="1800" dirty="0" smtClean="0"/>
              <a:t>harms the person or others (addiction, fights, abusive relationships)</a:t>
            </a:r>
          </a:p>
          <a:p>
            <a:r>
              <a:rPr lang="en-US" sz="1800" dirty="0" smtClean="0">
                <a:solidFill>
                  <a:srgbClr val="FF0000"/>
                </a:solidFill>
              </a:rPr>
              <a:t>Cause and effect: </a:t>
            </a:r>
            <a:r>
              <a:rPr lang="en-US" sz="1800" dirty="0" smtClean="0"/>
              <a:t>Anger can lead to self-destructive habits of addiction; it can destroy families and erupt in domestic violence; anger causes high blood pressure and other unhealthy conditions (I need info here!)</a:t>
            </a:r>
            <a:endParaRPr lang="en-US" sz="1800" dirty="0">
              <a:solidFill>
                <a:srgbClr val="FF0000"/>
              </a:solidFill>
            </a:endParaRPr>
          </a:p>
        </p:txBody>
      </p:sp>
      <p:sp>
        <p:nvSpPr>
          <p:cNvPr id="7" name="Footer Placeholder 6"/>
          <p:cNvSpPr>
            <a:spLocks noGrp="1"/>
          </p:cNvSpPr>
          <p:nvPr>
            <p:ph type="ftr" sz="quarter" idx="11"/>
          </p:nvPr>
        </p:nvSpPr>
        <p:spPr/>
        <p:txBody>
          <a:bodyPr/>
          <a:lstStyle/>
          <a:p>
            <a:pPr>
              <a:defRPr/>
            </a:pPr>
            <a:r>
              <a:rPr lang="en-US" smtClean="0"/>
              <a:t>EN112, Winter 2008     Melis</a:t>
            </a:r>
            <a:endParaRPr lang="en-US"/>
          </a:p>
        </p:txBody>
      </p:sp>
      <p:sp>
        <p:nvSpPr>
          <p:cNvPr id="8" name="Slide Number Placeholder 7"/>
          <p:cNvSpPr>
            <a:spLocks noGrp="1"/>
          </p:cNvSpPr>
          <p:nvPr>
            <p:ph type="sldNum" sz="quarter" idx="12"/>
          </p:nvPr>
        </p:nvSpPr>
        <p:spPr/>
        <p:txBody>
          <a:bodyPr/>
          <a:lstStyle/>
          <a:p>
            <a:pPr>
              <a:defRPr/>
            </a:pPr>
            <a:fld id="{3C81DB55-5FCD-41EF-8031-96D0F542C1B8}" type="slidenum">
              <a:rPr lang="en-US" smtClean="0"/>
              <a:pPr>
                <a:defRPr/>
              </a:pPr>
              <a:t>4</a:t>
            </a:fld>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diamond(in)">
                                      <p:cBhvr>
                                        <p:cTn id="7" dur="2000"/>
                                        <p:tgtEl>
                                          <p:spTgt spid="1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10">
                                            <p:txEl>
                                              <p:pRg st="1" end="1"/>
                                            </p:txEl>
                                          </p:spTgt>
                                        </p:tgtEl>
                                        <p:attrNameLst>
                                          <p:attrName>style.visibility</p:attrName>
                                        </p:attrNameLst>
                                      </p:cBhvr>
                                      <p:to>
                                        <p:strVal val="visible"/>
                                      </p:to>
                                    </p:set>
                                    <p:animEffect transition="in" filter="diamond(in)">
                                      <p:cBhvr>
                                        <p:cTn id="12" dur="2000"/>
                                        <p:tgtEl>
                                          <p:spTgt spid="1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10">
                                            <p:txEl>
                                              <p:pRg st="2" end="2"/>
                                            </p:txEl>
                                          </p:spTgt>
                                        </p:tgtEl>
                                        <p:attrNameLst>
                                          <p:attrName>style.visibility</p:attrName>
                                        </p:attrNameLst>
                                      </p:cBhvr>
                                      <p:to>
                                        <p:strVal val="visible"/>
                                      </p:to>
                                    </p:set>
                                    <p:animEffect transition="in" filter="diamond(in)">
                                      <p:cBhvr>
                                        <p:cTn id="17" dur="2000"/>
                                        <p:tgtEl>
                                          <p:spTgt spid="10">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defRPr/>
            </a:pPr>
            <a:r>
              <a:rPr lang="en-US" sz="4200" dirty="0" smtClean="0"/>
              <a:t/>
            </a:r>
            <a:br>
              <a:rPr lang="en-US" sz="4200" dirty="0" smtClean="0"/>
            </a:br>
            <a:r>
              <a:rPr lang="en-US" dirty="0" smtClean="0"/>
              <a:t>LIBRARY VISIT</a:t>
            </a:r>
            <a:br>
              <a:rPr lang="en-US" dirty="0" smtClean="0"/>
            </a:br>
            <a:r>
              <a:rPr lang="en-US" sz="4200" dirty="0" smtClean="0"/>
              <a:t> </a:t>
            </a:r>
            <a:r>
              <a:rPr lang="en-US" sz="2100" dirty="0" smtClean="0"/>
              <a:t>At the end of this session, you should know</a:t>
            </a:r>
            <a:endParaRPr lang="en-US" sz="2100" dirty="0"/>
          </a:p>
        </p:txBody>
      </p:sp>
      <p:sp>
        <p:nvSpPr>
          <p:cNvPr id="16" name="Content Placeholder 15"/>
          <p:cNvSpPr>
            <a:spLocks noGrp="1"/>
          </p:cNvSpPr>
          <p:nvPr>
            <p:ph idx="1"/>
          </p:nvPr>
        </p:nvSpPr>
        <p:spPr/>
        <p:txBody>
          <a:bodyPr>
            <a:normAutofit fontScale="47500" lnSpcReduction="20000"/>
          </a:bodyPr>
          <a:lstStyle/>
          <a:p>
            <a:pPr>
              <a:buNone/>
              <a:defRPr/>
            </a:pPr>
            <a:endParaRPr lang="en-US" dirty="0" smtClean="0"/>
          </a:p>
          <a:p>
            <a:pPr>
              <a:defRPr/>
            </a:pPr>
            <a:r>
              <a:rPr lang="en-US" sz="3000" dirty="0" smtClean="0"/>
              <a:t>how to find scholarly/academic sources of information and what search engines or archives are more likely to lead you to such sources. (You should also know how to access these on or off campus)</a:t>
            </a:r>
          </a:p>
          <a:p>
            <a:pPr>
              <a:defRPr/>
            </a:pPr>
            <a:endParaRPr lang="en-US" sz="3000" dirty="0" smtClean="0"/>
          </a:p>
          <a:p>
            <a:pPr>
              <a:defRPr/>
            </a:pPr>
            <a:r>
              <a:rPr lang="en-US" sz="3000" dirty="0" smtClean="0"/>
              <a:t> different ways of searching a topic (by keyword, subject, title etc.) and understand the advantages and disadvantages of each search</a:t>
            </a:r>
          </a:p>
          <a:p>
            <a:pPr>
              <a:buNone/>
              <a:defRPr/>
            </a:pPr>
            <a:r>
              <a:rPr lang="en-US" sz="3000" dirty="0" smtClean="0"/>
              <a:t> </a:t>
            </a:r>
          </a:p>
          <a:p>
            <a:pPr>
              <a:defRPr/>
            </a:pPr>
            <a:r>
              <a:rPr lang="en-US" sz="3000" dirty="0" smtClean="0"/>
              <a:t> the difference between the kinds of publications you work with (books, periodicals, journals, electronic and/or hard copies, websites, blogs, etc.)</a:t>
            </a:r>
          </a:p>
          <a:p>
            <a:pPr>
              <a:buNone/>
              <a:defRPr/>
            </a:pPr>
            <a:r>
              <a:rPr lang="en-US" sz="3000" dirty="0" smtClean="0"/>
              <a:t> </a:t>
            </a:r>
          </a:p>
          <a:p>
            <a:pPr>
              <a:defRPr/>
            </a:pPr>
            <a:r>
              <a:rPr lang="en-US" sz="3000" dirty="0" smtClean="0"/>
              <a:t>how to evaluate these sources for credibility, currency and usefulness to your project (practice will be done in class)</a:t>
            </a:r>
          </a:p>
          <a:p>
            <a:pPr>
              <a:buNone/>
              <a:defRPr/>
            </a:pPr>
            <a:endParaRPr lang="en-US" sz="3000" dirty="0" smtClean="0"/>
          </a:p>
          <a:p>
            <a:pPr>
              <a:defRPr/>
            </a:pPr>
            <a:r>
              <a:rPr lang="en-US" sz="3000" dirty="0" smtClean="0"/>
              <a:t>how to save, store or print your selected material</a:t>
            </a:r>
          </a:p>
          <a:p>
            <a:pPr>
              <a:buNone/>
              <a:defRPr/>
            </a:pPr>
            <a:endParaRPr lang="en-US" sz="3000" dirty="0" smtClean="0"/>
          </a:p>
          <a:p>
            <a:pPr>
              <a:defRPr/>
            </a:pPr>
            <a:r>
              <a:rPr lang="en-US" sz="3000" dirty="0" smtClean="0"/>
              <a:t> how to find information on your material for APA documentation</a:t>
            </a:r>
          </a:p>
          <a:p>
            <a:pPr>
              <a:defRPr/>
            </a:pPr>
            <a:endParaRPr lang="en-US" sz="3000" dirty="0"/>
          </a:p>
        </p:txBody>
      </p:sp>
      <p:sp>
        <p:nvSpPr>
          <p:cNvPr id="7" name="Footer Placeholder 6"/>
          <p:cNvSpPr>
            <a:spLocks noGrp="1"/>
          </p:cNvSpPr>
          <p:nvPr>
            <p:ph type="ftr" sz="quarter" idx="11"/>
          </p:nvPr>
        </p:nvSpPr>
        <p:spPr/>
        <p:txBody>
          <a:bodyPr/>
          <a:lstStyle/>
          <a:p>
            <a:pPr>
              <a:defRPr/>
            </a:pPr>
            <a:r>
              <a:rPr lang="en-US" dirty="0"/>
              <a:t>EN112, Winter </a:t>
            </a:r>
            <a:r>
              <a:rPr lang="en-US" dirty="0" smtClean="0"/>
              <a:t>2010    </a:t>
            </a:r>
            <a:r>
              <a:rPr lang="en-US" dirty="0" err="1"/>
              <a:t>Melis</a:t>
            </a:r>
            <a:endParaRPr lang="en-US" dirty="0"/>
          </a:p>
        </p:txBody>
      </p:sp>
      <p:sp>
        <p:nvSpPr>
          <p:cNvPr id="8" name="Slide Number Placeholder 7"/>
          <p:cNvSpPr>
            <a:spLocks noGrp="1"/>
          </p:cNvSpPr>
          <p:nvPr>
            <p:ph type="sldNum" sz="quarter" idx="12"/>
          </p:nvPr>
        </p:nvSpPr>
        <p:spPr/>
        <p:txBody>
          <a:bodyPr/>
          <a:lstStyle/>
          <a:p>
            <a:pPr>
              <a:defRPr/>
            </a:pPr>
            <a:fld id="{5338BDB6-EF06-4A56-91FD-9824E9BBBC97}" type="slidenum">
              <a:rPr lang="en-US"/>
              <a:pPr>
                <a:defRPr/>
              </a:pPr>
              <a:t>5</a:t>
            </a:fld>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6" fill="hold" grpId="0" nodeType="clickEffect">
                                  <p:stCondLst>
                                    <p:cond delay="0"/>
                                  </p:stCondLst>
                                  <p:childTnLst>
                                    <p:set>
                                      <p:cBhvr>
                                        <p:cTn id="6" dur="1" fill="hold">
                                          <p:stCondLst>
                                            <p:cond delay="0"/>
                                          </p:stCondLst>
                                        </p:cTn>
                                        <p:tgtEl>
                                          <p:spTgt spid="16">
                                            <p:txEl>
                                              <p:pRg st="1" end="1"/>
                                            </p:txEl>
                                          </p:spTgt>
                                        </p:tgtEl>
                                        <p:attrNameLst>
                                          <p:attrName>style.visibility</p:attrName>
                                        </p:attrNameLst>
                                      </p:cBhvr>
                                      <p:to>
                                        <p:strVal val="visible"/>
                                      </p:to>
                                    </p:set>
                                    <p:anim calcmode="lin" valueType="num">
                                      <p:cBhvr additive="base">
                                        <p:cTn id="7" dur="5000" fill="hold"/>
                                        <p:tgtEl>
                                          <p:spTgt spid="16">
                                            <p:txEl>
                                              <p:pRg st="1" end="1"/>
                                            </p:txEl>
                                          </p:spTgt>
                                        </p:tgtEl>
                                        <p:attrNameLst>
                                          <p:attrName>ppt_x</p:attrName>
                                        </p:attrNameLst>
                                      </p:cBhvr>
                                      <p:tavLst>
                                        <p:tav tm="0">
                                          <p:val>
                                            <p:strVal val="1+#ppt_w/2"/>
                                          </p:val>
                                        </p:tav>
                                        <p:tav tm="100000">
                                          <p:val>
                                            <p:strVal val="#ppt_x"/>
                                          </p:val>
                                        </p:tav>
                                      </p:tavLst>
                                    </p:anim>
                                    <p:anim calcmode="lin" valueType="num">
                                      <p:cBhvr additive="base">
                                        <p:cTn id="8" dur="5000" fill="hold"/>
                                        <p:tgtEl>
                                          <p:spTgt spid="1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6" fill="hold" grpId="0" nodeType="click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anim calcmode="lin" valueType="num">
                                      <p:cBhvr additive="base">
                                        <p:cTn id="13" dur="5000" fill="hold"/>
                                        <p:tgtEl>
                                          <p:spTgt spid="16">
                                            <p:txEl>
                                              <p:pRg st="3" end="3"/>
                                            </p:txEl>
                                          </p:spTgt>
                                        </p:tgtEl>
                                        <p:attrNameLst>
                                          <p:attrName>ppt_x</p:attrName>
                                        </p:attrNameLst>
                                      </p:cBhvr>
                                      <p:tavLst>
                                        <p:tav tm="0">
                                          <p:val>
                                            <p:strVal val="1+#ppt_w/2"/>
                                          </p:val>
                                        </p:tav>
                                        <p:tav tm="100000">
                                          <p:val>
                                            <p:strVal val="#ppt_x"/>
                                          </p:val>
                                        </p:tav>
                                      </p:tavLst>
                                    </p:anim>
                                    <p:anim calcmode="lin" valueType="num">
                                      <p:cBhvr additive="base">
                                        <p:cTn id="14" dur="5000" fill="hold"/>
                                        <p:tgtEl>
                                          <p:spTgt spid="1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6" fill="hold" grpId="0" nodeType="clickEffect">
                                  <p:stCondLst>
                                    <p:cond delay="0"/>
                                  </p:stCondLst>
                                  <p:childTnLst>
                                    <p:set>
                                      <p:cBhvr>
                                        <p:cTn id="18" dur="1" fill="hold">
                                          <p:stCondLst>
                                            <p:cond delay="0"/>
                                          </p:stCondLst>
                                        </p:cTn>
                                        <p:tgtEl>
                                          <p:spTgt spid="16">
                                            <p:txEl>
                                              <p:pRg st="5" end="5"/>
                                            </p:txEl>
                                          </p:spTgt>
                                        </p:tgtEl>
                                        <p:attrNameLst>
                                          <p:attrName>style.visibility</p:attrName>
                                        </p:attrNameLst>
                                      </p:cBhvr>
                                      <p:to>
                                        <p:strVal val="visible"/>
                                      </p:to>
                                    </p:set>
                                    <p:anim calcmode="lin" valueType="num">
                                      <p:cBhvr additive="base">
                                        <p:cTn id="19" dur="5000" fill="hold"/>
                                        <p:tgtEl>
                                          <p:spTgt spid="16">
                                            <p:txEl>
                                              <p:pRg st="5" end="5"/>
                                            </p:txEl>
                                          </p:spTgt>
                                        </p:tgtEl>
                                        <p:attrNameLst>
                                          <p:attrName>ppt_x</p:attrName>
                                        </p:attrNameLst>
                                      </p:cBhvr>
                                      <p:tavLst>
                                        <p:tav tm="0">
                                          <p:val>
                                            <p:strVal val="1+#ppt_w/2"/>
                                          </p:val>
                                        </p:tav>
                                        <p:tav tm="100000">
                                          <p:val>
                                            <p:strVal val="#ppt_x"/>
                                          </p:val>
                                        </p:tav>
                                      </p:tavLst>
                                    </p:anim>
                                    <p:anim calcmode="lin" valueType="num">
                                      <p:cBhvr additive="base">
                                        <p:cTn id="20" dur="5000" fill="hold"/>
                                        <p:tgtEl>
                                          <p:spTgt spid="16">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6" fill="hold" grpId="0" nodeType="clickEffect">
                                  <p:stCondLst>
                                    <p:cond delay="0"/>
                                  </p:stCondLst>
                                  <p:childTnLst>
                                    <p:set>
                                      <p:cBhvr>
                                        <p:cTn id="24" dur="1" fill="hold">
                                          <p:stCondLst>
                                            <p:cond delay="0"/>
                                          </p:stCondLst>
                                        </p:cTn>
                                        <p:tgtEl>
                                          <p:spTgt spid="16">
                                            <p:txEl>
                                              <p:pRg st="7" end="7"/>
                                            </p:txEl>
                                          </p:spTgt>
                                        </p:tgtEl>
                                        <p:attrNameLst>
                                          <p:attrName>style.visibility</p:attrName>
                                        </p:attrNameLst>
                                      </p:cBhvr>
                                      <p:to>
                                        <p:strVal val="visible"/>
                                      </p:to>
                                    </p:set>
                                    <p:anim calcmode="lin" valueType="num">
                                      <p:cBhvr additive="base">
                                        <p:cTn id="25" dur="5000" fill="hold"/>
                                        <p:tgtEl>
                                          <p:spTgt spid="16">
                                            <p:txEl>
                                              <p:pRg st="7" end="7"/>
                                            </p:txEl>
                                          </p:spTgt>
                                        </p:tgtEl>
                                        <p:attrNameLst>
                                          <p:attrName>ppt_x</p:attrName>
                                        </p:attrNameLst>
                                      </p:cBhvr>
                                      <p:tavLst>
                                        <p:tav tm="0">
                                          <p:val>
                                            <p:strVal val="1+#ppt_w/2"/>
                                          </p:val>
                                        </p:tav>
                                        <p:tav tm="100000">
                                          <p:val>
                                            <p:strVal val="#ppt_x"/>
                                          </p:val>
                                        </p:tav>
                                      </p:tavLst>
                                    </p:anim>
                                    <p:anim calcmode="lin" valueType="num">
                                      <p:cBhvr additive="base">
                                        <p:cTn id="26" dur="5000" fill="hold"/>
                                        <p:tgtEl>
                                          <p:spTgt spid="16">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6" fill="hold" grpId="0" nodeType="clickEffect">
                                  <p:stCondLst>
                                    <p:cond delay="0"/>
                                  </p:stCondLst>
                                  <p:childTnLst>
                                    <p:set>
                                      <p:cBhvr>
                                        <p:cTn id="30" dur="1" fill="hold">
                                          <p:stCondLst>
                                            <p:cond delay="0"/>
                                          </p:stCondLst>
                                        </p:cTn>
                                        <p:tgtEl>
                                          <p:spTgt spid="16">
                                            <p:txEl>
                                              <p:pRg st="9" end="9"/>
                                            </p:txEl>
                                          </p:spTgt>
                                        </p:tgtEl>
                                        <p:attrNameLst>
                                          <p:attrName>style.visibility</p:attrName>
                                        </p:attrNameLst>
                                      </p:cBhvr>
                                      <p:to>
                                        <p:strVal val="visible"/>
                                      </p:to>
                                    </p:set>
                                    <p:anim calcmode="lin" valueType="num">
                                      <p:cBhvr additive="base">
                                        <p:cTn id="31" dur="5000" fill="hold"/>
                                        <p:tgtEl>
                                          <p:spTgt spid="16">
                                            <p:txEl>
                                              <p:pRg st="9" end="9"/>
                                            </p:txEl>
                                          </p:spTgt>
                                        </p:tgtEl>
                                        <p:attrNameLst>
                                          <p:attrName>ppt_x</p:attrName>
                                        </p:attrNameLst>
                                      </p:cBhvr>
                                      <p:tavLst>
                                        <p:tav tm="0">
                                          <p:val>
                                            <p:strVal val="1+#ppt_w/2"/>
                                          </p:val>
                                        </p:tav>
                                        <p:tav tm="100000">
                                          <p:val>
                                            <p:strVal val="#ppt_x"/>
                                          </p:val>
                                        </p:tav>
                                      </p:tavLst>
                                    </p:anim>
                                    <p:anim calcmode="lin" valueType="num">
                                      <p:cBhvr additive="base">
                                        <p:cTn id="32" dur="5000" fill="hold"/>
                                        <p:tgtEl>
                                          <p:spTgt spid="16">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6" fill="hold" grpId="0" nodeType="clickEffect">
                                  <p:stCondLst>
                                    <p:cond delay="0"/>
                                  </p:stCondLst>
                                  <p:childTnLst>
                                    <p:set>
                                      <p:cBhvr>
                                        <p:cTn id="36" dur="1" fill="hold">
                                          <p:stCondLst>
                                            <p:cond delay="0"/>
                                          </p:stCondLst>
                                        </p:cTn>
                                        <p:tgtEl>
                                          <p:spTgt spid="16">
                                            <p:txEl>
                                              <p:pRg st="11" end="11"/>
                                            </p:txEl>
                                          </p:spTgt>
                                        </p:tgtEl>
                                        <p:attrNameLst>
                                          <p:attrName>style.visibility</p:attrName>
                                        </p:attrNameLst>
                                      </p:cBhvr>
                                      <p:to>
                                        <p:strVal val="visible"/>
                                      </p:to>
                                    </p:set>
                                    <p:anim calcmode="lin" valueType="num">
                                      <p:cBhvr additive="base">
                                        <p:cTn id="37" dur="5000" fill="hold"/>
                                        <p:tgtEl>
                                          <p:spTgt spid="16">
                                            <p:txEl>
                                              <p:pRg st="11" end="11"/>
                                            </p:txEl>
                                          </p:spTgt>
                                        </p:tgtEl>
                                        <p:attrNameLst>
                                          <p:attrName>ppt_x</p:attrName>
                                        </p:attrNameLst>
                                      </p:cBhvr>
                                      <p:tavLst>
                                        <p:tav tm="0">
                                          <p:val>
                                            <p:strVal val="1+#ppt_w/2"/>
                                          </p:val>
                                        </p:tav>
                                        <p:tav tm="100000">
                                          <p:val>
                                            <p:strVal val="#ppt_x"/>
                                          </p:val>
                                        </p:tav>
                                      </p:tavLst>
                                    </p:anim>
                                    <p:anim calcmode="lin" valueType="num">
                                      <p:cBhvr additive="base">
                                        <p:cTn id="38" dur="5000" fill="hold"/>
                                        <p:tgtEl>
                                          <p:spTgt spid="16">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good the bad and the ugly: How to evaluate our sources?</a:t>
            </a:r>
            <a:endParaRPr lang="en-US" dirty="0"/>
          </a:p>
        </p:txBody>
      </p:sp>
      <p:pic>
        <p:nvPicPr>
          <p:cNvPr id="6" name="Content Placeholder 5" descr="appearance.png"/>
          <p:cNvPicPr>
            <a:picLocks noGrp="1" noChangeAspect="1"/>
          </p:cNvPicPr>
          <p:nvPr>
            <p:ph sz="half" idx="1"/>
          </p:nvPr>
        </p:nvPicPr>
        <p:blipFill>
          <a:blip r:embed="rId3" cstate="print"/>
          <a:stretch>
            <a:fillRect/>
          </a:stretch>
        </p:blipFill>
        <p:spPr>
          <a:xfrm>
            <a:off x="384175" y="1545432"/>
            <a:ext cx="1168399" cy="895519"/>
          </a:xfrm>
        </p:spPr>
      </p:pic>
      <p:sp>
        <p:nvSpPr>
          <p:cNvPr id="7" name="Content Placeholder 6"/>
          <p:cNvSpPr>
            <a:spLocks noGrp="1"/>
          </p:cNvSpPr>
          <p:nvPr>
            <p:ph sz="half" idx="2"/>
          </p:nvPr>
        </p:nvSpPr>
        <p:spPr/>
        <p:txBody>
          <a:bodyPr>
            <a:normAutofit/>
          </a:bodyPr>
          <a:lstStyle/>
          <a:p>
            <a:r>
              <a:rPr lang="en-US" dirty="0" smtClean="0"/>
              <a:t>Look at external factors</a:t>
            </a:r>
          </a:p>
          <a:p>
            <a:pPr>
              <a:buNone/>
            </a:pPr>
            <a:r>
              <a:rPr lang="en-US" dirty="0" smtClean="0"/>
              <a:t>(</a:t>
            </a:r>
            <a:r>
              <a:rPr lang="en-US" dirty="0" err="1" smtClean="0"/>
              <a:t>url</a:t>
            </a:r>
            <a:r>
              <a:rPr lang="en-US" dirty="0" smtClean="0"/>
              <a:t>, appearance, links, credentials)</a:t>
            </a:r>
          </a:p>
          <a:p>
            <a:pPr>
              <a:buNone/>
            </a:pPr>
            <a:endParaRPr lang="en-US" dirty="0" smtClean="0"/>
          </a:p>
          <a:p>
            <a:pPr>
              <a:buNone/>
            </a:pPr>
            <a:endParaRPr lang="en-US" dirty="0" smtClean="0"/>
          </a:p>
          <a:p>
            <a:r>
              <a:rPr lang="en-US" dirty="0" smtClean="0"/>
              <a:t>Skim text for internal value (common sense, good ideas, data, statistics, etc.)</a:t>
            </a:r>
            <a:endParaRPr lang="en-US" dirty="0"/>
          </a:p>
        </p:txBody>
      </p:sp>
      <p:sp>
        <p:nvSpPr>
          <p:cNvPr id="4" name="Footer Placeholder 3"/>
          <p:cNvSpPr>
            <a:spLocks noGrp="1"/>
          </p:cNvSpPr>
          <p:nvPr>
            <p:ph type="ftr" sz="quarter" idx="11"/>
          </p:nvPr>
        </p:nvSpPr>
        <p:spPr/>
        <p:txBody>
          <a:bodyPr/>
          <a:lstStyle/>
          <a:p>
            <a:pPr>
              <a:defRPr/>
            </a:pPr>
            <a:r>
              <a:rPr lang="en-US" dirty="0" smtClean="0"/>
              <a:t>EN112, Winter 2010   </a:t>
            </a:r>
            <a:r>
              <a:rPr lang="en-US" dirty="0" err="1" smtClean="0"/>
              <a:t>Melis</a:t>
            </a:r>
            <a:endParaRPr lang="en-US" dirty="0"/>
          </a:p>
        </p:txBody>
      </p:sp>
      <p:sp>
        <p:nvSpPr>
          <p:cNvPr id="5" name="Slide Number Placeholder 4"/>
          <p:cNvSpPr>
            <a:spLocks noGrp="1"/>
          </p:cNvSpPr>
          <p:nvPr>
            <p:ph type="sldNum" sz="quarter" idx="12"/>
          </p:nvPr>
        </p:nvSpPr>
        <p:spPr/>
        <p:txBody>
          <a:bodyPr/>
          <a:lstStyle/>
          <a:p>
            <a:pPr>
              <a:defRPr/>
            </a:pPr>
            <a:fld id="{D3AFDA53-16FB-44E5-90F5-D8A86A156A1E}" type="slidenum">
              <a:rPr lang="en-US" smtClean="0"/>
              <a:pPr>
                <a:defRPr/>
              </a:pPr>
              <a:t>6</a:t>
            </a:fld>
            <a:endParaRPr lang="en-US"/>
          </a:p>
        </p:txBody>
      </p:sp>
      <p:pic>
        <p:nvPicPr>
          <p:cNvPr id="8" name="Picture 7" descr="text.jpg"/>
          <p:cNvPicPr>
            <a:picLocks noChangeAspect="1"/>
          </p:cNvPicPr>
          <p:nvPr/>
        </p:nvPicPr>
        <p:blipFill>
          <a:blip r:embed="rId4" cstate="print"/>
          <a:stretch>
            <a:fillRect/>
          </a:stretch>
        </p:blipFill>
        <p:spPr>
          <a:xfrm>
            <a:off x="307975" y="2993231"/>
            <a:ext cx="2743200" cy="1623164"/>
          </a:xfrm>
          <a:prstGeom prst="rect">
            <a:avLst/>
          </a:prstGeom>
        </p:spPr>
      </p:pic>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200" dirty="0" smtClean="0"/>
              <a:t>STEP THREE: Read and annotate your research</a:t>
            </a:r>
            <a:endParaRPr lang="en-US" sz="3200" dirty="0"/>
          </a:p>
        </p:txBody>
      </p:sp>
      <p:sp>
        <p:nvSpPr>
          <p:cNvPr id="3" name="Content Placeholder 2"/>
          <p:cNvSpPr>
            <a:spLocks noGrp="1"/>
          </p:cNvSpPr>
          <p:nvPr>
            <p:ph idx="1"/>
          </p:nvPr>
        </p:nvSpPr>
        <p:spPr/>
        <p:txBody>
          <a:bodyPr>
            <a:normAutofit/>
          </a:bodyPr>
          <a:lstStyle/>
          <a:p>
            <a:r>
              <a:rPr lang="en-US" dirty="0" smtClean="0"/>
              <a:t>Print or bookmark your most important sources</a:t>
            </a:r>
          </a:p>
          <a:p>
            <a:r>
              <a:rPr lang="en-US" dirty="0" smtClean="0"/>
              <a:t>Make sure you have at least one reviewed article after the library visit (i.e., and article with an abstract, bibliography and a university-related writer)</a:t>
            </a:r>
          </a:p>
          <a:p>
            <a:r>
              <a:rPr lang="en-US" dirty="0" smtClean="0"/>
              <a:t>Learn how to analyze and write up your survey data professionally</a:t>
            </a:r>
          </a:p>
          <a:p>
            <a:r>
              <a:rPr lang="en-US" dirty="0" smtClean="0"/>
              <a:t>Highlight information that you wish to quote, or must paraphrase</a:t>
            </a:r>
          </a:p>
          <a:p>
            <a:r>
              <a:rPr lang="en-US" dirty="0" smtClean="0"/>
              <a:t>Write mini-summaries of everything you read, and always name your source</a:t>
            </a:r>
            <a:endParaRPr lang="en-US" dirty="0"/>
          </a:p>
        </p:txBody>
      </p:sp>
      <p:sp>
        <p:nvSpPr>
          <p:cNvPr id="4" name="Footer Placeholder 3"/>
          <p:cNvSpPr>
            <a:spLocks noGrp="1"/>
          </p:cNvSpPr>
          <p:nvPr>
            <p:ph type="ftr" sz="quarter" idx="11"/>
          </p:nvPr>
        </p:nvSpPr>
        <p:spPr/>
        <p:txBody>
          <a:bodyPr/>
          <a:lstStyle/>
          <a:p>
            <a:pPr>
              <a:defRPr/>
            </a:pPr>
            <a:r>
              <a:rPr lang="en-US" smtClean="0"/>
              <a:t>EN112, Winter 2008     Melis</a:t>
            </a:r>
            <a:endParaRPr lang="en-US"/>
          </a:p>
        </p:txBody>
      </p:sp>
      <p:sp>
        <p:nvSpPr>
          <p:cNvPr id="5" name="Slide Number Placeholder 4"/>
          <p:cNvSpPr>
            <a:spLocks noGrp="1"/>
          </p:cNvSpPr>
          <p:nvPr>
            <p:ph type="sldNum" sz="quarter" idx="12"/>
          </p:nvPr>
        </p:nvSpPr>
        <p:spPr/>
        <p:txBody>
          <a:bodyPr/>
          <a:lstStyle/>
          <a:p>
            <a:pPr>
              <a:defRPr/>
            </a:pPr>
            <a:fld id="{D3AFDA53-16FB-44E5-90F5-D8A86A156A1E}" type="slidenum">
              <a:rPr lang="en-US" smtClean="0"/>
              <a:pPr>
                <a:defRPr/>
              </a:pPr>
              <a:t>7</a:t>
            </a:fld>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3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lide(fromBottom)">
                                      <p:cBhvr>
                                        <p:cTn id="12" dur="3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slide(fromBottom)">
                                      <p:cBhvr>
                                        <p:cTn id="17" dur="3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slide(fromBottom)">
                                      <p:cBhvr>
                                        <p:cTn id="22" dur="3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slide(fromBottom)">
                                      <p:cBhvr>
                                        <p:cTn id="27" dur="3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STEP FOUR: Outline your paper</a:t>
            </a:r>
            <a:endParaRPr lang="en-US" dirty="0"/>
          </a:p>
        </p:txBody>
      </p:sp>
      <p:sp>
        <p:nvSpPr>
          <p:cNvPr id="3" name="Content Placeholder 2"/>
          <p:cNvSpPr>
            <a:spLocks noGrp="1"/>
          </p:cNvSpPr>
          <p:nvPr>
            <p:ph idx="1"/>
          </p:nvPr>
        </p:nvSpPr>
        <p:spPr/>
        <p:txBody>
          <a:bodyPr/>
          <a:lstStyle/>
          <a:p>
            <a:pPr>
              <a:buNone/>
            </a:pPr>
            <a:r>
              <a:rPr lang="en-US" dirty="0" smtClean="0"/>
              <a:t>Use all your notes </a:t>
            </a:r>
            <a:r>
              <a:rPr lang="en-US" dirty="0" smtClean="0"/>
              <a:t>from, </a:t>
            </a:r>
            <a:r>
              <a:rPr lang="en-US" dirty="0" smtClean="0"/>
              <a:t>readings and surveys to make a plan for your paper. </a:t>
            </a:r>
            <a:r>
              <a:rPr lang="en-US" dirty="0" smtClean="0"/>
              <a:t>Come up with a </a:t>
            </a:r>
            <a:r>
              <a:rPr lang="en-US" b="1" dirty="0" smtClean="0"/>
              <a:t>tentative thesis</a:t>
            </a:r>
            <a:r>
              <a:rPr lang="en-US" dirty="0" smtClean="0"/>
              <a:t>. Utilize EN111 strategies to add more body paragraphs:</a:t>
            </a:r>
            <a:endParaRPr lang="en-US" dirty="0" smtClean="0"/>
          </a:p>
          <a:p>
            <a:pPr lvl="1"/>
            <a:endParaRPr lang="en-US" dirty="0"/>
          </a:p>
        </p:txBody>
      </p:sp>
      <p:sp>
        <p:nvSpPr>
          <p:cNvPr id="4" name="Footer Placeholder 3"/>
          <p:cNvSpPr>
            <a:spLocks noGrp="1"/>
          </p:cNvSpPr>
          <p:nvPr>
            <p:ph type="ftr" sz="quarter" idx="11"/>
          </p:nvPr>
        </p:nvSpPr>
        <p:spPr/>
        <p:txBody>
          <a:bodyPr/>
          <a:lstStyle/>
          <a:p>
            <a:pPr>
              <a:defRPr/>
            </a:pPr>
            <a:r>
              <a:rPr lang="en-US" smtClean="0"/>
              <a:t>EN112, Winter 2008     Melis</a:t>
            </a:r>
            <a:endParaRPr lang="en-US"/>
          </a:p>
        </p:txBody>
      </p:sp>
      <p:sp>
        <p:nvSpPr>
          <p:cNvPr id="5" name="Slide Number Placeholder 4"/>
          <p:cNvSpPr>
            <a:spLocks noGrp="1"/>
          </p:cNvSpPr>
          <p:nvPr>
            <p:ph type="sldNum" sz="quarter" idx="12"/>
          </p:nvPr>
        </p:nvSpPr>
        <p:spPr/>
        <p:txBody>
          <a:bodyPr/>
          <a:lstStyle/>
          <a:p>
            <a:pPr>
              <a:defRPr/>
            </a:pPr>
            <a:fld id="{D3AFDA53-16FB-44E5-90F5-D8A86A156A1E}" type="slidenum">
              <a:rPr lang="en-US" smtClean="0"/>
              <a:pPr>
                <a:defRPr/>
              </a:pPr>
              <a:t>8</a:t>
            </a:fld>
            <a:endParaRPr lang="en-US"/>
          </a:p>
        </p:txBody>
      </p:sp>
      <p:pic>
        <p:nvPicPr>
          <p:cNvPr id="6" name="Picture 5" descr="threat.jpg"/>
          <p:cNvPicPr>
            <a:picLocks noChangeAspect="1"/>
          </p:cNvPicPr>
          <p:nvPr/>
        </p:nvPicPr>
        <p:blipFill>
          <a:blip r:embed="rId3" cstate="print"/>
          <a:stretch>
            <a:fillRect/>
          </a:stretch>
        </p:blipFill>
        <p:spPr>
          <a:xfrm>
            <a:off x="2212975" y="2688431"/>
            <a:ext cx="2286000" cy="2209800"/>
          </a:xfrm>
          <a:prstGeom prst="rect">
            <a:avLst/>
          </a:prstGeom>
        </p:spPr>
      </p:pic>
      <p:sp>
        <p:nvSpPr>
          <p:cNvPr id="7" name="Cloud Callout 6"/>
          <p:cNvSpPr/>
          <p:nvPr/>
        </p:nvSpPr>
        <p:spPr>
          <a:xfrm>
            <a:off x="4422775" y="2688431"/>
            <a:ext cx="1981200" cy="1146048"/>
          </a:xfrm>
          <a:prstGeom prst="cloudCallout">
            <a:avLst/>
          </a:prstGeom>
        </p:spPr>
        <p:style>
          <a:lnRef idx="2">
            <a:schemeClr val="accent6"/>
          </a:lnRef>
          <a:fillRef idx="1">
            <a:schemeClr val="lt1"/>
          </a:fillRef>
          <a:effectRef idx="0">
            <a:schemeClr val="accent6"/>
          </a:effectRef>
          <a:fontRef idx="minor">
            <a:schemeClr val="dk1"/>
          </a:fontRef>
        </p:style>
        <p:txBody>
          <a:bodyPr lIns="91432" tIns="45716" rIns="91432" bIns="45716" rtlCol="0" anchor="ctr"/>
          <a:lstStyle/>
          <a:p>
            <a:pPr algn="ctr"/>
            <a:r>
              <a:rPr lang="en-US" sz="1600" dirty="0" smtClean="0"/>
              <a:t>You said you have no outline??</a:t>
            </a:r>
            <a:endParaRPr lang="en-US" sz="1600" dirty="0"/>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STEP FOUR Illustrated</a:t>
            </a:r>
            <a:endParaRPr lang="en-US" dirty="0"/>
          </a:p>
        </p:txBody>
      </p:sp>
      <p:sp>
        <p:nvSpPr>
          <p:cNvPr id="3" name="Content Placeholder 2"/>
          <p:cNvSpPr>
            <a:spLocks noGrp="1"/>
          </p:cNvSpPr>
          <p:nvPr>
            <p:ph idx="1"/>
          </p:nvPr>
        </p:nvSpPr>
        <p:spPr/>
        <p:txBody>
          <a:bodyPr>
            <a:normAutofit lnSpcReduction="10000"/>
          </a:bodyPr>
          <a:lstStyle/>
          <a:p>
            <a:pPr>
              <a:buNone/>
            </a:pPr>
            <a:r>
              <a:rPr lang="en-US" sz="1400" dirty="0" smtClean="0">
                <a:solidFill>
                  <a:schemeClr val="tx2"/>
                </a:solidFill>
              </a:rPr>
              <a:t>1</a:t>
            </a:r>
            <a:r>
              <a:rPr lang="en-US" sz="1400" dirty="0" smtClean="0">
                <a:solidFill>
                  <a:schemeClr val="tx2"/>
                </a:solidFill>
              </a:rPr>
              <a:t>.Introduction</a:t>
            </a:r>
            <a:r>
              <a:rPr lang="en-US" sz="1400" dirty="0" smtClean="0">
                <a:solidFill>
                  <a:schemeClr val="tx2"/>
                </a:solidFill>
              </a:rPr>
              <a:t>:  Anger can hurt  everyone</a:t>
            </a:r>
          </a:p>
          <a:p>
            <a:pPr>
              <a:buNone/>
            </a:pPr>
            <a:r>
              <a:rPr lang="en-US" sz="1400" dirty="0" smtClean="0">
                <a:solidFill>
                  <a:schemeClr val="tx2"/>
                </a:solidFill>
              </a:rPr>
              <a:t>		1.1. toxic colleagues at work</a:t>
            </a:r>
          </a:p>
          <a:p>
            <a:pPr>
              <a:buNone/>
            </a:pPr>
            <a:r>
              <a:rPr lang="en-US" sz="1400" dirty="0" smtClean="0">
                <a:solidFill>
                  <a:schemeClr val="tx2"/>
                </a:solidFill>
              </a:rPr>
              <a:t>		1.2. road rage,</a:t>
            </a:r>
          </a:p>
          <a:p>
            <a:pPr>
              <a:buNone/>
            </a:pPr>
            <a:r>
              <a:rPr lang="en-US" sz="1400" dirty="0" smtClean="0">
                <a:solidFill>
                  <a:schemeClr val="tx2"/>
                </a:solidFill>
              </a:rPr>
              <a:t>		1.3.domestic violence</a:t>
            </a:r>
          </a:p>
          <a:p>
            <a:pPr>
              <a:buNone/>
            </a:pPr>
            <a:r>
              <a:rPr lang="en-US" sz="1400" dirty="0" smtClean="0">
                <a:solidFill>
                  <a:schemeClr val="tx2"/>
                </a:solidFill>
              </a:rPr>
              <a:t>Thesis (tentative): </a:t>
            </a:r>
            <a:r>
              <a:rPr lang="en-US" sz="1400" b="1" dirty="0" smtClean="0">
                <a:solidFill>
                  <a:schemeClr val="tx2"/>
                </a:solidFill>
              </a:rPr>
              <a:t>Anger is a natural human emotion that comes in many shapes and forms, but when it reaches a critical level in a person’s life, it needs to be treated just like  physical or mental illnesses. Anger management programs work.</a:t>
            </a:r>
          </a:p>
          <a:p>
            <a:pPr>
              <a:buNone/>
            </a:pPr>
            <a:r>
              <a:rPr lang="en-US" sz="1400" dirty="0" smtClean="0">
                <a:solidFill>
                  <a:schemeClr val="tx2"/>
                </a:solidFill>
              </a:rPr>
              <a:t>2. Definition of anger as a natural emotional state, a response to a perceived harm</a:t>
            </a:r>
          </a:p>
          <a:p>
            <a:pPr>
              <a:buNone/>
            </a:pPr>
            <a:r>
              <a:rPr lang="en-US" sz="1400" dirty="0" smtClean="0">
                <a:solidFill>
                  <a:schemeClr val="tx2"/>
                </a:solidFill>
              </a:rPr>
              <a:t>		2.1. physical arousal</a:t>
            </a:r>
          </a:p>
          <a:p>
            <a:pPr>
              <a:buNone/>
            </a:pPr>
            <a:r>
              <a:rPr lang="en-US" sz="1400" dirty="0" smtClean="0">
                <a:solidFill>
                  <a:schemeClr val="tx2"/>
                </a:solidFill>
              </a:rPr>
              <a:t>		2.2. “cognition of antagonism” (</a:t>
            </a:r>
            <a:r>
              <a:rPr lang="en-US" sz="1400" dirty="0" err="1" smtClean="0">
                <a:solidFill>
                  <a:schemeClr val="tx2"/>
                </a:solidFill>
              </a:rPr>
              <a:t>Novaco</a:t>
            </a:r>
            <a:r>
              <a:rPr lang="en-US" sz="1400" dirty="0" smtClean="0">
                <a:solidFill>
                  <a:schemeClr val="tx2"/>
                </a:solidFill>
              </a:rPr>
              <a:t>, 1994)</a:t>
            </a:r>
          </a:p>
          <a:p>
            <a:pPr>
              <a:buNone/>
            </a:pPr>
            <a:r>
              <a:rPr lang="en-US" sz="1400" dirty="0" smtClean="0">
                <a:solidFill>
                  <a:schemeClr val="tx2"/>
                </a:solidFill>
              </a:rPr>
              <a:t>3. Classification of anger responses </a:t>
            </a:r>
          </a:p>
          <a:p>
            <a:pPr lvl="1">
              <a:buNone/>
            </a:pPr>
            <a:r>
              <a:rPr lang="en-US" sz="1400" dirty="0" smtClean="0">
                <a:solidFill>
                  <a:schemeClr val="tx2"/>
                </a:solidFill>
              </a:rPr>
              <a:t>3.1. Good anger (leads to positive action)</a:t>
            </a:r>
          </a:p>
          <a:p>
            <a:pPr lvl="1">
              <a:buNone/>
            </a:pPr>
            <a:r>
              <a:rPr lang="en-US" sz="1400" dirty="0" smtClean="0">
                <a:solidFill>
                  <a:schemeClr val="tx2"/>
                </a:solidFill>
              </a:rPr>
              <a:t>3.2.Bad anger (hurts the self and others)</a:t>
            </a:r>
          </a:p>
          <a:p>
            <a:endParaRPr lang="en-US" dirty="0"/>
          </a:p>
        </p:txBody>
      </p:sp>
      <p:sp>
        <p:nvSpPr>
          <p:cNvPr id="4" name="Footer Placeholder 3"/>
          <p:cNvSpPr>
            <a:spLocks noGrp="1"/>
          </p:cNvSpPr>
          <p:nvPr>
            <p:ph type="ftr" sz="quarter" idx="11"/>
          </p:nvPr>
        </p:nvSpPr>
        <p:spPr/>
        <p:txBody>
          <a:bodyPr/>
          <a:lstStyle/>
          <a:p>
            <a:pPr>
              <a:defRPr/>
            </a:pPr>
            <a:r>
              <a:rPr lang="en-US" dirty="0" smtClean="0"/>
              <a:t>EN112, Winter 2010    </a:t>
            </a:r>
            <a:r>
              <a:rPr lang="en-US" dirty="0" err="1" smtClean="0"/>
              <a:t>Melis</a:t>
            </a:r>
            <a:endParaRPr lang="en-US" dirty="0"/>
          </a:p>
        </p:txBody>
      </p:sp>
      <p:sp>
        <p:nvSpPr>
          <p:cNvPr id="5" name="Slide Number Placeholder 4"/>
          <p:cNvSpPr>
            <a:spLocks noGrp="1"/>
          </p:cNvSpPr>
          <p:nvPr>
            <p:ph type="sldNum" sz="quarter" idx="12"/>
          </p:nvPr>
        </p:nvSpPr>
        <p:spPr/>
        <p:txBody>
          <a:bodyPr/>
          <a:lstStyle/>
          <a:p>
            <a:pPr>
              <a:defRPr/>
            </a:pPr>
            <a:fld id="{D3AFDA53-16FB-44E5-90F5-D8A86A156A1E}" type="slidenum">
              <a:rPr lang="en-US" smtClean="0"/>
              <a:pPr>
                <a:defRPr/>
              </a:pPr>
              <a:t>9</a:t>
            </a:fld>
            <a:endParaRPr lang="en-US"/>
          </a:p>
        </p:txBody>
      </p:sp>
    </p:spTree>
  </p:cSld>
  <p:clrMapOvr>
    <a:masterClrMapping/>
  </p:clrMapOvr>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247</TotalTime>
  <Words>675</Words>
  <Application>Microsoft Office PowerPoint</Application>
  <PresentationFormat>B5 (ISO) Paper (176x250 mm)</PresentationFormat>
  <Paragraphs>112</Paragraphs>
  <Slides>11</Slides>
  <Notes>11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Flow</vt:lpstr>
      <vt:lpstr>THE RESEARCH PAPER</vt:lpstr>
      <vt:lpstr>STEP ONE: FIND A TOPIC AND NARROW IT DOWN EXAMPLE TOPIC: ANGER</vt:lpstr>
      <vt:lpstr>NARROW IT DOWN!</vt:lpstr>
      <vt:lpstr>STEP TWO: Utilize the organizational patterns you learned in EN111, and see which one(s) will work for your topic. (This shows what to look for in research) </vt:lpstr>
      <vt:lpstr> LIBRARY VISIT  At the end of this session, you should know</vt:lpstr>
      <vt:lpstr>The good the bad and the ugly: How to evaluate our sources?</vt:lpstr>
      <vt:lpstr>STEP THREE: Read and annotate your research</vt:lpstr>
      <vt:lpstr>STEP FOUR: Outline your paper</vt:lpstr>
      <vt:lpstr>STEP FOUR Illustrated</vt:lpstr>
      <vt:lpstr>STEP FIVE: Write your first draft</vt:lpstr>
      <vt:lpstr>STEP SIX: Revise paper and format for APA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Idelkio Mellis</dc:creator>
  <cp:lastModifiedBy>Idelkio Mellis</cp:lastModifiedBy>
  <cp:revision>30</cp:revision>
  <dcterms:created xsi:type="dcterms:W3CDTF">2008-01-31T17:39:39Z</dcterms:created>
  <dcterms:modified xsi:type="dcterms:W3CDTF">2010-02-10T16:20:22Z</dcterms:modified>
</cp:coreProperties>
</file>