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912" y="10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2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3DBF3-80CC-5C4F-9F3E-142799DD5D63}" type="datetimeFigureOut">
              <a:rPr lang="en-US" smtClean="0"/>
              <a:t>2/4/14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C9B66-A9BE-1E43-9527-64558EE92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Starts with word order</a:t>
            </a:r>
          </a:p>
          <a:p>
            <a:r>
              <a:rPr lang="en-US" dirty="0" smtClean="0"/>
              <a:t>Then</a:t>
            </a:r>
            <a:r>
              <a:rPr lang="en-US" baseline="0" dirty="0" smtClean="0"/>
              <a:t> gender</a:t>
            </a:r>
          </a:p>
          <a:p>
            <a:r>
              <a:rPr lang="en-US" baseline="0" dirty="0" smtClean="0"/>
              <a:t>Need me </a:t>
            </a:r>
            <a:r>
              <a:rPr lang="en-US" baseline="0" dirty="0" err="1" smtClean="0"/>
              <a:t>gusta</a:t>
            </a:r>
            <a:endParaRPr lang="en-US" baseline="0" dirty="0" smtClean="0"/>
          </a:p>
          <a:p>
            <a:r>
              <a:rPr lang="en-US" baseline="0" dirty="0" smtClean="0"/>
              <a:t>Need </a:t>
            </a:r>
            <a:r>
              <a:rPr lang="en-US" baseline="0" dirty="0" err="1" smtClean="0"/>
              <a:t>adj</a:t>
            </a:r>
            <a:r>
              <a:rPr lang="en-US" baseline="0" dirty="0" smtClean="0"/>
              <a:t> agreement</a:t>
            </a:r>
          </a:p>
          <a:p>
            <a:r>
              <a:rPr lang="en-US" baseline="0" smtClean="0"/>
              <a:t>Need mi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C9B66-A9BE-1E43-9527-64558EE92BD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43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them the dictionary for f/m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C9B66-A9BE-1E43-9527-64558EE92BD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315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780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20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20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5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7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06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87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477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8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15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B560E-0A76-AC48-ADD2-7311EB5551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6B30E-63BC-394F-B0BD-B0DF3F9C7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7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4729" y="421079"/>
            <a:ext cx="7942102" cy="5262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3000" dirty="0"/>
              <a:t>APUNTES </a:t>
            </a:r>
            <a:r>
              <a:rPr lang="en-US" altLang="ja-JP" sz="3000" dirty="0" smtClean="0"/>
              <a:t>GRAMATICALES</a:t>
            </a:r>
          </a:p>
          <a:p>
            <a:endParaRPr lang="en-US" altLang="ja-JP" dirty="0"/>
          </a:p>
          <a:p>
            <a:r>
              <a:rPr lang="en-US" altLang="ja-JP" b="1" u="sng" dirty="0"/>
              <a:t>INSTRUCCIONES:</a:t>
            </a:r>
            <a:r>
              <a:rPr lang="en-US" altLang="ja-JP" dirty="0"/>
              <a:t>  </a:t>
            </a:r>
            <a:r>
              <a:rPr lang="en-US" altLang="ja-JP" dirty="0" err="1"/>
              <a:t>Escribe</a:t>
            </a:r>
            <a:r>
              <a:rPr lang="en-US" altLang="ja-JP" dirty="0"/>
              <a:t> </a:t>
            </a:r>
            <a:r>
              <a:rPr lang="en-US" altLang="ja-JP" dirty="0" err="1"/>
              <a:t>tus</a:t>
            </a:r>
            <a:r>
              <a:rPr lang="en-US" altLang="ja-JP" dirty="0"/>
              <a:t> </a:t>
            </a:r>
            <a:r>
              <a:rPr lang="en-US" altLang="ja-JP" dirty="0" err="1"/>
              <a:t>apuntes</a:t>
            </a:r>
            <a:r>
              <a:rPr lang="en-US" altLang="ja-JP" dirty="0"/>
              <a:t> </a:t>
            </a:r>
            <a:r>
              <a:rPr lang="en-US" altLang="ja-JP" dirty="0" err="1" smtClean="0"/>
              <a:t>gramaticale</a:t>
            </a:r>
            <a:r>
              <a:rPr lang="en-US" altLang="ja-JP" dirty="0" smtClean="0"/>
              <a:t> </a:t>
            </a:r>
            <a:r>
              <a:rPr lang="en-US" altLang="ja-JP" i="1" dirty="0" smtClean="0"/>
              <a:t>(Grammar points)</a:t>
            </a:r>
          </a:p>
          <a:p>
            <a:r>
              <a:rPr lang="en-US" altLang="ja-JP" dirty="0" smtClean="0"/>
              <a:t>s </a:t>
            </a:r>
            <a:r>
              <a:rPr lang="en-US" altLang="ja-JP" dirty="0"/>
              <a:t>en </a:t>
            </a:r>
            <a:r>
              <a:rPr lang="en-US" altLang="ja-JP" dirty="0" err="1"/>
              <a:t>tus</a:t>
            </a:r>
            <a:r>
              <a:rPr lang="en-US" altLang="ja-JP" dirty="0"/>
              <a:t> </a:t>
            </a:r>
            <a:r>
              <a:rPr lang="en-US" altLang="ja-JP" dirty="0" err="1"/>
              <a:t>proprios</a:t>
            </a:r>
            <a:r>
              <a:rPr lang="en-US" altLang="ja-JP" dirty="0"/>
              <a:t> (your own) </a:t>
            </a:r>
            <a:r>
              <a:rPr lang="en-US" altLang="ja-JP" dirty="0" err="1"/>
              <a:t>palabras</a:t>
            </a:r>
            <a:r>
              <a:rPr lang="en-US" altLang="ja-JP" dirty="0"/>
              <a:t>.  </a:t>
            </a:r>
            <a:r>
              <a:rPr lang="en-US" altLang="ja-JP" dirty="0" err="1"/>
              <a:t>Escribe</a:t>
            </a:r>
            <a:r>
              <a:rPr lang="en-US" altLang="ja-JP" dirty="0"/>
              <a:t> en </a:t>
            </a:r>
            <a:r>
              <a:rPr lang="en-US" altLang="ja-JP" dirty="0" err="1"/>
              <a:t>inglés</a:t>
            </a:r>
            <a:r>
              <a:rPr lang="en-US" altLang="ja-JP" dirty="0" smtClean="0"/>
              <a:t>.</a:t>
            </a:r>
            <a:endParaRPr lang="en-US" altLang="ja-JP" i="1" dirty="0"/>
          </a:p>
          <a:p>
            <a:endParaRPr lang="en-US" altLang="ja-JP" dirty="0"/>
          </a:p>
          <a:p>
            <a:r>
              <a:rPr lang="en-US" b="1" u="sng" dirty="0" err="1"/>
              <a:t>Apunte</a:t>
            </a:r>
            <a:r>
              <a:rPr lang="en-US" b="1" u="sng" dirty="0"/>
              <a:t> #1: Word order</a:t>
            </a:r>
            <a:endParaRPr lang="en-US" dirty="0"/>
          </a:p>
          <a:p>
            <a:endParaRPr lang="de-DE" altLang="ja-JP" dirty="0" smtClean="0"/>
          </a:p>
          <a:p>
            <a:r>
              <a:rPr lang="en-US" dirty="0"/>
              <a:t>In Spanish, adjectives come after nouns</a:t>
            </a:r>
            <a:r>
              <a:rPr lang="en-US" dirty="0" smtClean="0"/>
              <a:t>.</a:t>
            </a:r>
          </a:p>
          <a:p>
            <a:endParaRPr lang="de-DE" altLang="ja-JP" dirty="0"/>
          </a:p>
          <a:p>
            <a:r>
              <a:rPr lang="de-DE" altLang="ja-JP" dirty="0" err="1"/>
              <a:t>Ejemplo</a:t>
            </a:r>
            <a:r>
              <a:rPr lang="de-DE" altLang="ja-JP" dirty="0" smtClean="0"/>
              <a:t>:</a:t>
            </a:r>
          </a:p>
          <a:p>
            <a:endParaRPr lang="de-DE" altLang="ja-JP" dirty="0"/>
          </a:p>
          <a:p>
            <a:endParaRPr lang="de-DE" altLang="ja-JP" dirty="0" smtClean="0"/>
          </a:p>
          <a:p>
            <a:endParaRPr lang="de-DE" altLang="ja-JP" dirty="0"/>
          </a:p>
          <a:p>
            <a:endParaRPr lang="de-DE" altLang="ja-JP" dirty="0" smtClean="0"/>
          </a:p>
          <a:p>
            <a:endParaRPr lang="de-DE" altLang="ja-JP" dirty="0"/>
          </a:p>
          <a:p>
            <a:endParaRPr lang="de-DE" altLang="ja-JP" dirty="0"/>
          </a:p>
          <a:p>
            <a:endParaRPr lang="de-DE" altLang="ja-JP" dirty="0"/>
          </a:p>
          <a:p>
            <a:r>
              <a:rPr lang="de-DE" altLang="ja-JP" dirty="0"/>
              <a:t>¿</a:t>
            </a:r>
            <a:r>
              <a:rPr lang="de-DE" altLang="ja-JP" dirty="0" err="1"/>
              <a:t>Dónde</a:t>
            </a:r>
            <a:r>
              <a:rPr lang="de-DE" altLang="ja-JP" dirty="0"/>
              <a:t> </a:t>
            </a:r>
            <a:r>
              <a:rPr lang="de-DE" altLang="ja-JP" dirty="0" err="1"/>
              <a:t>está</a:t>
            </a:r>
            <a:r>
              <a:rPr lang="de-DE" altLang="ja-JP" dirty="0"/>
              <a:t> en </a:t>
            </a:r>
            <a:r>
              <a:rPr lang="de-DE" altLang="ja-JP" dirty="0" err="1"/>
              <a:t>el</a:t>
            </a:r>
            <a:r>
              <a:rPr lang="de-DE" altLang="ja-JP" dirty="0"/>
              <a:t> </a:t>
            </a:r>
            <a:r>
              <a:rPr lang="de-DE" altLang="ja-JP" dirty="0" err="1"/>
              <a:t>libro</a:t>
            </a:r>
            <a:r>
              <a:rPr lang="de-DE" altLang="ja-JP" dirty="0"/>
              <a:t> </a:t>
            </a:r>
            <a:r>
              <a:rPr lang="de-DE" altLang="ja-JP" b="1" i="1" u="sng" dirty="0"/>
              <a:t>¡</a:t>
            </a:r>
            <a:r>
              <a:rPr lang="de-DE" altLang="ja-JP" b="1" i="1" u="sng" dirty="0" err="1"/>
              <a:t>Aventura</a:t>
            </a:r>
            <a:r>
              <a:rPr lang="de-DE" altLang="ja-JP" b="1" i="1" u="sng" dirty="0"/>
              <a:t>!</a:t>
            </a:r>
            <a:r>
              <a:rPr lang="de-DE" altLang="ja-JP" dirty="0"/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152" y="4049736"/>
            <a:ext cx="92761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 err="1" smtClean="0"/>
              <a:t>Ejemplo</a:t>
            </a:r>
            <a:r>
              <a:rPr lang="en-US" sz="2400" dirty="0" smtClean="0"/>
              <a:t>:  Write an example using the following words:  </a:t>
            </a:r>
            <a:r>
              <a:rPr lang="en-US" sz="2400" dirty="0" err="1" smtClean="0"/>
              <a:t>grande</a:t>
            </a:r>
            <a:r>
              <a:rPr lang="en-US" sz="2400" dirty="0" smtClean="0"/>
              <a:t>  / casa  / la   </a:t>
            </a:r>
          </a:p>
          <a:p>
            <a:pPr algn="ctr"/>
            <a:r>
              <a:rPr lang="en-US" sz="2400" dirty="0" smtClean="0"/>
              <a:t>				</a:t>
            </a:r>
            <a:r>
              <a:rPr lang="en-US" sz="2400" i="1" dirty="0" smtClean="0"/>
              <a:t>La = the ;   </a:t>
            </a:r>
            <a:r>
              <a:rPr lang="en-US" sz="2400" i="1" dirty="0" err="1" smtClean="0"/>
              <a:t>grande</a:t>
            </a:r>
            <a:r>
              <a:rPr lang="en-US" sz="2400" i="1" dirty="0" smtClean="0"/>
              <a:t>  = big;    casa = house</a:t>
            </a:r>
            <a:endParaRPr lang="en-US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152469" y="5298539"/>
            <a:ext cx="955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p. 64-65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13487" y="3005729"/>
            <a:ext cx="263465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La casa </a:t>
            </a:r>
            <a:r>
              <a:rPr lang="en-US" sz="3200" dirty="0" err="1" smtClean="0"/>
              <a:t>grande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07378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4729" y="421079"/>
            <a:ext cx="7942102" cy="5816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3000" dirty="0"/>
              <a:t>APUNTES </a:t>
            </a:r>
            <a:r>
              <a:rPr lang="en-US" altLang="ja-JP" sz="3000" dirty="0" smtClean="0"/>
              <a:t>GRAMATICALES</a:t>
            </a:r>
          </a:p>
          <a:p>
            <a:endParaRPr lang="en-US" altLang="ja-JP" dirty="0"/>
          </a:p>
          <a:p>
            <a:r>
              <a:rPr lang="en-US" altLang="ja-JP" b="1" u="sng" dirty="0"/>
              <a:t>INSTRUCCIONES:</a:t>
            </a:r>
            <a:r>
              <a:rPr lang="en-US" altLang="ja-JP" dirty="0"/>
              <a:t>  </a:t>
            </a:r>
            <a:r>
              <a:rPr lang="en-US" altLang="ja-JP" dirty="0" err="1"/>
              <a:t>Escribe</a:t>
            </a:r>
            <a:r>
              <a:rPr lang="en-US" altLang="ja-JP" dirty="0"/>
              <a:t> </a:t>
            </a:r>
            <a:r>
              <a:rPr lang="en-US" altLang="ja-JP" dirty="0" err="1"/>
              <a:t>tus</a:t>
            </a:r>
            <a:r>
              <a:rPr lang="en-US" altLang="ja-JP" dirty="0"/>
              <a:t> </a:t>
            </a:r>
            <a:r>
              <a:rPr lang="en-US" altLang="ja-JP" dirty="0" err="1"/>
              <a:t>apuntes</a:t>
            </a:r>
            <a:r>
              <a:rPr lang="en-US" altLang="ja-JP" dirty="0"/>
              <a:t> </a:t>
            </a:r>
            <a:r>
              <a:rPr lang="en-US" altLang="ja-JP" dirty="0" err="1" smtClean="0"/>
              <a:t>gramaticales</a:t>
            </a:r>
            <a:r>
              <a:rPr lang="en-US" altLang="ja-JP" dirty="0" smtClean="0"/>
              <a:t> </a:t>
            </a:r>
            <a:r>
              <a:rPr lang="en-US" altLang="ja-JP" i="1" dirty="0" smtClean="0"/>
              <a:t>(Grammar points)</a:t>
            </a:r>
            <a:r>
              <a:rPr lang="en-US" altLang="ja-JP" dirty="0" smtClean="0"/>
              <a:t> </a:t>
            </a:r>
            <a:r>
              <a:rPr lang="en-US" altLang="ja-JP" dirty="0"/>
              <a:t>en </a:t>
            </a:r>
            <a:r>
              <a:rPr lang="en-US" altLang="ja-JP" dirty="0" err="1"/>
              <a:t>tus</a:t>
            </a:r>
            <a:r>
              <a:rPr lang="en-US" altLang="ja-JP" dirty="0"/>
              <a:t> </a:t>
            </a:r>
            <a:r>
              <a:rPr lang="en-US" altLang="ja-JP" dirty="0" err="1"/>
              <a:t>proprios</a:t>
            </a:r>
            <a:r>
              <a:rPr lang="en-US" altLang="ja-JP" dirty="0"/>
              <a:t> (your own) </a:t>
            </a:r>
            <a:r>
              <a:rPr lang="en-US" altLang="ja-JP" dirty="0" err="1"/>
              <a:t>palabras</a:t>
            </a:r>
            <a:r>
              <a:rPr lang="en-US" altLang="ja-JP" dirty="0"/>
              <a:t>.  </a:t>
            </a:r>
            <a:r>
              <a:rPr lang="en-US" altLang="ja-JP" dirty="0" err="1"/>
              <a:t>Escribe</a:t>
            </a:r>
            <a:r>
              <a:rPr lang="en-US" altLang="ja-JP" dirty="0"/>
              <a:t> en </a:t>
            </a:r>
            <a:r>
              <a:rPr lang="en-US" altLang="ja-JP" dirty="0" err="1"/>
              <a:t>inglés</a:t>
            </a:r>
            <a:r>
              <a:rPr lang="en-US" altLang="ja-JP" dirty="0" smtClean="0"/>
              <a:t>.</a:t>
            </a:r>
            <a:endParaRPr lang="en-US" altLang="ja-JP" i="1" dirty="0"/>
          </a:p>
          <a:p>
            <a:endParaRPr lang="en-US" altLang="ja-JP" dirty="0"/>
          </a:p>
          <a:p>
            <a:r>
              <a:rPr lang="en-US" b="1" u="sng" dirty="0" err="1"/>
              <a:t>Apunte</a:t>
            </a:r>
            <a:r>
              <a:rPr lang="en-US" b="1" u="sng" dirty="0"/>
              <a:t> # 2</a:t>
            </a:r>
            <a:r>
              <a:rPr lang="en-US" b="1" u="sng" dirty="0" smtClean="0"/>
              <a:t>: Noun gender</a:t>
            </a:r>
            <a:endParaRPr lang="en-US" dirty="0"/>
          </a:p>
          <a:p>
            <a:r>
              <a:rPr lang="en-US" b="1" dirty="0"/>
              <a:t> </a:t>
            </a:r>
            <a:endParaRPr lang="en-US" dirty="0" smtClean="0"/>
          </a:p>
          <a:p>
            <a:r>
              <a:rPr lang="en-US" dirty="0"/>
              <a:t>In Spanish, all nouns are either masculine or feminine.  THIS HAS NOTHING TO DO WITH WHAT THE WORDS DESCRIBE OR </a:t>
            </a:r>
            <a:r>
              <a:rPr lang="en-US" dirty="0" smtClean="0"/>
              <a:t>WHO USES </a:t>
            </a:r>
            <a:r>
              <a:rPr lang="en-US" dirty="0"/>
              <a:t>THE WORDS.  Nouns ending in </a:t>
            </a:r>
            <a:r>
              <a:rPr lang="en-US" b="1" i="1" dirty="0"/>
              <a:t>-o</a:t>
            </a:r>
            <a:r>
              <a:rPr lang="en-US" dirty="0"/>
              <a:t> are usually masculine.  Nouns ending in </a:t>
            </a:r>
            <a:r>
              <a:rPr lang="en-US" b="1" dirty="0"/>
              <a:t>-</a:t>
            </a:r>
            <a:r>
              <a:rPr lang="en-US" b="1" i="1" dirty="0"/>
              <a:t>a, -</a:t>
            </a:r>
            <a:r>
              <a:rPr lang="en-US" b="1" i="1" dirty="0" err="1"/>
              <a:t>ción</a:t>
            </a:r>
            <a:r>
              <a:rPr lang="en-US" b="1" i="1" dirty="0"/>
              <a:t>, -</a:t>
            </a:r>
            <a:r>
              <a:rPr lang="en-US" b="1" i="1" dirty="0" err="1"/>
              <a:t>sión</a:t>
            </a:r>
            <a:r>
              <a:rPr lang="en-US" i="1" dirty="0"/>
              <a:t>, </a:t>
            </a:r>
            <a:r>
              <a:rPr lang="en-US" dirty="0"/>
              <a:t>and</a:t>
            </a:r>
            <a:r>
              <a:rPr lang="en-US" b="1" i="1" dirty="0"/>
              <a:t> -dad</a:t>
            </a:r>
            <a:r>
              <a:rPr lang="en-US" dirty="0"/>
              <a:t> are usually feminine</a:t>
            </a:r>
            <a:r>
              <a:rPr lang="en-US" dirty="0" smtClean="0"/>
              <a:t>.  When a noun ends in “e” or a consonant you may have to use the dictionary to determine the gender.</a:t>
            </a:r>
          </a:p>
          <a:p>
            <a:endParaRPr lang="en-US" dirty="0"/>
          </a:p>
          <a:p>
            <a:endParaRPr lang="de-DE" altLang="ja-JP" dirty="0"/>
          </a:p>
          <a:p>
            <a:r>
              <a:rPr lang="de-DE" altLang="ja-JP" dirty="0" err="1" smtClean="0"/>
              <a:t>Ejemplo</a:t>
            </a:r>
            <a:r>
              <a:rPr lang="de-DE" altLang="ja-JP" dirty="0" smtClean="0"/>
              <a:t>:</a:t>
            </a:r>
          </a:p>
          <a:p>
            <a:endParaRPr lang="de-DE" altLang="ja-JP" dirty="0"/>
          </a:p>
          <a:p>
            <a:endParaRPr lang="de-DE" altLang="ja-JP" dirty="0" smtClean="0"/>
          </a:p>
          <a:p>
            <a:endParaRPr lang="de-DE" altLang="ja-JP" dirty="0"/>
          </a:p>
          <a:p>
            <a:endParaRPr lang="de-DE" altLang="ja-JP" dirty="0"/>
          </a:p>
          <a:p>
            <a:r>
              <a:rPr lang="de-DE" altLang="ja-JP" dirty="0"/>
              <a:t>¿</a:t>
            </a:r>
            <a:r>
              <a:rPr lang="de-DE" altLang="ja-JP" dirty="0" err="1"/>
              <a:t>Dónde</a:t>
            </a:r>
            <a:r>
              <a:rPr lang="de-DE" altLang="ja-JP" dirty="0"/>
              <a:t> </a:t>
            </a:r>
            <a:r>
              <a:rPr lang="de-DE" altLang="ja-JP" dirty="0" err="1"/>
              <a:t>está</a:t>
            </a:r>
            <a:r>
              <a:rPr lang="de-DE" altLang="ja-JP" dirty="0"/>
              <a:t> en </a:t>
            </a:r>
            <a:r>
              <a:rPr lang="de-DE" altLang="ja-JP" dirty="0" err="1"/>
              <a:t>el</a:t>
            </a:r>
            <a:r>
              <a:rPr lang="de-DE" altLang="ja-JP" dirty="0"/>
              <a:t> </a:t>
            </a:r>
            <a:r>
              <a:rPr lang="de-DE" altLang="ja-JP" dirty="0" err="1"/>
              <a:t>libro</a:t>
            </a:r>
            <a:r>
              <a:rPr lang="de-DE" altLang="ja-JP" dirty="0"/>
              <a:t> </a:t>
            </a:r>
            <a:r>
              <a:rPr lang="de-DE" altLang="ja-JP" b="1" i="1" u="sng" dirty="0"/>
              <a:t>¡</a:t>
            </a:r>
            <a:r>
              <a:rPr lang="de-DE" altLang="ja-JP" b="1" i="1" u="sng" dirty="0" err="1"/>
              <a:t>Aventura</a:t>
            </a:r>
            <a:r>
              <a:rPr lang="de-DE" altLang="ja-JP" b="1" i="1" u="sng" dirty="0"/>
              <a:t>!</a:t>
            </a:r>
            <a:r>
              <a:rPr lang="de-DE" altLang="ja-JP" dirty="0"/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74659" y="4474587"/>
            <a:ext cx="6475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Tell whether the following words are masculine (m) or feminine (f).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55930" y="6238057"/>
            <a:ext cx="101261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p. 52</a:t>
            </a:r>
            <a:endParaRPr lang="en-US" sz="32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181419" y="4909181"/>
            <a:ext cx="8365412" cy="743403"/>
            <a:chOff x="181419" y="4425437"/>
            <a:chExt cx="8365412" cy="743403"/>
          </a:xfrm>
        </p:grpSpPr>
        <p:sp>
          <p:nvSpPr>
            <p:cNvPr id="6" name="TextBox 5"/>
            <p:cNvSpPr txBox="1"/>
            <p:nvPr/>
          </p:nvSpPr>
          <p:spPr>
            <a:xfrm>
              <a:off x="181419" y="4425437"/>
              <a:ext cx="193269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err="1" smtClean="0"/>
                <a:t>estación</a:t>
              </a:r>
              <a:endParaRPr lang="en-US" sz="40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530817" y="4425437"/>
              <a:ext cx="206719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err="1" smtClean="0"/>
                <a:t>actividad</a:t>
              </a:r>
              <a:endParaRPr lang="en-US" sz="4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60352" y="4427169"/>
              <a:ext cx="145679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err="1" smtClean="0"/>
                <a:t>banco</a:t>
              </a:r>
              <a:endParaRPr lang="en-US" sz="40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250833" y="4460954"/>
              <a:ext cx="129599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mesa</a:t>
              </a:r>
              <a:endParaRPr lang="en-US" sz="40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953415" y="5064801"/>
            <a:ext cx="7092401" cy="587783"/>
            <a:chOff x="1953415" y="4427169"/>
            <a:chExt cx="7092401" cy="587783"/>
          </a:xfrm>
        </p:grpSpPr>
        <p:sp>
          <p:nvSpPr>
            <p:cNvPr id="13" name="TextBox 12"/>
            <p:cNvSpPr txBox="1"/>
            <p:nvPr/>
          </p:nvSpPr>
          <p:spPr>
            <a:xfrm>
              <a:off x="1953415" y="4460954"/>
              <a:ext cx="479218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 smtClean="0"/>
                <a:t>-F</a:t>
              </a:r>
              <a:endParaRPr lang="en-US" sz="3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42634" y="4460954"/>
              <a:ext cx="479218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 smtClean="0"/>
                <a:t>-F</a:t>
              </a:r>
              <a:endParaRPr lang="en-US" sz="3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566598" y="4427169"/>
              <a:ext cx="479218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 smtClean="0"/>
                <a:t>-F</a:t>
              </a:r>
              <a:endParaRPr lang="en-US" sz="3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538591" y="4460954"/>
              <a:ext cx="631378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 smtClean="0"/>
                <a:t>-M</a:t>
              </a:r>
              <a:endParaRPr lang="en-US" sz="3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73912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19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161</Words>
  <Application>Microsoft Macintosh PowerPoint</Application>
  <PresentationFormat>On-screen Show (4:3)</PresentationFormat>
  <Paragraphs>55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Portland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PPS</dc:creator>
  <cp:lastModifiedBy>PPS</cp:lastModifiedBy>
  <cp:revision>6</cp:revision>
  <dcterms:created xsi:type="dcterms:W3CDTF">2014-01-29T21:23:01Z</dcterms:created>
  <dcterms:modified xsi:type="dcterms:W3CDTF">2014-02-04T21:45:14Z</dcterms:modified>
</cp:coreProperties>
</file>