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752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2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11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5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2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6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8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7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3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7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2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AE9A1-61E1-A241-B86A-05FA69C43313}" type="datetimeFigureOut">
              <a:rPr lang="en-US" smtClean="0"/>
              <a:t>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13526-A8C5-E045-9AE1-11634E557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04802"/>
            <a:ext cx="34868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Create a book called “</a:t>
            </a:r>
            <a:r>
              <a:rPr lang="en-US" sz="1400" dirty="0" err="1" smtClean="0"/>
              <a:t>Mi</a:t>
            </a:r>
            <a:r>
              <a:rPr lang="en-US" sz="1400" dirty="0" smtClean="0"/>
              <a:t> </a:t>
            </a:r>
            <a:r>
              <a:rPr lang="en-US" sz="1400" dirty="0" err="1" smtClean="0"/>
              <a:t>libro</a:t>
            </a:r>
            <a:r>
              <a:rPr lang="en-US" sz="1400" dirty="0" smtClean="0"/>
              <a:t> de </a:t>
            </a:r>
            <a:r>
              <a:rPr lang="en-US" sz="1400" dirty="0" err="1" smtClean="0"/>
              <a:t>emociones</a:t>
            </a:r>
            <a:r>
              <a:rPr lang="en-US" sz="1400" dirty="0" smtClean="0"/>
              <a:t>”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405467" y="5934671"/>
            <a:ext cx="50078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Resources: </a:t>
            </a:r>
            <a:r>
              <a:rPr lang="en-US" sz="1400" dirty="0" err="1" smtClean="0"/>
              <a:t>quizlet</a:t>
            </a:r>
            <a:r>
              <a:rPr lang="en-US" sz="1400" dirty="0" smtClean="0"/>
              <a:t>: Petersen adjectives: emotions, shapes and size</a:t>
            </a:r>
          </a:p>
          <a:p>
            <a:r>
              <a:rPr lang="en-US" sz="1400" dirty="0" smtClean="0"/>
              <a:t>¡Aventura! P. 144-145 (adjective words used in </a:t>
            </a:r>
            <a:r>
              <a:rPr lang="en-US" sz="1400" dirty="0" err="1" smtClean="0"/>
              <a:t>pcitures</a:t>
            </a:r>
            <a:r>
              <a:rPr lang="en-US" sz="1400" dirty="0" smtClean="0"/>
              <a:t>)</a:t>
            </a:r>
          </a:p>
          <a:p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89467" y="574133"/>
            <a:ext cx="409786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Product requirements:</a:t>
            </a:r>
            <a:endParaRPr lang="en-US" sz="1400" b="1" u="sng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Use 8 ½” x 11” paper,  4” x 5½” paper or </a:t>
            </a:r>
            <a:r>
              <a:rPr lang="en-US" sz="1400" dirty="0" err="1" smtClean="0"/>
              <a:t>powerpoint</a:t>
            </a:r>
            <a:r>
              <a:rPr lang="en-US" sz="1400" dirty="0" smtClean="0"/>
              <a:t> slides printed stapled like a book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Occupy majority of white space with image(s)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Write one sentence per page.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Create a document that looks like it represents your finest work.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Use a variety of color in book.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Book should be at least 6 pages long but can be more.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49410" y="579248"/>
            <a:ext cx="400622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 smtClean="0"/>
              <a:t>Language use requirements: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Sentences must be complete.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Subjects and verbs must agree.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Adjectives must agree with subject of sentence.</a:t>
            </a:r>
          </a:p>
          <a:p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049410" y="1596399"/>
            <a:ext cx="35874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Vocabulary requirements: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Use 10 emotion adjectives from flashcards and/or p. 144-145 in book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Use each pronoun at least 1 time: </a:t>
            </a:r>
            <a:r>
              <a:rPr lang="en-US" sz="1400" dirty="0" err="1" smtClean="0"/>
              <a:t>yo</a:t>
            </a:r>
            <a:r>
              <a:rPr lang="en-US" sz="1400" dirty="0" smtClean="0"/>
              <a:t>, </a:t>
            </a:r>
            <a:r>
              <a:rPr lang="en-US" sz="1400" dirty="0" err="1" smtClean="0"/>
              <a:t>él</a:t>
            </a:r>
            <a:r>
              <a:rPr lang="en-US" sz="1400" dirty="0" smtClean="0"/>
              <a:t>, </a:t>
            </a:r>
            <a:r>
              <a:rPr lang="en-US" sz="1400" dirty="0" err="1" smtClean="0"/>
              <a:t>ella</a:t>
            </a:r>
            <a:r>
              <a:rPr lang="en-US" sz="1400" dirty="0" smtClean="0"/>
              <a:t>, </a:t>
            </a:r>
            <a:r>
              <a:rPr lang="en-US" sz="1400" dirty="0" err="1" smtClean="0"/>
              <a:t>usted</a:t>
            </a:r>
            <a:r>
              <a:rPr lang="en-US" sz="1400" dirty="0" smtClean="0"/>
              <a:t>, </a:t>
            </a:r>
            <a:r>
              <a:rPr lang="en-US" sz="1400" dirty="0" err="1" smtClean="0"/>
              <a:t>nosotros</a:t>
            </a:r>
            <a:r>
              <a:rPr lang="en-US" sz="1400" dirty="0" smtClean="0"/>
              <a:t>, </a:t>
            </a:r>
            <a:r>
              <a:rPr lang="en-US" sz="1400" dirty="0" err="1" smtClean="0"/>
              <a:t>ustedes</a:t>
            </a:r>
            <a:r>
              <a:rPr lang="en-US" sz="1400" dirty="0" smtClean="0"/>
              <a:t>, </a:t>
            </a:r>
            <a:r>
              <a:rPr lang="en-US" sz="1400" dirty="0" err="1" smtClean="0"/>
              <a:t>ellos</a:t>
            </a:r>
            <a:r>
              <a:rPr lang="en-US" sz="1400" dirty="0" smtClean="0"/>
              <a:t>, </a:t>
            </a:r>
            <a:r>
              <a:rPr lang="en-US" sz="1400" dirty="0" err="1" smtClean="0"/>
              <a:t>ellas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Use correct form of “</a:t>
            </a:r>
            <a:r>
              <a:rPr lang="en-US" sz="1400" dirty="0" err="1" smtClean="0"/>
              <a:t>estar</a:t>
            </a:r>
            <a:r>
              <a:rPr lang="en-US" sz="1400" dirty="0" smtClean="0"/>
              <a:t>” in each sentence.</a:t>
            </a:r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3115734"/>
            <a:ext cx="4470400" cy="1846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Process requirements: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You must draft your sentences in class (get a stamp)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You must show me your sentences for a proofread, before you finalize your book (get a stamp)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You must complete the practice tasks before writing your sentences and getting a proofread from 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You must turn in your proofread draft when you turn in y our book.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5621867" y="3793068"/>
            <a:ext cx="2399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Due date/</a:t>
            </a:r>
            <a:r>
              <a:rPr lang="en-US" dirty="0" err="1" smtClean="0"/>
              <a:t>fecha</a:t>
            </a:r>
            <a:r>
              <a:rPr lang="en-US" dirty="0" smtClean="0"/>
              <a:t> </a:t>
            </a:r>
            <a:r>
              <a:rPr lang="en-US" dirty="0" err="1" smtClean="0"/>
              <a:t>debida</a:t>
            </a:r>
            <a:r>
              <a:rPr lang="en-US" dirty="0" smtClean="0"/>
              <a:t>:</a:t>
            </a:r>
          </a:p>
          <a:p>
            <a:r>
              <a:rPr lang="en-US" dirty="0" smtClean="0"/>
              <a:t>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5732" y="475276"/>
            <a:ext cx="2997200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Complete the “learn” task on </a:t>
            </a:r>
            <a:r>
              <a:rPr lang="en-US" sz="1400" dirty="0" err="1" smtClean="0"/>
              <a:t>quizlet.com</a:t>
            </a:r>
            <a:r>
              <a:rPr lang="en-US" sz="1400" dirty="0" smtClean="0"/>
              <a:t> using the following flashcard set: Petersen adjectives: emotions, shapes and size.  You must print out your score to show me. </a:t>
            </a:r>
          </a:p>
          <a:p>
            <a:endParaRPr lang="en-US" sz="1400" dirty="0"/>
          </a:p>
          <a:p>
            <a:r>
              <a:rPr lang="en-US" sz="1400" dirty="0" smtClean="0"/>
              <a:t>La </a:t>
            </a:r>
            <a:r>
              <a:rPr lang="en-US" sz="1400" dirty="0" err="1" smtClean="0"/>
              <a:t>fecha</a:t>
            </a:r>
            <a:r>
              <a:rPr lang="en-US" sz="1400" dirty="0" smtClean="0"/>
              <a:t> </a:t>
            </a:r>
            <a:r>
              <a:rPr lang="en-US" sz="1400" dirty="0" err="1" smtClean="0"/>
              <a:t>debida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75732" y="2218266"/>
            <a:ext cx="2997200" cy="181588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 page 144-145 in book you see several pictures with small text boxes.  Number your paper and list each set of phrase.  Now, _________</a:t>
            </a:r>
          </a:p>
          <a:p>
            <a:r>
              <a:rPr lang="en-US" sz="1400" dirty="0" smtClean="0"/>
              <a:t>______________________________</a:t>
            </a:r>
          </a:p>
          <a:p>
            <a:r>
              <a:rPr lang="en-US" sz="1400" dirty="0" smtClean="0"/>
              <a:t>______________________________</a:t>
            </a:r>
          </a:p>
          <a:p>
            <a:endParaRPr lang="en-US" sz="1400" dirty="0"/>
          </a:p>
          <a:p>
            <a:r>
              <a:rPr lang="en-US" sz="1400" dirty="0"/>
              <a:t>La </a:t>
            </a:r>
            <a:r>
              <a:rPr lang="en-US" sz="1400" dirty="0" err="1"/>
              <a:t>fecha</a:t>
            </a:r>
            <a:r>
              <a:rPr lang="en-US" sz="1400" dirty="0"/>
              <a:t> </a:t>
            </a:r>
            <a:r>
              <a:rPr lang="en-US" sz="1400" dirty="0" err="1"/>
              <a:t>debida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75732" y="4155996"/>
            <a:ext cx="2980267" cy="116955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 have completed </a:t>
            </a:r>
            <a:r>
              <a:rPr lang="en-US" sz="1400" dirty="0" err="1" smtClean="0"/>
              <a:t>Apuntes</a:t>
            </a:r>
            <a:r>
              <a:rPr lang="en-US" sz="1400" dirty="0" smtClean="0"/>
              <a:t> # _______</a:t>
            </a:r>
          </a:p>
          <a:p>
            <a:r>
              <a:rPr lang="en-US" sz="1400" dirty="0" smtClean="0"/>
              <a:t>_______________on your “</a:t>
            </a:r>
            <a:r>
              <a:rPr lang="en-US" sz="1400" dirty="0" err="1" smtClean="0"/>
              <a:t>Apuntes</a:t>
            </a:r>
            <a:r>
              <a:rPr lang="en-US" sz="1400" dirty="0" smtClean="0"/>
              <a:t> </a:t>
            </a:r>
            <a:r>
              <a:rPr lang="en-US" sz="1400" dirty="0" err="1" smtClean="0"/>
              <a:t>gramaticales</a:t>
            </a:r>
            <a:r>
              <a:rPr lang="en-US" sz="1400" dirty="0" smtClean="0"/>
              <a:t>” notes.</a:t>
            </a:r>
          </a:p>
          <a:p>
            <a:endParaRPr lang="en-US" sz="1400" dirty="0"/>
          </a:p>
          <a:p>
            <a:r>
              <a:rPr lang="en-US" sz="1400" dirty="0"/>
              <a:t>La </a:t>
            </a:r>
            <a:r>
              <a:rPr lang="en-US" sz="1400" dirty="0" err="1"/>
              <a:t>fecha</a:t>
            </a:r>
            <a:r>
              <a:rPr lang="en-US" sz="1400" dirty="0"/>
              <a:t> </a:t>
            </a:r>
            <a:r>
              <a:rPr lang="en-US" sz="1400" dirty="0" err="1"/>
              <a:t>debida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75732" y="5666266"/>
            <a:ext cx="2997200" cy="95410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 have completed worksheet ________</a:t>
            </a:r>
          </a:p>
          <a:p>
            <a:endParaRPr lang="en-US" sz="1400" dirty="0"/>
          </a:p>
          <a:p>
            <a:r>
              <a:rPr lang="en-US" sz="1400" dirty="0" smtClean="0"/>
              <a:t>_______________________________</a:t>
            </a:r>
            <a:endParaRPr lang="en-US" sz="1400" dirty="0"/>
          </a:p>
          <a:p>
            <a:r>
              <a:rPr lang="en-US" sz="1400" dirty="0"/>
              <a:t>La </a:t>
            </a:r>
            <a:r>
              <a:rPr lang="en-US" sz="1400" dirty="0" err="1"/>
              <a:t>fecha</a:t>
            </a:r>
            <a:r>
              <a:rPr lang="en-US" sz="1400" dirty="0"/>
              <a:t> </a:t>
            </a:r>
            <a:r>
              <a:rPr lang="en-US" sz="1400" dirty="0" err="1"/>
              <a:t>debida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199467" y="526075"/>
            <a:ext cx="3149600" cy="1477328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199467" y="2308206"/>
            <a:ext cx="3149600" cy="1477328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199467" y="4085535"/>
            <a:ext cx="3149600" cy="1477328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09600" y="169333"/>
            <a:ext cx="8745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Me </a:t>
            </a:r>
            <a:r>
              <a:rPr lang="en-US" sz="1400" dirty="0" err="1" smtClean="0"/>
              <a:t>llamo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67806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365</Words>
  <Application>Microsoft Macintosh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Portland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PPS</dc:creator>
  <cp:lastModifiedBy>PPS</cp:lastModifiedBy>
  <cp:revision>12</cp:revision>
  <dcterms:created xsi:type="dcterms:W3CDTF">2014-02-10T21:20:15Z</dcterms:created>
  <dcterms:modified xsi:type="dcterms:W3CDTF">2014-02-12T20:51:28Z</dcterms:modified>
</cp:coreProperties>
</file>