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225" y="152400"/>
            <a:ext cx="8385874" cy="48460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819025" y="699800"/>
            <a:ext cx="4881900" cy="12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Name of Person </a:t>
            </a:r>
            <a:endParaRPr b="1" sz="4800"/>
          </a:p>
        </p:txBody>
      </p:sp>
      <p:sp>
        <p:nvSpPr>
          <p:cNvPr id="56" name="Google Shape;56;p13"/>
          <p:cNvSpPr txBox="1"/>
          <p:nvPr/>
        </p:nvSpPr>
        <p:spPr>
          <a:xfrm>
            <a:off x="3992725" y="1924450"/>
            <a:ext cx="4743000" cy="10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Where the person lived, worked, where they were from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676475" y="3536350"/>
            <a:ext cx="3744000" cy="12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inspirational quote about the person or by the person.  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4755075" y="3417325"/>
            <a:ext cx="4038900" cy="1537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 major event in the </a:t>
            </a:r>
            <a:r>
              <a:rPr lang="en"/>
              <a:t>person's</a:t>
            </a:r>
            <a:r>
              <a:rPr lang="en"/>
              <a:t> life along with the date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12550" y="685550"/>
            <a:ext cx="3464400" cy="2248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