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0" r:id="rId6"/>
    <p:sldMasterId id="214748366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</p:sldIdLst>
  <p:sldSz cy="6858000" cx="9144000"/>
  <p:notesSz cx="6858000" cy="9144000"/>
  <p:embeddedFontLst>
    <p:embeddedFont>
      <p:font typeface="Arial Narrow"/>
      <p:regular r:id="rId66"/>
      <p:bold r:id="rId67"/>
      <p:italic r:id="rId68"/>
      <p:boldItalic r:id="rId6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70" roundtripDataSignature="AMtx7mgS+4QBxlfJSPZCdN+gYBPQHNYw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F14CB89-646E-41A1-AD1D-5C3CBE76406F}">
  <a:tblStyle styleId="{7F14CB89-646E-41A1-AD1D-5C3CBE76406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9B089082-A7DA-43A4-9F7E-61082EFF17A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70" Type="http://customschemas.google.com/relationships/presentationmetadata" Target="metadata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20" Type="http://schemas.openxmlformats.org/officeDocument/2006/relationships/slide" Target="slides/slide12.xml"/><Relationship Id="rId64" Type="http://schemas.openxmlformats.org/officeDocument/2006/relationships/slide" Target="slides/slide56.xml"/><Relationship Id="rId63" Type="http://schemas.openxmlformats.org/officeDocument/2006/relationships/slide" Target="slides/slide55.xml"/><Relationship Id="rId22" Type="http://schemas.openxmlformats.org/officeDocument/2006/relationships/slide" Target="slides/slide14.xml"/><Relationship Id="rId66" Type="http://schemas.openxmlformats.org/officeDocument/2006/relationships/font" Target="fonts/ArialNarrow-regular.fntdata"/><Relationship Id="rId21" Type="http://schemas.openxmlformats.org/officeDocument/2006/relationships/slide" Target="slides/slide13.xml"/><Relationship Id="rId65" Type="http://schemas.openxmlformats.org/officeDocument/2006/relationships/slide" Target="slides/slide57.xml"/><Relationship Id="rId24" Type="http://schemas.openxmlformats.org/officeDocument/2006/relationships/slide" Target="slides/slide16.xml"/><Relationship Id="rId68" Type="http://schemas.openxmlformats.org/officeDocument/2006/relationships/font" Target="fonts/ArialNarrow-italic.fntdata"/><Relationship Id="rId23" Type="http://schemas.openxmlformats.org/officeDocument/2006/relationships/slide" Target="slides/slide15.xml"/><Relationship Id="rId67" Type="http://schemas.openxmlformats.org/officeDocument/2006/relationships/font" Target="fonts/ArialNarrow-bold.fntdata"/><Relationship Id="rId60" Type="http://schemas.openxmlformats.org/officeDocument/2006/relationships/slide" Target="slides/slide52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69" Type="http://schemas.openxmlformats.org/officeDocument/2006/relationships/font" Target="fonts/ArialNarrow-boldItalic.fntdata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57" Type="http://schemas.openxmlformats.org/officeDocument/2006/relationships/slide" Target="slides/slide49.xml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15" Type="http://schemas.openxmlformats.org/officeDocument/2006/relationships/slide" Target="slides/slide7.xml"/><Relationship Id="rId59" Type="http://schemas.openxmlformats.org/officeDocument/2006/relationships/slide" Target="slides/slide51.xml"/><Relationship Id="rId14" Type="http://schemas.openxmlformats.org/officeDocument/2006/relationships/slide" Target="slides/slide6.xml"/><Relationship Id="rId58" Type="http://schemas.openxmlformats.org/officeDocument/2006/relationships/slide" Target="slides/slide5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a1b44ede89_1_60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12" name="Google Shape;612;ga1b44ede89_1_60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3" name="Google Shape;613;ga1b44ede89_1_6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a1b44ede89_1_6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19" name="Google Shape;619;ga1b44ede89_1_6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0" name="Google Shape;620;ga1b44ede89_1_6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a1b44ede89_1_62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26" name="Google Shape;626;ga1b44ede89_1_6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7" name="Google Shape;627;ga1b44ede89_1_6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a1b44ede89_1_62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33" name="Google Shape;633;ga1b44ede89_1_627:notes"/>
          <p:cNvSpPr/>
          <p:nvPr>
            <p:ph idx="2" type="sldImg"/>
          </p:nvPr>
        </p:nvSpPr>
        <p:spPr>
          <a:xfrm>
            <a:off x="1155700" y="682625"/>
            <a:ext cx="4548300" cy="341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4" name="Google Shape;634;ga1b44ede89_1_627:notes"/>
          <p:cNvSpPr txBox="1"/>
          <p:nvPr>
            <p:ph idx="1" type="body"/>
          </p:nvPr>
        </p:nvSpPr>
        <p:spPr>
          <a:xfrm>
            <a:off x="914400" y="4321175"/>
            <a:ext cx="5029200" cy="41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a1b44ede89_1_65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60" name="Google Shape;660;ga1b44ede89_1_6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1" name="Google Shape;661;ga1b44ede89_1_6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a1b44ede89_1_65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66" name="Google Shape;666;ga1b44ede89_1_6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7" name="Google Shape;667;ga1b44ede89_1_6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a1b44ede89_1_66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73" name="Google Shape;673;ga1b44ede89_1_6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4" name="Google Shape;674;ga1b44ede89_1_6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a1b44ede89_1_67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80" name="Google Shape;680;ga1b44ede89_1_670:notes"/>
          <p:cNvSpPr/>
          <p:nvPr>
            <p:ph idx="2" type="sldImg"/>
          </p:nvPr>
        </p:nvSpPr>
        <p:spPr>
          <a:xfrm>
            <a:off x="1155700" y="682625"/>
            <a:ext cx="4548300" cy="341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1" name="Google Shape;681;ga1b44ede89_1_670:notes"/>
          <p:cNvSpPr txBox="1"/>
          <p:nvPr>
            <p:ph idx="1" type="body"/>
          </p:nvPr>
        </p:nvSpPr>
        <p:spPr>
          <a:xfrm>
            <a:off x="914400" y="4321175"/>
            <a:ext cx="5029200" cy="41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a1b44ede89_1_68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97" name="Google Shape;697;ga1b44ede89_1_6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8" name="Google Shape;698;ga1b44ede89_1_6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a1b44ede89_1_69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04" name="Google Shape;704;ga1b44ede89_1_692:notes"/>
          <p:cNvSpPr/>
          <p:nvPr>
            <p:ph idx="2" type="sldImg"/>
          </p:nvPr>
        </p:nvSpPr>
        <p:spPr>
          <a:xfrm>
            <a:off x="1155700" y="682625"/>
            <a:ext cx="4548300" cy="341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5" name="Google Shape;705;ga1b44ede89_1_692:notes"/>
          <p:cNvSpPr txBox="1"/>
          <p:nvPr>
            <p:ph idx="1" type="body"/>
          </p:nvPr>
        </p:nvSpPr>
        <p:spPr>
          <a:xfrm>
            <a:off x="914400" y="4321175"/>
            <a:ext cx="5029200" cy="41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a1b44ede89_1_70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17" name="Google Shape;717;ga1b44ede89_1_70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8" name="Google Shape;718;ga1b44ede89_1_7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a1b44ede89_1_7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25" name="Google Shape;725;ga1b44ede89_1_711:notes"/>
          <p:cNvSpPr/>
          <p:nvPr>
            <p:ph idx="2" type="sldImg"/>
          </p:nvPr>
        </p:nvSpPr>
        <p:spPr>
          <a:xfrm>
            <a:off x="1155700" y="682625"/>
            <a:ext cx="4548300" cy="341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6" name="Google Shape;726;ga1b44ede89_1_711:notes"/>
          <p:cNvSpPr txBox="1"/>
          <p:nvPr>
            <p:ph idx="1" type="body"/>
          </p:nvPr>
        </p:nvSpPr>
        <p:spPr>
          <a:xfrm>
            <a:off x="914400" y="4321175"/>
            <a:ext cx="5029200" cy="41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a1b44ede89_1_73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52" name="Google Shape;752;ga1b44ede89_1_737:notes"/>
          <p:cNvSpPr/>
          <p:nvPr>
            <p:ph idx="2" type="sldImg"/>
          </p:nvPr>
        </p:nvSpPr>
        <p:spPr>
          <a:xfrm>
            <a:off x="1155700" y="682625"/>
            <a:ext cx="4548300" cy="341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3" name="Google Shape;753;ga1b44ede89_1_737:notes"/>
          <p:cNvSpPr txBox="1"/>
          <p:nvPr>
            <p:ph idx="1" type="body"/>
          </p:nvPr>
        </p:nvSpPr>
        <p:spPr>
          <a:xfrm>
            <a:off x="914400" y="4321175"/>
            <a:ext cx="5029200" cy="41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a1b44ede89_1_74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62" name="Google Shape;762;ga1b44ede89_1_746:notes"/>
          <p:cNvSpPr/>
          <p:nvPr>
            <p:ph idx="2" type="sldImg"/>
          </p:nvPr>
        </p:nvSpPr>
        <p:spPr>
          <a:xfrm>
            <a:off x="1155700" y="682625"/>
            <a:ext cx="4548300" cy="341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3" name="Google Shape;763;ga1b44ede89_1_746:notes"/>
          <p:cNvSpPr txBox="1"/>
          <p:nvPr>
            <p:ph idx="1" type="body"/>
          </p:nvPr>
        </p:nvSpPr>
        <p:spPr>
          <a:xfrm>
            <a:off x="914400" y="4321175"/>
            <a:ext cx="5029200" cy="41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a1b44ede89_1_75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71" name="Google Shape;771;ga1b44ede89_1_754:notes"/>
          <p:cNvSpPr/>
          <p:nvPr>
            <p:ph idx="2" type="sldImg"/>
          </p:nvPr>
        </p:nvSpPr>
        <p:spPr>
          <a:xfrm>
            <a:off x="1155700" y="682625"/>
            <a:ext cx="4548300" cy="341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2" name="Google Shape;772;ga1b44ede89_1_754:notes"/>
          <p:cNvSpPr txBox="1"/>
          <p:nvPr>
            <p:ph idx="1" type="body"/>
          </p:nvPr>
        </p:nvSpPr>
        <p:spPr>
          <a:xfrm>
            <a:off x="914400" y="4321175"/>
            <a:ext cx="5029200" cy="41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a1b44ede89_1_76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82" name="Google Shape;782;ga1b44ede89_1_764:notes"/>
          <p:cNvSpPr/>
          <p:nvPr>
            <p:ph idx="2" type="sldImg"/>
          </p:nvPr>
        </p:nvSpPr>
        <p:spPr>
          <a:xfrm>
            <a:off x="1143000" y="687387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3" name="Google Shape;783;ga1b44ede89_1_76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Table 2.1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a1b44ede89_1_77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90" name="Google Shape;790;ga1b44ede89_1_771:notes"/>
          <p:cNvSpPr/>
          <p:nvPr>
            <p:ph idx="2" type="sldImg"/>
          </p:nvPr>
        </p:nvSpPr>
        <p:spPr>
          <a:xfrm>
            <a:off x="1143000" y="687387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1" name="Google Shape;791;ga1b44ede89_1_77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a1b44ede89_1_77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98" name="Google Shape;798;ga1b44ede89_1_778:notes"/>
          <p:cNvSpPr/>
          <p:nvPr>
            <p:ph idx="2" type="sldImg"/>
          </p:nvPr>
        </p:nvSpPr>
        <p:spPr>
          <a:xfrm>
            <a:off x="1143000" y="687387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9" name="Google Shape;799;ga1b44ede89_1_77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a1b44ede89_1_78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06" name="Google Shape;806;ga1b44ede89_1_785:notes"/>
          <p:cNvSpPr/>
          <p:nvPr>
            <p:ph idx="2" type="sldImg"/>
          </p:nvPr>
        </p:nvSpPr>
        <p:spPr>
          <a:xfrm>
            <a:off x="1143000" y="687387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7" name="Google Shape;807;ga1b44ede89_1_78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a1b44ede89_1_79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14" name="Google Shape;814;ga1b44ede89_1_792:notes"/>
          <p:cNvSpPr/>
          <p:nvPr>
            <p:ph idx="2" type="sldImg"/>
          </p:nvPr>
        </p:nvSpPr>
        <p:spPr>
          <a:xfrm>
            <a:off x="1143000" y="687387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5" name="Google Shape;815;ga1b44ede89_1_79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a1b44ede89_1_8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33" name="Google Shape;833;ga1b44ede89_1_810:notes"/>
          <p:cNvSpPr/>
          <p:nvPr>
            <p:ph idx="2" type="sldImg"/>
          </p:nvPr>
        </p:nvSpPr>
        <p:spPr>
          <a:xfrm>
            <a:off x="1143000" y="687387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4" name="Google Shape;834;ga1b44ede89_1_8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a1b44ede89_1_81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40" name="Google Shape;840;ga1b44ede89_1_8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1" name="Google Shape;841;ga1b44ede89_1_8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1b44ede89_1_13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15" name="Google Shape;515;ga1b44ede89_1_1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6" name="Google Shape;516;ga1b44ede89_1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9c574928f8_1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9c574928f8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9c574928f8_1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9c574928f8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9c574928f8_1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9c574928f8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9c574928f8_1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9c574928f8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9c574928f8_1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9c574928f8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a1b44ede89_1_14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24" name="Google Shape;524;ga1b44ede89_1_1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5" name="Google Shape;525;ga1b44ede89_1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9c574928f8_1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9c574928f8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9c574928f8_1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9c574928f8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a1b44ede89_1_106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41" name="Google Shape;941;ga1b44ede89_1_10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2" name="Google Shape;942;ga1b44ede89_1_1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a1b44ede89_1_107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50" name="Google Shape;950;ga1b44ede89_1_10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1" name="Google Shape;951;ga1b44ede89_1_1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a1b44ede89_1_107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57" name="Google Shape;957;ga1b44ede89_1_10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8" name="Google Shape;958;ga1b44ede89_1_10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a1b44ede89_1_108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66" name="Google Shape;966;ga1b44ede89_1_10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7" name="Google Shape;967;ga1b44ede89_1_1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a1b44ede89_1_109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72" name="Google Shape;972;ga1b44ede89_1_109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3" name="Google Shape;973;ga1b44ede89_1_10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a1b44ede89_1_109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79" name="Google Shape;979;ga1b44ede89_1_109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0" name="Google Shape;980;ga1b44ede89_1_10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a1b44ede89_1_15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32" name="Google Shape;532;ga1b44ede89_1_1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3" name="Google Shape;533;ga1b44ede89_1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a1b44ede89_1_15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40" name="Google Shape;540;ga1b44ede89_1_1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1" name="Google Shape;541;ga1b44ede89_1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a1b44ede89_1_16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48" name="Google Shape;548;ga1b44ede89_1_1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9" name="Google Shape;549;ga1b44ede89_1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6"/>
          <p:cNvSpPr txBox="1"/>
          <p:nvPr>
            <p:ph type="ctrTitle"/>
          </p:nvPr>
        </p:nvSpPr>
        <p:spPr>
          <a:xfrm>
            <a:off x="685800" y="2133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2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" name="Google Shape;254;p2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2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2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0" name="Google Shape;370;p3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9pPr>
          </a:lstStyle>
          <a:p/>
        </p:txBody>
      </p:sp>
      <p:sp>
        <p:nvSpPr>
          <p:cNvPr id="371" name="Google Shape;371;p3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372" name="Google Shape;372;p36"/>
          <p:cNvSpPr txBox="1"/>
          <p:nvPr>
            <p:ph idx="10" type="dt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3" name="Google Shape;373;p36"/>
          <p:cNvSpPr txBox="1"/>
          <p:nvPr>
            <p:ph idx="11" type="ftr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36"/>
          <p:cNvSpPr txBox="1"/>
          <p:nvPr>
            <p:ph idx="12" type="sldNum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7" name="Google Shape;377;p3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78" name="Google Shape;378;p3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9pPr>
          </a:lstStyle>
          <a:p/>
        </p:txBody>
      </p:sp>
      <p:sp>
        <p:nvSpPr>
          <p:cNvPr id="379" name="Google Shape;379;p3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80" name="Google Shape;380;p3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9pPr>
          </a:lstStyle>
          <a:p/>
        </p:txBody>
      </p:sp>
      <p:sp>
        <p:nvSpPr>
          <p:cNvPr id="381" name="Google Shape;381;p37"/>
          <p:cNvSpPr txBox="1"/>
          <p:nvPr>
            <p:ph idx="10" type="dt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2" name="Google Shape;382;p37"/>
          <p:cNvSpPr txBox="1"/>
          <p:nvPr>
            <p:ph idx="11" type="ftr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3" name="Google Shape;383;p37"/>
          <p:cNvSpPr txBox="1"/>
          <p:nvPr>
            <p:ph idx="12" type="sldNum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3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387" name="Google Shape;387;p38"/>
          <p:cNvSpPr txBox="1"/>
          <p:nvPr>
            <p:ph idx="10" type="dt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8" name="Google Shape;388;p38"/>
          <p:cNvSpPr txBox="1"/>
          <p:nvPr>
            <p:ph idx="11" type="ftr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9" name="Google Shape;389;p38"/>
          <p:cNvSpPr txBox="1"/>
          <p:nvPr>
            <p:ph idx="12" type="sldNum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a1b44ede89_1_1110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8" name="Google Shape;398;ga1b44ede89_1_111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399" name="Google Shape;399;ga1b44ede89_1_1110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ga1b44ede89_1_1110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1" name="Google Shape;401;ga1b44ede89_1_1110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a1b44ede89_1_11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ga1b44ede89_1_111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05" name="Google Shape;405;ga1b44ede89_1_1116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6" name="Google Shape;406;ga1b44ede89_1_1116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7" name="Google Shape;407;ga1b44ede89_1_1116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a1b44ede89_1_1122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ga1b44ede89_1_1122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1" name="Google Shape;411;ga1b44ede89_1_1122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a1b44ede89_1_11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4" name="Google Shape;414;ga1b44ede89_1_1126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15" name="Google Shape;415;ga1b44ede89_1_1126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16" name="Google Shape;416;ga1b44ede89_1_1126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7" name="Google Shape;417;ga1b44ede89_1_1126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ga1b44ede89_1_1126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hart" type="chart">
  <p:cSld name="CHART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a1b44ede89_1_11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1" name="Google Shape;421;ga1b44ede89_1_1133"/>
          <p:cNvSpPr/>
          <p:nvPr>
            <p:ph idx="2" type="chart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2" name="Google Shape;422;ga1b44ede89_1_1133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3" name="Google Shape;423;ga1b44ede89_1_1133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4" name="Google Shape;424;ga1b44ede89_1_1133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over Content" type="txOverObj">
  <p:cSld name="TEXT_OVER_OBJECT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a1b44ede89_1_11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7" name="Google Shape;427;ga1b44ede89_1_1139"/>
          <p:cNvSpPr txBox="1"/>
          <p:nvPr>
            <p:ph idx="1" type="body"/>
          </p:nvPr>
        </p:nvSpPr>
        <p:spPr>
          <a:xfrm>
            <a:off x="457200" y="1600200"/>
            <a:ext cx="8229600" cy="21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28" name="Google Shape;428;ga1b44ede89_1_1139"/>
          <p:cNvSpPr txBox="1"/>
          <p:nvPr>
            <p:ph idx="2" type="body"/>
          </p:nvPr>
        </p:nvSpPr>
        <p:spPr>
          <a:xfrm>
            <a:off x="457200" y="3938588"/>
            <a:ext cx="8229600" cy="21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29" name="Google Shape;429;ga1b44ede89_1_1139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0" name="Google Shape;430;ga1b44ede89_1_1139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1" name="Google Shape;431;ga1b44ede89_1_1139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over Text" type="objOverTx">
  <p:cSld name="OBJECT_OVER_TEXT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a1b44ede89_1_11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ga1b44ede89_1_1146"/>
          <p:cNvSpPr txBox="1"/>
          <p:nvPr>
            <p:ph idx="1" type="body"/>
          </p:nvPr>
        </p:nvSpPr>
        <p:spPr>
          <a:xfrm>
            <a:off x="457200" y="1600200"/>
            <a:ext cx="8229600" cy="21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35" name="Google Shape;435;ga1b44ede89_1_1146"/>
          <p:cNvSpPr txBox="1"/>
          <p:nvPr>
            <p:ph idx="2" type="body"/>
          </p:nvPr>
        </p:nvSpPr>
        <p:spPr>
          <a:xfrm>
            <a:off x="457200" y="3938588"/>
            <a:ext cx="8229600" cy="21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36" name="Google Shape;436;ga1b44ede89_1_1146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7" name="Google Shape;437;ga1b44ede89_1_1146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8" name="Google Shape;438;ga1b44ede89_1_1146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28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9pPr>
          </a:lstStyle>
          <a:p/>
        </p:txBody>
      </p:sp>
      <p:sp>
        <p:nvSpPr>
          <p:cNvPr id="323" name="Google Shape;323;p28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9pPr>
          </a:lstStyle>
          <a:p/>
        </p:txBody>
      </p:sp>
      <p:sp>
        <p:nvSpPr>
          <p:cNvPr id="324" name="Google Shape;324;p28"/>
          <p:cNvSpPr txBox="1"/>
          <p:nvPr>
            <p:ph idx="10" type="dt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28"/>
          <p:cNvSpPr txBox="1"/>
          <p:nvPr>
            <p:ph idx="11" type="ftr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28"/>
          <p:cNvSpPr txBox="1"/>
          <p:nvPr>
            <p:ph idx="12" type="sldNum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a1b44ede89_1_115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1" name="Google Shape;441;ga1b44ede89_1_1153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42" name="Google Shape;442;ga1b44ede89_1_1153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43" name="Google Shape;443;ga1b44ede89_1_1153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4" name="Google Shape;444;ga1b44ede89_1_1153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5" name="Google Shape;445;ga1b44ede89_1_1153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a1b44ede89_1_1160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8" name="Google Shape;448;ga1b44ede89_1_1160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49" name="Google Shape;449;ga1b44ede89_1_1160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0" name="Google Shape;450;ga1b44ede89_1_1160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1" name="Google Shape;451;ga1b44ede89_1_1160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a1b44ede89_1_116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4" name="Google Shape;454;ga1b44ede89_1_1166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55" name="Google Shape;455;ga1b44ede89_1_1166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6" name="Google Shape;456;ga1b44ede89_1_1166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7" name="Google Shape;457;ga1b44ede89_1_1166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a1b44ede89_1_1172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0" name="Google Shape;460;ga1b44ede89_1_117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1" name="Google Shape;461;ga1b44ede89_1_1172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62" name="Google Shape;462;ga1b44ede89_1_1172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3" name="Google Shape;463;ga1b44ede89_1_1172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4" name="Google Shape;464;ga1b44ede89_1_1172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a1b44ede89_1_1179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7" name="Google Shape;467;ga1b44ede89_1_1179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68" name="Google Shape;468;ga1b44ede89_1_1179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69" name="Google Shape;469;ga1b44ede89_1_1179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0" name="Google Shape;470;ga1b44ede89_1_1179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1" name="Google Shape;471;ga1b44ede89_1_1179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a1b44ede89_1_118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4" name="Google Shape;474;ga1b44ede89_1_1186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5" name="Google Shape;475;ga1b44ede89_1_1186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6" name="Google Shape;476;ga1b44ede89_1_1186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a1b44ede89_1_119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9" name="Google Shape;479;ga1b44ede89_1_1191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80" name="Google Shape;480;ga1b44ede89_1_1191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81" name="Google Shape;481;ga1b44ede89_1_1191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82" name="Google Shape;482;ga1b44ede89_1_1191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83" name="Google Shape;483;ga1b44ede89_1_1191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4" name="Google Shape;484;ga1b44ede89_1_1191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5" name="Google Shape;485;ga1b44ede89_1_1191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a1b44ede89_1_1200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8" name="Google Shape;488;ga1b44ede89_1_1200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489" name="Google Shape;489;ga1b44ede89_1_1200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0" name="Google Shape;490;ga1b44ede89_1_1200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1" name="Google Shape;491;ga1b44ede89_1_1200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9"/>
          <p:cNvSpPr txBox="1"/>
          <p:nvPr>
            <p:ph idx="10" type="dt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29"/>
          <p:cNvSpPr txBox="1"/>
          <p:nvPr>
            <p:ph idx="11" type="ftr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29"/>
          <p:cNvSpPr txBox="1"/>
          <p:nvPr>
            <p:ph idx="12" type="sldNum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30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4" name="Google Shape;334;p30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5" name="Google Shape;335;p30"/>
          <p:cNvSpPr txBox="1"/>
          <p:nvPr>
            <p:ph idx="10" type="dt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30"/>
          <p:cNvSpPr txBox="1"/>
          <p:nvPr>
            <p:ph idx="11" type="ftr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30"/>
          <p:cNvSpPr txBox="1"/>
          <p:nvPr>
            <p:ph idx="12" type="sldNum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3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1" name="Google Shape;341;p31"/>
          <p:cNvSpPr txBox="1"/>
          <p:nvPr>
            <p:ph idx="10" type="dt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31"/>
          <p:cNvSpPr txBox="1"/>
          <p:nvPr>
            <p:ph idx="11" type="ftr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31"/>
          <p:cNvSpPr txBox="1"/>
          <p:nvPr>
            <p:ph idx="12" type="sldNum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6" name="Google Shape;346;p32"/>
          <p:cNvSpPr txBox="1"/>
          <p:nvPr>
            <p:ph idx="10" type="dt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32"/>
          <p:cNvSpPr txBox="1"/>
          <p:nvPr>
            <p:ph idx="11" type="ftr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p32"/>
          <p:cNvSpPr txBox="1"/>
          <p:nvPr>
            <p:ph idx="12" type="sldNum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3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33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33"/>
          <p:cNvSpPr txBox="1"/>
          <p:nvPr>
            <p:ph idx="10" type="dt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p33"/>
          <p:cNvSpPr txBox="1"/>
          <p:nvPr>
            <p:ph idx="11" type="ftr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p33"/>
          <p:cNvSpPr txBox="1"/>
          <p:nvPr>
            <p:ph idx="12" type="sldNum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7" name="Google Shape;357;p34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8" name="Google Shape;358;p34"/>
          <p:cNvSpPr txBox="1"/>
          <p:nvPr>
            <p:ph idx="10" type="dt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p34"/>
          <p:cNvSpPr txBox="1"/>
          <p:nvPr>
            <p:ph idx="11" type="ftr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p34"/>
          <p:cNvSpPr txBox="1"/>
          <p:nvPr>
            <p:ph idx="12" type="sldNum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p3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4" name="Google Shape;364;p3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365" name="Google Shape;365;p35"/>
          <p:cNvSpPr txBox="1"/>
          <p:nvPr>
            <p:ph idx="10" type="dt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35"/>
          <p:cNvSpPr txBox="1"/>
          <p:nvPr>
            <p:ph idx="11" type="ftr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7" name="Google Shape;367;p35"/>
          <p:cNvSpPr txBox="1"/>
          <p:nvPr>
            <p:ph idx="12" type="sldNum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6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5"/>
          <p:cNvGrpSpPr/>
          <p:nvPr/>
        </p:nvGrpSpPr>
        <p:grpSpPr>
          <a:xfrm>
            <a:off x="0" y="107950"/>
            <a:ext cx="9101137" cy="6750050"/>
            <a:chOff x="0" y="68"/>
            <a:chExt cx="5733" cy="4252"/>
          </a:xfrm>
        </p:grpSpPr>
        <p:grpSp>
          <p:nvGrpSpPr>
            <p:cNvPr id="7" name="Google Shape;7;p25"/>
            <p:cNvGrpSpPr/>
            <p:nvPr/>
          </p:nvGrpSpPr>
          <p:grpSpPr>
            <a:xfrm>
              <a:off x="0" y="68"/>
              <a:ext cx="5733" cy="4088"/>
              <a:chOff x="0" y="68"/>
              <a:chExt cx="5733" cy="4088"/>
            </a:xfrm>
          </p:grpSpPr>
          <p:grpSp>
            <p:nvGrpSpPr>
              <p:cNvPr id="8" name="Google Shape;8;p25"/>
              <p:cNvGrpSpPr/>
              <p:nvPr/>
            </p:nvGrpSpPr>
            <p:grpSpPr>
              <a:xfrm>
                <a:off x="0" y="144"/>
                <a:ext cx="5730" cy="4012"/>
                <a:chOff x="0" y="144"/>
                <a:chExt cx="5730" cy="4012"/>
              </a:xfrm>
            </p:grpSpPr>
            <p:cxnSp>
              <p:nvCxnSpPr>
                <p:cNvPr id="9" name="Google Shape;9;p25"/>
                <p:cNvCxnSpPr/>
                <p:nvPr/>
              </p:nvCxnSpPr>
              <p:spPr>
                <a:xfrm rot="10800000">
                  <a:off x="195" y="395"/>
                  <a:ext cx="0" cy="39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2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0" name="Google Shape;10;p25"/>
                <p:cNvCxnSpPr/>
                <p:nvPr/>
              </p:nvCxnSpPr>
              <p:spPr>
                <a:xfrm rot="10800000">
                  <a:off x="195" y="896"/>
                  <a:ext cx="0" cy="39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2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1" name="Google Shape;11;p25"/>
                <p:cNvCxnSpPr/>
                <p:nvPr/>
              </p:nvCxnSpPr>
              <p:spPr>
                <a:xfrm rot="10800000">
                  <a:off x="195" y="1417"/>
                  <a:ext cx="0" cy="39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2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2" name="Google Shape;12;p25"/>
                <p:cNvCxnSpPr/>
                <p:nvPr/>
              </p:nvCxnSpPr>
              <p:spPr>
                <a:xfrm rot="10800000">
                  <a:off x="195" y="1918"/>
                  <a:ext cx="0" cy="39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2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3" name="Google Shape;13;p25"/>
                <p:cNvCxnSpPr/>
                <p:nvPr/>
              </p:nvCxnSpPr>
              <p:spPr>
                <a:xfrm rot="10800000">
                  <a:off x="195" y="2438"/>
                  <a:ext cx="0" cy="39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2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4" name="Google Shape;14;p25"/>
                <p:cNvCxnSpPr/>
                <p:nvPr/>
              </p:nvCxnSpPr>
              <p:spPr>
                <a:xfrm rot="10800000">
                  <a:off x="195" y="2939"/>
                  <a:ext cx="0" cy="39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2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5" name="Google Shape;15;p25"/>
                <p:cNvCxnSpPr/>
                <p:nvPr/>
              </p:nvCxnSpPr>
              <p:spPr>
                <a:xfrm rot="10800000">
                  <a:off x="195" y="3460"/>
                  <a:ext cx="0" cy="39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2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6" name="Google Shape;16;p25"/>
                <p:cNvCxnSpPr/>
                <p:nvPr/>
              </p:nvCxnSpPr>
              <p:spPr>
                <a:xfrm rot="10800000">
                  <a:off x="195" y="3961"/>
                  <a:ext cx="0" cy="39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2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grpSp>
              <p:nvGrpSpPr>
                <p:cNvPr id="17" name="Google Shape;17;p25"/>
                <p:cNvGrpSpPr/>
                <p:nvPr/>
              </p:nvGrpSpPr>
              <p:grpSpPr>
                <a:xfrm>
                  <a:off x="483" y="144"/>
                  <a:ext cx="975" cy="4012"/>
                  <a:chOff x="483" y="144"/>
                  <a:chExt cx="975" cy="4012"/>
                </a:xfrm>
              </p:grpSpPr>
              <p:grpSp>
                <p:nvGrpSpPr>
                  <p:cNvPr id="18" name="Google Shape;18;p25"/>
                  <p:cNvGrpSpPr/>
                  <p:nvPr/>
                </p:nvGrpSpPr>
                <p:grpSpPr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cxnSp>
                  <p:nvCxnSpPr>
                    <p:cNvPr id="19" name="Google Shape;19;p25"/>
                    <p:cNvCxnSpPr/>
                    <p:nvPr/>
                  </p:nvCxnSpPr>
                  <p:spPr>
                    <a:xfrm>
                      <a:off x="483" y="144"/>
                      <a:ext cx="0" cy="39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20" name="Google Shape;20;p25"/>
                    <p:cNvCxnSpPr/>
                    <p:nvPr/>
                  </p:nvCxnSpPr>
                  <p:spPr>
                    <a:xfrm>
                      <a:off x="984" y="144"/>
                      <a:ext cx="0" cy="39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21" name="Google Shape;21;p25"/>
                    <p:cNvCxnSpPr/>
                    <p:nvPr/>
                  </p:nvCxnSpPr>
                  <p:spPr>
                    <a:xfrm>
                      <a:off x="984" y="645"/>
                      <a:ext cx="0" cy="39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22" name="Google Shape;22;p25"/>
                    <p:cNvCxnSpPr/>
                    <p:nvPr/>
                  </p:nvCxnSpPr>
                  <p:spPr>
                    <a:xfrm>
                      <a:off x="483" y="645"/>
                      <a:ext cx="0" cy="39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23" name="Google Shape;23;p25"/>
                    <p:cNvCxnSpPr/>
                    <p:nvPr/>
                  </p:nvCxnSpPr>
                  <p:spPr>
                    <a:xfrm rot="10800000">
                      <a:off x="734" y="395"/>
                      <a:ext cx="0" cy="39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24" name="Google Shape;24;p25"/>
                    <p:cNvCxnSpPr/>
                    <p:nvPr/>
                  </p:nvCxnSpPr>
                  <p:spPr>
                    <a:xfrm rot="10800000">
                      <a:off x="1263" y="395"/>
                      <a:ext cx="0" cy="39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25" name="Google Shape;25;p25"/>
                    <p:cNvCxnSpPr/>
                    <p:nvPr/>
                  </p:nvCxnSpPr>
                  <p:spPr>
                    <a:xfrm rot="10800000">
                      <a:off x="1263" y="896"/>
                      <a:ext cx="0" cy="39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26" name="Google Shape;26;p25"/>
                    <p:cNvCxnSpPr/>
                    <p:nvPr/>
                  </p:nvCxnSpPr>
                  <p:spPr>
                    <a:xfrm rot="10800000">
                      <a:off x="734" y="896"/>
                      <a:ext cx="0" cy="39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</p:grpSp>
              <p:grpSp>
                <p:nvGrpSpPr>
                  <p:cNvPr id="27" name="Google Shape;27;p25"/>
                  <p:cNvGrpSpPr/>
                  <p:nvPr/>
                </p:nvGrpSpPr>
                <p:grpSpPr>
                  <a:xfrm>
                    <a:off x="483" y="1166"/>
                    <a:ext cx="975" cy="947"/>
                    <a:chOff x="288" y="528"/>
                    <a:chExt cx="1680" cy="1632"/>
                  </a:xfrm>
                </p:grpSpPr>
                <p:cxnSp>
                  <p:nvCxnSpPr>
                    <p:cNvPr id="28" name="Google Shape;28;p25"/>
                    <p:cNvCxnSpPr/>
                    <p:nvPr/>
                  </p:nvCxnSpPr>
                  <p:spPr>
                    <a:xfrm>
                      <a:off x="288" y="528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29" name="Google Shape;29;p25"/>
                    <p:cNvCxnSpPr/>
                    <p:nvPr/>
                  </p:nvCxnSpPr>
                  <p:spPr>
                    <a:xfrm>
                      <a:off x="1152" y="528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30" name="Google Shape;30;p25"/>
                    <p:cNvCxnSpPr/>
                    <p:nvPr/>
                  </p:nvCxnSpPr>
                  <p:spPr>
                    <a:xfrm>
                      <a:off x="1152" y="1392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31" name="Google Shape;31;p25"/>
                    <p:cNvCxnSpPr/>
                    <p:nvPr/>
                  </p:nvCxnSpPr>
                  <p:spPr>
                    <a:xfrm>
                      <a:off x="288" y="1392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32" name="Google Shape;32;p25"/>
                    <p:cNvCxnSpPr/>
                    <p:nvPr/>
                  </p:nvCxnSpPr>
                  <p:spPr>
                    <a:xfrm rot="10800000">
                      <a:off x="720" y="960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33" name="Google Shape;33;p25"/>
                    <p:cNvCxnSpPr/>
                    <p:nvPr/>
                  </p:nvCxnSpPr>
                  <p:spPr>
                    <a:xfrm rot="10800000">
                      <a:off x="1632" y="960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34" name="Google Shape;34;p25"/>
                    <p:cNvCxnSpPr/>
                    <p:nvPr/>
                  </p:nvCxnSpPr>
                  <p:spPr>
                    <a:xfrm rot="10800000">
                      <a:off x="1632" y="1824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35" name="Google Shape;35;p25"/>
                    <p:cNvCxnSpPr/>
                    <p:nvPr/>
                  </p:nvCxnSpPr>
                  <p:spPr>
                    <a:xfrm rot="10800000">
                      <a:off x="720" y="1824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</p:grpSp>
              <p:grpSp>
                <p:nvGrpSpPr>
                  <p:cNvPr id="36" name="Google Shape;36;p25"/>
                  <p:cNvGrpSpPr/>
                  <p:nvPr/>
                </p:nvGrpSpPr>
                <p:grpSpPr>
                  <a:xfrm>
                    <a:off x="483" y="2187"/>
                    <a:ext cx="975" cy="947"/>
                    <a:chOff x="288" y="528"/>
                    <a:chExt cx="1680" cy="1632"/>
                  </a:xfrm>
                </p:grpSpPr>
                <p:cxnSp>
                  <p:nvCxnSpPr>
                    <p:cNvPr id="37" name="Google Shape;37;p25"/>
                    <p:cNvCxnSpPr/>
                    <p:nvPr/>
                  </p:nvCxnSpPr>
                  <p:spPr>
                    <a:xfrm>
                      <a:off x="288" y="528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38" name="Google Shape;38;p25"/>
                    <p:cNvCxnSpPr/>
                    <p:nvPr/>
                  </p:nvCxnSpPr>
                  <p:spPr>
                    <a:xfrm>
                      <a:off x="1152" y="528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39" name="Google Shape;39;p25"/>
                    <p:cNvCxnSpPr/>
                    <p:nvPr/>
                  </p:nvCxnSpPr>
                  <p:spPr>
                    <a:xfrm>
                      <a:off x="1152" y="1392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40" name="Google Shape;40;p25"/>
                    <p:cNvCxnSpPr/>
                    <p:nvPr/>
                  </p:nvCxnSpPr>
                  <p:spPr>
                    <a:xfrm>
                      <a:off x="288" y="1392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41" name="Google Shape;41;p25"/>
                    <p:cNvCxnSpPr/>
                    <p:nvPr/>
                  </p:nvCxnSpPr>
                  <p:spPr>
                    <a:xfrm rot="10800000">
                      <a:off x="720" y="960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42" name="Google Shape;42;p25"/>
                    <p:cNvCxnSpPr/>
                    <p:nvPr/>
                  </p:nvCxnSpPr>
                  <p:spPr>
                    <a:xfrm rot="10800000">
                      <a:off x="1632" y="960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43" name="Google Shape;43;p25"/>
                    <p:cNvCxnSpPr/>
                    <p:nvPr/>
                  </p:nvCxnSpPr>
                  <p:spPr>
                    <a:xfrm rot="10800000">
                      <a:off x="1632" y="1824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44" name="Google Shape;44;p25"/>
                    <p:cNvCxnSpPr/>
                    <p:nvPr/>
                  </p:nvCxnSpPr>
                  <p:spPr>
                    <a:xfrm rot="10800000">
                      <a:off x="720" y="1824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</p:grpSp>
              <p:grpSp>
                <p:nvGrpSpPr>
                  <p:cNvPr id="45" name="Google Shape;45;p25"/>
                  <p:cNvGrpSpPr/>
                  <p:nvPr/>
                </p:nvGrpSpPr>
                <p:grpSpPr>
                  <a:xfrm>
                    <a:off x="483" y="3209"/>
                    <a:ext cx="975" cy="947"/>
                    <a:chOff x="288" y="528"/>
                    <a:chExt cx="1680" cy="1632"/>
                  </a:xfrm>
                </p:grpSpPr>
                <p:cxnSp>
                  <p:nvCxnSpPr>
                    <p:cNvPr id="46" name="Google Shape;46;p25"/>
                    <p:cNvCxnSpPr/>
                    <p:nvPr/>
                  </p:nvCxnSpPr>
                  <p:spPr>
                    <a:xfrm>
                      <a:off x="288" y="528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47" name="Google Shape;47;p25"/>
                    <p:cNvCxnSpPr/>
                    <p:nvPr/>
                  </p:nvCxnSpPr>
                  <p:spPr>
                    <a:xfrm>
                      <a:off x="1152" y="528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48" name="Google Shape;48;p25"/>
                    <p:cNvCxnSpPr/>
                    <p:nvPr/>
                  </p:nvCxnSpPr>
                  <p:spPr>
                    <a:xfrm>
                      <a:off x="1152" y="1392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49" name="Google Shape;49;p25"/>
                    <p:cNvCxnSpPr/>
                    <p:nvPr/>
                  </p:nvCxnSpPr>
                  <p:spPr>
                    <a:xfrm>
                      <a:off x="288" y="1392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50" name="Google Shape;50;p25"/>
                    <p:cNvCxnSpPr/>
                    <p:nvPr/>
                  </p:nvCxnSpPr>
                  <p:spPr>
                    <a:xfrm rot="10800000">
                      <a:off x="720" y="960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51" name="Google Shape;51;p25"/>
                    <p:cNvCxnSpPr/>
                    <p:nvPr/>
                  </p:nvCxnSpPr>
                  <p:spPr>
                    <a:xfrm rot="10800000">
                      <a:off x="1632" y="960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52" name="Google Shape;52;p25"/>
                    <p:cNvCxnSpPr/>
                    <p:nvPr/>
                  </p:nvCxnSpPr>
                  <p:spPr>
                    <a:xfrm rot="10800000">
                      <a:off x="1632" y="1824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53" name="Google Shape;53;p25"/>
                    <p:cNvCxnSpPr/>
                    <p:nvPr/>
                  </p:nvCxnSpPr>
                  <p:spPr>
                    <a:xfrm rot="10800000">
                      <a:off x="720" y="1824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</p:grpSp>
            </p:grpSp>
            <p:grpSp>
              <p:nvGrpSpPr>
                <p:cNvPr id="54" name="Google Shape;54;p25"/>
                <p:cNvGrpSpPr/>
                <p:nvPr/>
              </p:nvGrpSpPr>
              <p:grpSpPr>
                <a:xfrm>
                  <a:off x="1551" y="144"/>
                  <a:ext cx="975" cy="4012"/>
                  <a:chOff x="1551" y="144"/>
                  <a:chExt cx="975" cy="4012"/>
                </a:xfrm>
              </p:grpSpPr>
              <p:grpSp>
                <p:nvGrpSpPr>
                  <p:cNvPr id="55" name="Google Shape;55;p25"/>
                  <p:cNvGrpSpPr/>
                  <p:nvPr/>
                </p:nvGrpSpPr>
                <p:grpSpPr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cxnSp>
                  <p:nvCxnSpPr>
                    <p:cNvPr id="56" name="Google Shape;56;p25"/>
                    <p:cNvCxnSpPr/>
                    <p:nvPr/>
                  </p:nvCxnSpPr>
                  <p:spPr>
                    <a:xfrm>
                      <a:off x="1551" y="144"/>
                      <a:ext cx="0" cy="39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57" name="Google Shape;57;p25"/>
                    <p:cNvCxnSpPr/>
                    <p:nvPr/>
                  </p:nvCxnSpPr>
                  <p:spPr>
                    <a:xfrm>
                      <a:off x="2052" y="144"/>
                      <a:ext cx="0" cy="39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58" name="Google Shape;58;p25"/>
                    <p:cNvCxnSpPr/>
                    <p:nvPr/>
                  </p:nvCxnSpPr>
                  <p:spPr>
                    <a:xfrm>
                      <a:off x="2052" y="645"/>
                      <a:ext cx="0" cy="39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59" name="Google Shape;59;p25"/>
                    <p:cNvCxnSpPr/>
                    <p:nvPr/>
                  </p:nvCxnSpPr>
                  <p:spPr>
                    <a:xfrm>
                      <a:off x="1551" y="645"/>
                      <a:ext cx="0" cy="39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60" name="Google Shape;60;p25"/>
                    <p:cNvCxnSpPr/>
                    <p:nvPr/>
                  </p:nvCxnSpPr>
                  <p:spPr>
                    <a:xfrm rot="10800000">
                      <a:off x="1802" y="395"/>
                      <a:ext cx="0" cy="39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61" name="Google Shape;61;p25"/>
                    <p:cNvCxnSpPr/>
                    <p:nvPr/>
                  </p:nvCxnSpPr>
                  <p:spPr>
                    <a:xfrm rot="10800000">
                      <a:off x="2331" y="395"/>
                      <a:ext cx="0" cy="39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62" name="Google Shape;62;p25"/>
                    <p:cNvCxnSpPr/>
                    <p:nvPr/>
                  </p:nvCxnSpPr>
                  <p:spPr>
                    <a:xfrm rot="10800000">
                      <a:off x="2331" y="896"/>
                      <a:ext cx="0" cy="39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63" name="Google Shape;63;p25"/>
                    <p:cNvCxnSpPr/>
                    <p:nvPr/>
                  </p:nvCxnSpPr>
                  <p:spPr>
                    <a:xfrm rot="10800000">
                      <a:off x="1802" y="896"/>
                      <a:ext cx="0" cy="39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</p:grpSp>
              <p:grpSp>
                <p:nvGrpSpPr>
                  <p:cNvPr id="64" name="Google Shape;64;p25"/>
                  <p:cNvGrpSpPr/>
                  <p:nvPr/>
                </p:nvGrpSpPr>
                <p:grpSpPr>
                  <a:xfrm>
                    <a:off x="1551" y="1166"/>
                    <a:ext cx="975" cy="947"/>
                    <a:chOff x="288" y="528"/>
                    <a:chExt cx="1680" cy="1632"/>
                  </a:xfrm>
                </p:grpSpPr>
                <p:cxnSp>
                  <p:nvCxnSpPr>
                    <p:cNvPr id="65" name="Google Shape;65;p25"/>
                    <p:cNvCxnSpPr/>
                    <p:nvPr/>
                  </p:nvCxnSpPr>
                  <p:spPr>
                    <a:xfrm>
                      <a:off x="288" y="528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66" name="Google Shape;66;p25"/>
                    <p:cNvCxnSpPr/>
                    <p:nvPr/>
                  </p:nvCxnSpPr>
                  <p:spPr>
                    <a:xfrm>
                      <a:off x="1152" y="528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67" name="Google Shape;67;p25"/>
                    <p:cNvCxnSpPr/>
                    <p:nvPr/>
                  </p:nvCxnSpPr>
                  <p:spPr>
                    <a:xfrm>
                      <a:off x="1152" y="1392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68" name="Google Shape;68;p25"/>
                    <p:cNvCxnSpPr/>
                    <p:nvPr/>
                  </p:nvCxnSpPr>
                  <p:spPr>
                    <a:xfrm>
                      <a:off x="288" y="1392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69" name="Google Shape;69;p25"/>
                    <p:cNvCxnSpPr/>
                    <p:nvPr/>
                  </p:nvCxnSpPr>
                  <p:spPr>
                    <a:xfrm rot="10800000">
                      <a:off x="720" y="960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70" name="Google Shape;70;p25"/>
                    <p:cNvCxnSpPr/>
                    <p:nvPr/>
                  </p:nvCxnSpPr>
                  <p:spPr>
                    <a:xfrm rot="10800000">
                      <a:off x="1632" y="960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71" name="Google Shape;71;p25"/>
                    <p:cNvCxnSpPr/>
                    <p:nvPr/>
                  </p:nvCxnSpPr>
                  <p:spPr>
                    <a:xfrm rot="10800000">
                      <a:off x="1632" y="1824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72" name="Google Shape;72;p25"/>
                    <p:cNvCxnSpPr/>
                    <p:nvPr/>
                  </p:nvCxnSpPr>
                  <p:spPr>
                    <a:xfrm rot="10800000">
                      <a:off x="720" y="1824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</p:grpSp>
              <p:grpSp>
                <p:nvGrpSpPr>
                  <p:cNvPr id="73" name="Google Shape;73;p25"/>
                  <p:cNvGrpSpPr/>
                  <p:nvPr/>
                </p:nvGrpSpPr>
                <p:grpSpPr>
                  <a:xfrm>
                    <a:off x="1551" y="2187"/>
                    <a:ext cx="975" cy="947"/>
                    <a:chOff x="288" y="528"/>
                    <a:chExt cx="1680" cy="1632"/>
                  </a:xfrm>
                </p:grpSpPr>
                <p:cxnSp>
                  <p:nvCxnSpPr>
                    <p:cNvPr id="74" name="Google Shape;74;p25"/>
                    <p:cNvCxnSpPr/>
                    <p:nvPr/>
                  </p:nvCxnSpPr>
                  <p:spPr>
                    <a:xfrm>
                      <a:off x="288" y="528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75" name="Google Shape;75;p25"/>
                    <p:cNvCxnSpPr/>
                    <p:nvPr/>
                  </p:nvCxnSpPr>
                  <p:spPr>
                    <a:xfrm>
                      <a:off x="1152" y="528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76" name="Google Shape;76;p25"/>
                    <p:cNvCxnSpPr/>
                    <p:nvPr/>
                  </p:nvCxnSpPr>
                  <p:spPr>
                    <a:xfrm>
                      <a:off x="1152" y="1392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77" name="Google Shape;77;p25"/>
                    <p:cNvCxnSpPr/>
                    <p:nvPr/>
                  </p:nvCxnSpPr>
                  <p:spPr>
                    <a:xfrm>
                      <a:off x="288" y="1392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78" name="Google Shape;78;p25"/>
                    <p:cNvCxnSpPr/>
                    <p:nvPr/>
                  </p:nvCxnSpPr>
                  <p:spPr>
                    <a:xfrm rot="10800000">
                      <a:off x="720" y="960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79" name="Google Shape;79;p25"/>
                    <p:cNvCxnSpPr/>
                    <p:nvPr/>
                  </p:nvCxnSpPr>
                  <p:spPr>
                    <a:xfrm rot="10800000">
                      <a:off x="1632" y="960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80" name="Google Shape;80;p25"/>
                    <p:cNvCxnSpPr/>
                    <p:nvPr/>
                  </p:nvCxnSpPr>
                  <p:spPr>
                    <a:xfrm rot="10800000">
                      <a:off x="1632" y="1824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81" name="Google Shape;81;p25"/>
                    <p:cNvCxnSpPr/>
                    <p:nvPr/>
                  </p:nvCxnSpPr>
                  <p:spPr>
                    <a:xfrm rot="10800000">
                      <a:off x="720" y="1824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</p:grpSp>
              <p:grpSp>
                <p:nvGrpSpPr>
                  <p:cNvPr id="82" name="Google Shape;82;p25"/>
                  <p:cNvGrpSpPr/>
                  <p:nvPr/>
                </p:nvGrpSpPr>
                <p:grpSpPr>
                  <a:xfrm>
                    <a:off x="1551" y="3209"/>
                    <a:ext cx="975" cy="947"/>
                    <a:chOff x="288" y="528"/>
                    <a:chExt cx="1680" cy="1632"/>
                  </a:xfrm>
                </p:grpSpPr>
                <p:cxnSp>
                  <p:nvCxnSpPr>
                    <p:cNvPr id="83" name="Google Shape;83;p25"/>
                    <p:cNvCxnSpPr/>
                    <p:nvPr/>
                  </p:nvCxnSpPr>
                  <p:spPr>
                    <a:xfrm>
                      <a:off x="288" y="528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84" name="Google Shape;84;p25"/>
                    <p:cNvCxnSpPr/>
                    <p:nvPr/>
                  </p:nvCxnSpPr>
                  <p:spPr>
                    <a:xfrm>
                      <a:off x="1152" y="528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85" name="Google Shape;85;p25"/>
                    <p:cNvCxnSpPr/>
                    <p:nvPr/>
                  </p:nvCxnSpPr>
                  <p:spPr>
                    <a:xfrm>
                      <a:off x="1152" y="1392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86" name="Google Shape;86;p25"/>
                    <p:cNvCxnSpPr/>
                    <p:nvPr/>
                  </p:nvCxnSpPr>
                  <p:spPr>
                    <a:xfrm>
                      <a:off x="288" y="1392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87" name="Google Shape;87;p25"/>
                    <p:cNvCxnSpPr/>
                    <p:nvPr/>
                  </p:nvCxnSpPr>
                  <p:spPr>
                    <a:xfrm rot="10800000">
                      <a:off x="720" y="960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88" name="Google Shape;88;p25"/>
                    <p:cNvCxnSpPr/>
                    <p:nvPr/>
                  </p:nvCxnSpPr>
                  <p:spPr>
                    <a:xfrm rot="10800000">
                      <a:off x="1632" y="960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89" name="Google Shape;89;p25"/>
                    <p:cNvCxnSpPr/>
                    <p:nvPr/>
                  </p:nvCxnSpPr>
                  <p:spPr>
                    <a:xfrm rot="10800000">
                      <a:off x="1632" y="1824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90" name="Google Shape;90;p25"/>
                    <p:cNvCxnSpPr/>
                    <p:nvPr/>
                  </p:nvCxnSpPr>
                  <p:spPr>
                    <a:xfrm rot="10800000">
                      <a:off x="720" y="1824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</p:grpSp>
            </p:grpSp>
            <p:grpSp>
              <p:nvGrpSpPr>
                <p:cNvPr id="91" name="Google Shape;91;p25"/>
                <p:cNvGrpSpPr/>
                <p:nvPr/>
              </p:nvGrpSpPr>
              <p:grpSpPr>
                <a:xfrm>
                  <a:off x="2619" y="144"/>
                  <a:ext cx="975" cy="4012"/>
                  <a:chOff x="2619" y="144"/>
                  <a:chExt cx="975" cy="4012"/>
                </a:xfrm>
              </p:grpSpPr>
              <p:grpSp>
                <p:nvGrpSpPr>
                  <p:cNvPr id="92" name="Google Shape;92;p25"/>
                  <p:cNvGrpSpPr/>
                  <p:nvPr/>
                </p:nvGrpSpPr>
                <p:grpSpPr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cxnSp>
                  <p:nvCxnSpPr>
                    <p:cNvPr id="93" name="Google Shape;93;p25"/>
                    <p:cNvCxnSpPr/>
                    <p:nvPr/>
                  </p:nvCxnSpPr>
                  <p:spPr>
                    <a:xfrm>
                      <a:off x="2619" y="144"/>
                      <a:ext cx="0" cy="39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94" name="Google Shape;94;p25"/>
                    <p:cNvCxnSpPr/>
                    <p:nvPr/>
                  </p:nvCxnSpPr>
                  <p:spPr>
                    <a:xfrm>
                      <a:off x="3120" y="144"/>
                      <a:ext cx="0" cy="39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95" name="Google Shape;95;p25"/>
                    <p:cNvCxnSpPr/>
                    <p:nvPr/>
                  </p:nvCxnSpPr>
                  <p:spPr>
                    <a:xfrm>
                      <a:off x="3120" y="645"/>
                      <a:ext cx="0" cy="39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96" name="Google Shape;96;p25"/>
                    <p:cNvCxnSpPr/>
                    <p:nvPr/>
                  </p:nvCxnSpPr>
                  <p:spPr>
                    <a:xfrm>
                      <a:off x="2619" y="645"/>
                      <a:ext cx="0" cy="39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97" name="Google Shape;97;p25"/>
                    <p:cNvCxnSpPr/>
                    <p:nvPr/>
                  </p:nvCxnSpPr>
                  <p:spPr>
                    <a:xfrm rot="10800000">
                      <a:off x="2870" y="395"/>
                      <a:ext cx="0" cy="39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98" name="Google Shape;98;p25"/>
                    <p:cNvCxnSpPr/>
                    <p:nvPr/>
                  </p:nvCxnSpPr>
                  <p:spPr>
                    <a:xfrm rot="10800000">
                      <a:off x="3399" y="395"/>
                      <a:ext cx="0" cy="39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99" name="Google Shape;99;p25"/>
                    <p:cNvCxnSpPr/>
                    <p:nvPr/>
                  </p:nvCxnSpPr>
                  <p:spPr>
                    <a:xfrm rot="10800000">
                      <a:off x="3399" y="896"/>
                      <a:ext cx="0" cy="39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00" name="Google Shape;100;p25"/>
                    <p:cNvCxnSpPr/>
                    <p:nvPr/>
                  </p:nvCxnSpPr>
                  <p:spPr>
                    <a:xfrm rot="10800000">
                      <a:off x="2870" y="896"/>
                      <a:ext cx="0" cy="39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</p:grpSp>
              <p:grpSp>
                <p:nvGrpSpPr>
                  <p:cNvPr id="101" name="Google Shape;101;p25"/>
                  <p:cNvGrpSpPr/>
                  <p:nvPr/>
                </p:nvGrpSpPr>
                <p:grpSpPr>
                  <a:xfrm>
                    <a:off x="2619" y="1166"/>
                    <a:ext cx="975" cy="947"/>
                    <a:chOff x="288" y="528"/>
                    <a:chExt cx="1680" cy="1632"/>
                  </a:xfrm>
                </p:grpSpPr>
                <p:cxnSp>
                  <p:nvCxnSpPr>
                    <p:cNvPr id="102" name="Google Shape;102;p25"/>
                    <p:cNvCxnSpPr/>
                    <p:nvPr/>
                  </p:nvCxnSpPr>
                  <p:spPr>
                    <a:xfrm>
                      <a:off x="288" y="528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03" name="Google Shape;103;p25"/>
                    <p:cNvCxnSpPr/>
                    <p:nvPr/>
                  </p:nvCxnSpPr>
                  <p:spPr>
                    <a:xfrm>
                      <a:off x="1152" y="528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04" name="Google Shape;104;p25"/>
                    <p:cNvCxnSpPr/>
                    <p:nvPr/>
                  </p:nvCxnSpPr>
                  <p:spPr>
                    <a:xfrm>
                      <a:off x="1152" y="1392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05" name="Google Shape;105;p25"/>
                    <p:cNvCxnSpPr/>
                    <p:nvPr/>
                  </p:nvCxnSpPr>
                  <p:spPr>
                    <a:xfrm>
                      <a:off x="288" y="1392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06" name="Google Shape;106;p25"/>
                    <p:cNvCxnSpPr/>
                    <p:nvPr/>
                  </p:nvCxnSpPr>
                  <p:spPr>
                    <a:xfrm rot="10800000">
                      <a:off x="720" y="960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07" name="Google Shape;107;p25"/>
                    <p:cNvCxnSpPr/>
                    <p:nvPr/>
                  </p:nvCxnSpPr>
                  <p:spPr>
                    <a:xfrm rot="10800000">
                      <a:off x="1632" y="960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08" name="Google Shape;108;p25"/>
                    <p:cNvCxnSpPr/>
                    <p:nvPr/>
                  </p:nvCxnSpPr>
                  <p:spPr>
                    <a:xfrm rot="10800000">
                      <a:off x="1632" y="1824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09" name="Google Shape;109;p25"/>
                    <p:cNvCxnSpPr/>
                    <p:nvPr/>
                  </p:nvCxnSpPr>
                  <p:spPr>
                    <a:xfrm rot="10800000">
                      <a:off x="720" y="1824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</p:grpSp>
              <p:grpSp>
                <p:nvGrpSpPr>
                  <p:cNvPr id="110" name="Google Shape;110;p25"/>
                  <p:cNvGrpSpPr/>
                  <p:nvPr/>
                </p:nvGrpSpPr>
                <p:grpSpPr>
                  <a:xfrm>
                    <a:off x="2619" y="2187"/>
                    <a:ext cx="975" cy="947"/>
                    <a:chOff x="288" y="528"/>
                    <a:chExt cx="1680" cy="1632"/>
                  </a:xfrm>
                </p:grpSpPr>
                <p:cxnSp>
                  <p:nvCxnSpPr>
                    <p:cNvPr id="111" name="Google Shape;111;p25"/>
                    <p:cNvCxnSpPr/>
                    <p:nvPr/>
                  </p:nvCxnSpPr>
                  <p:spPr>
                    <a:xfrm>
                      <a:off x="288" y="528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12" name="Google Shape;112;p25"/>
                    <p:cNvCxnSpPr/>
                    <p:nvPr/>
                  </p:nvCxnSpPr>
                  <p:spPr>
                    <a:xfrm>
                      <a:off x="1152" y="528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13" name="Google Shape;113;p25"/>
                    <p:cNvCxnSpPr/>
                    <p:nvPr/>
                  </p:nvCxnSpPr>
                  <p:spPr>
                    <a:xfrm>
                      <a:off x="1152" y="1392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14" name="Google Shape;114;p25"/>
                    <p:cNvCxnSpPr/>
                    <p:nvPr/>
                  </p:nvCxnSpPr>
                  <p:spPr>
                    <a:xfrm>
                      <a:off x="288" y="1392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15" name="Google Shape;115;p25"/>
                    <p:cNvCxnSpPr/>
                    <p:nvPr/>
                  </p:nvCxnSpPr>
                  <p:spPr>
                    <a:xfrm rot="10800000">
                      <a:off x="720" y="960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16" name="Google Shape;116;p25"/>
                    <p:cNvCxnSpPr/>
                    <p:nvPr/>
                  </p:nvCxnSpPr>
                  <p:spPr>
                    <a:xfrm rot="10800000">
                      <a:off x="1632" y="960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17" name="Google Shape;117;p25"/>
                    <p:cNvCxnSpPr/>
                    <p:nvPr/>
                  </p:nvCxnSpPr>
                  <p:spPr>
                    <a:xfrm rot="10800000">
                      <a:off x="1632" y="1824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18" name="Google Shape;118;p25"/>
                    <p:cNvCxnSpPr/>
                    <p:nvPr/>
                  </p:nvCxnSpPr>
                  <p:spPr>
                    <a:xfrm rot="10800000">
                      <a:off x="720" y="1824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</p:grpSp>
              <p:grpSp>
                <p:nvGrpSpPr>
                  <p:cNvPr id="119" name="Google Shape;119;p25"/>
                  <p:cNvGrpSpPr/>
                  <p:nvPr/>
                </p:nvGrpSpPr>
                <p:grpSpPr>
                  <a:xfrm>
                    <a:off x="2619" y="3209"/>
                    <a:ext cx="975" cy="947"/>
                    <a:chOff x="288" y="528"/>
                    <a:chExt cx="1680" cy="1632"/>
                  </a:xfrm>
                </p:grpSpPr>
                <p:cxnSp>
                  <p:nvCxnSpPr>
                    <p:cNvPr id="120" name="Google Shape;120;p25"/>
                    <p:cNvCxnSpPr/>
                    <p:nvPr/>
                  </p:nvCxnSpPr>
                  <p:spPr>
                    <a:xfrm>
                      <a:off x="288" y="528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21" name="Google Shape;121;p25"/>
                    <p:cNvCxnSpPr/>
                    <p:nvPr/>
                  </p:nvCxnSpPr>
                  <p:spPr>
                    <a:xfrm>
                      <a:off x="1152" y="528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22" name="Google Shape;122;p25"/>
                    <p:cNvCxnSpPr/>
                    <p:nvPr/>
                  </p:nvCxnSpPr>
                  <p:spPr>
                    <a:xfrm>
                      <a:off x="1152" y="1392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23" name="Google Shape;123;p25"/>
                    <p:cNvCxnSpPr/>
                    <p:nvPr/>
                  </p:nvCxnSpPr>
                  <p:spPr>
                    <a:xfrm>
                      <a:off x="288" y="1392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24" name="Google Shape;124;p25"/>
                    <p:cNvCxnSpPr/>
                    <p:nvPr/>
                  </p:nvCxnSpPr>
                  <p:spPr>
                    <a:xfrm rot="10800000">
                      <a:off x="720" y="960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25" name="Google Shape;125;p25"/>
                    <p:cNvCxnSpPr/>
                    <p:nvPr/>
                  </p:nvCxnSpPr>
                  <p:spPr>
                    <a:xfrm rot="10800000">
                      <a:off x="1632" y="960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26" name="Google Shape;126;p25"/>
                    <p:cNvCxnSpPr/>
                    <p:nvPr/>
                  </p:nvCxnSpPr>
                  <p:spPr>
                    <a:xfrm rot="10800000">
                      <a:off x="1632" y="1824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27" name="Google Shape;127;p25"/>
                    <p:cNvCxnSpPr/>
                    <p:nvPr/>
                  </p:nvCxnSpPr>
                  <p:spPr>
                    <a:xfrm rot="10800000">
                      <a:off x="720" y="1824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</p:grpSp>
            </p:grpSp>
            <p:grpSp>
              <p:nvGrpSpPr>
                <p:cNvPr id="128" name="Google Shape;128;p25"/>
                <p:cNvGrpSpPr/>
                <p:nvPr/>
              </p:nvGrpSpPr>
              <p:grpSpPr>
                <a:xfrm>
                  <a:off x="3687" y="144"/>
                  <a:ext cx="975" cy="4012"/>
                  <a:chOff x="3687" y="144"/>
                  <a:chExt cx="975" cy="4012"/>
                </a:xfrm>
              </p:grpSpPr>
              <p:grpSp>
                <p:nvGrpSpPr>
                  <p:cNvPr id="129" name="Google Shape;129;p25"/>
                  <p:cNvGrpSpPr/>
                  <p:nvPr/>
                </p:nvGrpSpPr>
                <p:grpSpPr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cxnSp>
                  <p:nvCxnSpPr>
                    <p:cNvPr id="130" name="Google Shape;130;p25"/>
                    <p:cNvCxnSpPr/>
                    <p:nvPr/>
                  </p:nvCxnSpPr>
                  <p:spPr>
                    <a:xfrm>
                      <a:off x="3687" y="144"/>
                      <a:ext cx="0" cy="39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31" name="Google Shape;131;p25"/>
                    <p:cNvCxnSpPr/>
                    <p:nvPr/>
                  </p:nvCxnSpPr>
                  <p:spPr>
                    <a:xfrm>
                      <a:off x="4188" y="144"/>
                      <a:ext cx="0" cy="39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32" name="Google Shape;132;p25"/>
                    <p:cNvCxnSpPr/>
                    <p:nvPr/>
                  </p:nvCxnSpPr>
                  <p:spPr>
                    <a:xfrm>
                      <a:off x="4188" y="645"/>
                      <a:ext cx="0" cy="39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33" name="Google Shape;133;p25"/>
                    <p:cNvCxnSpPr/>
                    <p:nvPr/>
                  </p:nvCxnSpPr>
                  <p:spPr>
                    <a:xfrm>
                      <a:off x="3687" y="645"/>
                      <a:ext cx="0" cy="39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34" name="Google Shape;134;p25"/>
                    <p:cNvCxnSpPr/>
                    <p:nvPr/>
                  </p:nvCxnSpPr>
                  <p:spPr>
                    <a:xfrm rot="10800000">
                      <a:off x="3938" y="395"/>
                      <a:ext cx="0" cy="39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35" name="Google Shape;135;p25"/>
                    <p:cNvCxnSpPr/>
                    <p:nvPr/>
                  </p:nvCxnSpPr>
                  <p:spPr>
                    <a:xfrm rot="10800000">
                      <a:off x="4467" y="395"/>
                      <a:ext cx="0" cy="39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36" name="Google Shape;136;p25"/>
                    <p:cNvCxnSpPr/>
                    <p:nvPr/>
                  </p:nvCxnSpPr>
                  <p:spPr>
                    <a:xfrm rot="10800000">
                      <a:off x="4467" y="896"/>
                      <a:ext cx="0" cy="39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37" name="Google Shape;137;p25"/>
                    <p:cNvCxnSpPr/>
                    <p:nvPr/>
                  </p:nvCxnSpPr>
                  <p:spPr>
                    <a:xfrm rot="10800000">
                      <a:off x="3938" y="896"/>
                      <a:ext cx="0" cy="39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</p:grpSp>
              <p:grpSp>
                <p:nvGrpSpPr>
                  <p:cNvPr id="138" name="Google Shape;138;p25"/>
                  <p:cNvGrpSpPr/>
                  <p:nvPr/>
                </p:nvGrpSpPr>
                <p:grpSpPr>
                  <a:xfrm>
                    <a:off x="3687" y="1166"/>
                    <a:ext cx="975" cy="947"/>
                    <a:chOff x="288" y="528"/>
                    <a:chExt cx="1680" cy="1632"/>
                  </a:xfrm>
                </p:grpSpPr>
                <p:cxnSp>
                  <p:nvCxnSpPr>
                    <p:cNvPr id="139" name="Google Shape;139;p25"/>
                    <p:cNvCxnSpPr/>
                    <p:nvPr/>
                  </p:nvCxnSpPr>
                  <p:spPr>
                    <a:xfrm>
                      <a:off x="288" y="528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40" name="Google Shape;140;p25"/>
                    <p:cNvCxnSpPr/>
                    <p:nvPr/>
                  </p:nvCxnSpPr>
                  <p:spPr>
                    <a:xfrm>
                      <a:off x="1152" y="528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41" name="Google Shape;141;p25"/>
                    <p:cNvCxnSpPr/>
                    <p:nvPr/>
                  </p:nvCxnSpPr>
                  <p:spPr>
                    <a:xfrm>
                      <a:off x="1152" y="1392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42" name="Google Shape;142;p25"/>
                    <p:cNvCxnSpPr/>
                    <p:nvPr/>
                  </p:nvCxnSpPr>
                  <p:spPr>
                    <a:xfrm>
                      <a:off x="288" y="1392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43" name="Google Shape;143;p25"/>
                    <p:cNvCxnSpPr/>
                    <p:nvPr/>
                  </p:nvCxnSpPr>
                  <p:spPr>
                    <a:xfrm rot="10800000">
                      <a:off x="720" y="960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44" name="Google Shape;144;p25"/>
                    <p:cNvCxnSpPr/>
                    <p:nvPr/>
                  </p:nvCxnSpPr>
                  <p:spPr>
                    <a:xfrm rot="10800000">
                      <a:off x="1632" y="960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45" name="Google Shape;145;p25"/>
                    <p:cNvCxnSpPr/>
                    <p:nvPr/>
                  </p:nvCxnSpPr>
                  <p:spPr>
                    <a:xfrm rot="10800000">
                      <a:off x="1632" y="1824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46" name="Google Shape;146;p25"/>
                    <p:cNvCxnSpPr/>
                    <p:nvPr/>
                  </p:nvCxnSpPr>
                  <p:spPr>
                    <a:xfrm rot="10800000">
                      <a:off x="720" y="1824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</p:grpSp>
              <p:grpSp>
                <p:nvGrpSpPr>
                  <p:cNvPr id="147" name="Google Shape;147;p25"/>
                  <p:cNvGrpSpPr/>
                  <p:nvPr/>
                </p:nvGrpSpPr>
                <p:grpSpPr>
                  <a:xfrm>
                    <a:off x="3687" y="2187"/>
                    <a:ext cx="975" cy="947"/>
                    <a:chOff x="288" y="528"/>
                    <a:chExt cx="1680" cy="1632"/>
                  </a:xfrm>
                </p:grpSpPr>
                <p:cxnSp>
                  <p:nvCxnSpPr>
                    <p:cNvPr id="148" name="Google Shape;148;p25"/>
                    <p:cNvCxnSpPr/>
                    <p:nvPr/>
                  </p:nvCxnSpPr>
                  <p:spPr>
                    <a:xfrm>
                      <a:off x="288" y="528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49" name="Google Shape;149;p25"/>
                    <p:cNvCxnSpPr/>
                    <p:nvPr/>
                  </p:nvCxnSpPr>
                  <p:spPr>
                    <a:xfrm>
                      <a:off x="1152" y="528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50" name="Google Shape;150;p25"/>
                    <p:cNvCxnSpPr/>
                    <p:nvPr/>
                  </p:nvCxnSpPr>
                  <p:spPr>
                    <a:xfrm>
                      <a:off x="1152" y="1392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51" name="Google Shape;151;p25"/>
                    <p:cNvCxnSpPr/>
                    <p:nvPr/>
                  </p:nvCxnSpPr>
                  <p:spPr>
                    <a:xfrm>
                      <a:off x="288" y="1392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52" name="Google Shape;152;p25"/>
                    <p:cNvCxnSpPr/>
                    <p:nvPr/>
                  </p:nvCxnSpPr>
                  <p:spPr>
                    <a:xfrm rot="10800000">
                      <a:off x="720" y="960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53" name="Google Shape;153;p25"/>
                    <p:cNvCxnSpPr/>
                    <p:nvPr/>
                  </p:nvCxnSpPr>
                  <p:spPr>
                    <a:xfrm rot="10800000">
                      <a:off x="1632" y="960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54" name="Google Shape;154;p25"/>
                    <p:cNvCxnSpPr/>
                    <p:nvPr/>
                  </p:nvCxnSpPr>
                  <p:spPr>
                    <a:xfrm rot="10800000">
                      <a:off x="1632" y="1824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55" name="Google Shape;155;p25"/>
                    <p:cNvCxnSpPr/>
                    <p:nvPr/>
                  </p:nvCxnSpPr>
                  <p:spPr>
                    <a:xfrm rot="10800000">
                      <a:off x="720" y="1824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</p:grpSp>
              <p:grpSp>
                <p:nvGrpSpPr>
                  <p:cNvPr id="156" name="Google Shape;156;p25"/>
                  <p:cNvGrpSpPr/>
                  <p:nvPr/>
                </p:nvGrpSpPr>
                <p:grpSpPr>
                  <a:xfrm>
                    <a:off x="3687" y="3209"/>
                    <a:ext cx="975" cy="947"/>
                    <a:chOff x="288" y="528"/>
                    <a:chExt cx="1680" cy="1632"/>
                  </a:xfrm>
                </p:grpSpPr>
                <p:cxnSp>
                  <p:nvCxnSpPr>
                    <p:cNvPr id="157" name="Google Shape;157;p25"/>
                    <p:cNvCxnSpPr/>
                    <p:nvPr/>
                  </p:nvCxnSpPr>
                  <p:spPr>
                    <a:xfrm>
                      <a:off x="288" y="528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58" name="Google Shape;158;p25"/>
                    <p:cNvCxnSpPr/>
                    <p:nvPr/>
                  </p:nvCxnSpPr>
                  <p:spPr>
                    <a:xfrm>
                      <a:off x="1152" y="528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59" name="Google Shape;159;p25"/>
                    <p:cNvCxnSpPr/>
                    <p:nvPr/>
                  </p:nvCxnSpPr>
                  <p:spPr>
                    <a:xfrm>
                      <a:off x="1152" y="1392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60" name="Google Shape;160;p25"/>
                    <p:cNvCxnSpPr/>
                    <p:nvPr/>
                  </p:nvCxnSpPr>
                  <p:spPr>
                    <a:xfrm>
                      <a:off x="288" y="1392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61" name="Google Shape;161;p25"/>
                    <p:cNvCxnSpPr/>
                    <p:nvPr/>
                  </p:nvCxnSpPr>
                  <p:spPr>
                    <a:xfrm rot="10800000">
                      <a:off x="720" y="960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62" name="Google Shape;162;p25"/>
                    <p:cNvCxnSpPr/>
                    <p:nvPr/>
                  </p:nvCxnSpPr>
                  <p:spPr>
                    <a:xfrm rot="10800000">
                      <a:off x="1632" y="960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63" name="Google Shape;163;p25"/>
                    <p:cNvCxnSpPr/>
                    <p:nvPr/>
                  </p:nvCxnSpPr>
                  <p:spPr>
                    <a:xfrm rot="10800000">
                      <a:off x="1632" y="1824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64" name="Google Shape;164;p25"/>
                    <p:cNvCxnSpPr/>
                    <p:nvPr/>
                  </p:nvCxnSpPr>
                  <p:spPr>
                    <a:xfrm rot="10800000">
                      <a:off x="720" y="1824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</p:grpSp>
            </p:grpSp>
            <p:grpSp>
              <p:nvGrpSpPr>
                <p:cNvPr id="165" name="Google Shape;165;p25"/>
                <p:cNvGrpSpPr/>
                <p:nvPr/>
              </p:nvGrpSpPr>
              <p:grpSpPr>
                <a:xfrm>
                  <a:off x="4755" y="144"/>
                  <a:ext cx="975" cy="4012"/>
                  <a:chOff x="4755" y="144"/>
                  <a:chExt cx="975" cy="4012"/>
                </a:xfrm>
              </p:grpSpPr>
              <p:grpSp>
                <p:nvGrpSpPr>
                  <p:cNvPr id="166" name="Google Shape;166;p25"/>
                  <p:cNvGrpSpPr/>
                  <p:nvPr/>
                </p:nvGrpSpPr>
                <p:grpSpPr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cxnSp>
                  <p:nvCxnSpPr>
                    <p:cNvPr id="167" name="Google Shape;167;p25"/>
                    <p:cNvCxnSpPr/>
                    <p:nvPr/>
                  </p:nvCxnSpPr>
                  <p:spPr>
                    <a:xfrm>
                      <a:off x="4755" y="144"/>
                      <a:ext cx="0" cy="39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68" name="Google Shape;168;p25"/>
                    <p:cNvCxnSpPr/>
                    <p:nvPr/>
                  </p:nvCxnSpPr>
                  <p:spPr>
                    <a:xfrm>
                      <a:off x="5256" y="144"/>
                      <a:ext cx="0" cy="39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69" name="Google Shape;169;p25"/>
                    <p:cNvCxnSpPr/>
                    <p:nvPr/>
                  </p:nvCxnSpPr>
                  <p:spPr>
                    <a:xfrm>
                      <a:off x="5256" y="645"/>
                      <a:ext cx="0" cy="39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70" name="Google Shape;170;p25"/>
                    <p:cNvCxnSpPr/>
                    <p:nvPr/>
                  </p:nvCxnSpPr>
                  <p:spPr>
                    <a:xfrm>
                      <a:off x="4755" y="645"/>
                      <a:ext cx="0" cy="39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71" name="Google Shape;171;p25"/>
                    <p:cNvCxnSpPr/>
                    <p:nvPr/>
                  </p:nvCxnSpPr>
                  <p:spPr>
                    <a:xfrm rot="10800000">
                      <a:off x="5006" y="395"/>
                      <a:ext cx="0" cy="39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72" name="Google Shape;172;p25"/>
                    <p:cNvCxnSpPr/>
                    <p:nvPr/>
                  </p:nvCxnSpPr>
                  <p:spPr>
                    <a:xfrm rot="10800000">
                      <a:off x="5535" y="395"/>
                      <a:ext cx="0" cy="39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73" name="Google Shape;173;p25"/>
                    <p:cNvCxnSpPr/>
                    <p:nvPr/>
                  </p:nvCxnSpPr>
                  <p:spPr>
                    <a:xfrm rot="10800000">
                      <a:off x="5535" y="896"/>
                      <a:ext cx="0" cy="39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74" name="Google Shape;174;p25"/>
                    <p:cNvCxnSpPr/>
                    <p:nvPr/>
                  </p:nvCxnSpPr>
                  <p:spPr>
                    <a:xfrm rot="10800000">
                      <a:off x="5006" y="896"/>
                      <a:ext cx="0" cy="39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</p:grpSp>
              <p:grpSp>
                <p:nvGrpSpPr>
                  <p:cNvPr id="175" name="Google Shape;175;p25"/>
                  <p:cNvGrpSpPr/>
                  <p:nvPr/>
                </p:nvGrpSpPr>
                <p:grpSpPr>
                  <a:xfrm>
                    <a:off x="4755" y="1166"/>
                    <a:ext cx="975" cy="947"/>
                    <a:chOff x="288" y="528"/>
                    <a:chExt cx="1680" cy="1632"/>
                  </a:xfrm>
                </p:grpSpPr>
                <p:cxnSp>
                  <p:nvCxnSpPr>
                    <p:cNvPr id="176" name="Google Shape;176;p25"/>
                    <p:cNvCxnSpPr/>
                    <p:nvPr/>
                  </p:nvCxnSpPr>
                  <p:spPr>
                    <a:xfrm>
                      <a:off x="288" y="528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77" name="Google Shape;177;p25"/>
                    <p:cNvCxnSpPr/>
                    <p:nvPr/>
                  </p:nvCxnSpPr>
                  <p:spPr>
                    <a:xfrm>
                      <a:off x="1152" y="528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78" name="Google Shape;178;p25"/>
                    <p:cNvCxnSpPr/>
                    <p:nvPr/>
                  </p:nvCxnSpPr>
                  <p:spPr>
                    <a:xfrm>
                      <a:off x="1152" y="1392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79" name="Google Shape;179;p25"/>
                    <p:cNvCxnSpPr/>
                    <p:nvPr/>
                  </p:nvCxnSpPr>
                  <p:spPr>
                    <a:xfrm>
                      <a:off x="288" y="1392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80" name="Google Shape;180;p25"/>
                    <p:cNvCxnSpPr/>
                    <p:nvPr/>
                  </p:nvCxnSpPr>
                  <p:spPr>
                    <a:xfrm rot="10800000">
                      <a:off x="720" y="960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81" name="Google Shape;181;p25"/>
                    <p:cNvCxnSpPr/>
                    <p:nvPr/>
                  </p:nvCxnSpPr>
                  <p:spPr>
                    <a:xfrm rot="10800000">
                      <a:off x="1632" y="960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82" name="Google Shape;182;p25"/>
                    <p:cNvCxnSpPr/>
                    <p:nvPr/>
                  </p:nvCxnSpPr>
                  <p:spPr>
                    <a:xfrm rot="10800000">
                      <a:off x="1632" y="1824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83" name="Google Shape;183;p25"/>
                    <p:cNvCxnSpPr/>
                    <p:nvPr/>
                  </p:nvCxnSpPr>
                  <p:spPr>
                    <a:xfrm rot="10800000">
                      <a:off x="720" y="1824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</p:grpSp>
              <p:grpSp>
                <p:nvGrpSpPr>
                  <p:cNvPr id="184" name="Google Shape;184;p25"/>
                  <p:cNvGrpSpPr/>
                  <p:nvPr/>
                </p:nvGrpSpPr>
                <p:grpSpPr>
                  <a:xfrm>
                    <a:off x="4755" y="2187"/>
                    <a:ext cx="975" cy="947"/>
                    <a:chOff x="288" y="528"/>
                    <a:chExt cx="1680" cy="1632"/>
                  </a:xfrm>
                </p:grpSpPr>
                <p:cxnSp>
                  <p:nvCxnSpPr>
                    <p:cNvPr id="185" name="Google Shape;185;p25"/>
                    <p:cNvCxnSpPr/>
                    <p:nvPr/>
                  </p:nvCxnSpPr>
                  <p:spPr>
                    <a:xfrm>
                      <a:off x="288" y="528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86" name="Google Shape;186;p25"/>
                    <p:cNvCxnSpPr/>
                    <p:nvPr/>
                  </p:nvCxnSpPr>
                  <p:spPr>
                    <a:xfrm>
                      <a:off x="1152" y="528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87" name="Google Shape;187;p25"/>
                    <p:cNvCxnSpPr/>
                    <p:nvPr/>
                  </p:nvCxnSpPr>
                  <p:spPr>
                    <a:xfrm>
                      <a:off x="1152" y="1392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88" name="Google Shape;188;p25"/>
                    <p:cNvCxnSpPr/>
                    <p:nvPr/>
                  </p:nvCxnSpPr>
                  <p:spPr>
                    <a:xfrm>
                      <a:off x="288" y="1392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89" name="Google Shape;189;p25"/>
                    <p:cNvCxnSpPr/>
                    <p:nvPr/>
                  </p:nvCxnSpPr>
                  <p:spPr>
                    <a:xfrm rot="10800000">
                      <a:off x="720" y="960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90" name="Google Shape;190;p25"/>
                    <p:cNvCxnSpPr/>
                    <p:nvPr/>
                  </p:nvCxnSpPr>
                  <p:spPr>
                    <a:xfrm rot="10800000">
                      <a:off x="1632" y="960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91" name="Google Shape;191;p25"/>
                    <p:cNvCxnSpPr/>
                    <p:nvPr/>
                  </p:nvCxnSpPr>
                  <p:spPr>
                    <a:xfrm rot="10800000">
                      <a:off x="1632" y="1824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92" name="Google Shape;192;p25"/>
                    <p:cNvCxnSpPr/>
                    <p:nvPr/>
                  </p:nvCxnSpPr>
                  <p:spPr>
                    <a:xfrm rot="10800000">
                      <a:off x="720" y="1824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</p:grpSp>
              <p:grpSp>
                <p:nvGrpSpPr>
                  <p:cNvPr id="193" name="Google Shape;193;p25"/>
                  <p:cNvGrpSpPr/>
                  <p:nvPr/>
                </p:nvGrpSpPr>
                <p:grpSpPr>
                  <a:xfrm>
                    <a:off x="4755" y="3209"/>
                    <a:ext cx="975" cy="947"/>
                    <a:chOff x="288" y="528"/>
                    <a:chExt cx="1680" cy="1632"/>
                  </a:xfrm>
                </p:grpSpPr>
                <p:cxnSp>
                  <p:nvCxnSpPr>
                    <p:cNvPr id="194" name="Google Shape;194;p25"/>
                    <p:cNvCxnSpPr/>
                    <p:nvPr/>
                  </p:nvCxnSpPr>
                  <p:spPr>
                    <a:xfrm>
                      <a:off x="288" y="528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95" name="Google Shape;195;p25"/>
                    <p:cNvCxnSpPr/>
                    <p:nvPr/>
                  </p:nvCxnSpPr>
                  <p:spPr>
                    <a:xfrm>
                      <a:off x="1152" y="528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96" name="Google Shape;196;p25"/>
                    <p:cNvCxnSpPr/>
                    <p:nvPr/>
                  </p:nvCxnSpPr>
                  <p:spPr>
                    <a:xfrm>
                      <a:off x="1152" y="1392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97" name="Google Shape;197;p25"/>
                    <p:cNvCxnSpPr/>
                    <p:nvPr/>
                  </p:nvCxnSpPr>
                  <p:spPr>
                    <a:xfrm>
                      <a:off x="288" y="1392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98" name="Google Shape;198;p25"/>
                    <p:cNvCxnSpPr/>
                    <p:nvPr/>
                  </p:nvCxnSpPr>
                  <p:spPr>
                    <a:xfrm rot="10800000">
                      <a:off x="720" y="960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199" name="Google Shape;199;p25"/>
                    <p:cNvCxnSpPr/>
                    <p:nvPr/>
                  </p:nvCxnSpPr>
                  <p:spPr>
                    <a:xfrm rot="10800000">
                      <a:off x="1632" y="960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200" name="Google Shape;200;p25"/>
                    <p:cNvCxnSpPr/>
                    <p:nvPr/>
                  </p:nvCxnSpPr>
                  <p:spPr>
                    <a:xfrm rot="10800000">
                      <a:off x="1632" y="1824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201" name="Google Shape;201;p25"/>
                    <p:cNvCxnSpPr/>
                    <p:nvPr/>
                  </p:nvCxnSpPr>
                  <p:spPr>
                    <a:xfrm rot="10800000">
                      <a:off x="720" y="1824"/>
                      <a:ext cx="0" cy="672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chemeClr val="lt2"/>
                      </a:solidFill>
                      <a:prstDash val="solid"/>
                      <a:miter lim="800000"/>
                      <a:headEnd len="med" w="med" type="none"/>
                      <a:tailEnd len="med" w="med" type="none"/>
                    </a:ln>
                  </p:spPr>
                </p:cxnSp>
              </p:grpSp>
            </p:grpSp>
          </p:grpSp>
          <p:grpSp>
            <p:nvGrpSpPr>
              <p:cNvPr id="202" name="Google Shape;202;p25"/>
              <p:cNvGrpSpPr/>
              <p:nvPr/>
            </p:nvGrpSpPr>
            <p:grpSpPr>
              <a:xfrm>
                <a:off x="3" y="68"/>
                <a:ext cx="5730" cy="0"/>
                <a:chOff x="3" y="68"/>
                <a:chExt cx="5730" cy="0"/>
              </a:xfrm>
            </p:grpSpPr>
            <p:cxnSp>
              <p:nvCxnSpPr>
                <p:cNvPr id="203" name="Google Shape;203;p25"/>
                <p:cNvCxnSpPr/>
                <p:nvPr/>
              </p:nvCxnSpPr>
              <p:spPr>
                <a:xfrm rot="10800000">
                  <a:off x="198" y="-127"/>
                  <a:ext cx="0" cy="39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2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04" name="Google Shape;204;p25"/>
                <p:cNvCxnSpPr/>
                <p:nvPr/>
              </p:nvCxnSpPr>
              <p:spPr>
                <a:xfrm rot="10800000">
                  <a:off x="737" y="-127"/>
                  <a:ext cx="0" cy="39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2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05" name="Google Shape;205;p25"/>
                <p:cNvCxnSpPr/>
                <p:nvPr/>
              </p:nvCxnSpPr>
              <p:spPr>
                <a:xfrm rot="10800000">
                  <a:off x="1266" y="-127"/>
                  <a:ext cx="0" cy="39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2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06" name="Google Shape;206;p25"/>
                <p:cNvCxnSpPr/>
                <p:nvPr/>
              </p:nvCxnSpPr>
              <p:spPr>
                <a:xfrm rot="10800000">
                  <a:off x="1805" y="-127"/>
                  <a:ext cx="0" cy="39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2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07" name="Google Shape;207;p25"/>
                <p:cNvCxnSpPr/>
                <p:nvPr/>
              </p:nvCxnSpPr>
              <p:spPr>
                <a:xfrm rot="10800000">
                  <a:off x="2334" y="-127"/>
                  <a:ext cx="0" cy="39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2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08" name="Google Shape;208;p25"/>
                <p:cNvCxnSpPr/>
                <p:nvPr/>
              </p:nvCxnSpPr>
              <p:spPr>
                <a:xfrm rot="10800000">
                  <a:off x="2873" y="-127"/>
                  <a:ext cx="0" cy="39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2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09" name="Google Shape;209;p25"/>
                <p:cNvCxnSpPr/>
                <p:nvPr/>
              </p:nvCxnSpPr>
              <p:spPr>
                <a:xfrm rot="10800000">
                  <a:off x="3402" y="-127"/>
                  <a:ext cx="0" cy="39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2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10" name="Google Shape;210;p25"/>
                <p:cNvCxnSpPr/>
                <p:nvPr/>
              </p:nvCxnSpPr>
              <p:spPr>
                <a:xfrm rot="10800000">
                  <a:off x="3941" y="-127"/>
                  <a:ext cx="0" cy="39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2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11" name="Google Shape;211;p25"/>
                <p:cNvCxnSpPr/>
                <p:nvPr/>
              </p:nvCxnSpPr>
              <p:spPr>
                <a:xfrm rot="10800000">
                  <a:off x="4470" y="-127"/>
                  <a:ext cx="0" cy="39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2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12" name="Google Shape;212;p25"/>
                <p:cNvCxnSpPr/>
                <p:nvPr/>
              </p:nvCxnSpPr>
              <p:spPr>
                <a:xfrm rot="10800000">
                  <a:off x="5009" y="-127"/>
                  <a:ext cx="0" cy="39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2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13" name="Google Shape;213;p25"/>
                <p:cNvCxnSpPr/>
                <p:nvPr/>
              </p:nvCxnSpPr>
              <p:spPr>
                <a:xfrm rot="10800000">
                  <a:off x="5538" y="-127"/>
                  <a:ext cx="0" cy="39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2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214" name="Google Shape;214;p25"/>
            <p:cNvGrpSpPr/>
            <p:nvPr/>
          </p:nvGrpSpPr>
          <p:grpSpPr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215" name="Google Shape;215;p25"/>
              <p:cNvSpPr txBox="1"/>
              <p:nvPr/>
            </p:nvSpPr>
            <p:spPr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25"/>
              <p:cNvSpPr txBox="1"/>
              <p:nvPr/>
            </p:nvSpPr>
            <p:spPr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25"/>
              <p:cNvSpPr txBox="1"/>
              <p:nvPr/>
            </p:nvSpPr>
            <p:spPr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25"/>
              <p:cNvSpPr txBox="1"/>
              <p:nvPr/>
            </p:nvSpPr>
            <p:spPr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25"/>
              <p:cNvSpPr txBox="1"/>
              <p:nvPr/>
            </p:nvSpPr>
            <p:spPr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" name="Google Shape;220;p25"/>
            <p:cNvGrpSpPr/>
            <p:nvPr/>
          </p:nvGrpSpPr>
          <p:grpSpPr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221" name="Google Shape;221;p25"/>
              <p:cNvGrpSpPr/>
              <p:nvPr/>
            </p:nvGrpSpPr>
            <p:grpSpPr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222" name="Google Shape;222;p25"/>
                <p:cNvSpPr txBox="1"/>
                <p:nvPr/>
              </p:nvSpPr>
              <p:spPr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" name="Google Shape;223;p25"/>
                <p:cNvSpPr txBox="1"/>
                <p:nvPr/>
              </p:nvSpPr>
              <p:spPr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4" name="Google Shape;224;p25"/>
              <p:cNvGrpSpPr/>
              <p:nvPr/>
            </p:nvGrpSpPr>
            <p:grpSpPr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25" name="Google Shape;225;p25"/>
                <p:cNvSpPr txBox="1"/>
                <p:nvPr/>
              </p:nvSpPr>
              <p:spPr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" name="Google Shape;226;p25"/>
                <p:cNvSpPr txBox="1"/>
                <p:nvPr/>
              </p:nvSpPr>
              <p:spPr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7" name="Google Shape;227;p25"/>
              <p:cNvGrpSpPr/>
              <p:nvPr/>
            </p:nvGrpSpPr>
            <p:grpSpPr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28" name="Google Shape;228;p25"/>
                <p:cNvSpPr txBox="1"/>
                <p:nvPr/>
              </p:nvSpPr>
              <p:spPr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" name="Google Shape;229;p25"/>
                <p:cNvSpPr txBox="1"/>
                <p:nvPr/>
              </p:nvSpPr>
              <p:spPr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30" name="Google Shape;230;p25"/>
              <p:cNvGrpSpPr/>
              <p:nvPr/>
            </p:nvGrpSpPr>
            <p:grpSpPr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31" name="Google Shape;231;p25"/>
                <p:cNvSpPr txBox="1"/>
                <p:nvPr/>
              </p:nvSpPr>
              <p:spPr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" name="Google Shape;232;p25"/>
                <p:cNvSpPr txBox="1"/>
                <p:nvPr/>
              </p:nvSpPr>
              <p:spPr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33" name="Google Shape;233;p25"/>
              <p:cNvGrpSpPr/>
              <p:nvPr/>
            </p:nvGrpSpPr>
            <p:grpSpPr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34" name="Google Shape;234;p25"/>
                <p:cNvSpPr txBox="1"/>
                <p:nvPr/>
              </p:nvSpPr>
              <p:spPr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235;p25"/>
                <p:cNvSpPr txBox="1"/>
                <p:nvPr/>
              </p:nvSpPr>
              <p:spPr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36" name="Google Shape;236;p25"/>
              <p:cNvGrpSpPr/>
              <p:nvPr/>
            </p:nvGrpSpPr>
            <p:grpSpPr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37" name="Google Shape;237;p25"/>
                <p:cNvSpPr txBox="1"/>
                <p:nvPr/>
              </p:nvSpPr>
              <p:spPr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" name="Google Shape;238;p25"/>
                <p:cNvSpPr txBox="1"/>
                <p:nvPr/>
              </p:nvSpPr>
              <p:spPr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39" name="Google Shape;239;p25"/>
              <p:cNvGrpSpPr/>
              <p:nvPr/>
            </p:nvGrpSpPr>
            <p:grpSpPr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240" name="Google Shape;240;p25"/>
                <p:cNvSpPr txBox="1"/>
                <p:nvPr/>
              </p:nvSpPr>
              <p:spPr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" name="Google Shape;241;p25"/>
                <p:cNvSpPr txBox="1"/>
                <p:nvPr/>
              </p:nvSpPr>
              <p:spPr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42" name="Google Shape;242;p25"/>
              <p:cNvGrpSpPr/>
              <p:nvPr/>
            </p:nvGrpSpPr>
            <p:grpSpPr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243" name="Google Shape;243;p25"/>
                <p:cNvSpPr txBox="1"/>
                <p:nvPr/>
              </p:nvSpPr>
              <p:spPr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" name="Google Shape;244;p25"/>
                <p:cNvSpPr txBox="1"/>
                <p:nvPr/>
              </p:nvSpPr>
              <p:spPr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pic>
          <p:nvPicPr>
            <p:cNvPr descr="Posbul1a" id="245" name="Google Shape;245;p25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2784" y="2112"/>
              <a:ext cx="198" cy="1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6" name="Google Shape;246;p2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7" name="Google Shape;247;p25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8" name="Google Shape;248;p2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9" name="Google Shape;249;p2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0" name="Google Shape;250;p2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27"/>
          <p:cNvGrpSpPr/>
          <p:nvPr/>
        </p:nvGrpSpPr>
        <p:grpSpPr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259" name="Google Shape;259;p27"/>
            <p:cNvGrpSpPr/>
            <p:nvPr/>
          </p:nvGrpSpPr>
          <p:grpSpPr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260" name="Google Shape;260;p27"/>
              <p:cNvGrpSpPr/>
              <p:nvPr/>
            </p:nvGrpSpPr>
            <p:grpSpPr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261" name="Google Shape;261;p27"/>
                <p:cNvSpPr txBox="1"/>
                <p:nvPr/>
              </p:nvSpPr>
              <p:spPr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262;p27"/>
                <p:cNvSpPr txBox="1"/>
                <p:nvPr/>
              </p:nvSpPr>
              <p:spPr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263;p27"/>
                <p:cNvSpPr txBox="1"/>
                <p:nvPr/>
              </p:nvSpPr>
              <p:spPr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264;p27"/>
                <p:cNvSpPr txBox="1"/>
                <p:nvPr/>
              </p:nvSpPr>
              <p:spPr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265;p27"/>
                <p:cNvSpPr txBox="1"/>
                <p:nvPr/>
              </p:nvSpPr>
              <p:spPr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lt1">
                    <a:alpha val="4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6" name="Google Shape;266;p27"/>
              <p:cNvGrpSpPr/>
              <p:nvPr/>
            </p:nvGrpSpPr>
            <p:grpSpPr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267" name="Google Shape;267;p27"/>
                <p:cNvSpPr txBox="1"/>
                <p:nvPr/>
              </p:nvSpPr>
              <p:spPr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268;p27"/>
                <p:cNvSpPr txBox="1"/>
                <p:nvPr/>
              </p:nvSpPr>
              <p:spPr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269;p27"/>
                <p:cNvSpPr txBox="1"/>
                <p:nvPr/>
              </p:nvSpPr>
              <p:spPr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270;p27"/>
                <p:cNvSpPr txBox="1"/>
                <p:nvPr/>
              </p:nvSpPr>
              <p:spPr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271;p27"/>
                <p:cNvSpPr txBox="1"/>
                <p:nvPr/>
              </p:nvSpPr>
              <p:spPr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lt1">
                    <a:alpha val="4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2" name="Google Shape;272;p27"/>
              <p:cNvGrpSpPr/>
              <p:nvPr/>
            </p:nvGrpSpPr>
            <p:grpSpPr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273" name="Google Shape;273;p27"/>
                <p:cNvSpPr txBox="1"/>
                <p:nvPr/>
              </p:nvSpPr>
              <p:spPr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274;p27"/>
                <p:cNvSpPr txBox="1"/>
                <p:nvPr/>
              </p:nvSpPr>
              <p:spPr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275;p27"/>
                <p:cNvSpPr txBox="1"/>
                <p:nvPr/>
              </p:nvSpPr>
              <p:spPr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276;p27"/>
                <p:cNvSpPr txBox="1"/>
                <p:nvPr/>
              </p:nvSpPr>
              <p:spPr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277;p27"/>
                <p:cNvSpPr txBox="1"/>
                <p:nvPr/>
              </p:nvSpPr>
              <p:spPr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lt1">
                    <a:alpha val="4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8" name="Google Shape;278;p27"/>
              <p:cNvGrpSpPr/>
              <p:nvPr/>
            </p:nvGrpSpPr>
            <p:grpSpPr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279" name="Google Shape;279;p27"/>
                <p:cNvSpPr txBox="1"/>
                <p:nvPr/>
              </p:nvSpPr>
              <p:spPr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280;p27"/>
                <p:cNvSpPr txBox="1"/>
                <p:nvPr/>
              </p:nvSpPr>
              <p:spPr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281;p27"/>
                <p:cNvSpPr txBox="1"/>
                <p:nvPr/>
              </p:nvSpPr>
              <p:spPr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282;p27"/>
                <p:cNvSpPr txBox="1"/>
                <p:nvPr/>
              </p:nvSpPr>
              <p:spPr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283;p27"/>
                <p:cNvSpPr txBox="1"/>
                <p:nvPr/>
              </p:nvSpPr>
              <p:spPr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lt1">
                    <a:alpha val="4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4" name="Google Shape;284;p27"/>
              <p:cNvGrpSpPr/>
              <p:nvPr/>
            </p:nvGrpSpPr>
            <p:grpSpPr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285" name="Google Shape;285;p27"/>
                <p:cNvSpPr txBox="1"/>
                <p:nvPr/>
              </p:nvSpPr>
              <p:spPr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" name="Google Shape;286;p27"/>
                <p:cNvSpPr txBox="1"/>
                <p:nvPr/>
              </p:nvSpPr>
              <p:spPr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27"/>
                <p:cNvSpPr txBox="1"/>
                <p:nvPr/>
              </p:nvSpPr>
              <p:spPr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" name="Google Shape;288;p27"/>
                <p:cNvSpPr txBox="1"/>
                <p:nvPr/>
              </p:nvSpPr>
              <p:spPr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" name="Google Shape;289;p27"/>
                <p:cNvSpPr txBox="1"/>
                <p:nvPr/>
              </p:nvSpPr>
              <p:spPr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lt1">
                    <a:alpha val="4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90" name="Google Shape;290;p27"/>
            <p:cNvGrpSpPr/>
            <p:nvPr/>
          </p:nvGrpSpPr>
          <p:grpSpPr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291" name="Google Shape;291;p27"/>
              <p:cNvGrpSpPr/>
              <p:nvPr/>
            </p:nvGrpSpPr>
            <p:grpSpPr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292" name="Google Shape;292;p27"/>
                <p:cNvSpPr txBox="1"/>
                <p:nvPr/>
              </p:nvSpPr>
              <p:spPr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" name="Google Shape;293;p27"/>
                <p:cNvSpPr txBox="1"/>
                <p:nvPr/>
              </p:nvSpPr>
              <p:spPr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4" name="Google Shape;294;p27"/>
              <p:cNvGrpSpPr/>
              <p:nvPr/>
            </p:nvGrpSpPr>
            <p:grpSpPr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95" name="Google Shape;295;p27"/>
                <p:cNvSpPr txBox="1"/>
                <p:nvPr/>
              </p:nvSpPr>
              <p:spPr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" name="Google Shape;296;p27"/>
                <p:cNvSpPr txBox="1"/>
                <p:nvPr/>
              </p:nvSpPr>
              <p:spPr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7" name="Google Shape;297;p27"/>
              <p:cNvGrpSpPr/>
              <p:nvPr/>
            </p:nvGrpSpPr>
            <p:grpSpPr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98" name="Google Shape;298;p27"/>
                <p:cNvSpPr txBox="1"/>
                <p:nvPr/>
              </p:nvSpPr>
              <p:spPr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" name="Google Shape;299;p27"/>
                <p:cNvSpPr txBox="1"/>
                <p:nvPr/>
              </p:nvSpPr>
              <p:spPr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0" name="Google Shape;300;p27"/>
              <p:cNvGrpSpPr/>
              <p:nvPr/>
            </p:nvGrpSpPr>
            <p:grpSpPr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301" name="Google Shape;301;p27"/>
                <p:cNvSpPr txBox="1"/>
                <p:nvPr/>
              </p:nvSpPr>
              <p:spPr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2" name="Google Shape;302;p27"/>
                <p:cNvSpPr txBox="1"/>
                <p:nvPr/>
              </p:nvSpPr>
              <p:spPr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3" name="Google Shape;303;p27"/>
              <p:cNvGrpSpPr/>
              <p:nvPr/>
            </p:nvGrpSpPr>
            <p:grpSpPr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304" name="Google Shape;304;p27"/>
                <p:cNvSpPr txBox="1"/>
                <p:nvPr/>
              </p:nvSpPr>
              <p:spPr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" name="Google Shape;305;p27"/>
                <p:cNvSpPr txBox="1"/>
                <p:nvPr/>
              </p:nvSpPr>
              <p:spPr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6" name="Google Shape;306;p27"/>
              <p:cNvGrpSpPr/>
              <p:nvPr/>
            </p:nvGrpSpPr>
            <p:grpSpPr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307" name="Google Shape;307;p27"/>
                <p:cNvSpPr txBox="1"/>
                <p:nvPr/>
              </p:nvSpPr>
              <p:spPr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" name="Google Shape;308;p27"/>
                <p:cNvSpPr txBox="1"/>
                <p:nvPr/>
              </p:nvSpPr>
              <p:spPr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9" name="Google Shape;309;p27"/>
              <p:cNvGrpSpPr/>
              <p:nvPr/>
            </p:nvGrpSpPr>
            <p:grpSpPr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310" name="Google Shape;310;p27"/>
                <p:cNvSpPr txBox="1"/>
                <p:nvPr/>
              </p:nvSpPr>
              <p:spPr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" name="Google Shape;311;p27"/>
                <p:cNvSpPr txBox="1"/>
                <p:nvPr/>
              </p:nvSpPr>
              <p:spPr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2" name="Google Shape;312;p27"/>
              <p:cNvGrpSpPr/>
              <p:nvPr/>
            </p:nvGrpSpPr>
            <p:grpSpPr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313" name="Google Shape;313;p27"/>
                <p:cNvSpPr txBox="1"/>
                <p:nvPr/>
              </p:nvSpPr>
              <p:spPr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" name="Google Shape;314;p27"/>
                <p:cNvSpPr txBox="1"/>
                <p:nvPr/>
              </p:nvSpPr>
              <p:spPr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315" name="Google Shape;315;p2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2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7" name="Google Shape;317;p27"/>
          <p:cNvSpPr txBox="1"/>
          <p:nvPr>
            <p:ph idx="10" type="dt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8" name="Google Shape;318;p27"/>
          <p:cNvSpPr txBox="1"/>
          <p:nvPr>
            <p:ph idx="11" type="ftr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9" name="Google Shape;319;p27"/>
          <p:cNvSpPr txBox="1"/>
          <p:nvPr>
            <p:ph idx="12" type="sldNum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0" i="0" sz="140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a1b44ede89_1_110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2" name="Google Shape;392;ga1b44ede89_1_110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3" name="Google Shape;393;ga1b44ede89_1_1104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4" name="Google Shape;394;ga1b44ede89_1_1104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5" name="Google Shape;395;ga1b44ede89_1_1104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3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2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7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"/>
          <p:cNvSpPr txBox="1"/>
          <p:nvPr>
            <p:ph type="ctrTitle"/>
          </p:nvPr>
        </p:nvSpPr>
        <p:spPr>
          <a:xfrm>
            <a:off x="685800" y="2133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Atomic Structure</a:t>
            </a:r>
            <a:endParaRPr/>
          </a:p>
        </p:txBody>
      </p:sp>
      <p:sp>
        <p:nvSpPr>
          <p:cNvPr id="497" name="Google Shape;497;p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5"/>
          <p:cNvSpPr txBox="1"/>
          <p:nvPr>
            <p:ph type="title"/>
          </p:nvPr>
        </p:nvSpPr>
        <p:spPr>
          <a:xfrm>
            <a:off x="685800" y="609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Philosophers</a:t>
            </a:r>
            <a:endParaRPr/>
          </a:p>
        </p:txBody>
      </p:sp>
      <p:sp>
        <p:nvSpPr>
          <p:cNvPr id="565" name="Google Shape;565;p5"/>
          <p:cNvSpPr txBox="1"/>
          <p:nvPr>
            <p:ph idx="1" type="body"/>
          </p:nvPr>
        </p:nvSpPr>
        <p:spPr>
          <a:xfrm>
            <a:off x="457200" y="1524000"/>
            <a:ext cx="45720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Arial"/>
              <a:buChar char="•"/>
            </a:pPr>
            <a:r>
              <a:rPr b="0" i="0" lang="en-US" sz="23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Democritus – Greek philosopher; first to propose idea of atoms; 400 B.C.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Proposed all matter made of </a:t>
            </a:r>
            <a:r>
              <a:rPr b="0" i="0" lang="en-US" sz="23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tiny, indivisible and indestructible particles </a:t>
            </a:r>
            <a:r>
              <a:rPr b="0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called </a:t>
            </a:r>
            <a:r>
              <a:rPr b="0" i="0" lang="en-US" sz="23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atoms</a:t>
            </a:r>
            <a:r>
              <a:rPr b="0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(from </a:t>
            </a:r>
            <a:r>
              <a:rPr b="0" i="0" lang="en-US" sz="23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Greek word</a:t>
            </a:r>
            <a:r>
              <a:rPr b="0" i="1" lang="en-US" sz="23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atomos</a:t>
            </a:r>
            <a:r>
              <a:rPr b="0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which means indivisible).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Ideas </a:t>
            </a:r>
            <a:r>
              <a:rPr b="0" i="0" lang="en-US" sz="23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rejected</a:t>
            </a:r>
            <a:r>
              <a:rPr b="0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largely due to </a:t>
            </a:r>
            <a:r>
              <a:rPr b="0" i="0" lang="en-US" sz="23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Aristotle’s beliefs</a:t>
            </a:r>
            <a:r>
              <a:rPr b="0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did not explain </a:t>
            </a:r>
            <a:r>
              <a:rPr b="0" i="0" lang="en-US" sz="23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chemical behavior</a:t>
            </a:r>
            <a:r>
              <a:rPr b="0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the lack of </a:t>
            </a:r>
            <a:r>
              <a:rPr b="0" i="0" lang="en-US" sz="23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scientific evidence</a:t>
            </a:r>
            <a:r>
              <a:rPr b="0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descr="democritus" id="566" name="Google Shape;56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800" y="1524000"/>
            <a:ext cx="3705225" cy="4943475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Development of Modern Atomic Theory</a:t>
            </a:r>
            <a:endParaRPr/>
          </a:p>
        </p:txBody>
      </p:sp>
      <p:sp>
        <p:nvSpPr>
          <p:cNvPr id="572" name="Google Shape;572;p6"/>
          <p:cNvSpPr txBox="1"/>
          <p:nvPr>
            <p:ph idx="1" type="body"/>
          </p:nvPr>
        </p:nvSpPr>
        <p:spPr>
          <a:xfrm>
            <a:off x="685800" y="1981200"/>
            <a:ext cx="381317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•"/>
            </a:pPr>
            <a:r>
              <a:rPr b="0" i="0" lang="en-US" sz="3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Based on 3 laws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hlink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Law of Conservation of Mass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hlink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Law of Multiple Proportions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hlink"/>
              </a:buClr>
              <a:buSzPts val="2900"/>
              <a:buFont typeface="Arial"/>
              <a:buChar char="•"/>
            </a:pPr>
            <a:r>
              <a:rPr b="0" i="0" lang="en-US" sz="29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Law of Definite Composition</a:t>
            </a:r>
            <a:endParaRPr/>
          </a:p>
          <a:p>
            <a:pPr indent="-158750" lvl="0" marL="34290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b="0" i="0" sz="29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j0280309" id="573" name="Google Shape;573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0925" y="2336800"/>
            <a:ext cx="3454400" cy="3316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Modern Atomic Theory</a:t>
            </a:r>
            <a:endParaRPr/>
          </a:p>
        </p:txBody>
      </p:sp>
      <p:sp>
        <p:nvSpPr>
          <p:cNvPr id="579" name="Google Shape;579;p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Originally 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developed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John Dalton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1803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Postulates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Dalton’s Atomic Theory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</a:t>
            </a:r>
            <a:r>
              <a:rPr b="0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matter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made of </a:t>
            </a:r>
            <a:r>
              <a:rPr b="0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indivisible atoms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Atoms of same </a:t>
            </a:r>
            <a:r>
              <a:rPr b="0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element identical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atoms of different elements different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Atoms cannot be created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destroyed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b="0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subdivided in chemical reactions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Different atoms combine in simple, whole-number ratios to form compounds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b="0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chemical reactions atoms are separated, combined, or rearranged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58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609600"/>
            <a:ext cx="4591050" cy="5915025"/>
          </a:xfrm>
          <a:prstGeom prst="rect">
            <a:avLst/>
          </a:prstGeom>
          <a:noFill/>
          <a:ln cap="flat" cmpd="sng" w="76200">
            <a:solidFill>
              <a:schemeClr val="folHlink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585" name="Google Shape;585;p8"/>
          <p:cNvSpPr txBox="1"/>
          <p:nvPr/>
        </p:nvSpPr>
        <p:spPr>
          <a:xfrm>
            <a:off x="5562600" y="838200"/>
            <a:ext cx="3200400" cy="5568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According to Dalton’s theory, an element is composed of only one kind of atom, and a compound is composed of particles that are chemical combination of different kinds of atoms.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does a mixture differ from a compound?</a:t>
            </a:r>
            <a:endParaRPr/>
          </a:p>
        </p:txBody>
      </p:sp>
      <p:sp>
        <p:nvSpPr>
          <p:cNvPr id="586" name="Google Shape;586;p8"/>
          <p:cNvSpPr txBox="1"/>
          <p:nvPr/>
        </p:nvSpPr>
        <p:spPr>
          <a:xfrm>
            <a:off x="5573712" y="827087"/>
            <a:ext cx="3200400" cy="5632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According to Dalton’s theory, an element is composed of only one kind of atom, and a compound is composed of particles that are chemical combination of different kinds of atoms.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How does a mixture differ from a compound?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Modern View of Atom</a:t>
            </a:r>
            <a:endParaRPr/>
          </a:p>
        </p:txBody>
      </p:sp>
      <p:sp>
        <p:nvSpPr>
          <p:cNvPr id="592" name="Google Shape;592;p9"/>
          <p:cNvSpPr txBox="1"/>
          <p:nvPr>
            <p:ph idx="1" type="body"/>
          </p:nvPr>
        </p:nvSpPr>
        <p:spPr>
          <a:xfrm>
            <a:off x="457200" y="1600200"/>
            <a:ext cx="3810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Atoms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smallest part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an element that 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retains characteristics of that element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Seen only with the aid of STM’s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Made up of smaller particles</a:t>
            </a:r>
            <a:endParaRPr/>
          </a:p>
        </p:txBody>
      </p:sp>
      <p:sp>
        <p:nvSpPr>
          <p:cNvPr descr="Atoms in a Crystal ..." id="593" name="Google Shape;593;p9"/>
          <p:cNvSpPr txBox="1"/>
          <p:nvPr/>
        </p:nvSpPr>
        <p:spPr>
          <a:xfrm>
            <a:off x="3114675" y="1971675"/>
            <a:ext cx="2914650" cy="291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Atoms in a Crystal ..." id="594" name="Google Shape;594;p9"/>
          <p:cNvSpPr txBox="1"/>
          <p:nvPr/>
        </p:nvSpPr>
        <p:spPr>
          <a:xfrm>
            <a:off x="0" y="0"/>
            <a:ext cx="2914650" cy="291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Atoms in a Crystal ..." id="595" name="Google Shape;595;p9"/>
          <p:cNvSpPr txBox="1"/>
          <p:nvPr/>
        </p:nvSpPr>
        <p:spPr>
          <a:xfrm>
            <a:off x="3114675" y="1971675"/>
            <a:ext cx="2914650" cy="291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atoms" id="596" name="Google Shape;596;p9"/>
          <p:cNvSpPr txBox="1"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atoms" id="597" name="Google Shape;597;p9"/>
          <p:cNvSpPr txBox="1"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Atoms in a Crystal ..." id="598" name="Google Shape;598;p9"/>
          <p:cNvSpPr txBox="1"/>
          <p:nvPr/>
        </p:nvSpPr>
        <p:spPr>
          <a:xfrm>
            <a:off x="3114675" y="1971675"/>
            <a:ext cx="2914650" cy="291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atoms" id="599" name="Google Shape;599;p9"/>
          <p:cNvSpPr txBox="1"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atoms" id="600" name="Google Shape;600;p9"/>
          <p:cNvSpPr txBox="1"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Atoms in a Crystal ..." id="601" name="Google Shape;601;p9"/>
          <p:cNvSpPr txBox="1"/>
          <p:nvPr/>
        </p:nvSpPr>
        <p:spPr>
          <a:xfrm>
            <a:off x="3114675" y="1971675"/>
            <a:ext cx="2914650" cy="291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toms" id="602" name="Google Shape;60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00" y="1676400"/>
            <a:ext cx="441960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Section 4.2 – Structure of the Nuclear Atom</a:t>
            </a:r>
            <a:endParaRPr/>
          </a:p>
        </p:txBody>
      </p:sp>
      <p:pic>
        <p:nvPicPr>
          <p:cNvPr descr="i_atom" id="608" name="Google Shape;60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828800"/>
            <a:ext cx="2347912" cy="1839912"/>
          </a:xfrm>
          <a:prstGeom prst="rect">
            <a:avLst/>
          </a:prstGeom>
          <a:noFill/>
          <a:ln cap="flat" cmpd="sng" w="76200">
            <a:solidFill>
              <a:schemeClr val="folHlink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09" name="Google Shape;609;p10"/>
          <p:cNvSpPr txBox="1"/>
          <p:nvPr/>
        </p:nvSpPr>
        <p:spPr>
          <a:xfrm>
            <a:off x="3276600" y="1905000"/>
            <a:ext cx="5410200" cy="209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Objectives –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1.) Define atoms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2.) Distinguish between the subatomic particles in terms of relative charge and mass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3.) Describe the structure of the atom, including the locations of the subatomic particles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a1b44ede89_1_60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discovery of </a:t>
            </a:r>
            <a:r>
              <a:rPr b="0" i="0" lang="en-US" sz="4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electron</a:t>
            </a:r>
            <a:endParaRPr/>
          </a:p>
        </p:txBody>
      </p:sp>
      <p:sp>
        <p:nvSpPr>
          <p:cNvPr id="616" name="Google Shape;616;ga1b44ede89_1_60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Mid-1800s – scientists began to question whether the atom was really invisible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atoms of different elements had different properties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Scientists knew that 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some substances conducted electricity while others did not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Unlike charges attract – like charges repel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a1b44ede89_1_6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Cathode-ray tube</a:t>
            </a:r>
            <a:endParaRPr/>
          </a:p>
        </p:txBody>
      </p:sp>
      <p:sp>
        <p:nvSpPr>
          <p:cNvPr id="623" name="Google Shape;623;ga1b44ede89_1_61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high voltage electrical current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driven through a 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nearly empty tube near a vacuum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tube contains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pieces of metal called 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electrodes attached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a wire to the 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source of electric current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source has two terminals – positive and negative 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a1b44ede89_1_6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ga1b44ede89_1_62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 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cathode ray tube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anode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positive terminal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electrons flow out of the device, i.e., where 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positive electric current flows in.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electrode through which current flows the other way (out of the device) is termed a cathode.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a1b44ede89_1_627"/>
          <p:cNvSpPr txBox="1"/>
          <p:nvPr/>
        </p:nvSpPr>
        <p:spPr>
          <a:xfrm>
            <a:off x="304800" y="1423987"/>
            <a:ext cx="78486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1897 J.J. Thompson</a:t>
            </a:r>
            <a:endParaRPr/>
          </a:p>
        </p:txBody>
      </p:sp>
      <p:sp>
        <p:nvSpPr>
          <p:cNvPr id="637" name="Google Shape;637;ga1b44ede89_1_627"/>
          <p:cNvSpPr txBox="1"/>
          <p:nvPr/>
        </p:nvSpPr>
        <p:spPr>
          <a:xfrm>
            <a:off x="228600" y="2185987"/>
            <a:ext cx="86106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1899 Charge of the Electron Measured</a:t>
            </a:r>
            <a:endParaRPr/>
          </a:p>
        </p:txBody>
      </p:sp>
      <p:pic>
        <p:nvPicPr>
          <p:cNvPr id="638" name="Google Shape;638;ga1b44ede89_1_6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3276600"/>
            <a:ext cx="5791200" cy="3095625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39" name="Google Shape;639;ga1b44ede89_1_627"/>
          <p:cNvSpPr txBox="1"/>
          <p:nvPr/>
        </p:nvSpPr>
        <p:spPr>
          <a:xfrm>
            <a:off x="1524000" y="5843587"/>
            <a:ext cx="2286000" cy="10143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Crookes Tube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Vacuum Tube</a:t>
            </a:r>
            <a:endParaRPr/>
          </a:p>
        </p:txBody>
      </p:sp>
      <p:sp>
        <p:nvSpPr>
          <p:cNvPr id="640" name="Google Shape;640;ga1b44ede89_1_627"/>
          <p:cNvSpPr txBox="1"/>
          <p:nvPr>
            <p:ph idx="4294967295"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Discovery of the Electron</a:t>
            </a:r>
            <a:endParaRPr/>
          </a:p>
        </p:txBody>
      </p:sp>
      <p:cxnSp>
        <p:nvCxnSpPr>
          <p:cNvPr id="641" name="Google Shape;641;ga1b44ede89_1_627"/>
          <p:cNvCxnSpPr/>
          <p:nvPr/>
        </p:nvCxnSpPr>
        <p:spPr>
          <a:xfrm>
            <a:off x="3352800" y="4038600"/>
            <a:ext cx="1600200" cy="381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642" name="Google Shape;642;ga1b44ede89_1_627"/>
          <p:cNvCxnSpPr/>
          <p:nvPr/>
        </p:nvCxnSpPr>
        <p:spPr>
          <a:xfrm>
            <a:off x="3276600" y="4038600"/>
            <a:ext cx="1600200" cy="4572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643" name="Google Shape;643;ga1b44ede89_1_627"/>
          <p:cNvCxnSpPr/>
          <p:nvPr/>
        </p:nvCxnSpPr>
        <p:spPr>
          <a:xfrm>
            <a:off x="3352800" y="4038600"/>
            <a:ext cx="3124200" cy="609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644" name="Google Shape;644;ga1b44ede89_1_627"/>
          <p:cNvCxnSpPr/>
          <p:nvPr/>
        </p:nvCxnSpPr>
        <p:spPr>
          <a:xfrm>
            <a:off x="3276600" y="3962400"/>
            <a:ext cx="3581400" cy="6858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645" name="Google Shape;645;ga1b44ede89_1_627"/>
          <p:cNvCxnSpPr/>
          <p:nvPr/>
        </p:nvCxnSpPr>
        <p:spPr>
          <a:xfrm>
            <a:off x="3352800" y="4114800"/>
            <a:ext cx="1752600" cy="5334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grpSp>
        <p:nvGrpSpPr>
          <p:cNvPr id="646" name="Google Shape;646;ga1b44ede89_1_627"/>
          <p:cNvGrpSpPr/>
          <p:nvPr/>
        </p:nvGrpSpPr>
        <p:grpSpPr>
          <a:xfrm>
            <a:off x="685800" y="4419600"/>
            <a:ext cx="3886200" cy="952499"/>
            <a:chOff x="432" y="2784"/>
            <a:chExt cx="2448" cy="600"/>
          </a:xfrm>
        </p:grpSpPr>
        <p:sp>
          <p:nvSpPr>
            <p:cNvPr id="647" name="Google Shape;647;ga1b44ede89_1_627"/>
            <p:cNvSpPr txBox="1"/>
            <p:nvPr/>
          </p:nvSpPr>
          <p:spPr>
            <a:xfrm>
              <a:off x="432" y="2784"/>
              <a:ext cx="1200" cy="600"/>
            </a:xfrm>
            <a:prstGeom prst="rect">
              <a:avLst/>
            </a:prstGeom>
            <a:noFill/>
            <a:ln cap="flat" cmpd="sng" w="381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b="1" baseline="30000" i="0" lang="en-US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Electrons Hitting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b="1" baseline="30000" i="0" lang="en-US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Target</a:t>
              </a:r>
              <a:endParaRPr/>
            </a:p>
          </p:txBody>
        </p:sp>
        <p:cxnSp>
          <p:nvCxnSpPr>
            <p:cNvPr id="648" name="Google Shape;648;ga1b44ede89_1_627"/>
            <p:cNvCxnSpPr/>
            <p:nvPr/>
          </p:nvCxnSpPr>
          <p:spPr>
            <a:xfrm>
              <a:off x="1680" y="2976"/>
              <a:ext cx="1200" cy="0"/>
            </a:xfrm>
            <a:prstGeom prst="straightConnector1">
              <a:avLst/>
            </a:prstGeom>
            <a:noFill/>
            <a:ln cap="flat" cmpd="sng" w="38100">
              <a:solidFill>
                <a:schemeClr val="lt2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649" name="Google Shape;649;ga1b44ede89_1_627"/>
          <p:cNvGrpSpPr/>
          <p:nvPr/>
        </p:nvGrpSpPr>
        <p:grpSpPr>
          <a:xfrm>
            <a:off x="5676900" y="2886075"/>
            <a:ext cx="1924050" cy="2333625"/>
            <a:chOff x="3576" y="1818"/>
            <a:chExt cx="1212" cy="1470"/>
          </a:xfrm>
        </p:grpSpPr>
        <p:grpSp>
          <p:nvGrpSpPr>
            <p:cNvPr id="650" name="Google Shape;650;ga1b44ede89_1_627"/>
            <p:cNvGrpSpPr/>
            <p:nvPr/>
          </p:nvGrpSpPr>
          <p:grpSpPr>
            <a:xfrm>
              <a:off x="3576" y="1818"/>
              <a:ext cx="1212" cy="990"/>
              <a:chOff x="3576" y="1818"/>
              <a:chExt cx="1212" cy="990"/>
            </a:xfrm>
          </p:grpSpPr>
          <p:sp>
            <p:nvSpPr>
              <p:cNvPr id="651" name="Google Shape;651;ga1b44ede89_1_627"/>
              <p:cNvSpPr txBox="1"/>
              <p:nvPr/>
            </p:nvSpPr>
            <p:spPr>
              <a:xfrm>
                <a:off x="3888" y="1818"/>
                <a:ext cx="900" cy="300"/>
              </a:xfrm>
              <a:prstGeom prst="rect">
                <a:avLst/>
              </a:prstGeom>
              <a:noFill/>
              <a:ln cap="flat" cmpd="sng" w="38100">
                <a:solidFill>
                  <a:schemeClr val="l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imes New Roman"/>
                  <a:buNone/>
                </a:pPr>
                <a:r>
                  <a:rPr b="0" baseline="30000" i="0" lang="en-US" sz="2400" u="none" cap="none" strike="noStrik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Electrons Missing Target</a:t>
                </a:r>
                <a:endParaRPr/>
              </a:p>
            </p:txBody>
          </p:sp>
          <p:cxnSp>
            <p:nvCxnSpPr>
              <p:cNvPr id="652" name="Google Shape;652;ga1b44ede89_1_627"/>
              <p:cNvCxnSpPr/>
              <p:nvPr/>
            </p:nvCxnSpPr>
            <p:spPr>
              <a:xfrm flipH="1">
                <a:off x="3576" y="2208"/>
                <a:ext cx="600" cy="6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triangle"/>
              </a:ln>
            </p:spPr>
          </p:cxnSp>
        </p:grpSp>
        <p:grpSp>
          <p:nvGrpSpPr>
            <p:cNvPr id="653" name="Google Shape;653;ga1b44ede89_1_627"/>
            <p:cNvGrpSpPr/>
            <p:nvPr/>
          </p:nvGrpSpPr>
          <p:grpSpPr>
            <a:xfrm>
              <a:off x="3888" y="2688"/>
              <a:ext cx="300" cy="600"/>
              <a:chOff x="3888" y="2688"/>
              <a:chExt cx="300" cy="600"/>
            </a:xfrm>
          </p:grpSpPr>
          <p:sp>
            <p:nvSpPr>
              <p:cNvPr id="654" name="Google Shape;654;ga1b44ede89_1_627"/>
              <p:cNvSpPr txBox="1"/>
              <p:nvPr/>
            </p:nvSpPr>
            <p:spPr>
              <a:xfrm>
                <a:off x="4032" y="2688"/>
                <a:ext cx="0" cy="600"/>
              </a:xfrm>
              <a:prstGeom prst="rect">
                <a:avLst/>
              </a:prstGeom>
              <a:solidFill>
                <a:schemeClr val="dk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ga1b44ede89_1_627"/>
              <p:cNvSpPr txBox="1"/>
              <p:nvPr/>
            </p:nvSpPr>
            <p:spPr>
              <a:xfrm>
                <a:off x="3888" y="2832"/>
                <a:ext cx="300" cy="0"/>
              </a:xfrm>
              <a:prstGeom prst="rect">
                <a:avLst/>
              </a:prstGeom>
              <a:solidFill>
                <a:schemeClr val="dk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56" name="Google Shape;656;ga1b44ede89_1_627"/>
          <p:cNvSpPr txBox="1"/>
          <p:nvPr/>
        </p:nvSpPr>
        <p:spPr>
          <a:xfrm>
            <a:off x="4800600" y="4343400"/>
            <a:ext cx="685800" cy="228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ga1b44ede89_1_627"/>
          <p:cNvSpPr txBox="1"/>
          <p:nvPr/>
        </p:nvSpPr>
        <p:spPr>
          <a:xfrm>
            <a:off x="5029200" y="4191000"/>
            <a:ext cx="228600" cy="609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"/>
          <p:cNvSpPr txBox="1"/>
          <p:nvPr>
            <p:ph type="title"/>
          </p:nvPr>
        </p:nvSpPr>
        <p:spPr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Section 4.1 – Defining the Atom</a:t>
            </a:r>
            <a:endParaRPr/>
          </a:p>
        </p:txBody>
      </p:sp>
      <p:pic>
        <p:nvPicPr>
          <p:cNvPr descr="atom" id="503" name="Google Shape;50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600200"/>
            <a:ext cx="1712912" cy="182880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504" name="Google Shape;504;p2"/>
          <p:cNvSpPr txBox="1"/>
          <p:nvPr/>
        </p:nvSpPr>
        <p:spPr>
          <a:xfrm>
            <a:off x="3406775" y="1120775"/>
            <a:ext cx="5029200" cy="2308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Write down the objectives and vocabulary words.  Tonight for homework please write the words and the definitions out.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Objective –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Compare and contrast the major atomic models over history.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"/>
          <p:cNvSpPr txBox="1"/>
          <p:nvPr/>
        </p:nvSpPr>
        <p:spPr>
          <a:xfrm>
            <a:off x="2819400" y="3657600"/>
            <a:ext cx="2133600" cy="2586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Vocabulary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1.) atom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2.) cathode ray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3.) electrons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4.) nucleus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5.) proton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6.) nucleus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"/>
          <p:cNvSpPr txBox="1"/>
          <p:nvPr/>
        </p:nvSpPr>
        <p:spPr>
          <a:xfrm>
            <a:off x="5453062" y="3795712"/>
            <a:ext cx="2133600" cy="2308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7.) proton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8.) neutron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9.) atomic number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10.) isotopes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11.) mass number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12.) Atomic mass unit (amu)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13.) atomic mass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a1b44ede89_1_653"/>
          <p:cNvSpPr txBox="1"/>
          <p:nvPr>
            <p:ph idx="1" type="body"/>
          </p:nvPr>
        </p:nvSpPr>
        <p:spPr>
          <a:xfrm>
            <a:off x="457200" y="228600"/>
            <a:ext cx="8229600" cy="58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Crookes</a:t>
            </a: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showed that when the </a:t>
            </a:r>
            <a:r>
              <a:rPr b="0" i="0" lang="en-US" sz="4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current was turned on</a:t>
            </a: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 beam moved from the </a:t>
            </a:r>
            <a:r>
              <a:rPr b="0" i="0" lang="en-US" sz="4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cathode to the anode (from negative to positive)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Because the beam </a:t>
            </a:r>
            <a:r>
              <a:rPr b="0" i="0" lang="en-US" sz="4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originated in the negative and was attracted to the positive (remember attract – unlike / repel –like)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US" sz="4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beam was negative in nature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a1b44ede89_1_65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Wave or particles</a:t>
            </a:r>
            <a:endParaRPr/>
          </a:p>
        </p:txBody>
      </p:sp>
      <p:sp>
        <p:nvSpPr>
          <p:cNvPr id="670" name="Google Shape;670;ga1b44ede89_1_65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beam was composed of negative particles a magnet would deflect them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beam was a wave – a magnet would cause no deflection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J.J. Thomson – used both techniques to show that the ray was composed of particles – electrons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a1b44ede89_1_66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Photoelectric effect</a:t>
            </a:r>
            <a:endParaRPr/>
          </a:p>
        </p:txBody>
      </p:sp>
      <p:sp>
        <p:nvSpPr>
          <p:cNvPr id="677" name="Google Shape;677;ga1b44ede89_1_66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1902 – Lenard showed that under ultraviolet light metals emit electrons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1911 – Millikan calculated the mass of an electron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Google Shape;683;ga1b44ede89_1_6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800" y="1371600"/>
            <a:ext cx="4619625" cy="4114800"/>
          </a:xfrm>
          <a:prstGeom prst="rect">
            <a:avLst/>
          </a:prstGeom>
          <a:noFill/>
          <a:ln cap="flat" cmpd="sng" w="9525">
            <a:solidFill>
              <a:srgbClr val="A5002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84" name="Google Shape;684;ga1b44ede89_1_670"/>
          <p:cNvSpPr txBox="1"/>
          <p:nvPr>
            <p:ph idx="4294967295"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 Plum Pudding Model</a:t>
            </a:r>
            <a:endParaRPr/>
          </a:p>
        </p:txBody>
      </p:sp>
      <p:sp>
        <p:nvSpPr>
          <p:cNvPr id="685" name="Google Shape;685;ga1b44ede89_1_670"/>
          <p:cNvSpPr txBox="1"/>
          <p:nvPr/>
        </p:nvSpPr>
        <p:spPr>
          <a:xfrm>
            <a:off x="304800" y="1600200"/>
            <a:ext cx="3505200" cy="1236600"/>
          </a:xfrm>
          <a:prstGeom prst="rect">
            <a:avLst/>
          </a:prstGeom>
          <a:noFill/>
          <a:ln cap="flat" cmpd="sng" w="76200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Electrons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(Negativly Charged)</a:t>
            </a:r>
            <a:endParaRPr/>
          </a:p>
        </p:txBody>
      </p:sp>
      <p:sp>
        <p:nvSpPr>
          <p:cNvPr id="686" name="Google Shape;686;ga1b44ede89_1_670"/>
          <p:cNvSpPr txBox="1"/>
          <p:nvPr/>
        </p:nvSpPr>
        <p:spPr>
          <a:xfrm>
            <a:off x="1905000" y="914400"/>
            <a:ext cx="5334000" cy="4572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J.J. Thompson- 1904</a:t>
            </a:r>
            <a:endParaRPr/>
          </a:p>
        </p:txBody>
      </p:sp>
      <p:cxnSp>
        <p:nvCxnSpPr>
          <p:cNvPr id="687" name="Google Shape;687;ga1b44ede89_1_670"/>
          <p:cNvCxnSpPr/>
          <p:nvPr/>
        </p:nvCxnSpPr>
        <p:spPr>
          <a:xfrm>
            <a:off x="3733800" y="1905000"/>
            <a:ext cx="2667000" cy="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688" name="Google Shape;688;ga1b44ede89_1_670"/>
          <p:cNvCxnSpPr/>
          <p:nvPr/>
        </p:nvCxnSpPr>
        <p:spPr>
          <a:xfrm>
            <a:off x="3505200" y="1905000"/>
            <a:ext cx="2133600" cy="30480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689" name="Google Shape;689;ga1b44ede89_1_670"/>
          <p:cNvCxnSpPr/>
          <p:nvPr/>
        </p:nvCxnSpPr>
        <p:spPr>
          <a:xfrm>
            <a:off x="3733800" y="1981200"/>
            <a:ext cx="1600200" cy="5334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690" name="Google Shape;690;ga1b44ede89_1_670"/>
          <p:cNvCxnSpPr/>
          <p:nvPr/>
        </p:nvCxnSpPr>
        <p:spPr>
          <a:xfrm>
            <a:off x="3733800" y="1981200"/>
            <a:ext cx="1600200" cy="14478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691" name="Google Shape;691;ga1b44ede89_1_670"/>
          <p:cNvSpPr txBox="1"/>
          <p:nvPr/>
        </p:nvSpPr>
        <p:spPr>
          <a:xfrm>
            <a:off x="304800" y="3429000"/>
            <a:ext cx="3505200" cy="1236600"/>
          </a:xfrm>
          <a:prstGeom prst="rect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00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Field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66CC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00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(Positively Charged)</a:t>
            </a:r>
            <a:endParaRPr/>
          </a:p>
        </p:txBody>
      </p:sp>
      <p:cxnSp>
        <p:nvCxnSpPr>
          <p:cNvPr id="692" name="Google Shape;692;ga1b44ede89_1_670"/>
          <p:cNvCxnSpPr/>
          <p:nvPr/>
        </p:nvCxnSpPr>
        <p:spPr>
          <a:xfrm flipH="1" rot="10800000">
            <a:off x="3962400" y="3429000"/>
            <a:ext cx="1905000" cy="9144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693" name="Google Shape;693;ga1b44ede89_1_670"/>
          <p:cNvSpPr/>
          <p:nvPr/>
        </p:nvSpPr>
        <p:spPr>
          <a:xfrm>
            <a:off x="4800600" y="1524000"/>
            <a:ext cx="3962400" cy="3962400"/>
          </a:xfrm>
          <a:prstGeom prst="ellipse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ga1b44ede89_1_670"/>
          <p:cNvSpPr txBox="1"/>
          <p:nvPr/>
        </p:nvSpPr>
        <p:spPr>
          <a:xfrm>
            <a:off x="533400" y="5638800"/>
            <a:ext cx="7924800" cy="1003200"/>
          </a:xfrm>
          <a:prstGeom prst="rect">
            <a:avLst/>
          </a:prstGeom>
          <a:noFill/>
          <a:ln cap="flat" cmpd="sng" w="57150">
            <a:solidFill>
              <a:srgbClr val="008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Today's Vernacular- The Chocolate Chip Model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a1b44ede89_1_68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Rutherford</a:t>
            </a:r>
            <a:endParaRPr/>
          </a:p>
        </p:txBody>
      </p:sp>
      <p:sp>
        <p:nvSpPr>
          <p:cNvPr id="701" name="Google Shape;701;ga1b44ede89_1_68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Worked with 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alpha particles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gold foil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shot a 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stream of positive particles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One in 20,000 ricocheted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Devised a new model – 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nuclear model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Atom must have a center of 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positive charge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the nucleus of the atom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Nucleus small compared to overall size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Where mass is concentrated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Google Shape;707;ga1b44ede89_1_6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735137"/>
            <a:ext cx="8077200" cy="35385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8" name="Google Shape;708;ga1b44ede89_1_692"/>
          <p:cNvCxnSpPr/>
          <p:nvPr/>
        </p:nvCxnSpPr>
        <p:spPr>
          <a:xfrm flipH="1">
            <a:off x="2590800" y="3505200"/>
            <a:ext cx="2133600" cy="10668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709" name="Google Shape;709;ga1b44ede89_1_692"/>
          <p:cNvCxnSpPr/>
          <p:nvPr/>
        </p:nvCxnSpPr>
        <p:spPr>
          <a:xfrm>
            <a:off x="4953000" y="3457575"/>
            <a:ext cx="2057400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710" name="Google Shape;710;ga1b44ede89_1_692"/>
          <p:cNvCxnSpPr/>
          <p:nvPr/>
        </p:nvCxnSpPr>
        <p:spPr>
          <a:xfrm flipH="1" rot="10800000">
            <a:off x="4953000" y="2743200"/>
            <a:ext cx="1828800" cy="6096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711" name="Google Shape;711;ga1b44ede89_1_692"/>
          <p:cNvSpPr txBox="1"/>
          <p:nvPr/>
        </p:nvSpPr>
        <p:spPr>
          <a:xfrm>
            <a:off x="1076325" y="1066800"/>
            <a:ext cx="6989700" cy="4572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Earnest Rutherford-1911</a:t>
            </a:r>
            <a:endParaRPr/>
          </a:p>
        </p:txBody>
      </p:sp>
      <p:sp>
        <p:nvSpPr>
          <p:cNvPr id="712" name="Google Shape;712;ga1b44ede89_1_692"/>
          <p:cNvSpPr txBox="1"/>
          <p:nvPr>
            <p:ph idx="4294967295"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Discovery of the Nucleus</a:t>
            </a:r>
            <a:endParaRPr/>
          </a:p>
        </p:txBody>
      </p:sp>
      <p:sp>
        <p:nvSpPr>
          <p:cNvPr id="713" name="Google Shape;713;ga1b44ede89_1_692"/>
          <p:cNvSpPr txBox="1"/>
          <p:nvPr/>
        </p:nvSpPr>
        <p:spPr>
          <a:xfrm>
            <a:off x="1219200" y="5257800"/>
            <a:ext cx="7162800" cy="1387500"/>
          </a:xfrm>
          <a:prstGeom prst="rect">
            <a:avLst/>
          </a:prstGeom>
          <a:noFill/>
          <a:ln cap="flat" cmpd="sng" w="7620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Rutherford called it a“Central Charge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(1920 called it a Proton)</a:t>
            </a:r>
            <a:endParaRPr/>
          </a:p>
        </p:txBody>
      </p:sp>
      <p:cxnSp>
        <p:nvCxnSpPr>
          <p:cNvPr id="714" name="Google Shape;714;ga1b44ede89_1_692"/>
          <p:cNvCxnSpPr/>
          <p:nvPr/>
        </p:nvCxnSpPr>
        <p:spPr>
          <a:xfrm>
            <a:off x="1219200" y="3505200"/>
            <a:ext cx="3200400" cy="0"/>
          </a:xfrm>
          <a:prstGeom prst="straightConnector1">
            <a:avLst/>
          </a:prstGeom>
          <a:noFill/>
          <a:ln cap="flat" cmpd="sng" w="95250">
            <a:solidFill>
              <a:srgbClr val="FF3300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a1b44ede89_1_70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Chadwick</a:t>
            </a:r>
            <a:endParaRPr/>
          </a:p>
        </p:txBody>
      </p:sp>
      <p:sp>
        <p:nvSpPr>
          <p:cNvPr id="721" name="Google Shape;721;ga1b44ede89_1_704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 able to 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prove the existence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a 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new subatomic particle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called the 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neutron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Added 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mass without affecting charge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 of 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neutrons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atomic glue to hold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like 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charged protons together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22" name="Google Shape;722;ga1b44ede89_1_704"/>
          <p:cNvGraphicFramePr/>
          <p:nvPr/>
        </p:nvGraphicFramePr>
        <p:xfrm>
          <a:off x="4648200" y="1600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{7F14CB89-646E-41A1-AD1D-5C3CBE76406F}</a:tableStyleId>
              </a:tblPr>
              <a:tblGrid>
                <a:gridCol w="1676400"/>
                <a:gridCol w="1016000"/>
                <a:gridCol w="1346200"/>
              </a:tblGrid>
              <a:tr h="150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Proton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09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Electron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0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Neutron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a1b44ede89_1_711"/>
          <p:cNvSpPr txBox="1"/>
          <p:nvPr>
            <p:ph type="title"/>
          </p:nvPr>
        </p:nvSpPr>
        <p:spPr>
          <a:xfrm>
            <a:off x="533400" y="584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Arial"/>
              <a:buNone/>
            </a:pPr>
            <a:r>
              <a:rPr b="1" i="0" lang="en-US" sz="4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Bohr’s Model</a:t>
            </a:r>
            <a:br>
              <a:rPr b="0" i="0" lang="en-US" sz="4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729" name="Google Shape;729;ga1b44ede89_1_711"/>
          <p:cNvSpPr txBox="1"/>
          <p:nvPr/>
        </p:nvSpPr>
        <p:spPr>
          <a:xfrm>
            <a:off x="6248400" y="487680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Nucleus</a:t>
            </a:r>
            <a:endParaRPr/>
          </a:p>
        </p:txBody>
      </p:sp>
      <p:sp>
        <p:nvSpPr>
          <p:cNvPr id="730" name="Google Shape;730;ga1b44ede89_1_711"/>
          <p:cNvSpPr txBox="1"/>
          <p:nvPr/>
        </p:nvSpPr>
        <p:spPr>
          <a:xfrm>
            <a:off x="533400" y="1066800"/>
            <a:ext cx="82296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1913 – Atomic Model with </a:t>
            </a:r>
            <a:r>
              <a:rPr b="1" i="0" lang="en-US" sz="28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Fixed Orbits</a:t>
            </a:r>
            <a:r>
              <a:rPr b="1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proposed – </a:t>
            </a:r>
            <a:endParaRPr/>
          </a:p>
        </p:txBody>
      </p:sp>
      <p:cxnSp>
        <p:nvCxnSpPr>
          <p:cNvPr id="731" name="Google Shape;731;ga1b44ede89_1_711"/>
          <p:cNvCxnSpPr/>
          <p:nvPr/>
        </p:nvCxnSpPr>
        <p:spPr>
          <a:xfrm rot="10800000">
            <a:off x="6499275" y="4257737"/>
            <a:ext cx="768300" cy="1693800"/>
          </a:xfrm>
          <a:prstGeom prst="straightConnector1">
            <a:avLst/>
          </a:prstGeom>
          <a:noFill/>
          <a:ln cap="flat" cmpd="sng" w="28575">
            <a:solidFill>
              <a:srgbClr val="CC33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732" name="Google Shape;732;ga1b44ede89_1_711"/>
          <p:cNvCxnSpPr/>
          <p:nvPr/>
        </p:nvCxnSpPr>
        <p:spPr>
          <a:xfrm flipH="1" rot="10800000">
            <a:off x="3924300" y="4648200"/>
            <a:ext cx="1143000" cy="304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733" name="Google Shape;733;ga1b44ede89_1_711"/>
          <p:cNvSpPr txBox="1"/>
          <p:nvPr/>
        </p:nvSpPr>
        <p:spPr>
          <a:xfrm>
            <a:off x="838200" y="1524000"/>
            <a:ext cx="76200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Modeled after the Solar System</a:t>
            </a:r>
            <a:endParaRPr/>
          </a:p>
        </p:txBody>
      </p:sp>
      <p:pic>
        <p:nvPicPr>
          <p:cNvPr descr="bohr" id="734" name="Google Shape;734;ga1b44ede89_1_7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8600" y="3276600"/>
            <a:ext cx="3276600" cy="2982913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35" name="Google Shape;735;ga1b44ede89_1_711"/>
          <p:cNvSpPr txBox="1"/>
          <p:nvPr/>
        </p:nvSpPr>
        <p:spPr>
          <a:xfrm>
            <a:off x="254000" y="4208462"/>
            <a:ext cx="1460400" cy="10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Electrons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6" name="Google Shape;736;ga1b44ede89_1_711"/>
          <p:cNvSpPr/>
          <p:nvPr/>
        </p:nvSpPr>
        <p:spPr>
          <a:xfrm>
            <a:off x="6708775" y="6232525"/>
            <a:ext cx="308100" cy="29520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CC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ga1b44ede89_1_711"/>
          <p:cNvSpPr txBox="1"/>
          <p:nvPr/>
        </p:nvSpPr>
        <p:spPr>
          <a:xfrm>
            <a:off x="6554787" y="2514600"/>
            <a:ext cx="1306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Protons</a:t>
            </a:r>
            <a:endParaRPr/>
          </a:p>
        </p:txBody>
      </p:sp>
      <p:cxnSp>
        <p:nvCxnSpPr>
          <p:cNvPr id="738" name="Google Shape;738;ga1b44ede89_1_711"/>
          <p:cNvCxnSpPr/>
          <p:nvPr/>
        </p:nvCxnSpPr>
        <p:spPr>
          <a:xfrm flipH="1">
            <a:off x="5613400" y="2971800"/>
            <a:ext cx="1676400" cy="1965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739" name="Google Shape;739;ga1b44ede89_1_711"/>
          <p:cNvSpPr txBox="1"/>
          <p:nvPr/>
        </p:nvSpPr>
        <p:spPr>
          <a:xfrm>
            <a:off x="1868487" y="4724400"/>
            <a:ext cx="169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Inner Orbit</a:t>
            </a:r>
            <a:endParaRPr/>
          </a:p>
        </p:txBody>
      </p:sp>
      <p:sp>
        <p:nvSpPr>
          <p:cNvPr id="740" name="Google Shape;740;ga1b44ede89_1_711"/>
          <p:cNvSpPr txBox="1"/>
          <p:nvPr/>
        </p:nvSpPr>
        <p:spPr>
          <a:xfrm>
            <a:off x="1714500" y="5313362"/>
            <a:ext cx="1920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Outer Orbit</a:t>
            </a:r>
            <a:endParaRPr/>
          </a:p>
        </p:txBody>
      </p:sp>
      <p:cxnSp>
        <p:nvCxnSpPr>
          <p:cNvPr id="741" name="Google Shape;741;ga1b44ede89_1_711"/>
          <p:cNvCxnSpPr/>
          <p:nvPr/>
        </p:nvCxnSpPr>
        <p:spPr>
          <a:xfrm flipH="1" rot="10800000">
            <a:off x="1406525" y="3914837"/>
            <a:ext cx="3305100" cy="588900"/>
          </a:xfrm>
          <a:prstGeom prst="straightConnector1">
            <a:avLst/>
          </a:prstGeom>
          <a:noFill/>
          <a:ln cap="flat" cmpd="sng" w="28575">
            <a:solidFill>
              <a:srgbClr val="33CC33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742" name="Google Shape;742;ga1b44ede89_1_711"/>
          <p:cNvCxnSpPr/>
          <p:nvPr/>
        </p:nvCxnSpPr>
        <p:spPr>
          <a:xfrm flipH="1" rot="10800000">
            <a:off x="1484312" y="3840262"/>
            <a:ext cx="4225800" cy="736500"/>
          </a:xfrm>
          <a:prstGeom prst="straightConnector1">
            <a:avLst/>
          </a:prstGeom>
          <a:noFill/>
          <a:ln cap="flat" cmpd="sng" w="28575">
            <a:solidFill>
              <a:srgbClr val="33CC33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743" name="Google Shape;743;ga1b44ede89_1_711"/>
          <p:cNvCxnSpPr/>
          <p:nvPr/>
        </p:nvCxnSpPr>
        <p:spPr>
          <a:xfrm>
            <a:off x="3327400" y="4945062"/>
            <a:ext cx="1536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744" name="Google Shape;744;ga1b44ede89_1_711"/>
          <p:cNvSpPr txBox="1"/>
          <p:nvPr/>
        </p:nvSpPr>
        <p:spPr>
          <a:xfrm>
            <a:off x="7213600" y="61468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Nucleus</a:t>
            </a:r>
            <a:endParaRPr/>
          </a:p>
        </p:txBody>
      </p:sp>
      <p:cxnSp>
        <p:nvCxnSpPr>
          <p:cNvPr id="745" name="Google Shape;745;ga1b44ede89_1_711"/>
          <p:cNvCxnSpPr/>
          <p:nvPr/>
        </p:nvCxnSpPr>
        <p:spPr>
          <a:xfrm rot="10800000">
            <a:off x="5715000" y="4724400"/>
            <a:ext cx="1143000" cy="1524000"/>
          </a:xfrm>
          <a:prstGeom prst="straightConnector1">
            <a:avLst/>
          </a:prstGeom>
          <a:noFill/>
          <a:ln cap="flat" cmpd="sng" w="38100">
            <a:solidFill>
              <a:srgbClr val="FF33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746" name="Google Shape;746;ga1b44ede89_1_711"/>
          <p:cNvCxnSpPr/>
          <p:nvPr/>
        </p:nvCxnSpPr>
        <p:spPr>
          <a:xfrm flipH="1" rot="10800000">
            <a:off x="3429000" y="5181600"/>
            <a:ext cx="990600" cy="304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grpSp>
        <p:nvGrpSpPr>
          <p:cNvPr id="747" name="Google Shape;747;ga1b44ede89_1_711"/>
          <p:cNvGrpSpPr/>
          <p:nvPr/>
        </p:nvGrpSpPr>
        <p:grpSpPr>
          <a:xfrm>
            <a:off x="381000" y="2057400"/>
            <a:ext cx="3333750" cy="2381249"/>
            <a:chOff x="240" y="1296"/>
            <a:chExt cx="2100" cy="1500"/>
          </a:xfrm>
        </p:grpSpPr>
        <p:sp>
          <p:nvSpPr>
            <p:cNvPr id="748" name="Google Shape;748;ga1b44ede89_1_711"/>
            <p:cNvSpPr txBox="1"/>
            <p:nvPr/>
          </p:nvSpPr>
          <p:spPr>
            <a:xfrm>
              <a:off x="240" y="1296"/>
              <a:ext cx="2100" cy="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0021"/>
                </a:buClr>
                <a:buSzPts val="2400"/>
                <a:buFont typeface="Times New Roman"/>
                <a:buNone/>
              </a:pPr>
              <a:r>
                <a:rPr b="1" i="0" lang="en-US" sz="2400" u="none">
                  <a:solidFill>
                    <a:srgbClr val="A500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The Atom has No Charge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A50021"/>
                </a:buClr>
                <a:buSzPts val="2400"/>
                <a:buFont typeface="Times New Roman"/>
                <a:buNone/>
              </a:pPr>
              <a:r>
                <a:rPr b="1" i="0" lang="en-US" sz="2400" u="none">
                  <a:solidFill>
                    <a:srgbClr val="A500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Number of Protons =                              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A50021"/>
                </a:buClr>
                <a:buSzPts val="2400"/>
                <a:buFont typeface="Times New Roman"/>
                <a:buNone/>
              </a:pPr>
              <a:r>
                <a:rPr b="1" i="0" lang="en-US" sz="2400" u="none">
                  <a:solidFill>
                    <a:srgbClr val="A500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Number of Electrons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49" name="Google Shape;749;ga1b44ede89_1_711"/>
            <p:cNvSpPr txBox="1"/>
            <p:nvPr/>
          </p:nvSpPr>
          <p:spPr>
            <a:xfrm>
              <a:off x="240" y="1296"/>
              <a:ext cx="2100" cy="1200"/>
            </a:xfrm>
            <a:prstGeom prst="rect">
              <a:avLst/>
            </a:prstGeom>
            <a:noFill/>
            <a:ln cap="flat" cmpd="sng" w="76200">
              <a:solidFill>
                <a:srgbClr val="A5002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a1b44ede89_1_737"/>
          <p:cNvSpPr txBox="1"/>
          <p:nvPr>
            <p:ph idx="4294967295"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Big is It, (Are They)?</a:t>
            </a:r>
            <a:endParaRPr/>
          </a:p>
        </p:txBody>
      </p:sp>
      <p:sp>
        <p:nvSpPr>
          <p:cNvPr id="756" name="Google Shape;756;ga1b44ede89_1_737"/>
          <p:cNvSpPr txBox="1"/>
          <p:nvPr/>
        </p:nvSpPr>
        <p:spPr>
          <a:xfrm>
            <a:off x="304800" y="1973262"/>
            <a:ext cx="8458200" cy="1503300"/>
          </a:xfrm>
          <a:prstGeom prst="rect">
            <a:avLst/>
          </a:prstGeom>
          <a:noFill/>
          <a:ln cap="flat" cmpd="sng" w="3810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Times New Roman"/>
              <a:buNone/>
            </a:pPr>
            <a:r>
              <a:rPr b="0" i="0" lang="en-US" sz="36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Proton ( or Neutron)----1.67 x10</a:t>
            </a:r>
            <a:r>
              <a:rPr b="0" baseline="30000" i="0" lang="en-US" sz="36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-24 </a:t>
            </a:r>
            <a:r>
              <a:rPr b="0" i="0" lang="en-US" sz="36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Times New Roman"/>
              <a:buNone/>
            </a:pPr>
            <a:r>
              <a:rPr b="0" i="0" lang="en-US" sz="36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=0.000000000000000000000001.67 Grams</a:t>
            </a:r>
            <a:endParaRPr/>
          </a:p>
        </p:txBody>
      </p:sp>
      <p:sp>
        <p:nvSpPr>
          <p:cNvPr id="757" name="Google Shape;757;ga1b44ede89_1_737"/>
          <p:cNvSpPr txBox="1"/>
          <p:nvPr/>
        </p:nvSpPr>
        <p:spPr>
          <a:xfrm>
            <a:off x="533400" y="3810000"/>
            <a:ext cx="7924800" cy="1043100"/>
          </a:xfrm>
          <a:prstGeom prst="rect">
            <a:avLst/>
          </a:prstGeom>
          <a:noFill/>
          <a:ln cap="flat" cmpd="sng" w="38100">
            <a:solidFill>
              <a:srgbClr val="0066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electron-----9.1x10</a:t>
            </a:r>
            <a:r>
              <a:rPr b="0" baseline="30000" i="0" lang="en-US" sz="2400" u="none">
                <a:solidFill>
                  <a:srgbClr val="00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-28 </a:t>
            </a:r>
            <a:r>
              <a:rPr b="0" i="0" lang="en-US" sz="2400" u="none">
                <a:solidFill>
                  <a:srgbClr val="00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6CC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=0.0000000000000000000000000009.1Grams</a:t>
            </a:r>
            <a:endParaRPr/>
          </a:p>
        </p:txBody>
      </p:sp>
      <p:sp>
        <p:nvSpPr>
          <p:cNvPr id="758" name="Google Shape;758;ga1b44ede89_1_737"/>
          <p:cNvSpPr txBox="1"/>
          <p:nvPr/>
        </p:nvSpPr>
        <p:spPr>
          <a:xfrm>
            <a:off x="1371600" y="5181600"/>
            <a:ext cx="6248400" cy="495300"/>
          </a:xfrm>
          <a:prstGeom prst="rect">
            <a:avLst/>
          </a:prstGeom>
          <a:noFill/>
          <a:ln cap="flat" cmpd="sng" w="38100">
            <a:solidFill>
              <a:srgbClr val="008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Proton weighs 1800 x the Electron</a:t>
            </a:r>
            <a:endParaRPr/>
          </a:p>
        </p:txBody>
      </p:sp>
      <p:sp>
        <p:nvSpPr>
          <p:cNvPr id="759" name="Google Shape;759;ga1b44ede89_1_737"/>
          <p:cNvSpPr txBox="1"/>
          <p:nvPr/>
        </p:nvSpPr>
        <p:spPr>
          <a:xfrm>
            <a:off x="1143000" y="6019800"/>
            <a:ext cx="6324600" cy="495300"/>
          </a:xfrm>
          <a:prstGeom prst="rect">
            <a:avLst/>
          </a:prstGeom>
          <a:noFill/>
          <a:ln cap="flat" cmpd="sng" w="38100">
            <a:solidFill>
              <a:srgbClr val="6600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Atom is about 5 X 10</a:t>
            </a:r>
            <a:r>
              <a:rPr b="0" baseline="30000" i="0" lang="en-US" sz="2400" u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-8 </a:t>
            </a:r>
            <a:r>
              <a:rPr b="0" i="0" lang="en-US" sz="2400" u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Cm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a1b44ede89_1_746"/>
          <p:cNvSpPr txBox="1"/>
          <p:nvPr>
            <p:ph idx="4294967295"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Lets Try Analogies</a:t>
            </a:r>
            <a:endParaRPr/>
          </a:p>
        </p:txBody>
      </p:sp>
      <p:sp>
        <p:nvSpPr>
          <p:cNvPr id="766" name="Google Shape;766;ga1b44ede89_1_746"/>
          <p:cNvSpPr txBox="1"/>
          <p:nvPr/>
        </p:nvSpPr>
        <p:spPr>
          <a:xfrm>
            <a:off x="228600" y="1828800"/>
            <a:ext cx="8610600" cy="1236600"/>
          </a:xfrm>
          <a:prstGeom prst="rect">
            <a:avLst/>
          </a:prstGeom>
          <a:noFill/>
          <a:ln cap="flat" cmpd="sng" w="76200">
            <a:solidFill>
              <a:srgbClr val="6600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the Nucleus were the size of a Garbage Can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660066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Atom would be the size of LA</a:t>
            </a:r>
            <a:endParaRPr/>
          </a:p>
        </p:txBody>
      </p:sp>
      <p:sp>
        <p:nvSpPr>
          <p:cNvPr id="767" name="Google Shape;767;ga1b44ede89_1_746"/>
          <p:cNvSpPr txBox="1"/>
          <p:nvPr/>
        </p:nvSpPr>
        <p:spPr>
          <a:xfrm>
            <a:off x="381000" y="3429000"/>
            <a:ext cx="8458200" cy="1217700"/>
          </a:xfrm>
          <a:prstGeom prst="rect">
            <a:avLst/>
          </a:prstGeom>
          <a:noFill/>
          <a:ln cap="flat" cmpd="sng" w="5715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an electrons weighed as much as a watermelon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proton would weigh as much as an elephant</a:t>
            </a:r>
            <a:endParaRPr/>
          </a:p>
        </p:txBody>
      </p:sp>
      <p:sp>
        <p:nvSpPr>
          <p:cNvPr id="768" name="Google Shape;768;ga1b44ede89_1_746"/>
          <p:cNvSpPr txBox="1"/>
          <p:nvPr/>
        </p:nvSpPr>
        <p:spPr>
          <a:xfrm>
            <a:off x="609600" y="5257800"/>
            <a:ext cx="8001000" cy="881100"/>
          </a:xfrm>
          <a:prstGeom prst="rect">
            <a:avLst/>
          </a:prstGeom>
          <a:noFill/>
          <a:ln cap="flat" cmpd="sng" w="57150">
            <a:solidFill>
              <a:srgbClr val="0066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4800"/>
              <a:buFont typeface="Times New Roman"/>
              <a:buNone/>
            </a:pPr>
            <a:r>
              <a:rPr b="0" i="0" lang="en-US" sz="4800" u="none">
                <a:solidFill>
                  <a:srgbClr val="00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Conclusion; It’s mostly nothing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3"/>
          <p:cNvPicPr preferRelativeResize="0"/>
          <p:nvPr/>
        </p:nvPicPr>
        <p:blipFill rotWithShape="1">
          <a:blip r:embed="rId3">
            <a:alphaModFix/>
          </a:blip>
          <a:srcRect b="17857" l="10275" r="13586" t="16072"/>
          <a:stretch/>
        </p:blipFill>
        <p:spPr>
          <a:xfrm>
            <a:off x="1066800" y="914400"/>
            <a:ext cx="6629400" cy="3554412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512" name="Google Shape;512;p3"/>
          <p:cNvSpPr txBox="1"/>
          <p:nvPr/>
        </p:nvSpPr>
        <p:spPr>
          <a:xfrm>
            <a:off x="1752600" y="4953000"/>
            <a:ext cx="51054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some objects that require experimental data in order to “picture” them, either because they are small or inaccessible?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a1b44ede89_1_754"/>
          <p:cNvSpPr txBox="1"/>
          <p:nvPr/>
        </p:nvSpPr>
        <p:spPr>
          <a:xfrm>
            <a:off x="838200" y="1600200"/>
            <a:ext cx="74676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0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James Chadwick - 1935</a:t>
            </a:r>
            <a:endParaRPr/>
          </a:p>
        </p:txBody>
      </p:sp>
      <p:sp>
        <p:nvSpPr>
          <p:cNvPr id="775" name="Google Shape;775;ga1b44ede89_1_754"/>
          <p:cNvSpPr txBox="1"/>
          <p:nvPr/>
        </p:nvSpPr>
        <p:spPr>
          <a:xfrm>
            <a:off x="228600" y="2667000"/>
            <a:ext cx="8610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Unique Particle, (not an electron or a proton )</a:t>
            </a:r>
            <a:endParaRPr/>
          </a:p>
        </p:txBody>
      </p:sp>
      <p:sp>
        <p:nvSpPr>
          <p:cNvPr id="776" name="Google Shape;776;ga1b44ede89_1_754"/>
          <p:cNvSpPr txBox="1"/>
          <p:nvPr/>
        </p:nvSpPr>
        <p:spPr>
          <a:xfrm>
            <a:off x="609600" y="3429000"/>
            <a:ext cx="77724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Essentially the same mass as an Proton</a:t>
            </a:r>
            <a:endParaRPr/>
          </a:p>
        </p:txBody>
      </p:sp>
      <p:sp>
        <p:nvSpPr>
          <p:cNvPr id="777" name="Google Shape;777;ga1b44ede89_1_754"/>
          <p:cNvSpPr txBox="1"/>
          <p:nvPr/>
        </p:nvSpPr>
        <p:spPr>
          <a:xfrm>
            <a:off x="2343150" y="4114800"/>
            <a:ext cx="4152900" cy="7779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 no Charge</a:t>
            </a:r>
            <a:endParaRPr/>
          </a:p>
        </p:txBody>
      </p:sp>
      <p:sp>
        <p:nvSpPr>
          <p:cNvPr id="778" name="Google Shape;778;ga1b44ede89_1_754"/>
          <p:cNvSpPr txBox="1"/>
          <p:nvPr/>
        </p:nvSpPr>
        <p:spPr>
          <a:xfrm>
            <a:off x="685800" y="5181600"/>
            <a:ext cx="7696200" cy="584100"/>
          </a:xfrm>
          <a:prstGeom prst="rect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the Proton, Makes up the Nucleus</a:t>
            </a:r>
            <a:endParaRPr/>
          </a:p>
        </p:txBody>
      </p:sp>
      <p:sp>
        <p:nvSpPr>
          <p:cNvPr id="779" name="Google Shape;779;ga1b44ede89_1_754"/>
          <p:cNvSpPr txBox="1"/>
          <p:nvPr>
            <p:ph idx="4294967295"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Discovery of the Neutron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a1b44ede89_1_76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Subatomic Particles</a:t>
            </a:r>
            <a:endParaRPr/>
          </a:p>
        </p:txBody>
      </p:sp>
      <p:sp>
        <p:nvSpPr>
          <p:cNvPr id="786" name="Google Shape;786;ga1b44ede89_1_764"/>
          <p:cNvSpPr txBox="1"/>
          <p:nvPr>
            <p:ph idx="1" type="body"/>
          </p:nvPr>
        </p:nvSpPr>
        <p:spPr>
          <a:xfrm>
            <a:off x="457200" y="1524000"/>
            <a:ext cx="82296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Protons and electrons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the 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only particles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have a 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charge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Protons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neutrons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essentially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same mass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mass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an 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electron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 small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 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ignore it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descr="02_T01" id="787" name="Google Shape;787;ga1b44ede89_1_76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4916" l="0" r="24749" t="16309"/>
          <a:stretch/>
        </p:blipFill>
        <p:spPr>
          <a:xfrm>
            <a:off x="700087" y="4357687"/>
            <a:ext cx="6378600" cy="151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a1b44ede89_1_77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Symbols of Elements</a:t>
            </a:r>
            <a:endParaRPr/>
          </a:p>
        </p:txBody>
      </p:sp>
      <p:sp>
        <p:nvSpPr>
          <p:cNvPr id="794" name="Google Shape;794;ga1b44ede89_1_771"/>
          <p:cNvSpPr txBox="1"/>
          <p:nvPr>
            <p:ph idx="1" type="body"/>
          </p:nvPr>
        </p:nvSpPr>
        <p:spPr>
          <a:xfrm>
            <a:off x="457200" y="3946525"/>
            <a:ext cx="8229600" cy="21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Elements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symbolized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one, two, or letters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descr="02_12-01unsymbol" id="795" name="Google Shape;795;ga1b44ede89_1_77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7600" y="1600200"/>
            <a:ext cx="6908700" cy="21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a1b44ede89_1_77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Atomic Number</a:t>
            </a:r>
            <a:endParaRPr/>
          </a:p>
        </p:txBody>
      </p:sp>
      <p:sp>
        <p:nvSpPr>
          <p:cNvPr id="802" name="Google Shape;802;ga1b44ede89_1_778"/>
          <p:cNvSpPr txBox="1"/>
          <p:nvPr>
            <p:ph idx="1" type="body"/>
          </p:nvPr>
        </p:nvSpPr>
        <p:spPr>
          <a:xfrm>
            <a:off x="457200" y="3946525"/>
            <a:ext cx="8229600" cy="21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All atoms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 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same element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the same 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number of protons: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The atomic number (Z)</a:t>
            </a:r>
            <a:endParaRPr/>
          </a:p>
        </p:txBody>
      </p:sp>
      <p:pic>
        <p:nvPicPr>
          <p:cNvPr descr="02_12-01unatomic" id="803" name="Google Shape;803;ga1b44ede89_1_77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7600" y="1600200"/>
            <a:ext cx="6908700" cy="21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a1b44ede89_1_78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Atomic Mass</a:t>
            </a:r>
            <a:endParaRPr/>
          </a:p>
        </p:txBody>
      </p:sp>
      <p:sp>
        <p:nvSpPr>
          <p:cNvPr id="810" name="Google Shape;810;ga1b44ede89_1_785"/>
          <p:cNvSpPr txBox="1"/>
          <p:nvPr>
            <p:ph idx="1" type="body"/>
          </p:nvPr>
        </p:nvSpPr>
        <p:spPr>
          <a:xfrm>
            <a:off x="457200" y="3946525"/>
            <a:ext cx="8229600" cy="21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The 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mass of an atom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atomic mass units (amu) is the 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total number of protons and neutrons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atom.</a:t>
            </a:r>
            <a:endParaRPr/>
          </a:p>
        </p:txBody>
      </p:sp>
      <p:pic>
        <p:nvPicPr>
          <p:cNvPr descr="02_12-01unmass" id="811" name="Google Shape;811;ga1b44ede89_1_78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7600" y="1600200"/>
            <a:ext cx="6908700" cy="21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a1b44ede89_1_79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Isotopes:</a:t>
            </a:r>
            <a:endParaRPr/>
          </a:p>
        </p:txBody>
      </p:sp>
      <p:sp>
        <p:nvSpPr>
          <p:cNvPr id="818" name="Google Shape;818;ga1b44ede89_1_792"/>
          <p:cNvSpPr txBox="1"/>
          <p:nvPr>
            <p:ph idx="1" type="body"/>
          </p:nvPr>
        </p:nvSpPr>
        <p:spPr>
          <a:xfrm>
            <a:off x="342900" y="1676400"/>
            <a:ext cx="84582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Atoms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the 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same element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different masses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Isotopes have 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different numbers of neutrons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grpSp>
        <p:nvGrpSpPr>
          <p:cNvPr id="819" name="Google Shape;819;ga1b44ede89_1_792"/>
          <p:cNvGrpSpPr/>
          <p:nvPr/>
        </p:nvGrpSpPr>
        <p:grpSpPr>
          <a:xfrm>
            <a:off x="844550" y="3429000"/>
            <a:ext cx="969963" cy="1428750"/>
            <a:chOff x="1513" y="2470"/>
            <a:chExt cx="611" cy="900"/>
          </a:xfrm>
        </p:grpSpPr>
        <p:sp>
          <p:nvSpPr>
            <p:cNvPr id="820" name="Google Shape;820;ga1b44ede89_1_792"/>
            <p:cNvSpPr txBox="1"/>
            <p:nvPr/>
          </p:nvSpPr>
          <p:spPr>
            <a:xfrm>
              <a:off x="1513" y="2470"/>
              <a:ext cx="300" cy="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82E32"/>
                </a:buClr>
                <a:buSzPts val="4000"/>
                <a:buFont typeface="Arial"/>
                <a:buNone/>
              </a:pPr>
              <a:r>
                <a:rPr b="0" i="0" lang="en-US" sz="4000" u="none">
                  <a:solidFill>
                    <a:srgbClr val="C82E32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82E32"/>
                </a:buClr>
                <a:buSzPts val="4000"/>
                <a:buFont typeface="Arial"/>
                <a:buNone/>
              </a:pPr>
              <a:r>
                <a:rPr b="0" i="0" lang="en-US" sz="4000" u="none">
                  <a:solidFill>
                    <a:srgbClr val="C82E32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/>
            </a:p>
          </p:txBody>
        </p:sp>
        <p:sp>
          <p:nvSpPr>
            <p:cNvPr id="821" name="Google Shape;821;ga1b44ede89_1_792"/>
            <p:cNvSpPr txBox="1"/>
            <p:nvPr/>
          </p:nvSpPr>
          <p:spPr>
            <a:xfrm>
              <a:off x="1824" y="2566"/>
              <a:ext cx="300" cy="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82E32"/>
                </a:buClr>
                <a:buSzPts val="6000"/>
                <a:buFont typeface="Arial"/>
                <a:buNone/>
              </a:pPr>
              <a:r>
                <a:rPr b="0" i="0" lang="en-US" sz="6000" u="none">
                  <a:solidFill>
                    <a:srgbClr val="C82E32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</p:grpSp>
      <p:grpSp>
        <p:nvGrpSpPr>
          <p:cNvPr id="822" name="Google Shape;822;ga1b44ede89_1_792"/>
          <p:cNvGrpSpPr/>
          <p:nvPr/>
        </p:nvGrpSpPr>
        <p:grpSpPr>
          <a:xfrm>
            <a:off x="2724150" y="3429000"/>
            <a:ext cx="969963" cy="1428750"/>
            <a:chOff x="1513" y="2470"/>
            <a:chExt cx="611" cy="900"/>
          </a:xfrm>
        </p:grpSpPr>
        <p:sp>
          <p:nvSpPr>
            <p:cNvPr id="823" name="Google Shape;823;ga1b44ede89_1_792"/>
            <p:cNvSpPr txBox="1"/>
            <p:nvPr/>
          </p:nvSpPr>
          <p:spPr>
            <a:xfrm>
              <a:off x="1513" y="2470"/>
              <a:ext cx="300" cy="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82E32"/>
                </a:buClr>
                <a:buSzPts val="4000"/>
                <a:buFont typeface="Arial"/>
                <a:buNone/>
              </a:pPr>
              <a:r>
                <a:rPr b="0" i="0" lang="en-US" sz="4000" u="none">
                  <a:solidFill>
                    <a:srgbClr val="C82E32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82E32"/>
                </a:buClr>
                <a:buSzPts val="4000"/>
                <a:buFont typeface="Arial"/>
                <a:buNone/>
              </a:pPr>
              <a:r>
                <a:rPr b="0" i="0" lang="en-US" sz="4000" u="none">
                  <a:solidFill>
                    <a:srgbClr val="C82E32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/>
            </a:p>
          </p:txBody>
        </p:sp>
        <p:sp>
          <p:nvSpPr>
            <p:cNvPr id="824" name="Google Shape;824;ga1b44ede89_1_792"/>
            <p:cNvSpPr txBox="1"/>
            <p:nvPr/>
          </p:nvSpPr>
          <p:spPr>
            <a:xfrm>
              <a:off x="1824" y="2566"/>
              <a:ext cx="300" cy="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82E32"/>
                </a:buClr>
                <a:buSzPts val="6000"/>
                <a:buFont typeface="Arial"/>
                <a:buNone/>
              </a:pPr>
              <a:r>
                <a:rPr b="0" i="0" lang="en-US" sz="6000" u="none">
                  <a:solidFill>
                    <a:srgbClr val="C82E32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</p:grpSp>
      <p:grpSp>
        <p:nvGrpSpPr>
          <p:cNvPr id="825" name="Google Shape;825;ga1b44ede89_1_792"/>
          <p:cNvGrpSpPr/>
          <p:nvPr/>
        </p:nvGrpSpPr>
        <p:grpSpPr>
          <a:xfrm>
            <a:off x="4603750" y="3429000"/>
            <a:ext cx="969963" cy="1428750"/>
            <a:chOff x="1513" y="2470"/>
            <a:chExt cx="611" cy="900"/>
          </a:xfrm>
        </p:grpSpPr>
        <p:sp>
          <p:nvSpPr>
            <p:cNvPr id="826" name="Google Shape;826;ga1b44ede89_1_792"/>
            <p:cNvSpPr txBox="1"/>
            <p:nvPr/>
          </p:nvSpPr>
          <p:spPr>
            <a:xfrm>
              <a:off x="1513" y="2470"/>
              <a:ext cx="300" cy="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82E32"/>
                </a:buClr>
                <a:buSzPts val="4000"/>
                <a:buFont typeface="Arial"/>
                <a:buNone/>
              </a:pPr>
              <a:r>
                <a:rPr b="0" i="0" lang="en-US" sz="4000" u="none">
                  <a:solidFill>
                    <a:srgbClr val="C82E32"/>
                  </a:solidFill>
                  <a:latin typeface="Arial"/>
                  <a:ea typeface="Arial"/>
                  <a:cs typeface="Arial"/>
                  <a:sym typeface="Arial"/>
                </a:rPr>
                <a:t>13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82E32"/>
                </a:buClr>
                <a:buSzPts val="4000"/>
                <a:buFont typeface="Arial"/>
                <a:buNone/>
              </a:pPr>
              <a:r>
                <a:rPr b="0" i="0" lang="en-US" sz="4000" u="none">
                  <a:solidFill>
                    <a:srgbClr val="C82E32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/>
            </a:p>
          </p:txBody>
        </p:sp>
        <p:sp>
          <p:nvSpPr>
            <p:cNvPr id="827" name="Google Shape;827;ga1b44ede89_1_792"/>
            <p:cNvSpPr txBox="1"/>
            <p:nvPr/>
          </p:nvSpPr>
          <p:spPr>
            <a:xfrm>
              <a:off x="1824" y="2566"/>
              <a:ext cx="300" cy="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82E32"/>
                </a:buClr>
                <a:buSzPts val="6000"/>
                <a:buFont typeface="Arial"/>
                <a:buNone/>
              </a:pPr>
              <a:r>
                <a:rPr b="0" i="0" lang="en-US" sz="6000" u="none">
                  <a:solidFill>
                    <a:srgbClr val="C82E32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</p:grpSp>
      <p:grpSp>
        <p:nvGrpSpPr>
          <p:cNvPr id="828" name="Google Shape;828;ga1b44ede89_1_792"/>
          <p:cNvGrpSpPr/>
          <p:nvPr/>
        </p:nvGrpSpPr>
        <p:grpSpPr>
          <a:xfrm>
            <a:off x="6483350" y="3429000"/>
            <a:ext cx="969963" cy="1428750"/>
            <a:chOff x="1513" y="2470"/>
            <a:chExt cx="611" cy="900"/>
          </a:xfrm>
        </p:grpSpPr>
        <p:sp>
          <p:nvSpPr>
            <p:cNvPr id="829" name="Google Shape;829;ga1b44ede89_1_792"/>
            <p:cNvSpPr txBox="1"/>
            <p:nvPr/>
          </p:nvSpPr>
          <p:spPr>
            <a:xfrm>
              <a:off x="1513" y="2470"/>
              <a:ext cx="300" cy="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82E32"/>
                </a:buClr>
                <a:buSzPts val="4000"/>
                <a:buFont typeface="Arial"/>
                <a:buNone/>
              </a:pPr>
              <a:r>
                <a:rPr b="0" i="0" lang="en-US" sz="4000" u="none">
                  <a:solidFill>
                    <a:srgbClr val="C82E32"/>
                  </a:solidFill>
                  <a:latin typeface="Arial"/>
                  <a:ea typeface="Arial"/>
                  <a:cs typeface="Arial"/>
                  <a:sym typeface="Arial"/>
                </a:rPr>
                <a:t>14</a:t>
              </a:r>
              <a:endParaRPr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82E32"/>
                </a:buClr>
                <a:buSzPts val="4000"/>
                <a:buFont typeface="Arial"/>
                <a:buNone/>
              </a:pPr>
              <a:r>
                <a:rPr b="0" i="0" lang="en-US" sz="4000" u="none">
                  <a:solidFill>
                    <a:srgbClr val="C82E32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/>
            </a:p>
          </p:txBody>
        </p:sp>
        <p:sp>
          <p:nvSpPr>
            <p:cNvPr id="830" name="Google Shape;830;ga1b44ede89_1_792"/>
            <p:cNvSpPr txBox="1"/>
            <p:nvPr/>
          </p:nvSpPr>
          <p:spPr>
            <a:xfrm>
              <a:off x="1824" y="2566"/>
              <a:ext cx="300" cy="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82E32"/>
                </a:buClr>
                <a:buSzPts val="6000"/>
                <a:buFont typeface="Arial"/>
                <a:buNone/>
              </a:pPr>
              <a:r>
                <a:rPr b="0" i="0" lang="en-US" sz="6000" u="none">
                  <a:solidFill>
                    <a:srgbClr val="C82E32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</p:grp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a1b44ede89_1_8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Isotopes of Hydrogen</a:t>
            </a:r>
            <a:endParaRPr/>
          </a:p>
        </p:txBody>
      </p:sp>
      <p:pic>
        <p:nvPicPr>
          <p:cNvPr descr="Isotopes of Hydrogen SWF" id="837" name="Google Shape;837;ga1b44ede89_1_8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675" y="1752600"/>
            <a:ext cx="4689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a1b44ede89_1_8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Practice </a:t>
            </a:r>
            <a:endParaRPr/>
          </a:p>
        </p:txBody>
      </p:sp>
      <p:sp>
        <p:nvSpPr>
          <p:cNvPr id="844" name="Google Shape;844;ga1b44ede89_1_81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 the number of protons, electrons and neutrons of each of the isotopes 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238/92 U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235/92 U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84/36 Kr 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1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Section 4.3 – Distinguishing Among Atoms</a:t>
            </a:r>
            <a:endParaRPr/>
          </a:p>
        </p:txBody>
      </p:sp>
      <p:pic>
        <p:nvPicPr>
          <p:cNvPr descr="isotopes" id="850" name="Google Shape;85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1905000"/>
            <a:ext cx="3233737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5" name="Google Shape;855;p19"/>
          <p:cNvPicPr preferRelativeResize="0"/>
          <p:nvPr/>
        </p:nvPicPr>
        <p:blipFill rotWithShape="1">
          <a:blip r:embed="rId3">
            <a:alphaModFix/>
          </a:blip>
          <a:srcRect b="15039" l="7542" r="12010" t="17094"/>
          <a:stretch/>
        </p:blipFill>
        <p:spPr>
          <a:xfrm>
            <a:off x="1066800" y="838200"/>
            <a:ext cx="7162800" cy="328295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56" name="Google Shape;856;p19"/>
          <p:cNvSpPr txBox="1"/>
          <p:nvPr/>
        </p:nvSpPr>
        <p:spPr>
          <a:xfrm>
            <a:off x="1295400" y="4495800"/>
            <a:ext cx="64770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characteristics can you use to classify different apples?</a:t>
            </a:r>
            <a:endParaRPr/>
          </a:p>
        </p:txBody>
      </p:sp>
      <p:sp>
        <p:nvSpPr>
          <p:cNvPr id="857" name="Google Shape;857;p19"/>
          <p:cNvSpPr txBox="1"/>
          <p:nvPr/>
        </p:nvSpPr>
        <p:spPr>
          <a:xfrm>
            <a:off x="1676400" y="5638800"/>
            <a:ext cx="56388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of these involve the apple’s chemistry?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a1b44ede89_1_1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is a model</a:t>
            </a:r>
            <a:endParaRPr/>
          </a:p>
        </p:txBody>
      </p:sp>
      <p:sp>
        <p:nvSpPr>
          <p:cNvPr id="519" name="Google Shape;519;ga1b44ede89_1_13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ga1b44ede89_1_137"/>
          <p:cNvSpPr txBox="1"/>
          <p:nvPr>
            <p:ph idx="1" type="body"/>
          </p:nvPr>
        </p:nvSpPr>
        <p:spPr>
          <a:xfrm>
            <a:off x="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M%2004" id="521" name="Google Shape;521;ga1b44ede89_1_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371600"/>
            <a:ext cx="822960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2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Atomic Number</a:t>
            </a:r>
            <a:endParaRPr/>
          </a:p>
        </p:txBody>
      </p:sp>
      <p:sp>
        <p:nvSpPr>
          <p:cNvPr id="863" name="Google Shape;863;p20"/>
          <p:cNvSpPr txBox="1"/>
          <p:nvPr>
            <p:ph idx="1" type="body"/>
          </p:nvPr>
        </p:nvSpPr>
        <p:spPr>
          <a:xfrm>
            <a:off x="685800" y="19812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Henry Moseley discovered that each atom contains a unique number of protons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Elements are different because they contain different numbers of protons.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number of protons is the atomic number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neutral atoms this equals number of electrons</a:t>
            </a:r>
            <a:endParaRPr/>
          </a:p>
          <a:p>
            <a:pPr indent="-34290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 PROTONS = # ELECTRONS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2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Mass Number</a:t>
            </a:r>
            <a:endParaRPr/>
          </a:p>
        </p:txBody>
      </p:sp>
      <p:sp>
        <p:nvSpPr>
          <p:cNvPr id="869" name="Google Shape;869;p21"/>
          <p:cNvSpPr txBox="1"/>
          <p:nvPr>
            <p:ph idx="1" type="body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total number of protons and neutrons in an atom is the MASS NUMBER.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number of neutrons is the difference between the mass number and atomic number.</a:t>
            </a:r>
            <a:endParaRPr/>
          </a:p>
          <a:p>
            <a:pPr indent="-342900" lvl="0" marL="34290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 NEUTRONS = MASS # - ATOMIC #</a:t>
            </a:r>
            <a:endParaRPr/>
          </a:p>
          <a:p>
            <a:pPr indent="-342900" lvl="0" marL="34290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/>
          </a:p>
          <a:p>
            <a:pPr indent="-342900" lvl="0" marL="34290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 PROTONS + # NEUTRONS = MASS #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22"/>
          <p:cNvSpPr txBox="1"/>
          <p:nvPr>
            <p:ph type="title"/>
          </p:nvPr>
        </p:nvSpPr>
        <p:spPr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Isotopes</a:t>
            </a:r>
            <a:endParaRPr/>
          </a:p>
        </p:txBody>
      </p:sp>
      <p:sp>
        <p:nvSpPr>
          <p:cNvPr id="875" name="Google Shape;875;p22"/>
          <p:cNvSpPr txBox="1"/>
          <p:nvPr>
            <p:ph idx="1" type="body"/>
          </p:nvPr>
        </p:nvSpPr>
        <p:spPr>
          <a:xfrm>
            <a:off x="533400" y="1371600"/>
            <a:ext cx="82296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ISOTOPES are atoms of the same element with different numbers of neutrons.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Because isotopes of an element have different numbers of neutrons, they also have different mass numbers.</a:t>
            </a:r>
            <a:endParaRPr/>
          </a:p>
        </p:txBody>
      </p:sp>
      <p:pic>
        <p:nvPicPr>
          <p:cNvPr descr="T050525A" id="876" name="Google Shape;876;p22"/>
          <p:cNvPicPr preferRelativeResize="0"/>
          <p:nvPr/>
        </p:nvPicPr>
        <p:blipFill rotWithShape="1">
          <a:blip r:embed="rId3">
            <a:alphaModFix/>
          </a:blip>
          <a:srcRect b="0" l="0" r="0" t="6652"/>
          <a:stretch/>
        </p:blipFill>
        <p:spPr>
          <a:xfrm>
            <a:off x="1219200" y="2936875"/>
            <a:ext cx="6705600" cy="369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2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Mass of Individual Atoms</a:t>
            </a:r>
            <a:endParaRPr/>
          </a:p>
        </p:txBody>
      </p:sp>
      <p:sp>
        <p:nvSpPr>
          <p:cNvPr id="882" name="Google Shape;882;p23"/>
          <p:cNvSpPr txBox="1"/>
          <p:nvPr>
            <p:ph idx="1" type="body"/>
          </p:nvPr>
        </p:nvSpPr>
        <p:spPr>
          <a:xfrm>
            <a:off x="566737" y="2209800"/>
            <a:ext cx="5681662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masses of individual atoms are expressed in terms of atomic mass units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Relative scale based on the Carbon-12 nuclide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a.m.u. = 1/12 the mass of C-12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mu" id="883" name="Google Shape;88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4600" y="2819400"/>
            <a:ext cx="236220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24"/>
          <p:cNvSpPr txBox="1"/>
          <p:nvPr>
            <p:ph type="title"/>
          </p:nvPr>
        </p:nvSpPr>
        <p:spPr>
          <a:xfrm>
            <a:off x="381000" y="457200"/>
            <a:ext cx="8458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Calculating Average Atomic Mass</a:t>
            </a:r>
            <a:endParaRPr/>
          </a:p>
        </p:txBody>
      </p:sp>
      <p:sp>
        <p:nvSpPr>
          <p:cNvPr id="889" name="Google Shape;889;p24"/>
          <p:cNvSpPr txBox="1"/>
          <p:nvPr>
            <p:ph idx="1" type="body"/>
          </p:nvPr>
        </p:nvSpPr>
        <p:spPr>
          <a:xfrm>
            <a:off x="685800" y="1524000"/>
            <a:ext cx="77724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called atomic weight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Mass listed on periodic table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Based on the percent occurrence of natural isotopes of an atom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“weighted average” of the masses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 know number of isotopes, masses, and percent occurrence to calculate average atomic mass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calculate, multiply the mass of each isotope by it percent occurrence (natural abundance), expressed as a decimal, and then add the products.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9c574928f8_1_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Calculate Average Atomic Mass - Step 1 Write Down all</a:t>
            </a:r>
            <a:r>
              <a:rPr lang="en-US"/>
              <a:t> </a:t>
            </a:r>
            <a:r>
              <a:rPr lang="en-US" sz="2800"/>
              <a:t>Isotopes of each atom</a:t>
            </a:r>
            <a:endParaRPr sz="2800"/>
          </a:p>
        </p:txBody>
      </p:sp>
      <p:sp>
        <p:nvSpPr>
          <p:cNvPr id="895" name="Google Shape;895;g9c574928f8_1_7"/>
          <p:cNvSpPr txBox="1"/>
          <p:nvPr>
            <p:ph idx="1" type="body"/>
          </p:nvPr>
        </p:nvSpPr>
        <p:spPr>
          <a:xfrm>
            <a:off x="685800" y="1752600"/>
            <a:ext cx="7772400" cy="129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100"/>
              <a:t>Example – Find the average atomic mass of boron</a:t>
            </a:r>
            <a:endParaRPr sz="25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baseline="30000" lang="en-US" sz="2100"/>
              <a:t>10</a:t>
            </a:r>
            <a:r>
              <a:rPr lang="en-US" sz="2100"/>
              <a:t>B = 19.6% with an isotope atomic mass of 10.013 amu</a:t>
            </a:r>
            <a:endParaRPr sz="25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baseline="30000" lang="en-US" sz="2100"/>
              <a:t>11</a:t>
            </a:r>
            <a:r>
              <a:rPr lang="en-US" sz="2100"/>
              <a:t>B = 80.4% with an isotope atomic mass of 11.009 amu</a:t>
            </a:r>
            <a:endParaRPr sz="2500"/>
          </a:p>
        </p:txBody>
      </p:sp>
      <p:graphicFrame>
        <p:nvGraphicFramePr>
          <p:cNvPr id="896" name="Google Shape;896;g9c574928f8_1_7"/>
          <p:cNvGraphicFramePr/>
          <p:nvPr/>
        </p:nvGraphicFramePr>
        <p:xfrm>
          <a:off x="592725" y="3046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{9B089082-A7DA-43A4-9F7E-61082EFF17A4}</a:tableStyleId>
              </a:tblPr>
              <a:tblGrid>
                <a:gridCol w="812100"/>
                <a:gridCol w="1222000"/>
                <a:gridCol w="731850"/>
                <a:gridCol w="1223100"/>
                <a:gridCol w="2498000"/>
                <a:gridCol w="1330900"/>
              </a:tblGrid>
              <a:tr h="381000"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Average Atomic Mass of Boron</a:t>
                      </a:r>
                      <a:endParaRPr b="1"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Isotope Name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-US" sz="2100">
                          <a:solidFill>
                            <a:schemeClr val="dk1"/>
                          </a:solidFill>
                        </a:rPr>
                        <a:t>10</a:t>
                      </a: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-US" sz="2100">
                          <a:solidFill>
                            <a:schemeClr val="dk1"/>
                          </a:solidFill>
                        </a:rPr>
                        <a:t>11</a:t>
                      </a: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B </a:t>
                      </a:r>
                      <a:endParaRPr baseline="30000" sz="2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9c574928f8_1_13"/>
          <p:cNvSpPr txBox="1"/>
          <p:nvPr>
            <p:ph type="title"/>
          </p:nvPr>
        </p:nvSpPr>
        <p:spPr>
          <a:xfrm>
            <a:off x="685800" y="609600"/>
            <a:ext cx="7772400" cy="1245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Calculate Average Atomic Mass - Step 2- Write down the percent abundance of each of the isotopes </a:t>
            </a:r>
            <a:endParaRPr sz="2800"/>
          </a:p>
        </p:txBody>
      </p:sp>
      <p:sp>
        <p:nvSpPr>
          <p:cNvPr id="902" name="Google Shape;902;g9c574928f8_1_13"/>
          <p:cNvSpPr txBox="1"/>
          <p:nvPr>
            <p:ph idx="1" type="body"/>
          </p:nvPr>
        </p:nvSpPr>
        <p:spPr>
          <a:xfrm>
            <a:off x="685800" y="1752600"/>
            <a:ext cx="7772400" cy="129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100"/>
              <a:t>Example – Find the average atomic mass of boron</a:t>
            </a:r>
            <a:endParaRPr sz="25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baseline="30000" lang="en-US" sz="2100"/>
              <a:t>10</a:t>
            </a:r>
            <a:r>
              <a:rPr lang="en-US" sz="2100"/>
              <a:t>B = 19.6% with an isotope atomic mass of 10.013 amu</a:t>
            </a:r>
            <a:endParaRPr sz="25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baseline="30000" lang="en-US" sz="2100"/>
              <a:t>11</a:t>
            </a:r>
            <a:r>
              <a:rPr lang="en-US" sz="2100"/>
              <a:t>B = 80.4% with an isotope atomic mass of 11.009 amu</a:t>
            </a:r>
            <a:endParaRPr sz="2500"/>
          </a:p>
        </p:txBody>
      </p:sp>
      <p:graphicFrame>
        <p:nvGraphicFramePr>
          <p:cNvPr id="903" name="Google Shape;903;g9c574928f8_1_13"/>
          <p:cNvGraphicFramePr/>
          <p:nvPr/>
        </p:nvGraphicFramePr>
        <p:xfrm>
          <a:off x="592725" y="3046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{9B089082-A7DA-43A4-9F7E-61082EFF17A4}</a:tableStyleId>
              </a:tblPr>
              <a:tblGrid>
                <a:gridCol w="812100"/>
                <a:gridCol w="1199500"/>
                <a:gridCol w="1001700"/>
                <a:gridCol w="975750"/>
                <a:gridCol w="2498000"/>
                <a:gridCol w="1330900"/>
              </a:tblGrid>
              <a:tr h="381000"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Average Atomic Mass of Boron</a:t>
                      </a:r>
                      <a:endParaRPr b="1"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Isotope Name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Percent Composition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-US" sz="2100">
                          <a:solidFill>
                            <a:schemeClr val="dk1"/>
                          </a:solidFill>
                        </a:rPr>
                        <a:t>10</a:t>
                      </a: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19.6%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-US" sz="2100">
                          <a:solidFill>
                            <a:schemeClr val="dk1"/>
                          </a:solidFill>
                        </a:rPr>
                        <a:t>11</a:t>
                      </a: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B </a:t>
                      </a:r>
                      <a:endParaRPr baseline="30000" sz="2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80.4%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9c574928f8_1_1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Calculate Average Atomic Mass - Step 3 - Divide the Percent Composition by 100 to get the decimal form of the percent </a:t>
            </a:r>
            <a:endParaRPr sz="2800"/>
          </a:p>
        </p:txBody>
      </p:sp>
      <p:sp>
        <p:nvSpPr>
          <p:cNvPr id="909" name="Google Shape;909;g9c574928f8_1_19"/>
          <p:cNvSpPr txBox="1"/>
          <p:nvPr>
            <p:ph idx="1" type="body"/>
          </p:nvPr>
        </p:nvSpPr>
        <p:spPr>
          <a:xfrm>
            <a:off x="685800" y="1752600"/>
            <a:ext cx="7772400" cy="129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100"/>
              <a:t>Example – Find the average atomic mass of boron</a:t>
            </a:r>
            <a:endParaRPr sz="25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baseline="30000" lang="en-US" sz="2100"/>
              <a:t>10</a:t>
            </a:r>
            <a:r>
              <a:rPr lang="en-US" sz="2100"/>
              <a:t>B = 19.6% with an isotope atomic mass of 10.013 amu</a:t>
            </a:r>
            <a:endParaRPr sz="25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baseline="30000" lang="en-US" sz="2100"/>
              <a:t>11</a:t>
            </a:r>
            <a:r>
              <a:rPr lang="en-US" sz="2100"/>
              <a:t>B = 80.4% with an isotope atomic mass of 11.009 amu</a:t>
            </a:r>
            <a:endParaRPr sz="2500"/>
          </a:p>
        </p:txBody>
      </p:sp>
      <p:graphicFrame>
        <p:nvGraphicFramePr>
          <p:cNvPr id="910" name="Google Shape;910;g9c574928f8_1_19"/>
          <p:cNvGraphicFramePr/>
          <p:nvPr/>
        </p:nvGraphicFramePr>
        <p:xfrm>
          <a:off x="592725" y="3046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{9B089082-A7DA-43A4-9F7E-61082EFF17A4}</a:tableStyleId>
              </a:tblPr>
              <a:tblGrid>
                <a:gridCol w="812100"/>
                <a:gridCol w="1030875"/>
                <a:gridCol w="1102875"/>
                <a:gridCol w="1043200"/>
                <a:gridCol w="2498000"/>
                <a:gridCol w="1330900"/>
              </a:tblGrid>
              <a:tr h="381000"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Average Atomic Mass of Boron</a:t>
                      </a:r>
                      <a:endParaRPr b="1"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Isotope Name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Percent Composition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% Comp /100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Decimal form of percent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-US" sz="2100">
                          <a:solidFill>
                            <a:schemeClr val="dk1"/>
                          </a:solidFill>
                        </a:rPr>
                        <a:t>10</a:t>
                      </a: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19.6%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.196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-US" sz="2100">
                          <a:solidFill>
                            <a:schemeClr val="dk1"/>
                          </a:solidFill>
                        </a:rPr>
                        <a:t>11</a:t>
                      </a: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B </a:t>
                      </a:r>
                      <a:endParaRPr baseline="30000" sz="2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80.4%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.804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9c574928f8_1_2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Calculate Average Atomic Mass - Step 4 Write down the isotopes atomic mass</a:t>
            </a:r>
            <a:endParaRPr sz="2800"/>
          </a:p>
        </p:txBody>
      </p:sp>
      <p:sp>
        <p:nvSpPr>
          <p:cNvPr id="916" name="Google Shape;916;g9c574928f8_1_25"/>
          <p:cNvSpPr txBox="1"/>
          <p:nvPr>
            <p:ph idx="1" type="body"/>
          </p:nvPr>
        </p:nvSpPr>
        <p:spPr>
          <a:xfrm>
            <a:off x="685800" y="1752600"/>
            <a:ext cx="7772400" cy="129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100"/>
              <a:t>Example – Find the average atomic mass of boron</a:t>
            </a:r>
            <a:endParaRPr sz="25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baseline="30000" lang="en-US" sz="2100"/>
              <a:t>10</a:t>
            </a:r>
            <a:r>
              <a:rPr lang="en-US" sz="2100"/>
              <a:t>B = 19.6% with an isotope atomic mass of 10.013 amu</a:t>
            </a:r>
            <a:endParaRPr sz="25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baseline="30000" lang="en-US" sz="2100"/>
              <a:t>11</a:t>
            </a:r>
            <a:r>
              <a:rPr lang="en-US" sz="2100"/>
              <a:t>B = 80.4% with an isotope atomic mass of 11.009 amu</a:t>
            </a:r>
            <a:endParaRPr sz="2500"/>
          </a:p>
        </p:txBody>
      </p:sp>
      <p:graphicFrame>
        <p:nvGraphicFramePr>
          <p:cNvPr id="917" name="Google Shape;917;g9c574928f8_1_25"/>
          <p:cNvGraphicFramePr/>
          <p:nvPr/>
        </p:nvGraphicFramePr>
        <p:xfrm>
          <a:off x="592725" y="3046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{9B089082-A7DA-43A4-9F7E-61082EFF17A4}</a:tableStyleId>
              </a:tblPr>
              <a:tblGrid>
                <a:gridCol w="812100"/>
                <a:gridCol w="1030875"/>
                <a:gridCol w="922975"/>
                <a:gridCol w="1223100"/>
                <a:gridCol w="2498000"/>
                <a:gridCol w="1330900"/>
              </a:tblGrid>
              <a:tr h="381000"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Average Atomic Mass of Boron</a:t>
                      </a:r>
                      <a:endParaRPr b="1"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Isotope Name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Percent Composition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% Comp /100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Decimal form of percent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Isotope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Mass(if not given use Mass Number)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amu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-US" sz="2100">
                          <a:solidFill>
                            <a:schemeClr val="dk1"/>
                          </a:solidFill>
                        </a:rPr>
                        <a:t>10</a:t>
                      </a: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19.6%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.196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10.013 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-US" sz="2100">
                          <a:solidFill>
                            <a:schemeClr val="dk1"/>
                          </a:solidFill>
                        </a:rPr>
                        <a:t>11</a:t>
                      </a: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B </a:t>
                      </a:r>
                      <a:endParaRPr baseline="30000" sz="2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80.4%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.804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11.009 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9c574928f8_1_3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Calculate Average Atomic Mass - Step 5 - Multiply the decimal percent composition by the isotope mass number </a:t>
            </a:r>
            <a:endParaRPr sz="2800"/>
          </a:p>
        </p:txBody>
      </p:sp>
      <p:sp>
        <p:nvSpPr>
          <p:cNvPr id="923" name="Google Shape;923;g9c574928f8_1_31"/>
          <p:cNvSpPr txBox="1"/>
          <p:nvPr>
            <p:ph idx="1" type="body"/>
          </p:nvPr>
        </p:nvSpPr>
        <p:spPr>
          <a:xfrm>
            <a:off x="685800" y="1752600"/>
            <a:ext cx="7772400" cy="129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100"/>
              <a:t>Example – Find the average atomic mass of boron</a:t>
            </a:r>
            <a:endParaRPr sz="25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baseline="30000" lang="en-US" sz="2100"/>
              <a:t>10</a:t>
            </a:r>
            <a:r>
              <a:rPr lang="en-US" sz="2100"/>
              <a:t>B = 19.6% with an isotope atomic mass of 10.013 amu</a:t>
            </a:r>
            <a:endParaRPr sz="25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baseline="30000" lang="en-US" sz="2100"/>
              <a:t>11</a:t>
            </a:r>
            <a:r>
              <a:rPr lang="en-US" sz="2100"/>
              <a:t>B = 80.4% with an isotope atomic mass of 11.009 amu</a:t>
            </a:r>
            <a:endParaRPr sz="2500"/>
          </a:p>
        </p:txBody>
      </p:sp>
      <p:graphicFrame>
        <p:nvGraphicFramePr>
          <p:cNvPr id="924" name="Google Shape;924;g9c574928f8_1_31"/>
          <p:cNvGraphicFramePr/>
          <p:nvPr/>
        </p:nvGraphicFramePr>
        <p:xfrm>
          <a:off x="592725" y="3046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{9B089082-A7DA-43A4-9F7E-61082EFF17A4}</a:tableStyleId>
              </a:tblPr>
              <a:tblGrid>
                <a:gridCol w="812100"/>
                <a:gridCol w="1030875"/>
                <a:gridCol w="922975"/>
                <a:gridCol w="1223100"/>
                <a:gridCol w="2498000"/>
                <a:gridCol w="1330900"/>
              </a:tblGrid>
              <a:tr h="381000"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Average Atomic Mass of Boron</a:t>
                      </a:r>
                      <a:endParaRPr b="1"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Isotope Name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Percent Composition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% Comp /100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Decimal form of percent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Isotope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Mass(if not given use Mass Number)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amu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Multiple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Decimal percent comp x Isotope Mass Number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-US" sz="2100">
                          <a:solidFill>
                            <a:schemeClr val="dk1"/>
                          </a:solidFill>
                        </a:rPr>
                        <a:t>10</a:t>
                      </a: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19.6%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.196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10.013 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(.196 x 10.013)</a:t>
                      </a:r>
                      <a:endParaRPr sz="2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-US" sz="2100">
                          <a:solidFill>
                            <a:schemeClr val="dk1"/>
                          </a:solidFill>
                        </a:rPr>
                        <a:t>11</a:t>
                      </a: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B </a:t>
                      </a:r>
                      <a:endParaRPr baseline="30000" sz="2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80.4%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.804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11.009 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(.804 x 11.009)</a:t>
                      </a:r>
                      <a:endParaRPr sz="2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a1b44ede89_1_1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It is a representation of reality, but only a partial representation. It is not as complex as the real world.</a:t>
            </a:r>
            <a:endParaRPr/>
          </a:p>
        </p:txBody>
      </p:sp>
      <p:sp>
        <p:nvSpPr>
          <p:cNvPr id="528" name="Google Shape;528;ga1b44ede89_1_14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M%2007" id="529" name="Google Shape;529;ga1b44ede89_1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133600"/>
            <a:ext cx="853440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9c574928f8_1_3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Calculate Average Atomic Mass - Step 1 Write Down all</a:t>
            </a:r>
            <a:r>
              <a:rPr lang="en-US"/>
              <a:t> </a:t>
            </a:r>
            <a:r>
              <a:rPr lang="en-US" sz="2800"/>
              <a:t>Isotopes of each atom</a:t>
            </a:r>
            <a:endParaRPr sz="2800"/>
          </a:p>
        </p:txBody>
      </p:sp>
      <p:sp>
        <p:nvSpPr>
          <p:cNvPr id="930" name="Google Shape;930;g9c574928f8_1_37"/>
          <p:cNvSpPr txBox="1"/>
          <p:nvPr>
            <p:ph idx="1" type="body"/>
          </p:nvPr>
        </p:nvSpPr>
        <p:spPr>
          <a:xfrm>
            <a:off x="685800" y="1752600"/>
            <a:ext cx="7772400" cy="129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100"/>
              <a:t>Example – Find the average atomic mass of boron</a:t>
            </a:r>
            <a:endParaRPr sz="25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baseline="30000" lang="en-US" sz="2100"/>
              <a:t>10</a:t>
            </a:r>
            <a:r>
              <a:rPr lang="en-US" sz="2100"/>
              <a:t>B = 19.6% with an isotope atomic mass of 10.013 amu</a:t>
            </a:r>
            <a:endParaRPr sz="25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baseline="30000" lang="en-US" sz="2100"/>
              <a:t>11</a:t>
            </a:r>
            <a:r>
              <a:rPr lang="en-US" sz="2100"/>
              <a:t>B = 80.4% with an isotope atomic mass of 11.009 amu</a:t>
            </a:r>
            <a:endParaRPr sz="2500"/>
          </a:p>
        </p:txBody>
      </p:sp>
      <p:graphicFrame>
        <p:nvGraphicFramePr>
          <p:cNvPr id="931" name="Google Shape;931;g9c574928f8_1_37"/>
          <p:cNvGraphicFramePr/>
          <p:nvPr/>
        </p:nvGraphicFramePr>
        <p:xfrm>
          <a:off x="592725" y="3046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{9B089082-A7DA-43A4-9F7E-61082EFF17A4}</a:tableStyleId>
              </a:tblPr>
              <a:tblGrid>
                <a:gridCol w="812100"/>
                <a:gridCol w="1030875"/>
                <a:gridCol w="922975"/>
                <a:gridCol w="1223100"/>
                <a:gridCol w="2498000"/>
                <a:gridCol w="1330900"/>
              </a:tblGrid>
              <a:tr h="381000"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Average Atomic Mass of Boron</a:t>
                      </a:r>
                      <a:endParaRPr b="1"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Isotope Name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Percent Composition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% Comp /100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Decimal form of percent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Isotope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Mass(if not given use Mass Number)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amu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Multiple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Decimal percent comp x Isotope Mass Number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-US" sz="2100">
                          <a:solidFill>
                            <a:schemeClr val="dk1"/>
                          </a:solidFill>
                        </a:rPr>
                        <a:t>10</a:t>
                      </a: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19.6%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.196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10.013 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(.196 x 10.013)</a:t>
                      </a:r>
                      <a:endParaRPr sz="2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1.96 amu</a:t>
                      </a:r>
                      <a:endParaRPr sz="2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-US" sz="2100">
                          <a:solidFill>
                            <a:schemeClr val="dk1"/>
                          </a:solidFill>
                        </a:rPr>
                        <a:t>11</a:t>
                      </a: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B </a:t>
                      </a:r>
                      <a:endParaRPr baseline="30000" sz="2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80.4%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.804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11.009 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(.804 x 11.009)</a:t>
                      </a:r>
                      <a:endParaRPr sz="2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8.85 amu</a:t>
                      </a:r>
                      <a:endParaRPr sz="2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-US" sz="2600">
                          <a:solidFill>
                            <a:schemeClr val="dk1"/>
                          </a:solidFill>
                        </a:rPr>
                        <a:t>Average Atomic Mass - 10.81 amu </a:t>
                      </a:r>
                      <a:endParaRPr baseline="30000" sz="2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9c574928f8_1_4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Calculate Average Atomic Mass - Step 1 Write Down all</a:t>
            </a:r>
            <a:r>
              <a:rPr lang="en-US"/>
              <a:t> </a:t>
            </a:r>
            <a:r>
              <a:rPr lang="en-US" sz="2800"/>
              <a:t>Isotopes of each atom</a:t>
            </a:r>
            <a:endParaRPr sz="2800"/>
          </a:p>
        </p:txBody>
      </p:sp>
      <p:sp>
        <p:nvSpPr>
          <p:cNvPr id="937" name="Google Shape;937;g9c574928f8_1_43"/>
          <p:cNvSpPr txBox="1"/>
          <p:nvPr>
            <p:ph idx="1" type="body"/>
          </p:nvPr>
        </p:nvSpPr>
        <p:spPr>
          <a:xfrm>
            <a:off x="685800" y="1752600"/>
            <a:ext cx="7772400" cy="129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100"/>
              <a:t>Example – Find the average atomic mass of boron</a:t>
            </a:r>
            <a:endParaRPr sz="25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baseline="30000" lang="en-US" sz="2100"/>
              <a:t>10</a:t>
            </a:r>
            <a:r>
              <a:rPr lang="en-US" sz="2100"/>
              <a:t>B = 19.6% with an isotope atomic mass of 10.013 amu</a:t>
            </a:r>
            <a:endParaRPr sz="25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baseline="30000" lang="en-US" sz="2100"/>
              <a:t>11</a:t>
            </a:r>
            <a:r>
              <a:rPr lang="en-US" sz="2100"/>
              <a:t>B = 80.4% with an isotope atomic mass of 11.009 amu</a:t>
            </a:r>
            <a:endParaRPr sz="2500"/>
          </a:p>
        </p:txBody>
      </p:sp>
      <p:graphicFrame>
        <p:nvGraphicFramePr>
          <p:cNvPr id="938" name="Google Shape;938;g9c574928f8_1_43"/>
          <p:cNvGraphicFramePr/>
          <p:nvPr/>
        </p:nvGraphicFramePr>
        <p:xfrm>
          <a:off x="592725" y="3046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{9B089082-A7DA-43A4-9F7E-61082EFF17A4}</a:tableStyleId>
              </a:tblPr>
              <a:tblGrid>
                <a:gridCol w="812100"/>
                <a:gridCol w="1030875"/>
                <a:gridCol w="922975"/>
                <a:gridCol w="1223100"/>
                <a:gridCol w="2498000"/>
                <a:gridCol w="1330900"/>
              </a:tblGrid>
              <a:tr h="381000"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Average Atomic Mass of Boron</a:t>
                      </a:r>
                      <a:endParaRPr b="1"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Isotope Name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Percent Composition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% Comp /100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Decimal form of percent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Isotope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Mass(if not given use Mass Number)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amu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Multiple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Decimal percent comp x Isotope Mass Number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-US" sz="2100">
                          <a:solidFill>
                            <a:schemeClr val="dk1"/>
                          </a:solidFill>
                        </a:rPr>
                        <a:t>10</a:t>
                      </a: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19.6%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.196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10.013 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(.196 x 10.013)</a:t>
                      </a:r>
                      <a:endParaRPr sz="2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1.96 amu</a:t>
                      </a:r>
                      <a:endParaRPr sz="2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-US" sz="2100">
                          <a:solidFill>
                            <a:schemeClr val="dk1"/>
                          </a:solidFill>
                        </a:rPr>
                        <a:t>11</a:t>
                      </a: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B </a:t>
                      </a:r>
                      <a:endParaRPr baseline="30000" sz="2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80.4%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.804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11.009 </a:t>
                      </a:r>
                      <a:endParaRPr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(.804 x 11.009)</a:t>
                      </a:r>
                      <a:endParaRPr sz="2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42900" lvl="0" marL="342900" rtl="0" algn="l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</a:rPr>
                        <a:t>8.85 amu</a:t>
                      </a:r>
                      <a:endParaRPr sz="21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 grid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-US" sz="2600">
                          <a:solidFill>
                            <a:schemeClr val="dk1"/>
                          </a:solidFill>
                        </a:rPr>
                        <a:t>Average Atomic Mass - 10.81 amu </a:t>
                      </a:r>
                      <a:endParaRPr baseline="30000" sz="26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a1b44ede89_1_106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Atomic Mass of isotope</a:t>
            </a:r>
            <a:endParaRPr/>
          </a:p>
        </p:txBody>
      </p:sp>
      <p:sp>
        <p:nvSpPr>
          <p:cNvPr id="945" name="Google Shape;945;ga1b44ede89_1_106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[A * (%abundance)] + [B * (%abundance)]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+…. =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100                    100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A, B, … are the atomic masses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– Find the average atomic mass of boron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baseline="30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 = 19.6% with an atomic mass of 10.013 amu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baseline="30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 = 80.4% with an atomic mass of 11.009 amu</a:t>
            </a:r>
            <a:endParaRPr b="0" baseline="3000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/>
          </a:p>
        </p:txBody>
      </p:sp>
      <p:cxnSp>
        <p:nvCxnSpPr>
          <p:cNvPr id="946" name="Google Shape;946;ga1b44ede89_1_1065"/>
          <p:cNvCxnSpPr/>
          <p:nvPr/>
        </p:nvCxnSpPr>
        <p:spPr>
          <a:xfrm>
            <a:off x="1447800" y="2057400"/>
            <a:ext cx="1524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47" name="Google Shape;947;ga1b44ede89_1_1065"/>
          <p:cNvCxnSpPr/>
          <p:nvPr/>
        </p:nvCxnSpPr>
        <p:spPr>
          <a:xfrm>
            <a:off x="3886200" y="2057400"/>
            <a:ext cx="1447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a1b44ede89_1_10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ga1b44ede89_1_107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atomic mass of the isotope Boron =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(10.013 amu)(0.196) + (11.009 amu)(0.804)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1.96 amu + 8.85 amu = 10.81 amu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a1b44ede89_1_107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% Abundance </a:t>
            </a:r>
            <a:endParaRPr/>
          </a:p>
        </p:txBody>
      </p:sp>
      <p:sp>
        <p:nvSpPr>
          <p:cNvPr id="961" name="Google Shape;961;ga1b44ede89_1_107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Again atomic mass=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[A * (%abundance)] + [B * (%abundance)]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+…. =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100                    100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Bromine exists in two isotopes Br 79 and 81.  The atomic mass of bromine is 79.90 amu.  Calculate the % abundance of each isotope. The exact isotopic mass =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baseline="30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79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 is 78.9183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baseline="30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81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 is 80.9163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2" name="Google Shape;962;ga1b44ede89_1_1079"/>
          <p:cNvCxnSpPr/>
          <p:nvPr/>
        </p:nvCxnSpPr>
        <p:spPr>
          <a:xfrm>
            <a:off x="1524000" y="2743200"/>
            <a:ext cx="1828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63" name="Google Shape;963;ga1b44ede89_1_1079"/>
          <p:cNvCxnSpPr/>
          <p:nvPr/>
        </p:nvCxnSpPr>
        <p:spPr>
          <a:xfrm>
            <a:off x="4495800" y="2743200"/>
            <a:ext cx="1828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a1b44ede89_1_1087"/>
          <p:cNvSpPr txBox="1"/>
          <p:nvPr>
            <p:ph idx="1" type="body"/>
          </p:nvPr>
        </p:nvSpPr>
        <p:spPr>
          <a:xfrm>
            <a:off x="457200" y="304800"/>
            <a:ext cx="8229600" cy="58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Bromine exists in two isotopes Br 79 and 81.  The atomic mass of bromine is 79.90 amu.  Calculate the % abundance of each isotope. The exact isotopic mass =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baseline="30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79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 is 78.9183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baseline="3000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81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 is 80.9163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79.90 amu = (78.9183)(x) + (80.9163)(1-x)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79.90 amu = 78.9183x + 80.9163 – 80.9163x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-1.0163 = -1.998x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 = .5086 = 50.86%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1-x = .4914 = 49.14%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1b44ede89_1_109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Table of Relative abundance </a:t>
            </a:r>
            <a:endParaRPr/>
          </a:p>
        </p:txBody>
      </p:sp>
      <p:sp>
        <p:nvSpPr>
          <p:cNvPr id="976" name="Google Shape;976;ga1b44ede89_1_109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many 17-O atoms there are in a sample of 1,000,000 atoms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=(natural abundance in decimal form) (atoms)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=(.00037)(1,000,000)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a1b44ede89_1_109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 II</a:t>
            </a:r>
            <a:endParaRPr/>
          </a:p>
        </p:txBody>
      </p:sp>
      <p:sp>
        <p:nvSpPr>
          <p:cNvPr id="983" name="Google Shape;983;ga1b44ede89_1_109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many 20-Ne atoms are there in a sample of 1,000,000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=(natural abundance in decimal form) (atoms)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=(.9092)(1,000,000)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a1b44ede89_1_15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There are many kinds of models so you could have many different models of the same thing.</a:t>
            </a:r>
            <a:endParaRPr/>
          </a:p>
        </p:txBody>
      </p:sp>
      <p:sp>
        <p:nvSpPr>
          <p:cNvPr id="536" name="Google Shape;536;ga1b44ede89_1_15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M%2008" id="537" name="Google Shape;537;ga1b44ede89_1_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905000"/>
            <a:ext cx="822960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a1b44ede89_1_15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Some models look very much like the real thing, that is they are</a:t>
            </a: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visually or structurally descriptive. They are good for learning about parts and relationships between parts; that is the structure of a system.</a:t>
            </a:r>
            <a:endParaRPr/>
          </a:p>
        </p:txBody>
      </p:sp>
      <p:sp>
        <p:nvSpPr>
          <p:cNvPr id="544" name="Google Shape;544;ga1b44ede89_1_15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M%2013" id="545" name="Google Shape;545;ga1b44ede89_1_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828800"/>
            <a:ext cx="8382000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a1b44ede89_1_16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Models</a:t>
            </a:r>
            <a:endParaRPr/>
          </a:p>
        </p:txBody>
      </p:sp>
      <p:sp>
        <p:nvSpPr>
          <p:cNvPr id="552" name="Google Shape;552;ga1b44ede89_1_16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model car would be an example of a physical model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Models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an atom are 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intellectual models based on information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has been gathered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Philosophers</a:t>
            </a:r>
            <a:endParaRPr/>
          </a:p>
        </p:txBody>
      </p:sp>
      <p:sp>
        <p:nvSpPr>
          <p:cNvPr id="558" name="Google Shape;558;p4"/>
          <p:cNvSpPr txBox="1"/>
          <p:nvPr>
            <p:ph idx="1" type="body"/>
          </p:nvPr>
        </p:nvSpPr>
        <p:spPr>
          <a:xfrm>
            <a:off x="457200" y="1676400"/>
            <a:ext cx="3200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Earliest ideas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matter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was that all things were made up of 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four elements: Earth, Air, Fire, and Water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0018" id="559" name="Google Shape;559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0" y="2057400"/>
            <a:ext cx="5029200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_PSTMDRN">
  <a:themeElements>
    <a:clrScheme name="PSTMDRN 5">
      <a:dk1>
        <a:srgbClr val="000000"/>
      </a:dk1>
      <a:lt1>
        <a:srgbClr val="FFFFFF"/>
      </a:lt1>
      <a:dk2>
        <a:srgbClr val="404176"/>
      </a:dk2>
      <a:lt2>
        <a:srgbClr val="969696"/>
      </a:lt2>
      <a:accent1>
        <a:srgbClr val="B4CD81"/>
      </a:accent1>
      <a:accent2>
        <a:srgbClr val="717EB5"/>
      </a:accent2>
      <a:accent3>
        <a:srgbClr val="FFFFFF"/>
      </a:accent3>
      <a:accent4>
        <a:srgbClr val="000000"/>
      </a:accent4>
      <a:accent5>
        <a:srgbClr val="D6E3C1"/>
      </a:accent5>
      <a:accent6>
        <a:srgbClr val="6672A4"/>
      </a:accent6>
      <a:hlink>
        <a:srgbClr val="D793C2"/>
      </a:hlink>
      <a:folHlink>
        <a:srgbClr val="8267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STMDRN">
  <a:themeElements>
    <a:clrScheme name="PSTMDRN 5">
      <a:dk1>
        <a:srgbClr val="000000"/>
      </a:dk1>
      <a:lt1>
        <a:srgbClr val="FFFFFF"/>
      </a:lt1>
      <a:dk2>
        <a:srgbClr val="404176"/>
      </a:dk2>
      <a:lt2>
        <a:srgbClr val="969696"/>
      </a:lt2>
      <a:accent1>
        <a:srgbClr val="B4CD81"/>
      </a:accent1>
      <a:accent2>
        <a:srgbClr val="717EB5"/>
      </a:accent2>
      <a:accent3>
        <a:srgbClr val="FFFFFF"/>
      </a:accent3>
      <a:accent4>
        <a:srgbClr val="000000"/>
      </a:accent4>
      <a:accent5>
        <a:srgbClr val="D6E3C1"/>
      </a:accent5>
      <a:accent6>
        <a:srgbClr val="6672A4"/>
      </a:accent6>
      <a:hlink>
        <a:srgbClr val="D793C2"/>
      </a:hlink>
      <a:folHlink>
        <a:srgbClr val="8267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2006-08-24T00:36:12Z</dcterms:created>
  <dc:creator>Lisa Hayes</dc:creator>
</cp:coreProperties>
</file>