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6858000" cx="9144000"/>
  <p:notesSz cx="7315200" cy="9601200"/>
  <p:embeddedFontLst>
    <p:embeddedFont>
      <p:font typeface="Century Gothic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4" roundtripDataSignature="AMtx7mjsRZjYwjayJI70sDTHvq5RLhIBT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enturyGothic-regular.fntdata"/><Relationship Id="rId11" Type="http://schemas.openxmlformats.org/officeDocument/2006/relationships/slide" Target="slides/slide6.xml"/><Relationship Id="rId22" Type="http://schemas.openxmlformats.org/officeDocument/2006/relationships/font" Target="fonts/CenturyGothic-italic.fntdata"/><Relationship Id="rId10" Type="http://schemas.openxmlformats.org/officeDocument/2006/relationships/slide" Target="slides/slide5.xml"/><Relationship Id="rId21" Type="http://schemas.openxmlformats.org/officeDocument/2006/relationships/font" Target="fonts/CenturyGothic-bold.fntdata"/><Relationship Id="rId13" Type="http://schemas.openxmlformats.org/officeDocument/2006/relationships/slide" Target="slides/slide8.xml"/><Relationship Id="rId24" Type="http://customschemas.google.com/relationships/presentationmetadata" Target="metadata"/><Relationship Id="rId12" Type="http://schemas.openxmlformats.org/officeDocument/2006/relationships/slide" Target="slides/slide7.xml"/><Relationship Id="rId23" Type="http://schemas.openxmlformats.org/officeDocument/2006/relationships/font" Target="fonts/CenturyGothic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4143375" y="0"/>
            <a:ext cx="3170238" cy="4810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497013" y="1200150"/>
            <a:ext cx="4321175" cy="32400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120188"/>
            <a:ext cx="3170238" cy="481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 txBox="1"/>
          <p:nvPr>
            <p:ph idx="1" type="body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:notes"/>
          <p:cNvSpPr/>
          <p:nvPr>
            <p:ph idx="2" type="sldImg"/>
          </p:nvPr>
        </p:nvSpPr>
        <p:spPr>
          <a:xfrm>
            <a:off x="1497013" y="1200150"/>
            <a:ext cx="4321175" cy="32400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1:notes"/>
          <p:cNvSpPr txBox="1"/>
          <p:nvPr>
            <p:ph idx="1" type="body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11:notes"/>
          <p:cNvSpPr/>
          <p:nvPr>
            <p:ph idx="2" type="sldImg"/>
          </p:nvPr>
        </p:nvSpPr>
        <p:spPr>
          <a:xfrm>
            <a:off x="1497013" y="1200150"/>
            <a:ext cx="4321175" cy="32400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2:notes"/>
          <p:cNvSpPr txBox="1"/>
          <p:nvPr>
            <p:ph idx="1" type="body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12:notes"/>
          <p:cNvSpPr/>
          <p:nvPr>
            <p:ph idx="2" type="sldImg"/>
          </p:nvPr>
        </p:nvSpPr>
        <p:spPr>
          <a:xfrm>
            <a:off x="1497013" y="1200150"/>
            <a:ext cx="4321175" cy="32400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a6a64048fb_0_0:notes"/>
          <p:cNvSpPr/>
          <p:nvPr>
            <p:ph idx="2" type="sldImg"/>
          </p:nvPr>
        </p:nvSpPr>
        <p:spPr>
          <a:xfrm>
            <a:off x="1497013" y="1200150"/>
            <a:ext cx="4321200" cy="324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a6a64048fb_0_0:notes"/>
          <p:cNvSpPr txBox="1"/>
          <p:nvPr>
            <p:ph idx="1" type="body"/>
          </p:nvPr>
        </p:nvSpPr>
        <p:spPr>
          <a:xfrm>
            <a:off x="731838" y="4621213"/>
            <a:ext cx="5851500" cy="3779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ga6a64048fb_0_0:notes"/>
          <p:cNvSpPr txBox="1"/>
          <p:nvPr>
            <p:ph idx="12" type="sldNum"/>
          </p:nvPr>
        </p:nvSpPr>
        <p:spPr>
          <a:xfrm>
            <a:off x="4143375" y="9120188"/>
            <a:ext cx="3170100" cy="480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a6a64048fb_1_1:notes"/>
          <p:cNvSpPr/>
          <p:nvPr>
            <p:ph idx="2" type="sldImg"/>
          </p:nvPr>
        </p:nvSpPr>
        <p:spPr>
          <a:xfrm>
            <a:off x="1497013" y="1200150"/>
            <a:ext cx="4321200" cy="324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a6a64048fb_1_1:notes"/>
          <p:cNvSpPr txBox="1"/>
          <p:nvPr>
            <p:ph idx="1" type="body"/>
          </p:nvPr>
        </p:nvSpPr>
        <p:spPr>
          <a:xfrm>
            <a:off x="731838" y="4621213"/>
            <a:ext cx="5851500" cy="3779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ga6a64048fb_1_1:notes"/>
          <p:cNvSpPr txBox="1"/>
          <p:nvPr>
            <p:ph idx="12" type="sldNum"/>
          </p:nvPr>
        </p:nvSpPr>
        <p:spPr>
          <a:xfrm>
            <a:off x="4143375" y="9120188"/>
            <a:ext cx="3170100" cy="480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a6a64048fb_1_8:notes"/>
          <p:cNvSpPr/>
          <p:nvPr>
            <p:ph idx="2" type="sldImg"/>
          </p:nvPr>
        </p:nvSpPr>
        <p:spPr>
          <a:xfrm>
            <a:off x="1497013" y="1200150"/>
            <a:ext cx="4321200" cy="324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a6a64048fb_1_8:notes"/>
          <p:cNvSpPr txBox="1"/>
          <p:nvPr>
            <p:ph idx="1" type="body"/>
          </p:nvPr>
        </p:nvSpPr>
        <p:spPr>
          <a:xfrm>
            <a:off x="731838" y="4621213"/>
            <a:ext cx="5851500" cy="3779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ga6a64048fb_1_8:notes"/>
          <p:cNvSpPr txBox="1"/>
          <p:nvPr>
            <p:ph idx="12" type="sldNum"/>
          </p:nvPr>
        </p:nvSpPr>
        <p:spPr>
          <a:xfrm>
            <a:off x="4143375" y="9120188"/>
            <a:ext cx="3170100" cy="480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:notes"/>
          <p:cNvSpPr txBox="1"/>
          <p:nvPr>
            <p:ph idx="1" type="body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2:notes"/>
          <p:cNvSpPr/>
          <p:nvPr>
            <p:ph idx="2" type="sldImg"/>
          </p:nvPr>
        </p:nvSpPr>
        <p:spPr>
          <a:xfrm>
            <a:off x="1497013" y="1200150"/>
            <a:ext cx="4321175" cy="32400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:notes"/>
          <p:cNvSpPr txBox="1"/>
          <p:nvPr>
            <p:ph idx="1" type="body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3:notes"/>
          <p:cNvSpPr/>
          <p:nvPr>
            <p:ph idx="2" type="sldImg"/>
          </p:nvPr>
        </p:nvSpPr>
        <p:spPr>
          <a:xfrm>
            <a:off x="1497013" y="1200150"/>
            <a:ext cx="4321175" cy="32400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:notes"/>
          <p:cNvSpPr txBox="1"/>
          <p:nvPr>
            <p:ph idx="1" type="body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4:notes"/>
          <p:cNvSpPr/>
          <p:nvPr>
            <p:ph idx="2" type="sldImg"/>
          </p:nvPr>
        </p:nvSpPr>
        <p:spPr>
          <a:xfrm>
            <a:off x="1497013" y="1200150"/>
            <a:ext cx="4321175" cy="32400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5:notes"/>
          <p:cNvSpPr txBox="1"/>
          <p:nvPr>
            <p:ph idx="1" type="body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5:notes"/>
          <p:cNvSpPr/>
          <p:nvPr>
            <p:ph idx="2" type="sldImg"/>
          </p:nvPr>
        </p:nvSpPr>
        <p:spPr>
          <a:xfrm>
            <a:off x="1497013" y="1200150"/>
            <a:ext cx="4321175" cy="32400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6:notes"/>
          <p:cNvSpPr txBox="1"/>
          <p:nvPr>
            <p:ph idx="1" type="body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6:notes"/>
          <p:cNvSpPr/>
          <p:nvPr>
            <p:ph idx="2" type="sldImg"/>
          </p:nvPr>
        </p:nvSpPr>
        <p:spPr>
          <a:xfrm>
            <a:off x="1497013" y="1200150"/>
            <a:ext cx="4321175" cy="32400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7:notes"/>
          <p:cNvSpPr txBox="1"/>
          <p:nvPr>
            <p:ph idx="1" type="body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7:notes"/>
          <p:cNvSpPr/>
          <p:nvPr>
            <p:ph idx="2" type="sldImg"/>
          </p:nvPr>
        </p:nvSpPr>
        <p:spPr>
          <a:xfrm>
            <a:off x="1497013" y="1200150"/>
            <a:ext cx="4321175" cy="32400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9:notes"/>
          <p:cNvSpPr txBox="1"/>
          <p:nvPr>
            <p:ph idx="1" type="body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9:notes"/>
          <p:cNvSpPr/>
          <p:nvPr>
            <p:ph idx="2" type="sldImg"/>
          </p:nvPr>
        </p:nvSpPr>
        <p:spPr>
          <a:xfrm>
            <a:off x="1497013" y="1200150"/>
            <a:ext cx="4321175" cy="32400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0:notes"/>
          <p:cNvSpPr/>
          <p:nvPr>
            <p:ph idx="2" type="sldImg"/>
          </p:nvPr>
        </p:nvSpPr>
        <p:spPr>
          <a:xfrm>
            <a:off x="1497013" y="1200150"/>
            <a:ext cx="4321175" cy="32400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6" name="Google Shape;236;p10:notes"/>
          <p:cNvSpPr txBox="1"/>
          <p:nvPr>
            <p:ph idx="1" type="body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10:notes"/>
          <p:cNvSpPr txBox="1"/>
          <p:nvPr>
            <p:ph idx="12" type="sldNum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6"/>
          <p:cNvSpPr txBox="1"/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6"/>
          <p:cNvSpPr txBox="1"/>
          <p:nvPr>
            <p:ph idx="1" type="body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" name="Google Shape;19;p16"/>
          <p:cNvSpPr txBox="1"/>
          <p:nvPr>
            <p:ph idx="10" type="dt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6"/>
          <p:cNvSpPr txBox="1"/>
          <p:nvPr>
            <p:ph idx="11" type="ftr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6"/>
          <p:cNvSpPr txBox="1"/>
          <p:nvPr>
            <p:ph idx="12" type="sldNum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5"/>
          <p:cNvSpPr txBox="1"/>
          <p:nvPr>
            <p:ph type="title"/>
          </p:nvPr>
        </p:nvSpPr>
        <p:spPr>
          <a:xfrm>
            <a:off x="594360" y="1524000"/>
            <a:ext cx="3086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5"/>
          <p:cNvSpPr txBox="1"/>
          <p:nvPr>
            <p:ph idx="1" type="body"/>
          </p:nvPr>
        </p:nvSpPr>
        <p:spPr>
          <a:xfrm>
            <a:off x="3886200" y="746760"/>
            <a:ext cx="4663440" cy="5516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25"/>
          <p:cNvSpPr txBox="1"/>
          <p:nvPr>
            <p:ph idx="2" type="body"/>
          </p:nvPr>
        </p:nvSpPr>
        <p:spPr>
          <a:xfrm>
            <a:off x="594360" y="3124200"/>
            <a:ext cx="3086100" cy="3139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0" name="Google Shape;80;p25"/>
          <p:cNvSpPr txBox="1"/>
          <p:nvPr>
            <p:ph idx="10" type="dt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5"/>
          <p:cNvSpPr txBox="1"/>
          <p:nvPr>
            <p:ph idx="11" type="ftr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5"/>
          <p:cNvSpPr txBox="1"/>
          <p:nvPr>
            <p:ph idx="12" type="sldNum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6"/>
          <p:cNvSpPr txBox="1"/>
          <p:nvPr>
            <p:ph type="title"/>
          </p:nvPr>
        </p:nvSpPr>
        <p:spPr>
          <a:xfrm>
            <a:off x="594360" y="1524000"/>
            <a:ext cx="407573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6"/>
          <p:cNvSpPr/>
          <p:nvPr>
            <p:ph idx="2" type="pic"/>
          </p:nvPr>
        </p:nvSpPr>
        <p:spPr>
          <a:xfrm>
            <a:off x="4877524" y="751242"/>
            <a:ext cx="3674234" cy="55123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6" name="Google Shape;86;p26"/>
          <p:cNvSpPr txBox="1"/>
          <p:nvPr>
            <p:ph idx="1" type="body"/>
          </p:nvPr>
        </p:nvSpPr>
        <p:spPr>
          <a:xfrm>
            <a:off x="594360" y="3124200"/>
            <a:ext cx="4075730" cy="3139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7" name="Google Shape;87;p26"/>
          <p:cNvSpPr txBox="1"/>
          <p:nvPr>
            <p:ph idx="10" type="dt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6"/>
          <p:cNvSpPr txBox="1"/>
          <p:nvPr>
            <p:ph idx="11" type="ftr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6"/>
          <p:cNvSpPr txBox="1"/>
          <p:nvPr>
            <p:ph idx="12" type="sldNum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ic Picture with Caption">
  <p:cSld name="Panoramic Picture with Caption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7"/>
          <p:cNvSpPr txBox="1"/>
          <p:nvPr>
            <p:ph type="title"/>
          </p:nvPr>
        </p:nvSpPr>
        <p:spPr>
          <a:xfrm>
            <a:off x="594355" y="4697361"/>
            <a:ext cx="7956482" cy="8193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7"/>
          <p:cNvSpPr/>
          <p:nvPr>
            <p:ph idx="2" type="pic"/>
          </p:nvPr>
        </p:nvSpPr>
        <p:spPr>
          <a:xfrm>
            <a:off x="594355" y="977035"/>
            <a:ext cx="7950260" cy="34069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3" name="Google Shape;93;p27"/>
          <p:cNvSpPr txBox="1"/>
          <p:nvPr>
            <p:ph idx="1" type="body"/>
          </p:nvPr>
        </p:nvSpPr>
        <p:spPr>
          <a:xfrm>
            <a:off x="594360" y="5516716"/>
            <a:ext cx="7955280" cy="7469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94" name="Google Shape;94;p27"/>
          <p:cNvSpPr txBox="1"/>
          <p:nvPr>
            <p:ph idx="10" type="dt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7"/>
          <p:cNvSpPr txBox="1"/>
          <p:nvPr>
            <p:ph idx="11" type="ftr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7"/>
          <p:cNvSpPr txBox="1"/>
          <p:nvPr>
            <p:ph idx="12" type="sldNum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 showMasterSp="0">
  <p:cSld name="Title and Caption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1-HD-BTM.png" id="98" name="Google Shape;98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995862"/>
            <a:ext cx="9144000" cy="1862138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8"/>
          <p:cNvSpPr txBox="1"/>
          <p:nvPr>
            <p:ph type="title"/>
          </p:nvPr>
        </p:nvSpPr>
        <p:spPr>
          <a:xfrm>
            <a:off x="594360" y="753533"/>
            <a:ext cx="7955280" cy="28024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8"/>
          <p:cNvSpPr txBox="1"/>
          <p:nvPr>
            <p:ph idx="1" type="body"/>
          </p:nvPr>
        </p:nvSpPr>
        <p:spPr>
          <a:xfrm>
            <a:off x="685800" y="3649134"/>
            <a:ext cx="7772400" cy="13308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01" name="Google Shape;101;p28"/>
          <p:cNvSpPr txBox="1"/>
          <p:nvPr>
            <p:ph idx="10" type="dt"/>
          </p:nvPr>
        </p:nvSpPr>
        <p:spPr>
          <a:xfrm>
            <a:off x="5562176" y="381001"/>
            <a:ext cx="218313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8"/>
          <p:cNvSpPr txBox="1"/>
          <p:nvPr>
            <p:ph idx="11" type="ftr"/>
          </p:nvPr>
        </p:nvSpPr>
        <p:spPr>
          <a:xfrm>
            <a:off x="594360" y="381001"/>
            <a:ext cx="48306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8"/>
          <p:cNvSpPr txBox="1"/>
          <p:nvPr>
            <p:ph idx="12" type="sldNum"/>
          </p:nvPr>
        </p:nvSpPr>
        <p:spPr>
          <a:xfrm>
            <a:off x="7882466" y="381001"/>
            <a:ext cx="6671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 showMasterSp="0">
  <p:cSld name="Quote with Caption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1-HD-BTM.png" id="105" name="Google Shape;105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995862"/>
            <a:ext cx="9144000" cy="1862138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9"/>
          <p:cNvSpPr txBox="1"/>
          <p:nvPr>
            <p:ph type="title"/>
          </p:nvPr>
        </p:nvSpPr>
        <p:spPr>
          <a:xfrm>
            <a:off x="768351" y="753534"/>
            <a:ext cx="7613650" cy="27562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9"/>
          <p:cNvSpPr txBox="1"/>
          <p:nvPr>
            <p:ph idx="1" type="body"/>
          </p:nvPr>
        </p:nvSpPr>
        <p:spPr>
          <a:xfrm>
            <a:off x="977899" y="3509768"/>
            <a:ext cx="7194552" cy="444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08" name="Google Shape;108;p29"/>
          <p:cNvSpPr txBox="1"/>
          <p:nvPr>
            <p:ph idx="2" type="body"/>
          </p:nvPr>
        </p:nvSpPr>
        <p:spPr>
          <a:xfrm>
            <a:off x="685800" y="4174597"/>
            <a:ext cx="7778752" cy="8212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09" name="Google Shape;109;p29"/>
          <p:cNvSpPr txBox="1"/>
          <p:nvPr>
            <p:ph idx="10" type="dt"/>
          </p:nvPr>
        </p:nvSpPr>
        <p:spPr>
          <a:xfrm>
            <a:off x="5562176" y="381001"/>
            <a:ext cx="218313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9"/>
          <p:cNvSpPr txBox="1"/>
          <p:nvPr>
            <p:ph idx="11" type="ftr"/>
          </p:nvPr>
        </p:nvSpPr>
        <p:spPr>
          <a:xfrm>
            <a:off x="594360" y="379438"/>
            <a:ext cx="48306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9"/>
          <p:cNvSpPr txBox="1"/>
          <p:nvPr>
            <p:ph idx="12" type="sldNum"/>
          </p:nvPr>
        </p:nvSpPr>
        <p:spPr>
          <a:xfrm>
            <a:off x="7882466" y="381001"/>
            <a:ext cx="6671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2" name="Google Shape;112;p29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Times"/>
              <a:buNone/>
            </a:pPr>
            <a:r>
              <a:rPr b="0" lang="en-US" sz="8000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“</a:t>
            </a:r>
            <a:endParaRPr/>
          </a:p>
        </p:txBody>
      </p:sp>
      <p:sp>
        <p:nvSpPr>
          <p:cNvPr id="113" name="Google Shape;113;p29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Times"/>
              <a:buNone/>
            </a:pPr>
            <a:r>
              <a:rPr b="0" lang="en-US" sz="8000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 showMasterSp="0">
  <p:cSld name="Name Card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1-HD-BTM.png" id="115" name="Google Shape;115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995862"/>
            <a:ext cx="9144000" cy="1862138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30"/>
          <p:cNvSpPr txBox="1"/>
          <p:nvPr>
            <p:ph type="title"/>
          </p:nvPr>
        </p:nvSpPr>
        <p:spPr>
          <a:xfrm>
            <a:off x="685800" y="1124702"/>
            <a:ext cx="7774782" cy="25118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30"/>
          <p:cNvSpPr txBox="1"/>
          <p:nvPr>
            <p:ph idx="1" type="body"/>
          </p:nvPr>
        </p:nvSpPr>
        <p:spPr>
          <a:xfrm>
            <a:off x="685792" y="3648316"/>
            <a:ext cx="7773608" cy="9998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18" name="Google Shape;118;p30"/>
          <p:cNvSpPr txBox="1"/>
          <p:nvPr>
            <p:ph idx="10" type="dt"/>
          </p:nvPr>
        </p:nvSpPr>
        <p:spPr>
          <a:xfrm>
            <a:off x="5562176" y="378884"/>
            <a:ext cx="218313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30"/>
          <p:cNvSpPr txBox="1"/>
          <p:nvPr>
            <p:ph idx="11" type="ftr"/>
          </p:nvPr>
        </p:nvSpPr>
        <p:spPr>
          <a:xfrm>
            <a:off x="594360" y="378884"/>
            <a:ext cx="48306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30"/>
          <p:cNvSpPr txBox="1"/>
          <p:nvPr>
            <p:ph idx="12" type="sldNum"/>
          </p:nvPr>
        </p:nvSpPr>
        <p:spPr>
          <a:xfrm>
            <a:off x="7882466" y="381001"/>
            <a:ext cx="6671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">
  <p:cSld name="3 Column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1"/>
          <p:cNvSpPr txBox="1"/>
          <p:nvPr>
            <p:ph type="title"/>
          </p:nvPr>
        </p:nvSpPr>
        <p:spPr>
          <a:xfrm>
            <a:off x="2171701" y="762000"/>
            <a:ext cx="6377939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31"/>
          <p:cNvSpPr txBox="1"/>
          <p:nvPr>
            <p:ph idx="1" type="body"/>
          </p:nvPr>
        </p:nvSpPr>
        <p:spPr>
          <a:xfrm>
            <a:off x="594361" y="2202080"/>
            <a:ext cx="2560320" cy="617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4" name="Google Shape;124;p31"/>
          <p:cNvSpPr txBox="1"/>
          <p:nvPr>
            <p:ph idx="2" type="body"/>
          </p:nvPr>
        </p:nvSpPr>
        <p:spPr>
          <a:xfrm>
            <a:off x="594360" y="2904564"/>
            <a:ext cx="2560320" cy="33590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25" name="Google Shape;125;p31"/>
          <p:cNvSpPr txBox="1"/>
          <p:nvPr>
            <p:ph idx="3" type="body"/>
          </p:nvPr>
        </p:nvSpPr>
        <p:spPr>
          <a:xfrm>
            <a:off x="3302237" y="2201333"/>
            <a:ext cx="2560320" cy="6265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6" name="Google Shape;126;p31"/>
          <p:cNvSpPr txBox="1"/>
          <p:nvPr>
            <p:ph idx="4" type="body"/>
          </p:nvPr>
        </p:nvSpPr>
        <p:spPr>
          <a:xfrm>
            <a:off x="3300781" y="2904068"/>
            <a:ext cx="2560320" cy="33595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27" name="Google Shape;127;p31"/>
          <p:cNvSpPr txBox="1"/>
          <p:nvPr>
            <p:ph idx="5" type="body"/>
          </p:nvPr>
        </p:nvSpPr>
        <p:spPr>
          <a:xfrm>
            <a:off x="5989319" y="2192866"/>
            <a:ext cx="2560320" cy="6265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8" name="Google Shape;128;p31"/>
          <p:cNvSpPr txBox="1"/>
          <p:nvPr>
            <p:ph idx="6" type="body"/>
          </p:nvPr>
        </p:nvSpPr>
        <p:spPr>
          <a:xfrm>
            <a:off x="5989320" y="2904564"/>
            <a:ext cx="2560320" cy="33590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29" name="Google Shape;129;p31"/>
          <p:cNvSpPr txBox="1"/>
          <p:nvPr>
            <p:ph idx="10" type="dt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31"/>
          <p:cNvSpPr txBox="1"/>
          <p:nvPr>
            <p:ph idx="11" type="ftr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31"/>
          <p:cNvSpPr txBox="1"/>
          <p:nvPr>
            <p:ph idx="12" type="sldNum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Picture Column">
  <p:cSld name="3 Picture Column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2"/>
          <p:cNvSpPr txBox="1"/>
          <p:nvPr>
            <p:ph type="title"/>
          </p:nvPr>
        </p:nvSpPr>
        <p:spPr>
          <a:xfrm>
            <a:off x="2171702" y="762000"/>
            <a:ext cx="6381984" cy="12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32"/>
          <p:cNvSpPr txBox="1"/>
          <p:nvPr>
            <p:ph idx="1" type="body"/>
          </p:nvPr>
        </p:nvSpPr>
        <p:spPr>
          <a:xfrm>
            <a:off x="594360" y="4113340"/>
            <a:ext cx="2560320" cy="6827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35" name="Google Shape;135;p32"/>
          <p:cNvSpPr/>
          <p:nvPr>
            <p:ph idx="2" type="pic"/>
          </p:nvPr>
        </p:nvSpPr>
        <p:spPr>
          <a:xfrm>
            <a:off x="594360" y="2331720"/>
            <a:ext cx="2560320" cy="1507300"/>
          </a:xfrm>
          <a:prstGeom prst="roundRect">
            <a:avLst>
              <a:gd fmla="val 0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6" name="Google Shape;136;p32"/>
          <p:cNvSpPr txBox="1"/>
          <p:nvPr>
            <p:ph idx="3" type="body"/>
          </p:nvPr>
        </p:nvSpPr>
        <p:spPr>
          <a:xfrm>
            <a:off x="594360" y="4796103"/>
            <a:ext cx="2560320" cy="14675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37" name="Google Shape;137;p32"/>
          <p:cNvSpPr txBox="1"/>
          <p:nvPr>
            <p:ph idx="4" type="body"/>
          </p:nvPr>
        </p:nvSpPr>
        <p:spPr>
          <a:xfrm>
            <a:off x="3291873" y="4113340"/>
            <a:ext cx="2560320" cy="6827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38" name="Google Shape;138;p32"/>
          <p:cNvSpPr/>
          <p:nvPr>
            <p:ph idx="5" type="pic"/>
          </p:nvPr>
        </p:nvSpPr>
        <p:spPr>
          <a:xfrm>
            <a:off x="3291872" y="2331720"/>
            <a:ext cx="2560320" cy="1509862"/>
          </a:xfrm>
          <a:prstGeom prst="roundRect">
            <a:avLst>
              <a:gd fmla="val 0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9" name="Google Shape;139;p32"/>
          <p:cNvSpPr txBox="1"/>
          <p:nvPr>
            <p:ph idx="6" type="body"/>
          </p:nvPr>
        </p:nvSpPr>
        <p:spPr>
          <a:xfrm>
            <a:off x="3290858" y="4796102"/>
            <a:ext cx="2560320" cy="14675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40" name="Google Shape;140;p32"/>
          <p:cNvSpPr txBox="1"/>
          <p:nvPr>
            <p:ph idx="7" type="body"/>
          </p:nvPr>
        </p:nvSpPr>
        <p:spPr>
          <a:xfrm>
            <a:off x="5993365" y="4113340"/>
            <a:ext cx="2560320" cy="6827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41" name="Google Shape;141;p32"/>
          <p:cNvSpPr/>
          <p:nvPr>
            <p:ph idx="8" type="pic"/>
          </p:nvPr>
        </p:nvSpPr>
        <p:spPr>
          <a:xfrm>
            <a:off x="5993364" y="2331721"/>
            <a:ext cx="2560320" cy="1508919"/>
          </a:xfrm>
          <a:prstGeom prst="roundRect">
            <a:avLst>
              <a:gd fmla="val 0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2" name="Google Shape;142;p32"/>
          <p:cNvSpPr txBox="1"/>
          <p:nvPr>
            <p:ph idx="9" type="body"/>
          </p:nvPr>
        </p:nvSpPr>
        <p:spPr>
          <a:xfrm>
            <a:off x="5993272" y="4796100"/>
            <a:ext cx="2560320" cy="14675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43" name="Google Shape;143;p32"/>
          <p:cNvSpPr txBox="1"/>
          <p:nvPr>
            <p:ph idx="10" type="dt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32"/>
          <p:cNvSpPr txBox="1"/>
          <p:nvPr>
            <p:ph idx="11" type="ftr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32"/>
          <p:cNvSpPr txBox="1"/>
          <p:nvPr>
            <p:ph idx="12" type="sldNum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3"/>
          <p:cNvSpPr txBox="1"/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33"/>
          <p:cNvSpPr txBox="1"/>
          <p:nvPr>
            <p:ph idx="1" type="body"/>
          </p:nvPr>
        </p:nvSpPr>
        <p:spPr>
          <a:xfrm rot="5400000">
            <a:off x="2537460" y="251460"/>
            <a:ext cx="4069080" cy="7955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9" name="Google Shape;149;p33"/>
          <p:cNvSpPr txBox="1"/>
          <p:nvPr>
            <p:ph idx="10" type="dt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33"/>
          <p:cNvSpPr txBox="1"/>
          <p:nvPr>
            <p:ph idx="11" type="ftr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33"/>
          <p:cNvSpPr txBox="1"/>
          <p:nvPr>
            <p:ph idx="12" type="sldNum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showMasterSp="0" type="vertTitleAndTx">
  <p:cSld name="VERTICAL_TITLE_AND_VERTICAL_TEXT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1-HD-BTM.png" id="153" name="Google Shape;153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995862"/>
            <a:ext cx="9144000" cy="1862138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34"/>
          <p:cNvSpPr txBox="1"/>
          <p:nvPr>
            <p:ph type="title"/>
          </p:nvPr>
        </p:nvSpPr>
        <p:spPr>
          <a:xfrm rot="5400000">
            <a:off x="5653777" y="2099995"/>
            <a:ext cx="4248675" cy="1543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34"/>
          <p:cNvSpPr txBox="1"/>
          <p:nvPr>
            <p:ph idx="1" type="body"/>
          </p:nvPr>
        </p:nvSpPr>
        <p:spPr>
          <a:xfrm rot="5400000">
            <a:off x="1608512" y="-268025"/>
            <a:ext cx="4249732" cy="62780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6" name="Google Shape;156;p34"/>
          <p:cNvSpPr txBox="1"/>
          <p:nvPr>
            <p:ph idx="10" type="dt"/>
          </p:nvPr>
        </p:nvSpPr>
        <p:spPr>
          <a:xfrm>
            <a:off x="5562176" y="381001"/>
            <a:ext cx="218313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34"/>
          <p:cNvSpPr txBox="1"/>
          <p:nvPr>
            <p:ph idx="11" type="ftr"/>
          </p:nvPr>
        </p:nvSpPr>
        <p:spPr>
          <a:xfrm>
            <a:off x="594360" y="381001"/>
            <a:ext cx="48306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34"/>
          <p:cNvSpPr txBox="1"/>
          <p:nvPr>
            <p:ph idx="12" type="sldNum"/>
          </p:nvPr>
        </p:nvSpPr>
        <p:spPr>
          <a:xfrm>
            <a:off x="7882466" y="381001"/>
            <a:ext cx="6671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Text" type="twoObjAndTx">
  <p:cSld name="TWO_OBJECTS_AND_TEX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7"/>
          <p:cNvSpPr txBox="1"/>
          <p:nvPr>
            <p:ph type="title"/>
          </p:nvPr>
        </p:nvSpPr>
        <p:spPr>
          <a:xfrm>
            <a:off x="152400" y="152400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7"/>
          <p:cNvSpPr txBox="1"/>
          <p:nvPr>
            <p:ph idx="1" type="body"/>
          </p:nvPr>
        </p:nvSpPr>
        <p:spPr>
          <a:xfrm>
            <a:off x="1219200" y="1676400"/>
            <a:ext cx="3810000" cy="22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17"/>
          <p:cNvSpPr txBox="1"/>
          <p:nvPr>
            <p:ph idx="2" type="body"/>
          </p:nvPr>
        </p:nvSpPr>
        <p:spPr>
          <a:xfrm>
            <a:off x="1219200" y="4038600"/>
            <a:ext cx="3810000" cy="22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17"/>
          <p:cNvSpPr txBox="1"/>
          <p:nvPr>
            <p:ph idx="3" type="body"/>
          </p:nvPr>
        </p:nvSpPr>
        <p:spPr>
          <a:xfrm>
            <a:off x="5181600" y="1676400"/>
            <a:ext cx="38100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17"/>
          <p:cNvSpPr txBox="1"/>
          <p:nvPr>
            <p:ph idx="10" type="dt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7"/>
          <p:cNvSpPr txBox="1"/>
          <p:nvPr>
            <p:ph idx="11" type="ftr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7"/>
          <p:cNvSpPr txBox="1"/>
          <p:nvPr>
            <p:ph idx="12" type="sldNum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ext and Clip Art" type="txAndClipArt">
  <p:cSld name="TEXT_AND_CLIPAR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8"/>
          <p:cNvSpPr txBox="1"/>
          <p:nvPr>
            <p:ph type="title"/>
          </p:nvPr>
        </p:nvSpPr>
        <p:spPr>
          <a:xfrm>
            <a:off x="152400" y="152400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8"/>
          <p:cNvSpPr txBox="1"/>
          <p:nvPr>
            <p:ph idx="1" type="body"/>
          </p:nvPr>
        </p:nvSpPr>
        <p:spPr>
          <a:xfrm>
            <a:off x="1219200" y="1676400"/>
            <a:ext cx="38100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8"/>
          <p:cNvSpPr/>
          <p:nvPr>
            <p:ph idx="2" type="clipArt"/>
          </p:nvPr>
        </p:nvSpPr>
        <p:spPr>
          <a:xfrm>
            <a:off x="5181600" y="1676400"/>
            <a:ext cx="38100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4" name="Google Shape;34;p18"/>
          <p:cNvSpPr txBox="1"/>
          <p:nvPr>
            <p:ph idx="10" type="dt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8"/>
          <p:cNvSpPr txBox="1"/>
          <p:nvPr>
            <p:ph idx="11" type="ftr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8"/>
          <p:cNvSpPr txBox="1"/>
          <p:nvPr>
            <p:ph idx="12" type="sldNum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9"/>
          <p:cNvSpPr txBox="1"/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9"/>
          <p:cNvSpPr txBox="1"/>
          <p:nvPr>
            <p:ph idx="1" type="body"/>
          </p:nvPr>
        </p:nvSpPr>
        <p:spPr>
          <a:xfrm>
            <a:off x="594360" y="2194560"/>
            <a:ext cx="3910579" cy="4069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9"/>
          <p:cNvSpPr txBox="1"/>
          <p:nvPr>
            <p:ph idx="2" type="body"/>
          </p:nvPr>
        </p:nvSpPr>
        <p:spPr>
          <a:xfrm>
            <a:off x="4642099" y="2194560"/>
            <a:ext cx="3907540" cy="4069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19"/>
          <p:cNvSpPr txBox="1"/>
          <p:nvPr>
            <p:ph idx="10" type="dt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9"/>
          <p:cNvSpPr txBox="1"/>
          <p:nvPr>
            <p:ph idx="11" type="ftr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9"/>
          <p:cNvSpPr txBox="1"/>
          <p:nvPr>
            <p:ph idx="12" type="sldNum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1-HD-BTM.png" id="45" name="Google Shape;45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995862"/>
            <a:ext cx="9144000" cy="1862138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20"/>
          <p:cNvSpPr txBox="1"/>
          <p:nvPr>
            <p:ph type="ctrTitle"/>
          </p:nvPr>
        </p:nvSpPr>
        <p:spPr>
          <a:xfrm>
            <a:off x="914400" y="1803405"/>
            <a:ext cx="7315200" cy="18250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0"/>
          <p:cNvSpPr txBox="1"/>
          <p:nvPr>
            <p:ph idx="1" type="subTitle"/>
          </p:nvPr>
        </p:nvSpPr>
        <p:spPr>
          <a:xfrm>
            <a:off x="914400" y="3632201"/>
            <a:ext cx="73152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48" name="Google Shape;48;p20"/>
          <p:cNvSpPr txBox="1"/>
          <p:nvPr>
            <p:ph idx="10" type="dt"/>
          </p:nvPr>
        </p:nvSpPr>
        <p:spPr>
          <a:xfrm>
            <a:off x="5932170" y="4323845"/>
            <a:ext cx="229742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0"/>
          <p:cNvSpPr txBox="1"/>
          <p:nvPr>
            <p:ph idx="11" type="ftr"/>
          </p:nvPr>
        </p:nvSpPr>
        <p:spPr>
          <a:xfrm>
            <a:off x="914400" y="4323846"/>
            <a:ext cx="48806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0"/>
          <p:cNvSpPr txBox="1"/>
          <p:nvPr>
            <p:ph idx="12" type="sldNum"/>
          </p:nvPr>
        </p:nvSpPr>
        <p:spPr>
          <a:xfrm>
            <a:off x="6057900" y="1430867"/>
            <a:ext cx="21717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1-HD-BTM.png" id="52" name="Google Shape;52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995862"/>
            <a:ext cx="9144000" cy="1862138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21"/>
          <p:cNvSpPr txBox="1"/>
          <p:nvPr>
            <p:ph type="title"/>
          </p:nvPr>
        </p:nvSpPr>
        <p:spPr>
          <a:xfrm>
            <a:off x="594360" y="753534"/>
            <a:ext cx="7955280" cy="28019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1"/>
          <p:cNvSpPr txBox="1"/>
          <p:nvPr>
            <p:ph idx="1" type="body"/>
          </p:nvPr>
        </p:nvSpPr>
        <p:spPr>
          <a:xfrm>
            <a:off x="594360" y="3641726"/>
            <a:ext cx="7955281" cy="13541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5" name="Google Shape;55;p21"/>
          <p:cNvSpPr txBox="1"/>
          <p:nvPr>
            <p:ph idx="10" type="dt"/>
          </p:nvPr>
        </p:nvSpPr>
        <p:spPr>
          <a:xfrm>
            <a:off x="5562176" y="381001"/>
            <a:ext cx="218313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1"/>
          <p:cNvSpPr txBox="1"/>
          <p:nvPr>
            <p:ph idx="11" type="ftr"/>
          </p:nvPr>
        </p:nvSpPr>
        <p:spPr>
          <a:xfrm>
            <a:off x="594360" y="381001"/>
            <a:ext cx="48306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1"/>
          <p:cNvSpPr txBox="1"/>
          <p:nvPr>
            <p:ph idx="12" type="sldNum"/>
          </p:nvPr>
        </p:nvSpPr>
        <p:spPr>
          <a:xfrm>
            <a:off x="7882466" y="381001"/>
            <a:ext cx="6671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 txBox="1"/>
          <p:nvPr>
            <p:ph type="title"/>
          </p:nvPr>
        </p:nvSpPr>
        <p:spPr>
          <a:xfrm>
            <a:off x="2171700" y="762000"/>
            <a:ext cx="637794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2"/>
          <p:cNvSpPr txBox="1"/>
          <p:nvPr>
            <p:ph idx="1" type="body"/>
          </p:nvPr>
        </p:nvSpPr>
        <p:spPr>
          <a:xfrm>
            <a:off x="821279" y="2183802"/>
            <a:ext cx="3683659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0"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1" name="Google Shape;61;p22"/>
          <p:cNvSpPr txBox="1"/>
          <p:nvPr>
            <p:ph idx="2" type="body"/>
          </p:nvPr>
        </p:nvSpPr>
        <p:spPr>
          <a:xfrm>
            <a:off x="594359" y="3132667"/>
            <a:ext cx="3910579" cy="31309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" name="Google Shape;62;p22"/>
          <p:cNvSpPr txBox="1"/>
          <p:nvPr>
            <p:ph idx="3" type="body"/>
          </p:nvPr>
        </p:nvSpPr>
        <p:spPr>
          <a:xfrm>
            <a:off x="4869018" y="2183802"/>
            <a:ext cx="368062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0"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3" name="Google Shape;63;p22"/>
          <p:cNvSpPr txBox="1"/>
          <p:nvPr>
            <p:ph idx="4" type="body"/>
          </p:nvPr>
        </p:nvSpPr>
        <p:spPr>
          <a:xfrm>
            <a:off x="4642098" y="3132667"/>
            <a:ext cx="3907541" cy="31309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22"/>
          <p:cNvSpPr txBox="1"/>
          <p:nvPr>
            <p:ph idx="10" type="dt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2"/>
          <p:cNvSpPr txBox="1"/>
          <p:nvPr>
            <p:ph idx="11" type="ftr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2"/>
          <p:cNvSpPr txBox="1"/>
          <p:nvPr>
            <p:ph idx="12" type="sldNum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3"/>
          <p:cNvSpPr txBox="1"/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3"/>
          <p:cNvSpPr txBox="1"/>
          <p:nvPr>
            <p:ph idx="10" type="dt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3"/>
          <p:cNvSpPr txBox="1"/>
          <p:nvPr>
            <p:ph idx="11" type="ftr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3"/>
          <p:cNvSpPr txBox="1"/>
          <p:nvPr>
            <p:ph idx="12" type="sldNum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4"/>
          <p:cNvSpPr txBox="1"/>
          <p:nvPr>
            <p:ph idx="10" type="dt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4"/>
          <p:cNvSpPr txBox="1"/>
          <p:nvPr>
            <p:ph idx="11" type="ftr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4"/>
          <p:cNvSpPr txBox="1"/>
          <p:nvPr>
            <p:ph idx="12" type="sldNum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21" Type="http://schemas.openxmlformats.org/officeDocument/2006/relationships/theme" Target="../theme/theme1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slideLayout" Target="../slideLayouts/slideLayout18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1-HD-TOP.png" id="10" name="Google Shape;10;p1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108108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5"/>
          <p:cNvSpPr txBox="1"/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  <a:defRPr b="0" i="0" sz="4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15"/>
          <p:cNvSpPr txBox="1"/>
          <p:nvPr>
            <p:ph idx="1" type="body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302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302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302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302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" name="Google Shape;13;p15"/>
          <p:cNvSpPr txBox="1"/>
          <p:nvPr>
            <p:ph idx="10" type="dt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14" name="Google Shape;14;p15"/>
          <p:cNvSpPr txBox="1"/>
          <p:nvPr>
            <p:ph idx="11" type="ftr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15" name="Google Shape;15;p15"/>
          <p:cNvSpPr txBox="1"/>
          <p:nvPr>
            <p:ph idx="12" type="sldNum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"/>
          <p:cNvSpPr txBox="1"/>
          <p:nvPr>
            <p:ph type="title"/>
          </p:nvPr>
        </p:nvSpPr>
        <p:spPr>
          <a:xfrm>
            <a:off x="-225425" y="45181"/>
            <a:ext cx="9067800" cy="1293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entury Gothic"/>
              <a:buNone/>
            </a:pPr>
            <a:r>
              <a:rPr lang="en-US" sz="3400"/>
              <a:t>SUBATOMIC PARTICLES IN AN ATOM!</a:t>
            </a:r>
            <a:endParaRPr/>
          </a:p>
        </p:txBody>
      </p:sp>
      <p:sp>
        <p:nvSpPr>
          <p:cNvPr id="164" name="Google Shape;164;p1"/>
          <p:cNvSpPr txBox="1"/>
          <p:nvPr>
            <p:ph idx="1" type="body"/>
          </p:nvPr>
        </p:nvSpPr>
        <p:spPr>
          <a:xfrm>
            <a:off x="457200" y="1529530"/>
            <a:ext cx="7467600" cy="23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US"/>
              <a:t>3 main particles in the atom: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/>
              <a:t>Neutrons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/>
              <a:t>Protons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/>
              <a:t>Electrons</a:t>
            </a:r>
            <a:endParaRPr/>
          </a:p>
        </p:txBody>
      </p:sp>
      <p:sp>
        <p:nvSpPr>
          <p:cNvPr id="165" name="Google Shape;165;p1"/>
          <p:cNvSpPr txBox="1"/>
          <p:nvPr/>
        </p:nvSpPr>
        <p:spPr>
          <a:xfrm>
            <a:off x="609600" y="3578225"/>
            <a:ext cx="3810000" cy="915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In physics, we will learn that even these particles are made of smaller particles!</a:t>
            </a:r>
            <a:endParaRPr/>
          </a:p>
        </p:txBody>
      </p:sp>
      <p:pic>
        <p:nvPicPr>
          <p:cNvPr id="166" name="Google Shape;16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45100" y="3073400"/>
            <a:ext cx="3898900" cy="3784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167" name="Google Shape;167;p1"/>
          <p:cNvSpPr txBox="1"/>
          <p:nvPr/>
        </p:nvSpPr>
        <p:spPr>
          <a:xfrm>
            <a:off x="1905000" y="4419600"/>
            <a:ext cx="2286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SIZE</a:t>
            </a:r>
            <a:endParaRPr/>
          </a:p>
        </p:txBody>
      </p:sp>
      <p:sp>
        <p:nvSpPr>
          <p:cNvPr id="168" name="Google Shape;168;p1"/>
          <p:cNvSpPr txBox="1"/>
          <p:nvPr/>
        </p:nvSpPr>
        <p:spPr>
          <a:xfrm>
            <a:off x="6172200" y="2514600"/>
            <a:ext cx="2286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LOCATION</a:t>
            </a:r>
            <a:endParaRPr/>
          </a:p>
        </p:txBody>
      </p:sp>
      <p:pic>
        <p:nvPicPr>
          <p:cNvPr id="169" name="Google Shape;169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3400" y="4957763"/>
            <a:ext cx="3775075" cy="1900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1"/>
          <p:cNvSpPr txBox="1"/>
          <p:nvPr>
            <p:ph type="title"/>
          </p:nvPr>
        </p:nvSpPr>
        <p:spPr>
          <a:xfrm>
            <a:off x="1447800" y="369085"/>
            <a:ext cx="6377940" cy="1293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en-US"/>
              <a:t>HOW MANY P</a:t>
            </a:r>
            <a:r>
              <a:rPr baseline="30000" lang="en-US"/>
              <a:t>+</a:t>
            </a:r>
            <a:r>
              <a:rPr lang="en-US"/>
              <a:t>, N, E</a:t>
            </a:r>
            <a:r>
              <a:rPr baseline="30000" lang="en-US"/>
              <a:t>-</a:t>
            </a:r>
            <a:r>
              <a:rPr lang="en-US"/>
              <a:t> ??</a:t>
            </a:r>
            <a:endParaRPr/>
          </a:p>
        </p:txBody>
      </p:sp>
      <p:sp>
        <p:nvSpPr>
          <p:cNvPr id="247" name="Google Shape;247;p11"/>
          <p:cNvSpPr txBox="1"/>
          <p:nvPr/>
        </p:nvSpPr>
        <p:spPr>
          <a:xfrm>
            <a:off x="1295400" y="1524000"/>
            <a:ext cx="1447800" cy="8239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imes"/>
              <a:buNone/>
            </a:pPr>
            <a:r>
              <a:rPr lang="en-US" sz="4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108</a:t>
            </a:r>
            <a:endParaRPr/>
          </a:p>
        </p:txBody>
      </p:sp>
      <p:sp>
        <p:nvSpPr>
          <p:cNvPr id="248" name="Google Shape;248;p11"/>
          <p:cNvSpPr txBox="1"/>
          <p:nvPr/>
        </p:nvSpPr>
        <p:spPr>
          <a:xfrm>
            <a:off x="1447800" y="2895600"/>
            <a:ext cx="990600" cy="8239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imes"/>
              <a:buNone/>
            </a:pPr>
            <a:r>
              <a:rPr lang="en-US" sz="4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47</a:t>
            </a:r>
            <a:endParaRPr/>
          </a:p>
        </p:txBody>
      </p:sp>
      <p:sp>
        <p:nvSpPr>
          <p:cNvPr id="249" name="Google Shape;249;p11"/>
          <p:cNvSpPr txBox="1"/>
          <p:nvPr/>
        </p:nvSpPr>
        <p:spPr>
          <a:xfrm>
            <a:off x="1219200" y="1828800"/>
            <a:ext cx="2590800" cy="1555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Times"/>
              <a:buNone/>
            </a:pPr>
            <a:r>
              <a:rPr lang="en-US" sz="9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Ag</a:t>
            </a:r>
            <a:endParaRPr/>
          </a:p>
        </p:txBody>
      </p:sp>
      <p:sp>
        <p:nvSpPr>
          <p:cNvPr id="250" name="Google Shape;250;p11"/>
          <p:cNvSpPr txBox="1"/>
          <p:nvPr/>
        </p:nvSpPr>
        <p:spPr>
          <a:xfrm>
            <a:off x="5562600" y="2895600"/>
            <a:ext cx="990600" cy="8239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imes"/>
              <a:buNone/>
            </a:pPr>
            <a:r>
              <a:rPr lang="en-US" sz="4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</a:t>
            </a:r>
            <a:endParaRPr/>
          </a:p>
        </p:txBody>
      </p:sp>
      <p:sp>
        <p:nvSpPr>
          <p:cNvPr id="251" name="Google Shape;251;p11"/>
          <p:cNvSpPr txBox="1"/>
          <p:nvPr/>
        </p:nvSpPr>
        <p:spPr>
          <a:xfrm>
            <a:off x="6248400" y="457200"/>
            <a:ext cx="2590800" cy="3019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Times"/>
              <a:buNone/>
            </a:pPr>
            <a:r>
              <a:rPr lang="en-US" sz="9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Ca</a:t>
            </a:r>
            <a:r>
              <a:rPr baseline="30000" lang="en-US" sz="9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+2</a:t>
            </a:r>
            <a:endParaRPr sz="9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2" name="Google Shape;252;p11"/>
          <p:cNvSpPr txBox="1"/>
          <p:nvPr/>
        </p:nvSpPr>
        <p:spPr>
          <a:xfrm>
            <a:off x="5562600" y="1676400"/>
            <a:ext cx="1447800" cy="8239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imes"/>
              <a:buNone/>
            </a:pPr>
            <a:r>
              <a:rPr lang="en-US" sz="4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41</a:t>
            </a:r>
            <a:endParaRPr/>
          </a:p>
        </p:txBody>
      </p:sp>
      <p:sp>
        <p:nvSpPr>
          <p:cNvPr id="253" name="Google Shape;253;p11"/>
          <p:cNvSpPr txBox="1"/>
          <p:nvPr/>
        </p:nvSpPr>
        <p:spPr>
          <a:xfrm>
            <a:off x="990600" y="4038600"/>
            <a:ext cx="3505200" cy="2606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imes"/>
              <a:buNone/>
            </a:pPr>
            <a:r>
              <a:rPr b="1" lang="en-US" sz="3000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p</a:t>
            </a:r>
            <a:r>
              <a:rPr b="1" baseline="30000" lang="en-US" sz="3000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+ </a:t>
            </a:r>
            <a:r>
              <a:rPr b="1" lang="en-US" sz="3000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= </a:t>
            </a:r>
            <a:endParaRPr/>
          </a:p>
          <a:p>
            <a:pPr indent="0" lvl="0" marL="0" marR="0" rtl="0" algn="l"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imes"/>
              <a:buNone/>
            </a:pPr>
            <a:r>
              <a:rPr b="1" lang="en-US" sz="3000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e</a:t>
            </a:r>
            <a:r>
              <a:rPr b="1" baseline="30000" lang="en-US" sz="3000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- </a:t>
            </a:r>
            <a:r>
              <a:rPr b="1" lang="en-US" sz="3000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 = </a:t>
            </a:r>
            <a:endParaRPr/>
          </a:p>
          <a:p>
            <a:pPr indent="0" lvl="0" marL="0" marR="0" rtl="0" algn="l"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imes"/>
              <a:buNone/>
            </a:pPr>
            <a:r>
              <a:rPr b="1" lang="en-US" sz="3000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n  = </a:t>
            </a:r>
            <a:endParaRPr/>
          </a:p>
          <a:p>
            <a:pPr indent="0" lvl="0" marL="0" marR="0" rtl="0" algn="l"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imes"/>
              <a:buNone/>
            </a:pPr>
            <a:r>
              <a:rPr b="1" lang="en-US" sz="3000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Charge on atom….</a:t>
            </a:r>
            <a:endParaRPr/>
          </a:p>
        </p:txBody>
      </p:sp>
      <p:sp>
        <p:nvSpPr>
          <p:cNvPr id="254" name="Google Shape;254;p11"/>
          <p:cNvSpPr txBox="1"/>
          <p:nvPr/>
        </p:nvSpPr>
        <p:spPr>
          <a:xfrm>
            <a:off x="5181600" y="3946525"/>
            <a:ext cx="3505200" cy="2606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imes"/>
              <a:buNone/>
            </a:pPr>
            <a:r>
              <a:rPr b="1" lang="en-US" sz="3000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p</a:t>
            </a:r>
            <a:r>
              <a:rPr b="1" baseline="30000" lang="en-US" sz="3000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+ </a:t>
            </a:r>
            <a:r>
              <a:rPr b="1" lang="en-US" sz="3000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= </a:t>
            </a:r>
            <a:endParaRPr/>
          </a:p>
          <a:p>
            <a:pPr indent="0" lvl="0" marL="0" marR="0" rtl="0" algn="l"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imes"/>
              <a:buNone/>
            </a:pPr>
            <a:r>
              <a:rPr b="1" lang="en-US" sz="3000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e</a:t>
            </a:r>
            <a:r>
              <a:rPr b="1" baseline="30000" lang="en-US" sz="3000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- </a:t>
            </a:r>
            <a:r>
              <a:rPr b="1" lang="en-US" sz="3000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 = </a:t>
            </a:r>
            <a:endParaRPr/>
          </a:p>
          <a:p>
            <a:pPr indent="0" lvl="0" marL="0" marR="0" rtl="0" algn="l"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imes"/>
              <a:buNone/>
            </a:pPr>
            <a:r>
              <a:rPr b="1" lang="en-US" sz="3000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n  = </a:t>
            </a:r>
            <a:endParaRPr/>
          </a:p>
          <a:p>
            <a:pPr indent="0" lvl="0" marL="0" marR="0" rtl="0" algn="l"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imes"/>
              <a:buNone/>
            </a:pPr>
            <a:r>
              <a:rPr b="1" lang="en-US" sz="3000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Charge on atom….</a:t>
            </a:r>
            <a:endParaRPr/>
          </a:p>
        </p:txBody>
      </p:sp>
      <p:sp>
        <p:nvSpPr>
          <p:cNvPr id="255" name="Google Shape;255;p11"/>
          <p:cNvSpPr txBox="1"/>
          <p:nvPr/>
        </p:nvSpPr>
        <p:spPr>
          <a:xfrm>
            <a:off x="1828800" y="4724400"/>
            <a:ext cx="6096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"/>
              <a:buNone/>
            </a:pPr>
            <a:r>
              <a:rPr b="1" lang="en-US" sz="2800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47</a:t>
            </a:r>
            <a:endParaRPr b="1" sz="2400">
              <a:solidFill>
                <a:schemeClr val="lt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56" name="Google Shape;256;p11"/>
          <p:cNvSpPr txBox="1"/>
          <p:nvPr/>
        </p:nvSpPr>
        <p:spPr>
          <a:xfrm>
            <a:off x="1828800" y="4052888"/>
            <a:ext cx="60960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"/>
              <a:buNone/>
            </a:pPr>
            <a:r>
              <a:rPr b="1" lang="en-US" sz="2800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47</a:t>
            </a:r>
            <a:endParaRPr b="1" sz="2400">
              <a:solidFill>
                <a:schemeClr val="lt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57" name="Google Shape;257;p11"/>
          <p:cNvSpPr txBox="1"/>
          <p:nvPr/>
        </p:nvSpPr>
        <p:spPr>
          <a:xfrm>
            <a:off x="1828800" y="5424488"/>
            <a:ext cx="60960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"/>
              <a:buNone/>
            </a:pPr>
            <a:r>
              <a:rPr b="1" lang="en-US" sz="2800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61</a:t>
            </a:r>
            <a:endParaRPr b="1" sz="2400">
              <a:solidFill>
                <a:schemeClr val="lt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58" name="Google Shape;258;p11"/>
          <p:cNvSpPr txBox="1"/>
          <p:nvPr/>
        </p:nvSpPr>
        <p:spPr>
          <a:xfrm>
            <a:off x="6096000" y="3962400"/>
            <a:ext cx="6096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"/>
              <a:buNone/>
            </a:pPr>
            <a:r>
              <a:rPr b="1" lang="en-US" sz="2800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20</a:t>
            </a:r>
            <a:endParaRPr b="1" sz="2400">
              <a:solidFill>
                <a:schemeClr val="lt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59" name="Google Shape;259;p11"/>
          <p:cNvSpPr txBox="1"/>
          <p:nvPr/>
        </p:nvSpPr>
        <p:spPr>
          <a:xfrm>
            <a:off x="6019800" y="4648200"/>
            <a:ext cx="6096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"/>
              <a:buNone/>
            </a:pPr>
            <a:r>
              <a:rPr b="1" lang="en-US" sz="2800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18</a:t>
            </a:r>
            <a:endParaRPr b="1" sz="2400">
              <a:solidFill>
                <a:schemeClr val="lt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60" name="Google Shape;260;p11"/>
          <p:cNvSpPr txBox="1"/>
          <p:nvPr/>
        </p:nvSpPr>
        <p:spPr>
          <a:xfrm>
            <a:off x="6096000" y="5334000"/>
            <a:ext cx="6096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"/>
              <a:buNone/>
            </a:pPr>
            <a:r>
              <a:rPr b="1" lang="en-US" sz="2800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21</a:t>
            </a:r>
            <a:endParaRPr b="1" sz="2400">
              <a:solidFill>
                <a:schemeClr val="lt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61" name="Google Shape;261;p11"/>
          <p:cNvSpPr txBox="1"/>
          <p:nvPr/>
        </p:nvSpPr>
        <p:spPr>
          <a:xfrm>
            <a:off x="4191000" y="6096000"/>
            <a:ext cx="6096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"/>
              <a:buNone/>
            </a:pPr>
            <a:r>
              <a:rPr b="1" lang="en-US" sz="2800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0</a:t>
            </a:r>
            <a:endParaRPr b="1" sz="2400">
              <a:solidFill>
                <a:schemeClr val="lt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62" name="Google Shape;262;p11"/>
          <p:cNvSpPr txBox="1"/>
          <p:nvPr/>
        </p:nvSpPr>
        <p:spPr>
          <a:xfrm>
            <a:off x="8382000" y="5943600"/>
            <a:ext cx="6096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"/>
              <a:buNone/>
            </a:pPr>
            <a:r>
              <a:rPr b="1" lang="en-US" sz="2800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+2</a:t>
            </a:r>
            <a:endParaRPr b="1" sz="2400">
              <a:solidFill>
                <a:schemeClr val="lt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2"/>
          <p:cNvSpPr txBox="1"/>
          <p:nvPr>
            <p:ph type="title"/>
          </p:nvPr>
        </p:nvSpPr>
        <p:spPr>
          <a:xfrm>
            <a:off x="-304800" y="116047"/>
            <a:ext cx="9296400" cy="1293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en-US"/>
              <a:t>WRITE THE NUCLEAR SYMBOL FOR…</a:t>
            </a:r>
            <a:endParaRPr/>
          </a:p>
        </p:txBody>
      </p:sp>
      <p:sp>
        <p:nvSpPr>
          <p:cNvPr id="268" name="Google Shape;268;p12"/>
          <p:cNvSpPr txBox="1"/>
          <p:nvPr>
            <p:ph idx="1" type="body"/>
          </p:nvPr>
        </p:nvSpPr>
        <p:spPr>
          <a:xfrm>
            <a:off x="381000" y="1219200"/>
            <a:ext cx="49530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US"/>
              <a:t>An atom containing 18 e-,  16 P, and 17 N.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US"/>
              <a:t>What element is it??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US"/>
              <a:t>Atomic number  = 16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US"/>
              <a:t># p</a:t>
            </a:r>
            <a:r>
              <a:rPr baseline="30000" lang="en-US"/>
              <a:t>+</a:t>
            </a:r>
            <a:r>
              <a:rPr lang="en-US"/>
              <a:t> = 16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US"/>
              <a:t>Element is….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US"/>
              <a:t>Sulfur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US"/>
              <a:t>Number of electrons tells us…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US"/>
              <a:t>There are two more electrons than protons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US"/>
              <a:t>The electrons  are winning by 2!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US"/>
              <a:t>Charge  is -2!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US"/>
              <a:t>Mass Number = #p</a:t>
            </a:r>
            <a:r>
              <a:rPr baseline="30000" lang="en-US"/>
              <a:t>+</a:t>
            </a:r>
            <a:r>
              <a:rPr lang="en-US"/>
              <a:t> + #n</a:t>
            </a:r>
            <a:endParaRPr/>
          </a:p>
        </p:txBody>
      </p:sp>
      <p:sp>
        <p:nvSpPr>
          <p:cNvPr id="269" name="Google Shape;269;p12"/>
          <p:cNvSpPr txBox="1"/>
          <p:nvPr/>
        </p:nvSpPr>
        <p:spPr>
          <a:xfrm>
            <a:off x="6172200" y="3048000"/>
            <a:ext cx="2057400" cy="1555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Times"/>
              <a:buNone/>
            </a:pPr>
            <a:r>
              <a:rPr lang="en-US" sz="9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endParaRPr/>
          </a:p>
        </p:txBody>
      </p:sp>
      <p:sp>
        <p:nvSpPr>
          <p:cNvPr id="270" name="Google Shape;270;p12"/>
          <p:cNvSpPr txBox="1"/>
          <p:nvPr/>
        </p:nvSpPr>
        <p:spPr>
          <a:xfrm>
            <a:off x="5638800" y="2895600"/>
            <a:ext cx="838200" cy="8239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imes"/>
              <a:buNone/>
            </a:pPr>
            <a:r>
              <a:rPr lang="en-US" sz="4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33</a:t>
            </a:r>
            <a:endParaRPr/>
          </a:p>
        </p:txBody>
      </p:sp>
      <p:sp>
        <p:nvSpPr>
          <p:cNvPr id="271" name="Google Shape;271;p12"/>
          <p:cNvSpPr txBox="1"/>
          <p:nvPr/>
        </p:nvSpPr>
        <p:spPr>
          <a:xfrm>
            <a:off x="6934200" y="2819400"/>
            <a:ext cx="838200" cy="8239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imes"/>
              <a:buNone/>
            </a:pPr>
            <a:r>
              <a:rPr lang="en-US" sz="4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-2</a:t>
            </a:r>
            <a:endParaRPr/>
          </a:p>
        </p:txBody>
      </p:sp>
      <p:sp>
        <p:nvSpPr>
          <p:cNvPr id="272" name="Google Shape;272;p12"/>
          <p:cNvSpPr/>
          <p:nvPr/>
        </p:nvSpPr>
        <p:spPr>
          <a:xfrm>
            <a:off x="5562600" y="4038600"/>
            <a:ext cx="793750" cy="8239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imes"/>
              <a:buNone/>
            </a:pPr>
            <a:r>
              <a:rPr lang="en-US" sz="4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16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8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8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a6a64048fb_0_0"/>
          <p:cNvSpPr txBox="1"/>
          <p:nvPr>
            <p:ph type="title"/>
          </p:nvPr>
        </p:nvSpPr>
        <p:spPr>
          <a:xfrm>
            <a:off x="2171700" y="764373"/>
            <a:ext cx="6378000" cy="129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ga6a64048fb_0_0"/>
          <p:cNvSpPr txBox="1"/>
          <p:nvPr>
            <p:ph idx="1" type="body"/>
          </p:nvPr>
        </p:nvSpPr>
        <p:spPr>
          <a:xfrm>
            <a:off x="594360" y="2194560"/>
            <a:ext cx="7955400" cy="4069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0" name="Google Shape;280;ga6a64048fb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3050" y="1134913"/>
            <a:ext cx="6378000" cy="4175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a6a64048fb_1_1"/>
          <p:cNvSpPr txBox="1"/>
          <p:nvPr>
            <p:ph type="title"/>
          </p:nvPr>
        </p:nvSpPr>
        <p:spPr>
          <a:xfrm>
            <a:off x="2171700" y="764373"/>
            <a:ext cx="6378000" cy="129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ga6a64048fb_1_1"/>
          <p:cNvSpPr txBox="1"/>
          <p:nvPr>
            <p:ph idx="1" type="body"/>
          </p:nvPr>
        </p:nvSpPr>
        <p:spPr>
          <a:xfrm>
            <a:off x="594360" y="2194560"/>
            <a:ext cx="7955400" cy="4069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8" name="Google Shape;288;ga6a64048fb_1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6422" y="1340863"/>
            <a:ext cx="5611275" cy="3631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a6a64048fb_1_8"/>
          <p:cNvSpPr txBox="1"/>
          <p:nvPr>
            <p:ph type="title"/>
          </p:nvPr>
        </p:nvSpPr>
        <p:spPr>
          <a:xfrm>
            <a:off x="2171700" y="764373"/>
            <a:ext cx="6378000" cy="129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ga6a64048fb_1_8"/>
          <p:cNvSpPr txBox="1"/>
          <p:nvPr>
            <p:ph idx="1" type="body"/>
          </p:nvPr>
        </p:nvSpPr>
        <p:spPr>
          <a:xfrm>
            <a:off x="594360" y="2194560"/>
            <a:ext cx="7955400" cy="4069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96" name="Google Shape;296;ga6a64048fb_1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5100" y="-551225"/>
            <a:ext cx="4433675" cy="6041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"/>
          <p:cNvSpPr txBox="1"/>
          <p:nvPr>
            <p:ph type="title"/>
          </p:nvPr>
        </p:nvSpPr>
        <p:spPr>
          <a:xfrm>
            <a:off x="-1015429" y="152400"/>
            <a:ext cx="9982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entury Gothic"/>
              <a:buNone/>
            </a:pPr>
            <a:r>
              <a:rPr lang="en-US" sz="3000"/>
              <a:t>REMEMBER, MOST OF AN ATOM IS EMPTY SPACE!</a:t>
            </a:r>
            <a:endParaRPr/>
          </a:p>
        </p:txBody>
      </p:sp>
      <p:sp>
        <p:nvSpPr>
          <p:cNvPr id="175" name="Google Shape;175;p2"/>
          <p:cNvSpPr txBox="1"/>
          <p:nvPr>
            <p:ph idx="3" type="body"/>
          </p:nvPr>
        </p:nvSpPr>
        <p:spPr>
          <a:xfrm>
            <a:off x="5156771" y="1676400"/>
            <a:ext cx="3810000" cy="4572000"/>
          </a:xfrm>
          <a:prstGeom prst="rect">
            <a:avLst/>
          </a:prstGeom>
          <a:solidFill>
            <a:srgbClr val="4AFEB5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en-US" sz="2000">
                <a:solidFill>
                  <a:srgbClr val="000000"/>
                </a:solidFill>
              </a:rPr>
              <a:t>An atomic model the size of a Stadium and parking would contain a pea sized nucleus containing 95.95% of the </a:t>
            </a:r>
            <a:r>
              <a:rPr lang="en-US" sz="2000">
                <a:solidFill>
                  <a:srgbClr val="000000"/>
                </a:solidFill>
              </a:rPr>
              <a:t>atom's</a:t>
            </a:r>
            <a:r>
              <a:rPr lang="en-US" sz="2000">
                <a:solidFill>
                  <a:srgbClr val="000000"/>
                </a:solidFill>
              </a:rPr>
              <a:t> mass.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en-US" sz="2000">
                <a:solidFill>
                  <a:srgbClr val="000000"/>
                </a:solidFill>
              </a:rPr>
              <a:t>The pea at the pitcher’s mound would be the nucleus, and an ant crawling on the parking lot outside would be an electron!</a:t>
            </a:r>
            <a:endParaRPr sz="2000">
              <a:solidFill>
                <a:srgbClr val="000000"/>
              </a:solidFill>
            </a:endParaRPr>
          </a:p>
        </p:txBody>
      </p:sp>
      <p:pic>
        <p:nvPicPr>
          <p:cNvPr descr="AAGZ160_16x20~New-Busch-Stadium-Posters" id="176" name="Google Shape;17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1295400"/>
            <a:ext cx="4800600" cy="3838575"/>
          </a:xfrm>
          <a:prstGeom prst="rect">
            <a:avLst/>
          </a:prstGeom>
          <a:solidFill>
            <a:srgbClr val="4AFEB5"/>
          </a:solidFill>
          <a:ln cap="flat" cmpd="sng" w="603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"/>
          <p:cNvSpPr txBox="1"/>
          <p:nvPr>
            <p:ph type="title"/>
          </p:nvPr>
        </p:nvSpPr>
        <p:spPr>
          <a:xfrm>
            <a:off x="-228600" y="794481"/>
            <a:ext cx="6377940" cy="1293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en-US">
                <a:solidFill>
                  <a:schemeClr val="lt1"/>
                </a:solidFill>
              </a:rPr>
              <a:t>ELECTRONS</a:t>
            </a:r>
            <a:endParaRPr/>
          </a:p>
        </p:txBody>
      </p:sp>
      <p:sp>
        <p:nvSpPr>
          <p:cNvPr id="182" name="Google Shape;182;p3"/>
          <p:cNvSpPr txBox="1"/>
          <p:nvPr>
            <p:ph idx="1" type="body"/>
          </p:nvPr>
        </p:nvSpPr>
        <p:spPr>
          <a:xfrm>
            <a:off x="594360" y="2194560"/>
            <a:ext cx="7955280" cy="33680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b="1" lang="en-US"/>
              <a:t>Discovered by JJ Thompson, RA Millikan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b="1" lang="en-US"/>
              <a:t>Located around nucleus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b="1" lang="en-US"/>
              <a:t>Negatively (-) charged particles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b="1" lang="en-US"/>
              <a:t>Mass = essentially zero - only 1/2000 of a proton or neutron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b="1" lang="en-US"/>
              <a:t>Charge = -1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b="1" lang="en-US"/>
              <a:t>Occupies the majority of space in an atom, but contributes NOTHING to the mass of an atom!</a:t>
            </a:r>
            <a:endParaRPr/>
          </a:p>
        </p:txBody>
      </p:sp>
      <p:pic>
        <p:nvPicPr>
          <p:cNvPr id="183" name="Google Shape;18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24400" y="6096000"/>
            <a:ext cx="266700" cy="2413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3"/>
          <p:cNvSpPr txBox="1"/>
          <p:nvPr/>
        </p:nvSpPr>
        <p:spPr>
          <a:xfrm>
            <a:off x="4891997" y="5779877"/>
            <a:ext cx="647700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-</a:t>
            </a:r>
            <a:endParaRPr sz="3000">
              <a:solidFill>
                <a:schemeClr val="lt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4"/>
          <p:cNvSpPr txBox="1"/>
          <p:nvPr>
            <p:ph type="title"/>
          </p:nvPr>
        </p:nvSpPr>
        <p:spPr>
          <a:xfrm>
            <a:off x="-381000" y="762000"/>
            <a:ext cx="6377940" cy="1293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en-US"/>
              <a:t>PROTONS</a:t>
            </a:r>
            <a:endParaRPr/>
          </a:p>
        </p:txBody>
      </p:sp>
      <p:sp>
        <p:nvSpPr>
          <p:cNvPr id="190" name="Google Shape;190;p4"/>
          <p:cNvSpPr txBox="1"/>
          <p:nvPr>
            <p:ph idx="1" type="body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/>
              <a:t>Located in….nucleus!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/>
              <a:t>Mass of 1.67 x 10</a:t>
            </a:r>
            <a:r>
              <a:rPr baseline="30000" lang="en-US"/>
              <a:t>-24</a:t>
            </a:r>
            <a:r>
              <a:rPr lang="en-US"/>
              <a:t> grams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/>
              <a:t>We call that 1 amu, or a mass of 1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/>
              <a:t>Charge = +1</a:t>
            </a:r>
            <a:endParaRPr/>
          </a:p>
        </p:txBody>
      </p:sp>
      <p:pic>
        <p:nvPicPr>
          <p:cNvPr id="191" name="Google Shape;19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62400" y="5486400"/>
            <a:ext cx="1270000" cy="115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5"/>
          <p:cNvSpPr txBox="1"/>
          <p:nvPr>
            <p:ph type="title"/>
          </p:nvPr>
        </p:nvSpPr>
        <p:spPr>
          <a:xfrm>
            <a:off x="-76200" y="762000"/>
            <a:ext cx="6377940" cy="1293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en-US"/>
              <a:t>NEUTRONS</a:t>
            </a:r>
            <a:endParaRPr/>
          </a:p>
        </p:txBody>
      </p:sp>
      <p:sp>
        <p:nvSpPr>
          <p:cNvPr id="197" name="Google Shape;197;p5"/>
          <p:cNvSpPr txBox="1"/>
          <p:nvPr>
            <p:ph idx="1" type="body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US"/>
              <a:t>James Chadwick (1932)</a:t>
            </a:r>
            <a:endParaRPr/>
          </a:p>
          <a:p>
            <a:pPr indent="-889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t/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/>
              <a:t>Located in….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/>
              <a:t>The tiny, dense nucleus!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/>
              <a:t>Mass of 1.67 x 10</a:t>
            </a:r>
            <a:r>
              <a:rPr baseline="30000" lang="en-US"/>
              <a:t>-24</a:t>
            </a:r>
            <a:r>
              <a:rPr lang="en-US"/>
              <a:t> grams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/>
              <a:t>We call that 1 amu, or a mass of 1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/>
              <a:t>Charge = 0</a:t>
            </a:r>
            <a:endParaRPr/>
          </a:p>
        </p:txBody>
      </p:sp>
      <p:pic>
        <p:nvPicPr>
          <p:cNvPr id="198" name="Google Shape;19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81400" y="5702300"/>
            <a:ext cx="1270000" cy="115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6"/>
          <p:cNvSpPr txBox="1"/>
          <p:nvPr>
            <p:ph type="title"/>
          </p:nvPr>
        </p:nvSpPr>
        <p:spPr>
          <a:xfrm>
            <a:off x="-1447800" y="411957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en-US"/>
              <a:t>NUCLEAR SYMBOLS</a:t>
            </a:r>
            <a:endParaRPr/>
          </a:p>
        </p:txBody>
      </p:sp>
      <p:sp>
        <p:nvSpPr>
          <p:cNvPr id="204" name="Google Shape;204;p6"/>
          <p:cNvSpPr txBox="1"/>
          <p:nvPr>
            <p:ph idx="1" type="body"/>
          </p:nvPr>
        </p:nvSpPr>
        <p:spPr>
          <a:xfrm>
            <a:off x="762000" y="1676400"/>
            <a:ext cx="42672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"/>
              <a:buNone/>
            </a:pPr>
            <a:r>
              <a:rPr lang="en-US" sz="2800"/>
              <a:t>X = element symbol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"/>
              <a:buNone/>
            </a:pPr>
            <a:r>
              <a:rPr lang="en-US" sz="2800"/>
              <a:t>Z = mass number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"/>
              <a:buNone/>
            </a:pPr>
            <a:r>
              <a:rPr lang="en-US" sz="2800"/>
              <a:t>	= # protons + # neutrons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"/>
              <a:buNone/>
            </a:pPr>
            <a:r>
              <a:rPr lang="en-US" sz="2800"/>
              <a:t>A = atomic number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"/>
              <a:buNone/>
            </a:pPr>
            <a:r>
              <a:rPr lang="en-US" sz="2800"/>
              <a:t>	= # protons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"/>
              <a:buNone/>
            </a:pPr>
            <a:r>
              <a:rPr lang="en-US" sz="2800"/>
              <a:t>	(gives an element its identity!!)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"/>
              <a:buNone/>
            </a:pPr>
            <a:r>
              <a:rPr lang="en-US" sz="2800"/>
              <a:t>So… # neutrons = Z-A</a:t>
            </a:r>
            <a:endParaRPr/>
          </a:p>
        </p:txBody>
      </p:sp>
      <p:sp>
        <p:nvSpPr>
          <p:cNvPr id="205" name="Google Shape;205;p6"/>
          <p:cNvSpPr txBox="1"/>
          <p:nvPr/>
        </p:nvSpPr>
        <p:spPr>
          <a:xfrm>
            <a:off x="5105400" y="2438400"/>
            <a:ext cx="2590800" cy="1555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Times"/>
              <a:buNone/>
            </a:pPr>
            <a:r>
              <a:rPr lang="en-US" sz="9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X</a:t>
            </a:r>
            <a:endParaRPr/>
          </a:p>
        </p:txBody>
      </p:sp>
      <p:sp>
        <p:nvSpPr>
          <p:cNvPr id="206" name="Google Shape;206;p6"/>
          <p:cNvSpPr txBox="1"/>
          <p:nvPr/>
        </p:nvSpPr>
        <p:spPr>
          <a:xfrm>
            <a:off x="5562600" y="2286000"/>
            <a:ext cx="990600" cy="8239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imes"/>
              <a:buNone/>
            </a:pPr>
            <a:r>
              <a:rPr lang="en-US" sz="4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</a:t>
            </a:r>
            <a:endParaRPr/>
          </a:p>
        </p:txBody>
      </p:sp>
      <p:sp>
        <p:nvSpPr>
          <p:cNvPr id="207" name="Google Shape;207;p6"/>
          <p:cNvSpPr txBox="1"/>
          <p:nvPr/>
        </p:nvSpPr>
        <p:spPr>
          <a:xfrm>
            <a:off x="5486400" y="3352800"/>
            <a:ext cx="609600" cy="8239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imes"/>
              <a:buNone/>
            </a:pPr>
            <a:r>
              <a:rPr lang="en-US" sz="4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endParaRPr/>
          </a:p>
        </p:txBody>
      </p:sp>
      <p:sp>
        <p:nvSpPr>
          <p:cNvPr id="208" name="Google Shape;208;p6"/>
          <p:cNvSpPr txBox="1"/>
          <p:nvPr/>
        </p:nvSpPr>
        <p:spPr>
          <a:xfrm>
            <a:off x="7010400" y="2362200"/>
            <a:ext cx="14478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"/>
              <a:buNone/>
            </a:pPr>
            <a:r>
              <a:rPr lang="en-US"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charge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7"/>
          <p:cNvSpPr txBox="1"/>
          <p:nvPr>
            <p:ph type="title"/>
          </p:nvPr>
        </p:nvSpPr>
        <p:spPr>
          <a:xfrm>
            <a:off x="-914400" y="274637"/>
            <a:ext cx="7772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en-US">
                <a:solidFill>
                  <a:schemeClr val="lt1"/>
                </a:solidFill>
              </a:rPr>
              <a:t>ATOMIC NUMBER</a:t>
            </a:r>
            <a:endParaRPr/>
          </a:p>
        </p:txBody>
      </p:sp>
      <p:sp>
        <p:nvSpPr>
          <p:cNvPr id="214" name="Google Shape;214;p7"/>
          <p:cNvSpPr txBox="1"/>
          <p:nvPr>
            <p:ph idx="1" type="body"/>
          </p:nvPr>
        </p:nvSpPr>
        <p:spPr>
          <a:xfrm>
            <a:off x="685800" y="1524000"/>
            <a:ext cx="4648200" cy="41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80"/>
              <a:buChar char="•"/>
            </a:pPr>
            <a:r>
              <a:rPr b="1" lang="en-US" sz="2380"/>
              <a:t>Number of protons	</a:t>
            </a:r>
            <a:endParaRPr/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380"/>
              <a:buChar char="•"/>
            </a:pPr>
            <a:r>
              <a:rPr b="1" lang="en-US" sz="2380"/>
              <a:t>Number on bottom of symbol</a:t>
            </a:r>
            <a:endParaRPr/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380"/>
              <a:buChar char="•"/>
            </a:pPr>
            <a:r>
              <a:rPr b="1" lang="en-US" sz="2380"/>
              <a:t>Gives an atom its identity!</a:t>
            </a:r>
            <a:endParaRPr b="1" sz="2380" u="sng"/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380"/>
              <a:buChar char="•"/>
            </a:pPr>
            <a:r>
              <a:rPr b="1" lang="en-US" sz="2380"/>
              <a:t>If 	6 p</a:t>
            </a:r>
            <a:r>
              <a:rPr b="1" baseline="30000" lang="en-US" sz="2380"/>
              <a:t>+</a:t>
            </a:r>
            <a:r>
              <a:rPr b="1" lang="en-US" sz="2380"/>
              <a:t> in nucleus, the atom is….</a:t>
            </a:r>
            <a:endParaRPr/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380"/>
              <a:buChar char="•"/>
            </a:pPr>
            <a:r>
              <a:rPr b="1" lang="en-US" sz="2380"/>
              <a:t>Carbon!</a:t>
            </a:r>
            <a:endParaRPr/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380"/>
              <a:buChar char="•"/>
            </a:pPr>
            <a:r>
              <a:rPr b="1" lang="en-US" sz="2380"/>
              <a:t>It 7 p</a:t>
            </a:r>
            <a:r>
              <a:rPr b="1" baseline="30000" lang="en-US" sz="2380"/>
              <a:t>+</a:t>
            </a:r>
            <a:r>
              <a:rPr b="1" lang="en-US" sz="2380"/>
              <a:t> in nucleus, the atom is….</a:t>
            </a:r>
            <a:endParaRPr/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380"/>
              <a:buChar char="•"/>
            </a:pPr>
            <a:r>
              <a:rPr b="1" lang="en-US" sz="2380"/>
              <a:t>Nitrogen!</a:t>
            </a:r>
            <a:endParaRPr/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380"/>
              <a:buFont typeface="Times"/>
              <a:buNone/>
            </a:pPr>
            <a:r>
              <a:rPr b="1" lang="en-US" sz="2380"/>
              <a:t>		</a:t>
            </a:r>
            <a:endParaRPr/>
          </a:p>
        </p:txBody>
      </p:sp>
      <p:sp>
        <p:nvSpPr>
          <p:cNvPr id="215" name="Google Shape;215;p7"/>
          <p:cNvSpPr txBox="1"/>
          <p:nvPr/>
        </p:nvSpPr>
        <p:spPr>
          <a:xfrm>
            <a:off x="6553200" y="4343400"/>
            <a:ext cx="990600" cy="8239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</a:t>
            </a:r>
            <a:endParaRPr/>
          </a:p>
        </p:txBody>
      </p:sp>
      <p:sp>
        <p:nvSpPr>
          <p:cNvPr id="216" name="Google Shape;216;p7"/>
          <p:cNvSpPr txBox="1"/>
          <p:nvPr/>
        </p:nvSpPr>
        <p:spPr>
          <a:xfrm>
            <a:off x="6781800" y="5715000"/>
            <a:ext cx="609600" cy="8239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endParaRPr/>
          </a:p>
        </p:txBody>
      </p:sp>
      <p:sp>
        <p:nvSpPr>
          <p:cNvPr id="217" name="Google Shape;217;p7"/>
          <p:cNvSpPr txBox="1"/>
          <p:nvPr/>
        </p:nvSpPr>
        <p:spPr>
          <a:xfrm>
            <a:off x="6400800" y="4648200"/>
            <a:ext cx="2590800" cy="1555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C</a:t>
            </a:r>
            <a:endParaRPr/>
          </a:p>
        </p:txBody>
      </p:sp>
      <p:sp>
        <p:nvSpPr>
          <p:cNvPr id="218" name="Google Shape;218;p7"/>
          <p:cNvSpPr txBox="1"/>
          <p:nvPr/>
        </p:nvSpPr>
        <p:spPr>
          <a:xfrm>
            <a:off x="6705600" y="3124200"/>
            <a:ext cx="609600" cy="8239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r>
            <a:endParaRPr/>
          </a:p>
        </p:txBody>
      </p:sp>
      <p:sp>
        <p:nvSpPr>
          <p:cNvPr id="219" name="Google Shape;219;p7"/>
          <p:cNvSpPr txBox="1"/>
          <p:nvPr/>
        </p:nvSpPr>
        <p:spPr>
          <a:xfrm>
            <a:off x="6477000" y="1600200"/>
            <a:ext cx="990600" cy="8239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14</a:t>
            </a:r>
            <a:endParaRPr/>
          </a:p>
        </p:txBody>
      </p:sp>
      <p:sp>
        <p:nvSpPr>
          <p:cNvPr id="220" name="Google Shape;220;p7"/>
          <p:cNvSpPr txBox="1"/>
          <p:nvPr/>
        </p:nvSpPr>
        <p:spPr>
          <a:xfrm>
            <a:off x="6477000" y="1873250"/>
            <a:ext cx="2590800" cy="1555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9"/>
          <p:cNvSpPr txBox="1"/>
          <p:nvPr>
            <p:ph type="title"/>
          </p:nvPr>
        </p:nvSpPr>
        <p:spPr>
          <a:xfrm>
            <a:off x="2274442" y="76005"/>
            <a:ext cx="6377940" cy="1293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en-US"/>
              <a:t>ISOTOPES</a:t>
            </a:r>
            <a:endParaRPr/>
          </a:p>
        </p:txBody>
      </p:sp>
      <p:sp>
        <p:nvSpPr>
          <p:cNvPr id="226" name="Google Shape;226;p9"/>
          <p:cNvSpPr txBox="1"/>
          <p:nvPr/>
        </p:nvSpPr>
        <p:spPr>
          <a:xfrm>
            <a:off x="6781800" y="4281487"/>
            <a:ext cx="990600" cy="8239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imes"/>
              <a:buNone/>
            </a:pPr>
            <a:r>
              <a:rPr lang="en-US" sz="4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14</a:t>
            </a:r>
            <a:endParaRPr/>
          </a:p>
        </p:txBody>
      </p:sp>
      <p:sp>
        <p:nvSpPr>
          <p:cNvPr id="227" name="Google Shape;227;p9"/>
          <p:cNvSpPr txBox="1"/>
          <p:nvPr/>
        </p:nvSpPr>
        <p:spPr>
          <a:xfrm>
            <a:off x="5105400" y="5500687"/>
            <a:ext cx="609600" cy="8239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imes"/>
              <a:buNone/>
            </a:pPr>
            <a:r>
              <a:rPr lang="en-US" sz="4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endParaRPr/>
          </a:p>
        </p:txBody>
      </p:sp>
      <p:sp>
        <p:nvSpPr>
          <p:cNvPr id="228" name="Google Shape;228;p9"/>
          <p:cNvSpPr txBox="1"/>
          <p:nvPr/>
        </p:nvSpPr>
        <p:spPr>
          <a:xfrm>
            <a:off x="6629400" y="4554537"/>
            <a:ext cx="2590800" cy="1555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Times"/>
              <a:buNone/>
            </a:pPr>
            <a:r>
              <a:rPr lang="en-US" sz="9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C</a:t>
            </a:r>
            <a:endParaRPr/>
          </a:p>
        </p:txBody>
      </p:sp>
      <p:sp>
        <p:nvSpPr>
          <p:cNvPr id="229" name="Google Shape;229;p9"/>
          <p:cNvSpPr txBox="1"/>
          <p:nvPr/>
        </p:nvSpPr>
        <p:spPr>
          <a:xfrm>
            <a:off x="4572000" y="4510087"/>
            <a:ext cx="2590800" cy="1555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Times"/>
              <a:buNone/>
            </a:pPr>
            <a:r>
              <a:rPr lang="en-US" sz="9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C</a:t>
            </a:r>
            <a:endParaRPr/>
          </a:p>
        </p:txBody>
      </p:sp>
      <p:sp>
        <p:nvSpPr>
          <p:cNvPr id="230" name="Google Shape;230;p9"/>
          <p:cNvSpPr txBox="1"/>
          <p:nvPr/>
        </p:nvSpPr>
        <p:spPr>
          <a:xfrm>
            <a:off x="4800600" y="4295775"/>
            <a:ext cx="990600" cy="823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imes"/>
              <a:buNone/>
            </a:pPr>
            <a:r>
              <a:rPr lang="en-US" sz="4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</a:t>
            </a:r>
            <a:endParaRPr/>
          </a:p>
        </p:txBody>
      </p:sp>
      <p:sp>
        <p:nvSpPr>
          <p:cNvPr id="231" name="Google Shape;231;p9"/>
          <p:cNvSpPr txBox="1"/>
          <p:nvPr/>
        </p:nvSpPr>
        <p:spPr>
          <a:xfrm>
            <a:off x="7086600" y="5500687"/>
            <a:ext cx="609600" cy="8239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imes"/>
              <a:buNone/>
            </a:pPr>
            <a:r>
              <a:rPr lang="en-US" sz="4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endParaRPr/>
          </a:p>
        </p:txBody>
      </p:sp>
      <p:sp>
        <p:nvSpPr>
          <p:cNvPr id="232" name="Google Shape;232;p9"/>
          <p:cNvSpPr txBox="1"/>
          <p:nvPr/>
        </p:nvSpPr>
        <p:spPr>
          <a:xfrm>
            <a:off x="304800" y="1008609"/>
            <a:ext cx="3200400" cy="41549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Atoms of the same element that weigh different amounts!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These are both isotopes of carbon!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They both have 6 protons, so they are both carbon!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The first atom weighs 12, the second weighs 14!</a:t>
            </a:r>
            <a:endParaRPr sz="2400">
              <a:solidFill>
                <a:schemeClr val="lt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233" name="Google Shape;233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22950" y="1188244"/>
            <a:ext cx="3136900" cy="2590800"/>
          </a:xfrm>
          <a:prstGeom prst="rect">
            <a:avLst/>
          </a:prstGeom>
          <a:noFill/>
          <a:ln cap="flat" cmpd="sng" w="666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0"/>
          <p:cNvSpPr txBox="1"/>
          <p:nvPr>
            <p:ph type="title"/>
          </p:nvPr>
        </p:nvSpPr>
        <p:spPr>
          <a:xfrm>
            <a:off x="304800" y="365392"/>
            <a:ext cx="8534400" cy="1293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en-US"/>
              <a:t>ELECTRONS AND ATOM CHARGE</a:t>
            </a:r>
            <a:endParaRPr/>
          </a:p>
        </p:txBody>
      </p:sp>
      <p:sp>
        <p:nvSpPr>
          <p:cNvPr id="240" name="Google Shape;240;p10"/>
          <p:cNvSpPr txBox="1"/>
          <p:nvPr>
            <p:ph idx="1" type="body"/>
          </p:nvPr>
        </p:nvSpPr>
        <p:spPr>
          <a:xfrm>
            <a:off x="304800" y="1672975"/>
            <a:ext cx="6172200" cy="4666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If  the number of  p</a:t>
            </a:r>
            <a:r>
              <a:rPr baseline="30000" lang="en-US"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 = number of  e</a:t>
            </a:r>
            <a:r>
              <a:rPr baseline="30000" lang="en-US">
                <a:latin typeface="Century Gothic"/>
                <a:ea typeface="Century Gothic"/>
                <a:cs typeface="Century Gothic"/>
                <a:sym typeface="Century Gothic"/>
              </a:rPr>
              <a:t>-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Then atom is NOT CHARGED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Charge = #p</a:t>
            </a:r>
            <a:r>
              <a:rPr baseline="30000" lang="en-US"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 - #e-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If If  the number of  p</a:t>
            </a:r>
            <a:r>
              <a:rPr baseline="30000" lang="en-US"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 &gt; number of  e</a:t>
            </a:r>
            <a:r>
              <a:rPr baseline="30000" lang="en-US">
                <a:latin typeface="Century Gothic"/>
                <a:ea typeface="Century Gothic"/>
                <a:cs typeface="Century Gothic"/>
                <a:sym typeface="Century Gothic"/>
              </a:rPr>
              <a:t>-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Then the atom is </a:t>
            </a:r>
            <a:r>
              <a:rPr lang="en-US">
                <a:solidFill>
                  <a:srgbClr val="CC33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 charged </a:t>
            </a:r>
            <a:r>
              <a:rPr lang="en-US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(cation)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If If  the number of  p</a:t>
            </a:r>
            <a:r>
              <a:rPr baseline="30000" lang="en-US"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 &lt; number of  e</a:t>
            </a:r>
            <a:r>
              <a:rPr baseline="30000" lang="en-US">
                <a:latin typeface="Century Gothic"/>
                <a:ea typeface="Century Gothic"/>
                <a:cs typeface="Century Gothic"/>
                <a:sym typeface="Century Gothic"/>
              </a:rPr>
              <a:t>-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Then the atom is </a:t>
            </a:r>
            <a:r>
              <a:rPr lang="en-US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</a:t>
            </a: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 charged </a:t>
            </a:r>
            <a:r>
              <a:rPr lang="en-US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(cation)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entury Gothic"/>
              <a:buChar char="•"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ALL ELEMENTS ARE NEUTRAL, AND NOT CHARGED - AN ELEMENT HAS TO REACT  IN ORDER TO BE CHARGED!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entury Gothic"/>
              <a:buChar char="•"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A CHARGED ATOM IS CALLED AN ION</a:t>
            </a:r>
            <a:endParaRPr/>
          </a:p>
          <a:p>
            <a:pPr indent="-889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t/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889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1" name="Google Shape;241;p10"/>
          <p:cNvPicPr preferRelativeResize="0"/>
          <p:nvPr/>
        </p:nvPicPr>
        <p:blipFill rotWithShape="1">
          <a:blip r:embed="rId3">
            <a:alphaModFix/>
          </a:blip>
          <a:srcRect b="22788" l="1" r="-1698" t="0"/>
          <a:stretch/>
        </p:blipFill>
        <p:spPr>
          <a:xfrm>
            <a:off x="6096000" y="1752601"/>
            <a:ext cx="2971800" cy="16763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0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0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0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Vapor Trail">
  <a:themeElements>
    <a:clrScheme name="Vapor Trail">
      <a:dk1>
        <a:srgbClr val="000000"/>
      </a:dk1>
      <a:lt1>
        <a:srgbClr val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2004-08-17T22:01:00Z</dcterms:created>
  <dc:creator>PSHS</dc:creator>
</cp:coreProperties>
</file>