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0" r:id="rId4"/>
    <p:sldId id="261" r:id="rId5"/>
    <p:sldId id="271" r:id="rId6"/>
    <p:sldId id="274" r:id="rId7"/>
    <p:sldId id="275" r:id="rId8"/>
    <p:sldId id="262" r:id="rId9"/>
    <p:sldId id="281" r:id="rId10"/>
    <p:sldId id="272" r:id="rId11"/>
    <p:sldId id="263" r:id="rId12"/>
    <p:sldId id="276" r:id="rId13"/>
    <p:sldId id="259" r:id="rId14"/>
    <p:sldId id="270" r:id="rId15"/>
    <p:sldId id="279" r:id="rId16"/>
    <p:sldId id="264" r:id="rId17"/>
    <p:sldId id="258" r:id="rId18"/>
    <p:sldId id="280" r:id="rId19"/>
    <p:sldId id="277" r:id="rId20"/>
    <p:sldId id="267" r:id="rId21"/>
    <p:sldId id="278" r:id="rId22"/>
    <p:sldId id="268" r:id="rId23"/>
    <p:sldId id="273" r:id="rId24"/>
    <p:sldId id="269" r:id="rId25"/>
    <p:sldId id="257"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8" d="100"/>
          <a:sy n="38" d="100"/>
        </p:scale>
        <p:origin x="1164" y="4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AC27012-4D49-4523-9088-97B1049BAE41}" type="doc">
      <dgm:prSet loTypeId="urn:microsoft.com/office/officeart/2005/8/layout/gear1" loCatId="cycle" qsTypeId="urn:microsoft.com/office/officeart/2005/8/quickstyle/simple1" qsCatId="simple" csTypeId="urn:microsoft.com/office/officeart/2005/8/colors/accent1_2" csCatId="accent1" phldr="0"/>
      <dgm:spPr/>
    </dgm:pt>
    <dgm:pt modelId="{2EE94297-1911-4501-83B8-7313631E02F7}">
      <dgm:prSet phldrT="[Text]" phldr="1"/>
      <dgm:spPr/>
      <dgm:t>
        <a:bodyPr/>
        <a:lstStyle/>
        <a:p>
          <a:endParaRPr lang="en-US" dirty="0"/>
        </a:p>
      </dgm:t>
    </dgm:pt>
    <dgm:pt modelId="{7C8BBCDB-36E2-4487-828D-1C7C56C6015A}" type="parTrans" cxnId="{47D4D94F-ECA2-4377-9B9B-D9328206173C}">
      <dgm:prSet/>
      <dgm:spPr/>
      <dgm:t>
        <a:bodyPr/>
        <a:lstStyle/>
        <a:p>
          <a:endParaRPr lang="en-US"/>
        </a:p>
      </dgm:t>
    </dgm:pt>
    <dgm:pt modelId="{2BB0FC43-EC46-449D-A5FC-8F4E8A343C9F}" type="sibTrans" cxnId="{47D4D94F-ECA2-4377-9B9B-D9328206173C}">
      <dgm:prSet/>
      <dgm:spPr/>
      <dgm:t>
        <a:bodyPr/>
        <a:lstStyle/>
        <a:p>
          <a:endParaRPr lang="en-US"/>
        </a:p>
      </dgm:t>
    </dgm:pt>
    <dgm:pt modelId="{86EC9515-E529-44A2-AD5A-B74524A64DC3}">
      <dgm:prSet phldrT="[Text]" phldr="1"/>
      <dgm:spPr/>
      <dgm:t>
        <a:bodyPr/>
        <a:lstStyle/>
        <a:p>
          <a:endParaRPr lang="en-US" dirty="0"/>
        </a:p>
      </dgm:t>
    </dgm:pt>
    <dgm:pt modelId="{5E6C1524-217F-4BA4-B543-D90A9CACC2F9}" type="parTrans" cxnId="{DC83153C-487F-49E7-9B49-A91A3C20F049}">
      <dgm:prSet/>
      <dgm:spPr/>
      <dgm:t>
        <a:bodyPr/>
        <a:lstStyle/>
        <a:p>
          <a:endParaRPr lang="en-US"/>
        </a:p>
      </dgm:t>
    </dgm:pt>
    <dgm:pt modelId="{A5DF891A-5577-43D5-A759-F78C87E7DE30}" type="sibTrans" cxnId="{DC83153C-487F-49E7-9B49-A91A3C20F049}">
      <dgm:prSet/>
      <dgm:spPr/>
      <dgm:t>
        <a:bodyPr/>
        <a:lstStyle/>
        <a:p>
          <a:endParaRPr lang="en-US"/>
        </a:p>
      </dgm:t>
    </dgm:pt>
    <dgm:pt modelId="{45C109BE-1539-4A35-BC9C-7EDCEADA959A}">
      <dgm:prSet phldrT="[Text]" phldr="1"/>
      <dgm:spPr/>
      <dgm:t>
        <a:bodyPr/>
        <a:lstStyle/>
        <a:p>
          <a:endParaRPr lang="en-US"/>
        </a:p>
      </dgm:t>
    </dgm:pt>
    <dgm:pt modelId="{C2C3E9F3-C6CF-490B-9152-BEC5C14677CD}" type="parTrans" cxnId="{0E646037-825E-4615-82D2-258A01BB4A0A}">
      <dgm:prSet/>
      <dgm:spPr/>
      <dgm:t>
        <a:bodyPr/>
        <a:lstStyle/>
        <a:p>
          <a:endParaRPr lang="en-US"/>
        </a:p>
      </dgm:t>
    </dgm:pt>
    <dgm:pt modelId="{1037274E-3D03-4817-9F2F-63D16F67C403}" type="sibTrans" cxnId="{0E646037-825E-4615-82D2-258A01BB4A0A}">
      <dgm:prSet/>
      <dgm:spPr/>
      <dgm:t>
        <a:bodyPr/>
        <a:lstStyle/>
        <a:p>
          <a:endParaRPr lang="en-US"/>
        </a:p>
      </dgm:t>
    </dgm:pt>
    <dgm:pt modelId="{2BD46554-5A17-4AD7-A491-9D7BD053E4BF}" type="pres">
      <dgm:prSet presAssocID="{8AC27012-4D49-4523-9088-97B1049BAE41}" presName="composite" presStyleCnt="0">
        <dgm:presLayoutVars>
          <dgm:chMax val="3"/>
          <dgm:animLvl val="lvl"/>
          <dgm:resizeHandles val="exact"/>
        </dgm:presLayoutVars>
      </dgm:prSet>
      <dgm:spPr/>
    </dgm:pt>
    <dgm:pt modelId="{0F36023E-F231-43D2-8934-16DF5DB87891}" type="pres">
      <dgm:prSet presAssocID="{2EE94297-1911-4501-83B8-7313631E02F7}" presName="gear1" presStyleLbl="node1" presStyleIdx="0" presStyleCnt="3">
        <dgm:presLayoutVars>
          <dgm:chMax val="1"/>
          <dgm:bulletEnabled val="1"/>
        </dgm:presLayoutVars>
      </dgm:prSet>
      <dgm:spPr/>
    </dgm:pt>
    <dgm:pt modelId="{5956CDEA-7F24-4BA6-AB9B-9FC03081159B}" type="pres">
      <dgm:prSet presAssocID="{2EE94297-1911-4501-83B8-7313631E02F7}" presName="gear1srcNode" presStyleLbl="node1" presStyleIdx="0" presStyleCnt="3"/>
      <dgm:spPr/>
    </dgm:pt>
    <dgm:pt modelId="{93174878-3F75-473B-AF00-42D75E0B482A}" type="pres">
      <dgm:prSet presAssocID="{2EE94297-1911-4501-83B8-7313631E02F7}" presName="gear1dstNode" presStyleLbl="node1" presStyleIdx="0" presStyleCnt="3"/>
      <dgm:spPr/>
    </dgm:pt>
    <dgm:pt modelId="{22EB58FE-32AB-42D2-A05B-8CAF558C3F68}" type="pres">
      <dgm:prSet presAssocID="{86EC9515-E529-44A2-AD5A-B74524A64DC3}" presName="gear2" presStyleLbl="node1" presStyleIdx="1" presStyleCnt="3">
        <dgm:presLayoutVars>
          <dgm:chMax val="1"/>
          <dgm:bulletEnabled val="1"/>
        </dgm:presLayoutVars>
      </dgm:prSet>
      <dgm:spPr/>
    </dgm:pt>
    <dgm:pt modelId="{7E0399EB-2C61-4682-9BF0-796B4285EB7F}" type="pres">
      <dgm:prSet presAssocID="{86EC9515-E529-44A2-AD5A-B74524A64DC3}" presName="gear2srcNode" presStyleLbl="node1" presStyleIdx="1" presStyleCnt="3"/>
      <dgm:spPr/>
    </dgm:pt>
    <dgm:pt modelId="{46961F04-DE9F-4835-BE06-0DF5099C708C}" type="pres">
      <dgm:prSet presAssocID="{86EC9515-E529-44A2-AD5A-B74524A64DC3}" presName="gear2dstNode" presStyleLbl="node1" presStyleIdx="1" presStyleCnt="3"/>
      <dgm:spPr/>
    </dgm:pt>
    <dgm:pt modelId="{FBF008DD-B0AA-4FC8-A377-42876A465650}" type="pres">
      <dgm:prSet presAssocID="{45C109BE-1539-4A35-BC9C-7EDCEADA959A}" presName="gear3" presStyleLbl="node1" presStyleIdx="2" presStyleCnt="3"/>
      <dgm:spPr/>
    </dgm:pt>
    <dgm:pt modelId="{CD6B6DB9-9A46-4952-891C-A950BB06422A}" type="pres">
      <dgm:prSet presAssocID="{45C109BE-1539-4A35-BC9C-7EDCEADA959A}" presName="gear3tx" presStyleLbl="node1" presStyleIdx="2" presStyleCnt="3">
        <dgm:presLayoutVars>
          <dgm:chMax val="1"/>
          <dgm:bulletEnabled val="1"/>
        </dgm:presLayoutVars>
      </dgm:prSet>
      <dgm:spPr/>
    </dgm:pt>
    <dgm:pt modelId="{9FF59C99-2014-46F5-97E3-87EFCD2EF19C}" type="pres">
      <dgm:prSet presAssocID="{45C109BE-1539-4A35-BC9C-7EDCEADA959A}" presName="gear3srcNode" presStyleLbl="node1" presStyleIdx="2" presStyleCnt="3"/>
      <dgm:spPr/>
    </dgm:pt>
    <dgm:pt modelId="{CEDB4AFC-2820-4F78-97DA-EFBC4E2FFFA0}" type="pres">
      <dgm:prSet presAssocID="{45C109BE-1539-4A35-BC9C-7EDCEADA959A}" presName="gear3dstNode" presStyleLbl="node1" presStyleIdx="2" presStyleCnt="3"/>
      <dgm:spPr/>
    </dgm:pt>
    <dgm:pt modelId="{76D82144-2B5B-4F1D-ACD5-B761E6BA1B97}" type="pres">
      <dgm:prSet presAssocID="{2BB0FC43-EC46-449D-A5FC-8F4E8A343C9F}" presName="connector1" presStyleLbl="sibTrans2D1" presStyleIdx="0" presStyleCnt="3"/>
      <dgm:spPr/>
    </dgm:pt>
    <dgm:pt modelId="{111BEE1E-6D8A-4ED8-B257-30E14B0325E1}" type="pres">
      <dgm:prSet presAssocID="{A5DF891A-5577-43D5-A759-F78C87E7DE30}" presName="connector2" presStyleLbl="sibTrans2D1" presStyleIdx="1" presStyleCnt="3"/>
      <dgm:spPr/>
    </dgm:pt>
    <dgm:pt modelId="{C8909653-3790-407A-8BA4-431E06EE472D}" type="pres">
      <dgm:prSet presAssocID="{1037274E-3D03-4817-9F2F-63D16F67C403}" presName="connector3" presStyleLbl="sibTrans2D1" presStyleIdx="2" presStyleCnt="3"/>
      <dgm:spPr/>
    </dgm:pt>
  </dgm:ptLst>
  <dgm:cxnLst>
    <dgm:cxn modelId="{ADFDDB7F-0DC9-476B-BEDD-E18C4B3BF41E}" type="presOf" srcId="{2EE94297-1911-4501-83B8-7313631E02F7}" destId="{93174878-3F75-473B-AF00-42D75E0B482A}" srcOrd="2" destOrd="0" presId="urn:microsoft.com/office/officeart/2005/8/layout/gear1"/>
    <dgm:cxn modelId="{28694F15-1D2C-4628-9833-7FBBECEEC791}" type="presOf" srcId="{45C109BE-1539-4A35-BC9C-7EDCEADA959A}" destId="{CEDB4AFC-2820-4F78-97DA-EFBC4E2FFFA0}" srcOrd="3" destOrd="0" presId="urn:microsoft.com/office/officeart/2005/8/layout/gear1"/>
    <dgm:cxn modelId="{299BF6A4-0721-444A-B0DE-C5AFD2539D28}" type="presOf" srcId="{45C109BE-1539-4A35-BC9C-7EDCEADA959A}" destId="{CD6B6DB9-9A46-4952-891C-A950BB06422A}" srcOrd="1" destOrd="0" presId="urn:microsoft.com/office/officeart/2005/8/layout/gear1"/>
    <dgm:cxn modelId="{80169C61-96B5-4A73-9A7F-BF3C7333A068}" type="presOf" srcId="{2EE94297-1911-4501-83B8-7313631E02F7}" destId="{0F36023E-F231-43D2-8934-16DF5DB87891}" srcOrd="0" destOrd="0" presId="urn:microsoft.com/office/officeart/2005/8/layout/gear1"/>
    <dgm:cxn modelId="{47D4D94F-ECA2-4377-9B9B-D9328206173C}" srcId="{8AC27012-4D49-4523-9088-97B1049BAE41}" destId="{2EE94297-1911-4501-83B8-7313631E02F7}" srcOrd="0" destOrd="0" parTransId="{7C8BBCDB-36E2-4487-828D-1C7C56C6015A}" sibTransId="{2BB0FC43-EC46-449D-A5FC-8F4E8A343C9F}"/>
    <dgm:cxn modelId="{790FD667-3B19-4B55-B69A-F1B1FC1EF7A9}" type="presOf" srcId="{45C109BE-1539-4A35-BC9C-7EDCEADA959A}" destId="{FBF008DD-B0AA-4FC8-A377-42876A465650}" srcOrd="0" destOrd="0" presId="urn:microsoft.com/office/officeart/2005/8/layout/gear1"/>
    <dgm:cxn modelId="{727770F6-A1F7-4F42-BD22-424C8CEE7F0C}" type="presOf" srcId="{86EC9515-E529-44A2-AD5A-B74524A64DC3}" destId="{7E0399EB-2C61-4682-9BF0-796B4285EB7F}" srcOrd="1" destOrd="0" presId="urn:microsoft.com/office/officeart/2005/8/layout/gear1"/>
    <dgm:cxn modelId="{1CA6CCF6-5B59-4261-9567-330D8BE04042}" type="presOf" srcId="{1037274E-3D03-4817-9F2F-63D16F67C403}" destId="{C8909653-3790-407A-8BA4-431E06EE472D}" srcOrd="0" destOrd="0" presId="urn:microsoft.com/office/officeart/2005/8/layout/gear1"/>
    <dgm:cxn modelId="{0E646037-825E-4615-82D2-258A01BB4A0A}" srcId="{8AC27012-4D49-4523-9088-97B1049BAE41}" destId="{45C109BE-1539-4A35-BC9C-7EDCEADA959A}" srcOrd="2" destOrd="0" parTransId="{C2C3E9F3-C6CF-490B-9152-BEC5C14677CD}" sibTransId="{1037274E-3D03-4817-9F2F-63D16F67C403}"/>
    <dgm:cxn modelId="{202B8E2E-1EB0-43D4-9D57-85D3B02F4731}" type="presOf" srcId="{86EC9515-E529-44A2-AD5A-B74524A64DC3}" destId="{22EB58FE-32AB-42D2-A05B-8CAF558C3F68}" srcOrd="0" destOrd="0" presId="urn:microsoft.com/office/officeart/2005/8/layout/gear1"/>
    <dgm:cxn modelId="{DC83153C-487F-49E7-9B49-A91A3C20F049}" srcId="{8AC27012-4D49-4523-9088-97B1049BAE41}" destId="{86EC9515-E529-44A2-AD5A-B74524A64DC3}" srcOrd="1" destOrd="0" parTransId="{5E6C1524-217F-4BA4-B543-D90A9CACC2F9}" sibTransId="{A5DF891A-5577-43D5-A759-F78C87E7DE30}"/>
    <dgm:cxn modelId="{53993469-D406-427F-9B7C-5A05CF725FBF}" type="presOf" srcId="{A5DF891A-5577-43D5-A759-F78C87E7DE30}" destId="{111BEE1E-6D8A-4ED8-B257-30E14B0325E1}" srcOrd="0" destOrd="0" presId="urn:microsoft.com/office/officeart/2005/8/layout/gear1"/>
    <dgm:cxn modelId="{780DAA25-D129-4F07-98E7-06BB83F217F5}" type="presOf" srcId="{45C109BE-1539-4A35-BC9C-7EDCEADA959A}" destId="{9FF59C99-2014-46F5-97E3-87EFCD2EF19C}" srcOrd="2" destOrd="0" presId="urn:microsoft.com/office/officeart/2005/8/layout/gear1"/>
    <dgm:cxn modelId="{57370256-295D-4260-981F-8E8635820AA3}" type="presOf" srcId="{86EC9515-E529-44A2-AD5A-B74524A64DC3}" destId="{46961F04-DE9F-4835-BE06-0DF5099C708C}" srcOrd="2" destOrd="0" presId="urn:microsoft.com/office/officeart/2005/8/layout/gear1"/>
    <dgm:cxn modelId="{B311A434-489E-4275-AAD9-8689DF8C507B}" type="presOf" srcId="{8AC27012-4D49-4523-9088-97B1049BAE41}" destId="{2BD46554-5A17-4AD7-A491-9D7BD053E4BF}" srcOrd="0" destOrd="0" presId="urn:microsoft.com/office/officeart/2005/8/layout/gear1"/>
    <dgm:cxn modelId="{7C893577-1BEC-433C-86BA-BD95EF11A213}" type="presOf" srcId="{2EE94297-1911-4501-83B8-7313631E02F7}" destId="{5956CDEA-7F24-4BA6-AB9B-9FC03081159B}" srcOrd="1" destOrd="0" presId="urn:microsoft.com/office/officeart/2005/8/layout/gear1"/>
    <dgm:cxn modelId="{E110479D-E2B1-4746-8E23-6F7DBD49235B}" type="presOf" srcId="{2BB0FC43-EC46-449D-A5FC-8F4E8A343C9F}" destId="{76D82144-2B5B-4F1D-ACD5-B761E6BA1B97}" srcOrd="0" destOrd="0" presId="urn:microsoft.com/office/officeart/2005/8/layout/gear1"/>
    <dgm:cxn modelId="{CFBAA3E5-4047-46FA-B03F-4DD1C5A6EFFA}" type="presParOf" srcId="{2BD46554-5A17-4AD7-A491-9D7BD053E4BF}" destId="{0F36023E-F231-43D2-8934-16DF5DB87891}" srcOrd="0" destOrd="0" presId="urn:microsoft.com/office/officeart/2005/8/layout/gear1"/>
    <dgm:cxn modelId="{01D47B67-6A94-44A6-900D-E060D5EB929B}" type="presParOf" srcId="{2BD46554-5A17-4AD7-A491-9D7BD053E4BF}" destId="{5956CDEA-7F24-4BA6-AB9B-9FC03081159B}" srcOrd="1" destOrd="0" presId="urn:microsoft.com/office/officeart/2005/8/layout/gear1"/>
    <dgm:cxn modelId="{6A00D440-5B71-4A4A-8B0E-1E8352316370}" type="presParOf" srcId="{2BD46554-5A17-4AD7-A491-9D7BD053E4BF}" destId="{93174878-3F75-473B-AF00-42D75E0B482A}" srcOrd="2" destOrd="0" presId="urn:microsoft.com/office/officeart/2005/8/layout/gear1"/>
    <dgm:cxn modelId="{338D5815-DFE5-4F11-85F3-89966B45D4DA}" type="presParOf" srcId="{2BD46554-5A17-4AD7-A491-9D7BD053E4BF}" destId="{22EB58FE-32AB-42D2-A05B-8CAF558C3F68}" srcOrd="3" destOrd="0" presId="urn:microsoft.com/office/officeart/2005/8/layout/gear1"/>
    <dgm:cxn modelId="{F8500974-0CE5-454C-BBA1-0ED49C8EB82E}" type="presParOf" srcId="{2BD46554-5A17-4AD7-A491-9D7BD053E4BF}" destId="{7E0399EB-2C61-4682-9BF0-796B4285EB7F}" srcOrd="4" destOrd="0" presId="urn:microsoft.com/office/officeart/2005/8/layout/gear1"/>
    <dgm:cxn modelId="{1DA05090-AA54-41D6-8A6C-30398190B276}" type="presParOf" srcId="{2BD46554-5A17-4AD7-A491-9D7BD053E4BF}" destId="{46961F04-DE9F-4835-BE06-0DF5099C708C}" srcOrd="5" destOrd="0" presId="urn:microsoft.com/office/officeart/2005/8/layout/gear1"/>
    <dgm:cxn modelId="{26301AB3-F380-40AE-A023-2657BD411D64}" type="presParOf" srcId="{2BD46554-5A17-4AD7-A491-9D7BD053E4BF}" destId="{FBF008DD-B0AA-4FC8-A377-42876A465650}" srcOrd="6" destOrd="0" presId="urn:microsoft.com/office/officeart/2005/8/layout/gear1"/>
    <dgm:cxn modelId="{B66A9DDE-950E-463C-B42C-70178F6C9055}" type="presParOf" srcId="{2BD46554-5A17-4AD7-A491-9D7BD053E4BF}" destId="{CD6B6DB9-9A46-4952-891C-A950BB06422A}" srcOrd="7" destOrd="0" presId="urn:microsoft.com/office/officeart/2005/8/layout/gear1"/>
    <dgm:cxn modelId="{61592B42-DC88-4E15-AEF5-83BA6D815CE4}" type="presParOf" srcId="{2BD46554-5A17-4AD7-A491-9D7BD053E4BF}" destId="{9FF59C99-2014-46F5-97E3-87EFCD2EF19C}" srcOrd="8" destOrd="0" presId="urn:microsoft.com/office/officeart/2005/8/layout/gear1"/>
    <dgm:cxn modelId="{86872724-9A85-496B-9B8E-E279FBCBA209}" type="presParOf" srcId="{2BD46554-5A17-4AD7-A491-9D7BD053E4BF}" destId="{CEDB4AFC-2820-4F78-97DA-EFBC4E2FFFA0}" srcOrd="9" destOrd="0" presId="urn:microsoft.com/office/officeart/2005/8/layout/gear1"/>
    <dgm:cxn modelId="{9DAE15E5-6D05-4667-A654-36FD6AF1576A}" type="presParOf" srcId="{2BD46554-5A17-4AD7-A491-9D7BD053E4BF}" destId="{76D82144-2B5B-4F1D-ACD5-B761E6BA1B97}" srcOrd="10" destOrd="0" presId="urn:microsoft.com/office/officeart/2005/8/layout/gear1"/>
    <dgm:cxn modelId="{EBC07FE7-1E6B-4819-A996-E71590514143}" type="presParOf" srcId="{2BD46554-5A17-4AD7-A491-9D7BD053E4BF}" destId="{111BEE1E-6D8A-4ED8-B257-30E14B0325E1}" srcOrd="11" destOrd="0" presId="urn:microsoft.com/office/officeart/2005/8/layout/gear1"/>
    <dgm:cxn modelId="{BEA35D19-C751-44DF-B178-F87542E4A3E0}" type="presParOf" srcId="{2BD46554-5A17-4AD7-A491-9D7BD053E4BF}" destId="{C8909653-3790-407A-8BA4-431E06EE472D}"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AC27012-4D49-4523-9088-97B1049BAE41}" type="doc">
      <dgm:prSet loTypeId="urn:microsoft.com/office/officeart/2005/8/layout/gear1" loCatId="cycle" qsTypeId="urn:microsoft.com/office/officeart/2005/8/quickstyle/simple1" qsCatId="simple" csTypeId="urn:microsoft.com/office/officeart/2005/8/colors/accent1_2" csCatId="accent1" phldr="0"/>
      <dgm:spPr/>
    </dgm:pt>
    <dgm:pt modelId="{2EE94297-1911-4501-83B8-7313631E02F7}">
      <dgm:prSet phldrT="[Text]" phldr="1"/>
      <dgm:spPr/>
      <dgm:t>
        <a:bodyPr/>
        <a:lstStyle/>
        <a:p>
          <a:endParaRPr lang="en-US" dirty="0"/>
        </a:p>
      </dgm:t>
    </dgm:pt>
    <dgm:pt modelId="{7C8BBCDB-36E2-4487-828D-1C7C56C6015A}" type="parTrans" cxnId="{47D4D94F-ECA2-4377-9B9B-D9328206173C}">
      <dgm:prSet/>
      <dgm:spPr/>
      <dgm:t>
        <a:bodyPr/>
        <a:lstStyle/>
        <a:p>
          <a:endParaRPr lang="en-US"/>
        </a:p>
      </dgm:t>
    </dgm:pt>
    <dgm:pt modelId="{2BB0FC43-EC46-449D-A5FC-8F4E8A343C9F}" type="sibTrans" cxnId="{47D4D94F-ECA2-4377-9B9B-D9328206173C}">
      <dgm:prSet/>
      <dgm:spPr/>
      <dgm:t>
        <a:bodyPr/>
        <a:lstStyle/>
        <a:p>
          <a:endParaRPr lang="en-US"/>
        </a:p>
      </dgm:t>
    </dgm:pt>
    <dgm:pt modelId="{86EC9515-E529-44A2-AD5A-B74524A64DC3}">
      <dgm:prSet phldrT="[Text]" phldr="1"/>
      <dgm:spPr/>
      <dgm:t>
        <a:bodyPr/>
        <a:lstStyle/>
        <a:p>
          <a:endParaRPr lang="en-US" dirty="0"/>
        </a:p>
      </dgm:t>
    </dgm:pt>
    <dgm:pt modelId="{5E6C1524-217F-4BA4-B543-D90A9CACC2F9}" type="parTrans" cxnId="{DC83153C-487F-49E7-9B49-A91A3C20F049}">
      <dgm:prSet/>
      <dgm:spPr/>
      <dgm:t>
        <a:bodyPr/>
        <a:lstStyle/>
        <a:p>
          <a:endParaRPr lang="en-US"/>
        </a:p>
      </dgm:t>
    </dgm:pt>
    <dgm:pt modelId="{A5DF891A-5577-43D5-A759-F78C87E7DE30}" type="sibTrans" cxnId="{DC83153C-487F-49E7-9B49-A91A3C20F049}">
      <dgm:prSet/>
      <dgm:spPr/>
      <dgm:t>
        <a:bodyPr/>
        <a:lstStyle/>
        <a:p>
          <a:endParaRPr lang="en-US"/>
        </a:p>
      </dgm:t>
    </dgm:pt>
    <dgm:pt modelId="{45C109BE-1539-4A35-BC9C-7EDCEADA959A}">
      <dgm:prSet phldrT="[Text]" phldr="1"/>
      <dgm:spPr/>
      <dgm:t>
        <a:bodyPr/>
        <a:lstStyle/>
        <a:p>
          <a:endParaRPr lang="en-US"/>
        </a:p>
      </dgm:t>
    </dgm:pt>
    <dgm:pt modelId="{C2C3E9F3-C6CF-490B-9152-BEC5C14677CD}" type="parTrans" cxnId="{0E646037-825E-4615-82D2-258A01BB4A0A}">
      <dgm:prSet/>
      <dgm:spPr/>
      <dgm:t>
        <a:bodyPr/>
        <a:lstStyle/>
        <a:p>
          <a:endParaRPr lang="en-US"/>
        </a:p>
      </dgm:t>
    </dgm:pt>
    <dgm:pt modelId="{1037274E-3D03-4817-9F2F-63D16F67C403}" type="sibTrans" cxnId="{0E646037-825E-4615-82D2-258A01BB4A0A}">
      <dgm:prSet/>
      <dgm:spPr/>
      <dgm:t>
        <a:bodyPr/>
        <a:lstStyle/>
        <a:p>
          <a:endParaRPr lang="en-US"/>
        </a:p>
      </dgm:t>
    </dgm:pt>
    <dgm:pt modelId="{2BD46554-5A17-4AD7-A491-9D7BD053E4BF}" type="pres">
      <dgm:prSet presAssocID="{8AC27012-4D49-4523-9088-97B1049BAE41}" presName="composite" presStyleCnt="0">
        <dgm:presLayoutVars>
          <dgm:chMax val="3"/>
          <dgm:animLvl val="lvl"/>
          <dgm:resizeHandles val="exact"/>
        </dgm:presLayoutVars>
      </dgm:prSet>
      <dgm:spPr/>
    </dgm:pt>
    <dgm:pt modelId="{0F36023E-F231-43D2-8934-16DF5DB87891}" type="pres">
      <dgm:prSet presAssocID="{2EE94297-1911-4501-83B8-7313631E02F7}" presName="gear1" presStyleLbl="node1" presStyleIdx="0" presStyleCnt="3">
        <dgm:presLayoutVars>
          <dgm:chMax val="1"/>
          <dgm:bulletEnabled val="1"/>
        </dgm:presLayoutVars>
      </dgm:prSet>
      <dgm:spPr/>
    </dgm:pt>
    <dgm:pt modelId="{5956CDEA-7F24-4BA6-AB9B-9FC03081159B}" type="pres">
      <dgm:prSet presAssocID="{2EE94297-1911-4501-83B8-7313631E02F7}" presName="gear1srcNode" presStyleLbl="node1" presStyleIdx="0" presStyleCnt="3"/>
      <dgm:spPr/>
    </dgm:pt>
    <dgm:pt modelId="{93174878-3F75-473B-AF00-42D75E0B482A}" type="pres">
      <dgm:prSet presAssocID="{2EE94297-1911-4501-83B8-7313631E02F7}" presName="gear1dstNode" presStyleLbl="node1" presStyleIdx="0" presStyleCnt="3"/>
      <dgm:spPr/>
    </dgm:pt>
    <dgm:pt modelId="{22EB58FE-32AB-42D2-A05B-8CAF558C3F68}" type="pres">
      <dgm:prSet presAssocID="{86EC9515-E529-44A2-AD5A-B74524A64DC3}" presName="gear2" presStyleLbl="node1" presStyleIdx="1" presStyleCnt="3">
        <dgm:presLayoutVars>
          <dgm:chMax val="1"/>
          <dgm:bulletEnabled val="1"/>
        </dgm:presLayoutVars>
      </dgm:prSet>
      <dgm:spPr/>
    </dgm:pt>
    <dgm:pt modelId="{7E0399EB-2C61-4682-9BF0-796B4285EB7F}" type="pres">
      <dgm:prSet presAssocID="{86EC9515-E529-44A2-AD5A-B74524A64DC3}" presName="gear2srcNode" presStyleLbl="node1" presStyleIdx="1" presStyleCnt="3"/>
      <dgm:spPr/>
    </dgm:pt>
    <dgm:pt modelId="{46961F04-DE9F-4835-BE06-0DF5099C708C}" type="pres">
      <dgm:prSet presAssocID="{86EC9515-E529-44A2-AD5A-B74524A64DC3}" presName="gear2dstNode" presStyleLbl="node1" presStyleIdx="1" presStyleCnt="3"/>
      <dgm:spPr/>
    </dgm:pt>
    <dgm:pt modelId="{FBF008DD-B0AA-4FC8-A377-42876A465650}" type="pres">
      <dgm:prSet presAssocID="{45C109BE-1539-4A35-BC9C-7EDCEADA959A}" presName="gear3" presStyleLbl="node1" presStyleIdx="2" presStyleCnt="3"/>
      <dgm:spPr/>
    </dgm:pt>
    <dgm:pt modelId="{CD6B6DB9-9A46-4952-891C-A950BB06422A}" type="pres">
      <dgm:prSet presAssocID="{45C109BE-1539-4A35-BC9C-7EDCEADA959A}" presName="gear3tx" presStyleLbl="node1" presStyleIdx="2" presStyleCnt="3">
        <dgm:presLayoutVars>
          <dgm:chMax val="1"/>
          <dgm:bulletEnabled val="1"/>
        </dgm:presLayoutVars>
      </dgm:prSet>
      <dgm:spPr/>
    </dgm:pt>
    <dgm:pt modelId="{9FF59C99-2014-46F5-97E3-87EFCD2EF19C}" type="pres">
      <dgm:prSet presAssocID="{45C109BE-1539-4A35-BC9C-7EDCEADA959A}" presName="gear3srcNode" presStyleLbl="node1" presStyleIdx="2" presStyleCnt="3"/>
      <dgm:spPr/>
    </dgm:pt>
    <dgm:pt modelId="{CEDB4AFC-2820-4F78-97DA-EFBC4E2FFFA0}" type="pres">
      <dgm:prSet presAssocID="{45C109BE-1539-4A35-BC9C-7EDCEADA959A}" presName="gear3dstNode" presStyleLbl="node1" presStyleIdx="2" presStyleCnt="3"/>
      <dgm:spPr/>
    </dgm:pt>
    <dgm:pt modelId="{76D82144-2B5B-4F1D-ACD5-B761E6BA1B97}" type="pres">
      <dgm:prSet presAssocID="{2BB0FC43-EC46-449D-A5FC-8F4E8A343C9F}" presName="connector1" presStyleLbl="sibTrans2D1" presStyleIdx="0" presStyleCnt="3"/>
      <dgm:spPr/>
    </dgm:pt>
    <dgm:pt modelId="{111BEE1E-6D8A-4ED8-B257-30E14B0325E1}" type="pres">
      <dgm:prSet presAssocID="{A5DF891A-5577-43D5-A759-F78C87E7DE30}" presName="connector2" presStyleLbl="sibTrans2D1" presStyleIdx="1" presStyleCnt="3"/>
      <dgm:spPr/>
    </dgm:pt>
    <dgm:pt modelId="{C8909653-3790-407A-8BA4-431E06EE472D}" type="pres">
      <dgm:prSet presAssocID="{1037274E-3D03-4817-9F2F-63D16F67C403}" presName="connector3" presStyleLbl="sibTrans2D1" presStyleIdx="2" presStyleCnt="3"/>
      <dgm:spPr/>
    </dgm:pt>
  </dgm:ptLst>
  <dgm:cxnLst>
    <dgm:cxn modelId="{ADFDDB7F-0DC9-476B-BEDD-E18C4B3BF41E}" type="presOf" srcId="{2EE94297-1911-4501-83B8-7313631E02F7}" destId="{93174878-3F75-473B-AF00-42D75E0B482A}" srcOrd="2" destOrd="0" presId="urn:microsoft.com/office/officeart/2005/8/layout/gear1"/>
    <dgm:cxn modelId="{28694F15-1D2C-4628-9833-7FBBECEEC791}" type="presOf" srcId="{45C109BE-1539-4A35-BC9C-7EDCEADA959A}" destId="{CEDB4AFC-2820-4F78-97DA-EFBC4E2FFFA0}" srcOrd="3" destOrd="0" presId="urn:microsoft.com/office/officeart/2005/8/layout/gear1"/>
    <dgm:cxn modelId="{299BF6A4-0721-444A-B0DE-C5AFD2539D28}" type="presOf" srcId="{45C109BE-1539-4A35-BC9C-7EDCEADA959A}" destId="{CD6B6DB9-9A46-4952-891C-A950BB06422A}" srcOrd="1" destOrd="0" presId="urn:microsoft.com/office/officeart/2005/8/layout/gear1"/>
    <dgm:cxn modelId="{80169C61-96B5-4A73-9A7F-BF3C7333A068}" type="presOf" srcId="{2EE94297-1911-4501-83B8-7313631E02F7}" destId="{0F36023E-F231-43D2-8934-16DF5DB87891}" srcOrd="0" destOrd="0" presId="urn:microsoft.com/office/officeart/2005/8/layout/gear1"/>
    <dgm:cxn modelId="{47D4D94F-ECA2-4377-9B9B-D9328206173C}" srcId="{8AC27012-4D49-4523-9088-97B1049BAE41}" destId="{2EE94297-1911-4501-83B8-7313631E02F7}" srcOrd="0" destOrd="0" parTransId="{7C8BBCDB-36E2-4487-828D-1C7C56C6015A}" sibTransId="{2BB0FC43-EC46-449D-A5FC-8F4E8A343C9F}"/>
    <dgm:cxn modelId="{790FD667-3B19-4B55-B69A-F1B1FC1EF7A9}" type="presOf" srcId="{45C109BE-1539-4A35-BC9C-7EDCEADA959A}" destId="{FBF008DD-B0AA-4FC8-A377-42876A465650}" srcOrd="0" destOrd="0" presId="urn:microsoft.com/office/officeart/2005/8/layout/gear1"/>
    <dgm:cxn modelId="{727770F6-A1F7-4F42-BD22-424C8CEE7F0C}" type="presOf" srcId="{86EC9515-E529-44A2-AD5A-B74524A64DC3}" destId="{7E0399EB-2C61-4682-9BF0-796B4285EB7F}" srcOrd="1" destOrd="0" presId="urn:microsoft.com/office/officeart/2005/8/layout/gear1"/>
    <dgm:cxn modelId="{1CA6CCF6-5B59-4261-9567-330D8BE04042}" type="presOf" srcId="{1037274E-3D03-4817-9F2F-63D16F67C403}" destId="{C8909653-3790-407A-8BA4-431E06EE472D}" srcOrd="0" destOrd="0" presId="urn:microsoft.com/office/officeart/2005/8/layout/gear1"/>
    <dgm:cxn modelId="{0E646037-825E-4615-82D2-258A01BB4A0A}" srcId="{8AC27012-4D49-4523-9088-97B1049BAE41}" destId="{45C109BE-1539-4A35-BC9C-7EDCEADA959A}" srcOrd="2" destOrd="0" parTransId="{C2C3E9F3-C6CF-490B-9152-BEC5C14677CD}" sibTransId="{1037274E-3D03-4817-9F2F-63D16F67C403}"/>
    <dgm:cxn modelId="{202B8E2E-1EB0-43D4-9D57-85D3B02F4731}" type="presOf" srcId="{86EC9515-E529-44A2-AD5A-B74524A64DC3}" destId="{22EB58FE-32AB-42D2-A05B-8CAF558C3F68}" srcOrd="0" destOrd="0" presId="urn:microsoft.com/office/officeart/2005/8/layout/gear1"/>
    <dgm:cxn modelId="{DC83153C-487F-49E7-9B49-A91A3C20F049}" srcId="{8AC27012-4D49-4523-9088-97B1049BAE41}" destId="{86EC9515-E529-44A2-AD5A-B74524A64DC3}" srcOrd="1" destOrd="0" parTransId="{5E6C1524-217F-4BA4-B543-D90A9CACC2F9}" sibTransId="{A5DF891A-5577-43D5-A759-F78C87E7DE30}"/>
    <dgm:cxn modelId="{53993469-D406-427F-9B7C-5A05CF725FBF}" type="presOf" srcId="{A5DF891A-5577-43D5-A759-F78C87E7DE30}" destId="{111BEE1E-6D8A-4ED8-B257-30E14B0325E1}" srcOrd="0" destOrd="0" presId="urn:microsoft.com/office/officeart/2005/8/layout/gear1"/>
    <dgm:cxn modelId="{780DAA25-D129-4F07-98E7-06BB83F217F5}" type="presOf" srcId="{45C109BE-1539-4A35-BC9C-7EDCEADA959A}" destId="{9FF59C99-2014-46F5-97E3-87EFCD2EF19C}" srcOrd="2" destOrd="0" presId="urn:microsoft.com/office/officeart/2005/8/layout/gear1"/>
    <dgm:cxn modelId="{57370256-295D-4260-981F-8E8635820AA3}" type="presOf" srcId="{86EC9515-E529-44A2-AD5A-B74524A64DC3}" destId="{46961F04-DE9F-4835-BE06-0DF5099C708C}" srcOrd="2" destOrd="0" presId="urn:microsoft.com/office/officeart/2005/8/layout/gear1"/>
    <dgm:cxn modelId="{B311A434-489E-4275-AAD9-8689DF8C507B}" type="presOf" srcId="{8AC27012-4D49-4523-9088-97B1049BAE41}" destId="{2BD46554-5A17-4AD7-A491-9D7BD053E4BF}" srcOrd="0" destOrd="0" presId="urn:microsoft.com/office/officeart/2005/8/layout/gear1"/>
    <dgm:cxn modelId="{7C893577-1BEC-433C-86BA-BD95EF11A213}" type="presOf" srcId="{2EE94297-1911-4501-83B8-7313631E02F7}" destId="{5956CDEA-7F24-4BA6-AB9B-9FC03081159B}" srcOrd="1" destOrd="0" presId="urn:microsoft.com/office/officeart/2005/8/layout/gear1"/>
    <dgm:cxn modelId="{E110479D-E2B1-4746-8E23-6F7DBD49235B}" type="presOf" srcId="{2BB0FC43-EC46-449D-A5FC-8F4E8A343C9F}" destId="{76D82144-2B5B-4F1D-ACD5-B761E6BA1B97}" srcOrd="0" destOrd="0" presId="urn:microsoft.com/office/officeart/2005/8/layout/gear1"/>
    <dgm:cxn modelId="{CFBAA3E5-4047-46FA-B03F-4DD1C5A6EFFA}" type="presParOf" srcId="{2BD46554-5A17-4AD7-A491-9D7BD053E4BF}" destId="{0F36023E-F231-43D2-8934-16DF5DB87891}" srcOrd="0" destOrd="0" presId="urn:microsoft.com/office/officeart/2005/8/layout/gear1"/>
    <dgm:cxn modelId="{01D47B67-6A94-44A6-900D-E060D5EB929B}" type="presParOf" srcId="{2BD46554-5A17-4AD7-A491-9D7BD053E4BF}" destId="{5956CDEA-7F24-4BA6-AB9B-9FC03081159B}" srcOrd="1" destOrd="0" presId="urn:microsoft.com/office/officeart/2005/8/layout/gear1"/>
    <dgm:cxn modelId="{6A00D440-5B71-4A4A-8B0E-1E8352316370}" type="presParOf" srcId="{2BD46554-5A17-4AD7-A491-9D7BD053E4BF}" destId="{93174878-3F75-473B-AF00-42D75E0B482A}" srcOrd="2" destOrd="0" presId="urn:microsoft.com/office/officeart/2005/8/layout/gear1"/>
    <dgm:cxn modelId="{338D5815-DFE5-4F11-85F3-89966B45D4DA}" type="presParOf" srcId="{2BD46554-5A17-4AD7-A491-9D7BD053E4BF}" destId="{22EB58FE-32AB-42D2-A05B-8CAF558C3F68}" srcOrd="3" destOrd="0" presId="urn:microsoft.com/office/officeart/2005/8/layout/gear1"/>
    <dgm:cxn modelId="{F8500974-0CE5-454C-BBA1-0ED49C8EB82E}" type="presParOf" srcId="{2BD46554-5A17-4AD7-A491-9D7BD053E4BF}" destId="{7E0399EB-2C61-4682-9BF0-796B4285EB7F}" srcOrd="4" destOrd="0" presId="urn:microsoft.com/office/officeart/2005/8/layout/gear1"/>
    <dgm:cxn modelId="{1DA05090-AA54-41D6-8A6C-30398190B276}" type="presParOf" srcId="{2BD46554-5A17-4AD7-A491-9D7BD053E4BF}" destId="{46961F04-DE9F-4835-BE06-0DF5099C708C}" srcOrd="5" destOrd="0" presId="urn:microsoft.com/office/officeart/2005/8/layout/gear1"/>
    <dgm:cxn modelId="{26301AB3-F380-40AE-A023-2657BD411D64}" type="presParOf" srcId="{2BD46554-5A17-4AD7-A491-9D7BD053E4BF}" destId="{FBF008DD-B0AA-4FC8-A377-42876A465650}" srcOrd="6" destOrd="0" presId="urn:microsoft.com/office/officeart/2005/8/layout/gear1"/>
    <dgm:cxn modelId="{B66A9DDE-950E-463C-B42C-70178F6C9055}" type="presParOf" srcId="{2BD46554-5A17-4AD7-A491-9D7BD053E4BF}" destId="{CD6B6DB9-9A46-4952-891C-A950BB06422A}" srcOrd="7" destOrd="0" presId="urn:microsoft.com/office/officeart/2005/8/layout/gear1"/>
    <dgm:cxn modelId="{61592B42-DC88-4E15-AEF5-83BA6D815CE4}" type="presParOf" srcId="{2BD46554-5A17-4AD7-A491-9D7BD053E4BF}" destId="{9FF59C99-2014-46F5-97E3-87EFCD2EF19C}" srcOrd="8" destOrd="0" presId="urn:microsoft.com/office/officeart/2005/8/layout/gear1"/>
    <dgm:cxn modelId="{86872724-9A85-496B-9B8E-E279FBCBA209}" type="presParOf" srcId="{2BD46554-5A17-4AD7-A491-9D7BD053E4BF}" destId="{CEDB4AFC-2820-4F78-97DA-EFBC4E2FFFA0}" srcOrd="9" destOrd="0" presId="urn:microsoft.com/office/officeart/2005/8/layout/gear1"/>
    <dgm:cxn modelId="{9DAE15E5-6D05-4667-A654-36FD6AF1576A}" type="presParOf" srcId="{2BD46554-5A17-4AD7-A491-9D7BD053E4BF}" destId="{76D82144-2B5B-4F1D-ACD5-B761E6BA1B97}" srcOrd="10" destOrd="0" presId="urn:microsoft.com/office/officeart/2005/8/layout/gear1"/>
    <dgm:cxn modelId="{EBC07FE7-1E6B-4819-A996-E71590514143}" type="presParOf" srcId="{2BD46554-5A17-4AD7-A491-9D7BD053E4BF}" destId="{111BEE1E-6D8A-4ED8-B257-30E14B0325E1}" srcOrd="11" destOrd="0" presId="urn:microsoft.com/office/officeart/2005/8/layout/gear1"/>
    <dgm:cxn modelId="{BEA35D19-C751-44DF-B178-F87542E4A3E0}" type="presParOf" srcId="{2BD46554-5A17-4AD7-A491-9D7BD053E4BF}" destId="{C8909653-3790-407A-8BA4-431E06EE472D}"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98F9006-E58C-48B9-82BC-6FCDDA39AD7D}" type="doc">
      <dgm:prSet loTypeId="urn:microsoft.com/office/officeart/2005/8/layout/hProcess9" loCatId="process" qsTypeId="urn:microsoft.com/office/officeart/2005/8/quickstyle/simple1" qsCatId="simple" csTypeId="urn:microsoft.com/office/officeart/2005/8/colors/accent1_2" csCatId="accent1" phldr="1"/>
      <dgm:spPr/>
    </dgm:pt>
    <dgm:pt modelId="{3DC8344A-C079-4A88-8FAF-F026DBEEEE67}">
      <dgm:prSet phldrT="[Text]"/>
      <dgm:spPr/>
      <dgm:t>
        <a:bodyPr/>
        <a:lstStyle/>
        <a:p>
          <a:r>
            <a:rPr lang="en-US" dirty="0" smtClean="0"/>
            <a:t>Teach &amp; Connect</a:t>
          </a:r>
          <a:endParaRPr lang="en-US" dirty="0"/>
        </a:p>
      </dgm:t>
    </dgm:pt>
    <dgm:pt modelId="{1C20D2FB-969E-4234-B918-24DEE3437AD4}" type="parTrans" cxnId="{4C439424-7E68-4E10-B4FD-61FB30B2C0CF}">
      <dgm:prSet/>
      <dgm:spPr/>
      <dgm:t>
        <a:bodyPr/>
        <a:lstStyle/>
        <a:p>
          <a:endParaRPr lang="en-US"/>
        </a:p>
      </dgm:t>
    </dgm:pt>
    <dgm:pt modelId="{241B79B3-DDE3-47EF-B1FE-38EC82615DA8}" type="sibTrans" cxnId="{4C439424-7E68-4E10-B4FD-61FB30B2C0CF}">
      <dgm:prSet/>
      <dgm:spPr/>
      <dgm:t>
        <a:bodyPr/>
        <a:lstStyle/>
        <a:p>
          <a:endParaRPr lang="en-US"/>
        </a:p>
      </dgm:t>
    </dgm:pt>
    <dgm:pt modelId="{7D3B75E5-E169-4647-8AC6-B7EF9B722BEE}">
      <dgm:prSet phldrT="[Text]"/>
      <dgm:spPr/>
      <dgm:t>
        <a:bodyPr/>
        <a:lstStyle/>
        <a:p>
          <a:r>
            <a:rPr lang="en-US" dirty="0" smtClean="0"/>
            <a:t>Question &amp; Analyze</a:t>
          </a:r>
          <a:endParaRPr lang="en-US" dirty="0"/>
        </a:p>
      </dgm:t>
    </dgm:pt>
    <dgm:pt modelId="{B81E58D9-3B0A-491C-8B5C-41DAA0B1DEAE}" type="parTrans" cxnId="{07694859-6087-4761-A871-FD9BFBDF43F2}">
      <dgm:prSet/>
      <dgm:spPr/>
      <dgm:t>
        <a:bodyPr/>
        <a:lstStyle/>
        <a:p>
          <a:endParaRPr lang="en-US"/>
        </a:p>
      </dgm:t>
    </dgm:pt>
    <dgm:pt modelId="{D84D2176-5892-4CCD-8ACC-5ACD41FC1032}" type="sibTrans" cxnId="{07694859-6087-4761-A871-FD9BFBDF43F2}">
      <dgm:prSet/>
      <dgm:spPr/>
      <dgm:t>
        <a:bodyPr/>
        <a:lstStyle/>
        <a:p>
          <a:endParaRPr lang="en-US"/>
        </a:p>
      </dgm:t>
    </dgm:pt>
    <dgm:pt modelId="{C6D14A2E-28A6-421C-B00B-545573A7A373}">
      <dgm:prSet phldrT="[Text]"/>
      <dgm:spPr/>
      <dgm:t>
        <a:bodyPr/>
        <a:lstStyle/>
        <a:p>
          <a:r>
            <a:rPr lang="en-US" dirty="0" smtClean="0"/>
            <a:t>Read &amp; Respond</a:t>
          </a:r>
          <a:endParaRPr lang="en-US" dirty="0"/>
        </a:p>
      </dgm:t>
    </dgm:pt>
    <dgm:pt modelId="{521D8B3C-2E85-4CC4-B559-3F1B25F5EEE6}" type="parTrans" cxnId="{7609E339-6BD1-4709-9567-91111E2A8DF5}">
      <dgm:prSet/>
      <dgm:spPr/>
      <dgm:t>
        <a:bodyPr/>
        <a:lstStyle/>
        <a:p>
          <a:endParaRPr lang="en-US"/>
        </a:p>
      </dgm:t>
    </dgm:pt>
    <dgm:pt modelId="{083ED386-9B84-416B-B54A-FC7CC7487DDF}" type="sibTrans" cxnId="{7609E339-6BD1-4709-9567-91111E2A8DF5}">
      <dgm:prSet/>
      <dgm:spPr/>
      <dgm:t>
        <a:bodyPr/>
        <a:lstStyle/>
        <a:p>
          <a:endParaRPr lang="en-US"/>
        </a:p>
      </dgm:t>
    </dgm:pt>
    <dgm:pt modelId="{99C356C8-5A90-4AE9-8C34-F8784AB1705C}" type="pres">
      <dgm:prSet presAssocID="{098F9006-E58C-48B9-82BC-6FCDDA39AD7D}" presName="CompostProcess" presStyleCnt="0">
        <dgm:presLayoutVars>
          <dgm:dir/>
          <dgm:resizeHandles val="exact"/>
        </dgm:presLayoutVars>
      </dgm:prSet>
      <dgm:spPr/>
    </dgm:pt>
    <dgm:pt modelId="{371A4D43-11B0-49E5-BDE0-D6201FBCB379}" type="pres">
      <dgm:prSet presAssocID="{098F9006-E58C-48B9-82BC-6FCDDA39AD7D}" presName="arrow" presStyleLbl="bgShp" presStyleIdx="0" presStyleCnt="1"/>
      <dgm:spPr/>
    </dgm:pt>
    <dgm:pt modelId="{D457DBB3-5554-458A-BE65-BB5CF405551E}" type="pres">
      <dgm:prSet presAssocID="{098F9006-E58C-48B9-82BC-6FCDDA39AD7D}" presName="linearProcess" presStyleCnt="0"/>
      <dgm:spPr/>
    </dgm:pt>
    <dgm:pt modelId="{13DCA240-F689-4D7C-A89E-1078E04A1671}" type="pres">
      <dgm:prSet presAssocID="{3DC8344A-C079-4A88-8FAF-F026DBEEEE67}" presName="textNode" presStyleLbl="node1" presStyleIdx="0" presStyleCnt="3">
        <dgm:presLayoutVars>
          <dgm:bulletEnabled val="1"/>
        </dgm:presLayoutVars>
      </dgm:prSet>
      <dgm:spPr/>
      <dgm:t>
        <a:bodyPr/>
        <a:lstStyle/>
        <a:p>
          <a:endParaRPr lang="en-US"/>
        </a:p>
      </dgm:t>
    </dgm:pt>
    <dgm:pt modelId="{561BF5E2-4123-40AB-9179-5A1D6851852E}" type="pres">
      <dgm:prSet presAssocID="{241B79B3-DDE3-47EF-B1FE-38EC82615DA8}" presName="sibTrans" presStyleCnt="0"/>
      <dgm:spPr/>
    </dgm:pt>
    <dgm:pt modelId="{F22981BF-D382-4DE9-A837-98D1E76B6BB0}" type="pres">
      <dgm:prSet presAssocID="{7D3B75E5-E169-4647-8AC6-B7EF9B722BEE}" presName="textNode" presStyleLbl="node1" presStyleIdx="1" presStyleCnt="3">
        <dgm:presLayoutVars>
          <dgm:bulletEnabled val="1"/>
        </dgm:presLayoutVars>
      </dgm:prSet>
      <dgm:spPr/>
    </dgm:pt>
    <dgm:pt modelId="{033F2B2B-B937-448B-88C9-A481425DFB40}" type="pres">
      <dgm:prSet presAssocID="{D84D2176-5892-4CCD-8ACC-5ACD41FC1032}" presName="sibTrans" presStyleCnt="0"/>
      <dgm:spPr/>
    </dgm:pt>
    <dgm:pt modelId="{68DB2AEF-917D-4314-BE37-61AFCA8FF975}" type="pres">
      <dgm:prSet presAssocID="{C6D14A2E-28A6-421C-B00B-545573A7A373}" presName="textNode" presStyleLbl="node1" presStyleIdx="2" presStyleCnt="3">
        <dgm:presLayoutVars>
          <dgm:bulletEnabled val="1"/>
        </dgm:presLayoutVars>
      </dgm:prSet>
      <dgm:spPr/>
    </dgm:pt>
  </dgm:ptLst>
  <dgm:cxnLst>
    <dgm:cxn modelId="{07694859-6087-4761-A871-FD9BFBDF43F2}" srcId="{098F9006-E58C-48B9-82BC-6FCDDA39AD7D}" destId="{7D3B75E5-E169-4647-8AC6-B7EF9B722BEE}" srcOrd="1" destOrd="0" parTransId="{B81E58D9-3B0A-491C-8B5C-41DAA0B1DEAE}" sibTransId="{D84D2176-5892-4CCD-8ACC-5ACD41FC1032}"/>
    <dgm:cxn modelId="{258EBDCD-3973-416C-BCBD-60AAEC1D1E06}" type="presOf" srcId="{3DC8344A-C079-4A88-8FAF-F026DBEEEE67}" destId="{13DCA240-F689-4D7C-A89E-1078E04A1671}" srcOrd="0" destOrd="0" presId="urn:microsoft.com/office/officeart/2005/8/layout/hProcess9"/>
    <dgm:cxn modelId="{62250DB6-ECDF-4240-B619-1FFA13B9F211}" type="presOf" srcId="{C6D14A2E-28A6-421C-B00B-545573A7A373}" destId="{68DB2AEF-917D-4314-BE37-61AFCA8FF975}" srcOrd="0" destOrd="0" presId="urn:microsoft.com/office/officeart/2005/8/layout/hProcess9"/>
    <dgm:cxn modelId="{A59D83AE-ACE1-4C58-9A55-FEE9EB95E54C}" type="presOf" srcId="{7D3B75E5-E169-4647-8AC6-B7EF9B722BEE}" destId="{F22981BF-D382-4DE9-A837-98D1E76B6BB0}" srcOrd="0" destOrd="0" presId="urn:microsoft.com/office/officeart/2005/8/layout/hProcess9"/>
    <dgm:cxn modelId="{4C439424-7E68-4E10-B4FD-61FB30B2C0CF}" srcId="{098F9006-E58C-48B9-82BC-6FCDDA39AD7D}" destId="{3DC8344A-C079-4A88-8FAF-F026DBEEEE67}" srcOrd="0" destOrd="0" parTransId="{1C20D2FB-969E-4234-B918-24DEE3437AD4}" sibTransId="{241B79B3-DDE3-47EF-B1FE-38EC82615DA8}"/>
    <dgm:cxn modelId="{7E31A523-8EF1-4C71-8B07-FA0B59CDD05D}" type="presOf" srcId="{098F9006-E58C-48B9-82BC-6FCDDA39AD7D}" destId="{99C356C8-5A90-4AE9-8C34-F8784AB1705C}" srcOrd="0" destOrd="0" presId="urn:microsoft.com/office/officeart/2005/8/layout/hProcess9"/>
    <dgm:cxn modelId="{7609E339-6BD1-4709-9567-91111E2A8DF5}" srcId="{098F9006-E58C-48B9-82BC-6FCDDA39AD7D}" destId="{C6D14A2E-28A6-421C-B00B-545573A7A373}" srcOrd="2" destOrd="0" parTransId="{521D8B3C-2E85-4CC4-B559-3F1B25F5EEE6}" sibTransId="{083ED386-9B84-416B-B54A-FC7CC7487DDF}"/>
    <dgm:cxn modelId="{E4539C86-A95C-4D93-A2EE-33795085D07A}" type="presParOf" srcId="{99C356C8-5A90-4AE9-8C34-F8784AB1705C}" destId="{371A4D43-11B0-49E5-BDE0-D6201FBCB379}" srcOrd="0" destOrd="0" presId="urn:microsoft.com/office/officeart/2005/8/layout/hProcess9"/>
    <dgm:cxn modelId="{A9EDC715-7AB9-4281-BA21-4EF7B5736D03}" type="presParOf" srcId="{99C356C8-5A90-4AE9-8C34-F8784AB1705C}" destId="{D457DBB3-5554-458A-BE65-BB5CF405551E}" srcOrd="1" destOrd="0" presId="urn:microsoft.com/office/officeart/2005/8/layout/hProcess9"/>
    <dgm:cxn modelId="{935143E7-E224-4325-AD34-97FE074C088F}" type="presParOf" srcId="{D457DBB3-5554-458A-BE65-BB5CF405551E}" destId="{13DCA240-F689-4D7C-A89E-1078E04A1671}" srcOrd="0" destOrd="0" presId="urn:microsoft.com/office/officeart/2005/8/layout/hProcess9"/>
    <dgm:cxn modelId="{EB816C4C-8FEC-485E-A80A-C6510DEC9444}" type="presParOf" srcId="{D457DBB3-5554-458A-BE65-BB5CF405551E}" destId="{561BF5E2-4123-40AB-9179-5A1D6851852E}" srcOrd="1" destOrd="0" presId="urn:microsoft.com/office/officeart/2005/8/layout/hProcess9"/>
    <dgm:cxn modelId="{FD670C4A-E763-4E50-8281-C71C2605764A}" type="presParOf" srcId="{D457DBB3-5554-458A-BE65-BB5CF405551E}" destId="{F22981BF-D382-4DE9-A837-98D1E76B6BB0}" srcOrd="2" destOrd="0" presId="urn:microsoft.com/office/officeart/2005/8/layout/hProcess9"/>
    <dgm:cxn modelId="{8F32C1A5-1551-4B58-AD05-B44F590009BC}" type="presParOf" srcId="{D457DBB3-5554-458A-BE65-BB5CF405551E}" destId="{033F2B2B-B937-448B-88C9-A481425DFB40}" srcOrd="3" destOrd="0" presId="urn:microsoft.com/office/officeart/2005/8/layout/hProcess9"/>
    <dgm:cxn modelId="{40364D07-7581-4698-A488-AD16DBEC78BA}" type="presParOf" srcId="{D457DBB3-5554-458A-BE65-BB5CF405551E}" destId="{68DB2AEF-917D-4314-BE37-61AFCA8FF975}"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AC27012-4D49-4523-9088-97B1049BAE41}" type="doc">
      <dgm:prSet loTypeId="urn:microsoft.com/office/officeart/2005/8/layout/gear1" loCatId="cycle" qsTypeId="urn:microsoft.com/office/officeart/2005/8/quickstyle/simple1" qsCatId="simple" csTypeId="urn:microsoft.com/office/officeart/2005/8/colors/accent1_2" csCatId="accent1" phldr="0"/>
      <dgm:spPr/>
    </dgm:pt>
    <dgm:pt modelId="{2EE94297-1911-4501-83B8-7313631E02F7}">
      <dgm:prSet phldrT="[Text]" phldr="1"/>
      <dgm:spPr/>
      <dgm:t>
        <a:bodyPr/>
        <a:lstStyle/>
        <a:p>
          <a:endParaRPr lang="en-US" dirty="0"/>
        </a:p>
      </dgm:t>
    </dgm:pt>
    <dgm:pt modelId="{7C8BBCDB-36E2-4487-828D-1C7C56C6015A}" type="parTrans" cxnId="{47D4D94F-ECA2-4377-9B9B-D9328206173C}">
      <dgm:prSet/>
      <dgm:spPr/>
      <dgm:t>
        <a:bodyPr/>
        <a:lstStyle/>
        <a:p>
          <a:endParaRPr lang="en-US"/>
        </a:p>
      </dgm:t>
    </dgm:pt>
    <dgm:pt modelId="{2BB0FC43-EC46-449D-A5FC-8F4E8A343C9F}" type="sibTrans" cxnId="{47D4D94F-ECA2-4377-9B9B-D9328206173C}">
      <dgm:prSet/>
      <dgm:spPr/>
      <dgm:t>
        <a:bodyPr/>
        <a:lstStyle/>
        <a:p>
          <a:endParaRPr lang="en-US"/>
        </a:p>
      </dgm:t>
    </dgm:pt>
    <dgm:pt modelId="{86EC9515-E529-44A2-AD5A-B74524A64DC3}">
      <dgm:prSet phldrT="[Text]" phldr="1"/>
      <dgm:spPr/>
      <dgm:t>
        <a:bodyPr/>
        <a:lstStyle/>
        <a:p>
          <a:endParaRPr lang="en-US" dirty="0"/>
        </a:p>
      </dgm:t>
    </dgm:pt>
    <dgm:pt modelId="{5E6C1524-217F-4BA4-B543-D90A9CACC2F9}" type="parTrans" cxnId="{DC83153C-487F-49E7-9B49-A91A3C20F049}">
      <dgm:prSet/>
      <dgm:spPr/>
      <dgm:t>
        <a:bodyPr/>
        <a:lstStyle/>
        <a:p>
          <a:endParaRPr lang="en-US"/>
        </a:p>
      </dgm:t>
    </dgm:pt>
    <dgm:pt modelId="{A5DF891A-5577-43D5-A759-F78C87E7DE30}" type="sibTrans" cxnId="{DC83153C-487F-49E7-9B49-A91A3C20F049}">
      <dgm:prSet/>
      <dgm:spPr/>
      <dgm:t>
        <a:bodyPr/>
        <a:lstStyle/>
        <a:p>
          <a:endParaRPr lang="en-US"/>
        </a:p>
      </dgm:t>
    </dgm:pt>
    <dgm:pt modelId="{45C109BE-1539-4A35-BC9C-7EDCEADA959A}">
      <dgm:prSet phldrT="[Text]" phldr="1"/>
      <dgm:spPr/>
      <dgm:t>
        <a:bodyPr/>
        <a:lstStyle/>
        <a:p>
          <a:endParaRPr lang="en-US"/>
        </a:p>
      </dgm:t>
    </dgm:pt>
    <dgm:pt modelId="{C2C3E9F3-C6CF-490B-9152-BEC5C14677CD}" type="parTrans" cxnId="{0E646037-825E-4615-82D2-258A01BB4A0A}">
      <dgm:prSet/>
      <dgm:spPr/>
      <dgm:t>
        <a:bodyPr/>
        <a:lstStyle/>
        <a:p>
          <a:endParaRPr lang="en-US"/>
        </a:p>
      </dgm:t>
    </dgm:pt>
    <dgm:pt modelId="{1037274E-3D03-4817-9F2F-63D16F67C403}" type="sibTrans" cxnId="{0E646037-825E-4615-82D2-258A01BB4A0A}">
      <dgm:prSet/>
      <dgm:spPr/>
      <dgm:t>
        <a:bodyPr/>
        <a:lstStyle/>
        <a:p>
          <a:endParaRPr lang="en-US"/>
        </a:p>
      </dgm:t>
    </dgm:pt>
    <dgm:pt modelId="{2BD46554-5A17-4AD7-A491-9D7BD053E4BF}" type="pres">
      <dgm:prSet presAssocID="{8AC27012-4D49-4523-9088-97B1049BAE41}" presName="composite" presStyleCnt="0">
        <dgm:presLayoutVars>
          <dgm:chMax val="3"/>
          <dgm:animLvl val="lvl"/>
          <dgm:resizeHandles val="exact"/>
        </dgm:presLayoutVars>
      </dgm:prSet>
      <dgm:spPr/>
    </dgm:pt>
    <dgm:pt modelId="{0F36023E-F231-43D2-8934-16DF5DB87891}" type="pres">
      <dgm:prSet presAssocID="{2EE94297-1911-4501-83B8-7313631E02F7}" presName="gear1" presStyleLbl="node1" presStyleIdx="0" presStyleCnt="3">
        <dgm:presLayoutVars>
          <dgm:chMax val="1"/>
          <dgm:bulletEnabled val="1"/>
        </dgm:presLayoutVars>
      </dgm:prSet>
      <dgm:spPr/>
    </dgm:pt>
    <dgm:pt modelId="{5956CDEA-7F24-4BA6-AB9B-9FC03081159B}" type="pres">
      <dgm:prSet presAssocID="{2EE94297-1911-4501-83B8-7313631E02F7}" presName="gear1srcNode" presStyleLbl="node1" presStyleIdx="0" presStyleCnt="3"/>
      <dgm:spPr/>
    </dgm:pt>
    <dgm:pt modelId="{93174878-3F75-473B-AF00-42D75E0B482A}" type="pres">
      <dgm:prSet presAssocID="{2EE94297-1911-4501-83B8-7313631E02F7}" presName="gear1dstNode" presStyleLbl="node1" presStyleIdx="0" presStyleCnt="3"/>
      <dgm:spPr/>
    </dgm:pt>
    <dgm:pt modelId="{22EB58FE-32AB-42D2-A05B-8CAF558C3F68}" type="pres">
      <dgm:prSet presAssocID="{86EC9515-E529-44A2-AD5A-B74524A64DC3}" presName="gear2" presStyleLbl="node1" presStyleIdx="1" presStyleCnt="3">
        <dgm:presLayoutVars>
          <dgm:chMax val="1"/>
          <dgm:bulletEnabled val="1"/>
        </dgm:presLayoutVars>
      </dgm:prSet>
      <dgm:spPr/>
    </dgm:pt>
    <dgm:pt modelId="{7E0399EB-2C61-4682-9BF0-796B4285EB7F}" type="pres">
      <dgm:prSet presAssocID="{86EC9515-E529-44A2-AD5A-B74524A64DC3}" presName="gear2srcNode" presStyleLbl="node1" presStyleIdx="1" presStyleCnt="3"/>
      <dgm:spPr/>
    </dgm:pt>
    <dgm:pt modelId="{46961F04-DE9F-4835-BE06-0DF5099C708C}" type="pres">
      <dgm:prSet presAssocID="{86EC9515-E529-44A2-AD5A-B74524A64DC3}" presName="gear2dstNode" presStyleLbl="node1" presStyleIdx="1" presStyleCnt="3"/>
      <dgm:spPr/>
    </dgm:pt>
    <dgm:pt modelId="{FBF008DD-B0AA-4FC8-A377-42876A465650}" type="pres">
      <dgm:prSet presAssocID="{45C109BE-1539-4A35-BC9C-7EDCEADA959A}" presName="gear3" presStyleLbl="node1" presStyleIdx="2" presStyleCnt="3"/>
      <dgm:spPr/>
    </dgm:pt>
    <dgm:pt modelId="{CD6B6DB9-9A46-4952-891C-A950BB06422A}" type="pres">
      <dgm:prSet presAssocID="{45C109BE-1539-4A35-BC9C-7EDCEADA959A}" presName="gear3tx" presStyleLbl="node1" presStyleIdx="2" presStyleCnt="3">
        <dgm:presLayoutVars>
          <dgm:chMax val="1"/>
          <dgm:bulletEnabled val="1"/>
        </dgm:presLayoutVars>
      </dgm:prSet>
      <dgm:spPr/>
    </dgm:pt>
    <dgm:pt modelId="{9FF59C99-2014-46F5-97E3-87EFCD2EF19C}" type="pres">
      <dgm:prSet presAssocID="{45C109BE-1539-4A35-BC9C-7EDCEADA959A}" presName="gear3srcNode" presStyleLbl="node1" presStyleIdx="2" presStyleCnt="3"/>
      <dgm:spPr/>
    </dgm:pt>
    <dgm:pt modelId="{CEDB4AFC-2820-4F78-97DA-EFBC4E2FFFA0}" type="pres">
      <dgm:prSet presAssocID="{45C109BE-1539-4A35-BC9C-7EDCEADA959A}" presName="gear3dstNode" presStyleLbl="node1" presStyleIdx="2" presStyleCnt="3"/>
      <dgm:spPr/>
    </dgm:pt>
    <dgm:pt modelId="{76D82144-2B5B-4F1D-ACD5-B761E6BA1B97}" type="pres">
      <dgm:prSet presAssocID="{2BB0FC43-EC46-449D-A5FC-8F4E8A343C9F}" presName="connector1" presStyleLbl="sibTrans2D1" presStyleIdx="0" presStyleCnt="3"/>
      <dgm:spPr/>
    </dgm:pt>
    <dgm:pt modelId="{111BEE1E-6D8A-4ED8-B257-30E14B0325E1}" type="pres">
      <dgm:prSet presAssocID="{A5DF891A-5577-43D5-A759-F78C87E7DE30}" presName="connector2" presStyleLbl="sibTrans2D1" presStyleIdx="1" presStyleCnt="3"/>
      <dgm:spPr/>
    </dgm:pt>
    <dgm:pt modelId="{C8909653-3790-407A-8BA4-431E06EE472D}" type="pres">
      <dgm:prSet presAssocID="{1037274E-3D03-4817-9F2F-63D16F67C403}" presName="connector3" presStyleLbl="sibTrans2D1" presStyleIdx="2" presStyleCnt="3"/>
      <dgm:spPr/>
    </dgm:pt>
  </dgm:ptLst>
  <dgm:cxnLst>
    <dgm:cxn modelId="{ADFDDB7F-0DC9-476B-BEDD-E18C4B3BF41E}" type="presOf" srcId="{2EE94297-1911-4501-83B8-7313631E02F7}" destId="{93174878-3F75-473B-AF00-42D75E0B482A}" srcOrd="2" destOrd="0" presId="urn:microsoft.com/office/officeart/2005/8/layout/gear1"/>
    <dgm:cxn modelId="{28694F15-1D2C-4628-9833-7FBBECEEC791}" type="presOf" srcId="{45C109BE-1539-4A35-BC9C-7EDCEADA959A}" destId="{CEDB4AFC-2820-4F78-97DA-EFBC4E2FFFA0}" srcOrd="3" destOrd="0" presId="urn:microsoft.com/office/officeart/2005/8/layout/gear1"/>
    <dgm:cxn modelId="{299BF6A4-0721-444A-B0DE-C5AFD2539D28}" type="presOf" srcId="{45C109BE-1539-4A35-BC9C-7EDCEADA959A}" destId="{CD6B6DB9-9A46-4952-891C-A950BB06422A}" srcOrd="1" destOrd="0" presId="urn:microsoft.com/office/officeart/2005/8/layout/gear1"/>
    <dgm:cxn modelId="{80169C61-96B5-4A73-9A7F-BF3C7333A068}" type="presOf" srcId="{2EE94297-1911-4501-83B8-7313631E02F7}" destId="{0F36023E-F231-43D2-8934-16DF5DB87891}" srcOrd="0" destOrd="0" presId="urn:microsoft.com/office/officeart/2005/8/layout/gear1"/>
    <dgm:cxn modelId="{47D4D94F-ECA2-4377-9B9B-D9328206173C}" srcId="{8AC27012-4D49-4523-9088-97B1049BAE41}" destId="{2EE94297-1911-4501-83B8-7313631E02F7}" srcOrd="0" destOrd="0" parTransId="{7C8BBCDB-36E2-4487-828D-1C7C56C6015A}" sibTransId="{2BB0FC43-EC46-449D-A5FC-8F4E8A343C9F}"/>
    <dgm:cxn modelId="{790FD667-3B19-4B55-B69A-F1B1FC1EF7A9}" type="presOf" srcId="{45C109BE-1539-4A35-BC9C-7EDCEADA959A}" destId="{FBF008DD-B0AA-4FC8-A377-42876A465650}" srcOrd="0" destOrd="0" presId="urn:microsoft.com/office/officeart/2005/8/layout/gear1"/>
    <dgm:cxn modelId="{727770F6-A1F7-4F42-BD22-424C8CEE7F0C}" type="presOf" srcId="{86EC9515-E529-44A2-AD5A-B74524A64DC3}" destId="{7E0399EB-2C61-4682-9BF0-796B4285EB7F}" srcOrd="1" destOrd="0" presId="urn:microsoft.com/office/officeart/2005/8/layout/gear1"/>
    <dgm:cxn modelId="{1CA6CCF6-5B59-4261-9567-330D8BE04042}" type="presOf" srcId="{1037274E-3D03-4817-9F2F-63D16F67C403}" destId="{C8909653-3790-407A-8BA4-431E06EE472D}" srcOrd="0" destOrd="0" presId="urn:microsoft.com/office/officeart/2005/8/layout/gear1"/>
    <dgm:cxn modelId="{0E646037-825E-4615-82D2-258A01BB4A0A}" srcId="{8AC27012-4D49-4523-9088-97B1049BAE41}" destId="{45C109BE-1539-4A35-BC9C-7EDCEADA959A}" srcOrd="2" destOrd="0" parTransId="{C2C3E9F3-C6CF-490B-9152-BEC5C14677CD}" sibTransId="{1037274E-3D03-4817-9F2F-63D16F67C403}"/>
    <dgm:cxn modelId="{202B8E2E-1EB0-43D4-9D57-85D3B02F4731}" type="presOf" srcId="{86EC9515-E529-44A2-AD5A-B74524A64DC3}" destId="{22EB58FE-32AB-42D2-A05B-8CAF558C3F68}" srcOrd="0" destOrd="0" presId="urn:microsoft.com/office/officeart/2005/8/layout/gear1"/>
    <dgm:cxn modelId="{DC83153C-487F-49E7-9B49-A91A3C20F049}" srcId="{8AC27012-4D49-4523-9088-97B1049BAE41}" destId="{86EC9515-E529-44A2-AD5A-B74524A64DC3}" srcOrd="1" destOrd="0" parTransId="{5E6C1524-217F-4BA4-B543-D90A9CACC2F9}" sibTransId="{A5DF891A-5577-43D5-A759-F78C87E7DE30}"/>
    <dgm:cxn modelId="{53993469-D406-427F-9B7C-5A05CF725FBF}" type="presOf" srcId="{A5DF891A-5577-43D5-A759-F78C87E7DE30}" destId="{111BEE1E-6D8A-4ED8-B257-30E14B0325E1}" srcOrd="0" destOrd="0" presId="urn:microsoft.com/office/officeart/2005/8/layout/gear1"/>
    <dgm:cxn modelId="{780DAA25-D129-4F07-98E7-06BB83F217F5}" type="presOf" srcId="{45C109BE-1539-4A35-BC9C-7EDCEADA959A}" destId="{9FF59C99-2014-46F5-97E3-87EFCD2EF19C}" srcOrd="2" destOrd="0" presId="urn:microsoft.com/office/officeart/2005/8/layout/gear1"/>
    <dgm:cxn modelId="{57370256-295D-4260-981F-8E8635820AA3}" type="presOf" srcId="{86EC9515-E529-44A2-AD5A-B74524A64DC3}" destId="{46961F04-DE9F-4835-BE06-0DF5099C708C}" srcOrd="2" destOrd="0" presId="urn:microsoft.com/office/officeart/2005/8/layout/gear1"/>
    <dgm:cxn modelId="{B311A434-489E-4275-AAD9-8689DF8C507B}" type="presOf" srcId="{8AC27012-4D49-4523-9088-97B1049BAE41}" destId="{2BD46554-5A17-4AD7-A491-9D7BD053E4BF}" srcOrd="0" destOrd="0" presId="urn:microsoft.com/office/officeart/2005/8/layout/gear1"/>
    <dgm:cxn modelId="{7C893577-1BEC-433C-86BA-BD95EF11A213}" type="presOf" srcId="{2EE94297-1911-4501-83B8-7313631E02F7}" destId="{5956CDEA-7F24-4BA6-AB9B-9FC03081159B}" srcOrd="1" destOrd="0" presId="urn:microsoft.com/office/officeart/2005/8/layout/gear1"/>
    <dgm:cxn modelId="{E110479D-E2B1-4746-8E23-6F7DBD49235B}" type="presOf" srcId="{2BB0FC43-EC46-449D-A5FC-8F4E8A343C9F}" destId="{76D82144-2B5B-4F1D-ACD5-B761E6BA1B97}" srcOrd="0" destOrd="0" presId="urn:microsoft.com/office/officeart/2005/8/layout/gear1"/>
    <dgm:cxn modelId="{CFBAA3E5-4047-46FA-B03F-4DD1C5A6EFFA}" type="presParOf" srcId="{2BD46554-5A17-4AD7-A491-9D7BD053E4BF}" destId="{0F36023E-F231-43D2-8934-16DF5DB87891}" srcOrd="0" destOrd="0" presId="urn:microsoft.com/office/officeart/2005/8/layout/gear1"/>
    <dgm:cxn modelId="{01D47B67-6A94-44A6-900D-E060D5EB929B}" type="presParOf" srcId="{2BD46554-5A17-4AD7-A491-9D7BD053E4BF}" destId="{5956CDEA-7F24-4BA6-AB9B-9FC03081159B}" srcOrd="1" destOrd="0" presId="urn:microsoft.com/office/officeart/2005/8/layout/gear1"/>
    <dgm:cxn modelId="{6A00D440-5B71-4A4A-8B0E-1E8352316370}" type="presParOf" srcId="{2BD46554-5A17-4AD7-A491-9D7BD053E4BF}" destId="{93174878-3F75-473B-AF00-42D75E0B482A}" srcOrd="2" destOrd="0" presId="urn:microsoft.com/office/officeart/2005/8/layout/gear1"/>
    <dgm:cxn modelId="{338D5815-DFE5-4F11-85F3-89966B45D4DA}" type="presParOf" srcId="{2BD46554-5A17-4AD7-A491-9D7BD053E4BF}" destId="{22EB58FE-32AB-42D2-A05B-8CAF558C3F68}" srcOrd="3" destOrd="0" presId="urn:microsoft.com/office/officeart/2005/8/layout/gear1"/>
    <dgm:cxn modelId="{F8500974-0CE5-454C-BBA1-0ED49C8EB82E}" type="presParOf" srcId="{2BD46554-5A17-4AD7-A491-9D7BD053E4BF}" destId="{7E0399EB-2C61-4682-9BF0-796B4285EB7F}" srcOrd="4" destOrd="0" presId="urn:microsoft.com/office/officeart/2005/8/layout/gear1"/>
    <dgm:cxn modelId="{1DA05090-AA54-41D6-8A6C-30398190B276}" type="presParOf" srcId="{2BD46554-5A17-4AD7-A491-9D7BD053E4BF}" destId="{46961F04-DE9F-4835-BE06-0DF5099C708C}" srcOrd="5" destOrd="0" presId="urn:microsoft.com/office/officeart/2005/8/layout/gear1"/>
    <dgm:cxn modelId="{26301AB3-F380-40AE-A023-2657BD411D64}" type="presParOf" srcId="{2BD46554-5A17-4AD7-A491-9D7BD053E4BF}" destId="{FBF008DD-B0AA-4FC8-A377-42876A465650}" srcOrd="6" destOrd="0" presId="urn:microsoft.com/office/officeart/2005/8/layout/gear1"/>
    <dgm:cxn modelId="{B66A9DDE-950E-463C-B42C-70178F6C9055}" type="presParOf" srcId="{2BD46554-5A17-4AD7-A491-9D7BD053E4BF}" destId="{CD6B6DB9-9A46-4952-891C-A950BB06422A}" srcOrd="7" destOrd="0" presId="urn:microsoft.com/office/officeart/2005/8/layout/gear1"/>
    <dgm:cxn modelId="{61592B42-DC88-4E15-AEF5-83BA6D815CE4}" type="presParOf" srcId="{2BD46554-5A17-4AD7-A491-9D7BD053E4BF}" destId="{9FF59C99-2014-46F5-97E3-87EFCD2EF19C}" srcOrd="8" destOrd="0" presId="urn:microsoft.com/office/officeart/2005/8/layout/gear1"/>
    <dgm:cxn modelId="{86872724-9A85-496B-9B8E-E279FBCBA209}" type="presParOf" srcId="{2BD46554-5A17-4AD7-A491-9D7BD053E4BF}" destId="{CEDB4AFC-2820-4F78-97DA-EFBC4E2FFFA0}" srcOrd="9" destOrd="0" presId="urn:microsoft.com/office/officeart/2005/8/layout/gear1"/>
    <dgm:cxn modelId="{9DAE15E5-6D05-4667-A654-36FD6AF1576A}" type="presParOf" srcId="{2BD46554-5A17-4AD7-A491-9D7BD053E4BF}" destId="{76D82144-2B5B-4F1D-ACD5-B761E6BA1B97}" srcOrd="10" destOrd="0" presId="urn:microsoft.com/office/officeart/2005/8/layout/gear1"/>
    <dgm:cxn modelId="{EBC07FE7-1E6B-4819-A996-E71590514143}" type="presParOf" srcId="{2BD46554-5A17-4AD7-A491-9D7BD053E4BF}" destId="{111BEE1E-6D8A-4ED8-B257-30E14B0325E1}" srcOrd="11" destOrd="0" presId="urn:microsoft.com/office/officeart/2005/8/layout/gear1"/>
    <dgm:cxn modelId="{BEA35D19-C751-44DF-B178-F87542E4A3E0}" type="presParOf" srcId="{2BD46554-5A17-4AD7-A491-9D7BD053E4BF}" destId="{C8909653-3790-407A-8BA4-431E06EE472D}"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AC27012-4D49-4523-9088-97B1049BAE41}" type="doc">
      <dgm:prSet loTypeId="urn:microsoft.com/office/officeart/2005/8/layout/gear1" loCatId="cycle" qsTypeId="urn:microsoft.com/office/officeart/2005/8/quickstyle/simple1" qsCatId="simple" csTypeId="urn:microsoft.com/office/officeart/2005/8/colors/accent1_2" csCatId="accent1" phldr="0"/>
      <dgm:spPr/>
    </dgm:pt>
    <dgm:pt modelId="{2EE94297-1911-4501-83B8-7313631E02F7}">
      <dgm:prSet phldrT="[Text]" phldr="1"/>
      <dgm:spPr/>
      <dgm:t>
        <a:bodyPr/>
        <a:lstStyle/>
        <a:p>
          <a:endParaRPr lang="en-US" dirty="0"/>
        </a:p>
      </dgm:t>
    </dgm:pt>
    <dgm:pt modelId="{7C8BBCDB-36E2-4487-828D-1C7C56C6015A}" type="parTrans" cxnId="{47D4D94F-ECA2-4377-9B9B-D9328206173C}">
      <dgm:prSet/>
      <dgm:spPr/>
      <dgm:t>
        <a:bodyPr/>
        <a:lstStyle/>
        <a:p>
          <a:endParaRPr lang="en-US"/>
        </a:p>
      </dgm:t>
    </dgm:pt>
    <dgm:pt modelId="{2BB0FC43-EC46-449D-A5FC-8F4E8A343C9F}" type="sibTrans" cxnId="{47D4D94F-ECA2-4377-9B9B-D9328206173C}">
      <dgm:prSet/>
      <dgm:spPr/>
      <dgm:t>
        <a:bodyPr/>
        <a:lstStyle/>
        <a:p>
          <a:endParaRPr lang="en-US"/>
        </a:p>
      </dgm:t>
    </dgm:pt>
    <dgm:pt modelId="{86EC9515-E529-44A2-AD5A-B74524A64DC3}">
      <dgm:prSet phldrT="[Text]" phldr="1"/>
      <dgm:spPr/>
      <dgm:t>
        <a:bodyPr/>
        <a:lstStyle/>
        <a:p>
          <a:endParaRPr lang="en-US" dirty="0"/>
        </a:p>
      </dgm:t>
    </dgm:pt>
    <dgm:pt modelId="{5E6C1524-217F-4BA4-B543-D90A9CACC2F9}" type="parTrans" cxnId="{DC83153C-487F-49E7-9B49-A91A3C20F049}">
      <dgm:prSet/>
      <dgm:spPr/>
      <dgm:t>
        <a:bodyPr/>
        <a:lstStyle/>
        <a:p>
          <a:endParaRPr lang="en-US"/>
        </a:p>
      </dgm:t>
    </dgm:pt>
    <dgm:pt modelId="{A5DF891A-5577-43D5-A759-F78C87E7DE30}" type="sibTrans" cxnId="{DC83153C-487F-49E7-9B49-A91A3C20F049}">
      <dgm:prSet/>
      <dgm:spPr/>
      <dgm:t>
        <a:bodyPr/>
        <a:lstStyle/>
        <a:p>
          <a:endParaRPr lang="en-US"/>
        </a:p>
      </dgm:t>
    </dgm:pt>
    <dgm:pt modelId="{45C109BE-1539-4A35-BC9C-7EDCEADA959A}">
      <dgm:prSet phldrT="[Text]" phldr="1"/>
      <dgm:spPr/>
      <dgm:t>
        <a:bodyPr/>
        <a:lstStyle/>
        <a:p>
          <a:endParaRPr lang="en-US"/>
        </a:p>
      </dgm:t>
    </dgm:pt>
    <dgm:pt modelId="{C2C3E9F3-C6CF-490B-9152-BEC5C14677CD}" type="parTrans" cxnId="{0E646037-825E-4615-82D2-258A01BB4A0A}">
      <dgm:prSet/>
      <dgm:spPr/>
      <dgm:t>
        <a:bodyPr/>
        <a:lstStyle/>
        <a:p>
          <a:endParaRPr lang="en-US"/>
        </a:p>
      </dgm:t>
    </dgm:pt>
    <dgm:pt modelId="{1037274E-3D03-4817-9F2F-63D16F67C403}" type="sibTrans" cxnId="{0E646037-825E-4615-82D2-258A01BB4A0A}">
      <dgm:prSet/>
      <dgm:spPr/>
      <dgm:t>
        <a:bodyPr/>
        <a:lstStyle/>
        <a:p>
          <a:endParaRPr lang="en-US"/>
        </a:p>
      </dgm:t>
    </dgm:pt>
    <dgm:pt modelId="{2BD46554-5A17-4AD7-A491-9D7BD053E4BF}" type="pres">
      <dgm:prSet presAssocID="{8AC27012-4D49-4523-9088-97B1049BAE41}" presName="composite" presStyleCnt="0">
        <dgm:presLayoutVars>
          <dgm:chMax val="3"/>
          <dgm:animLvl val="lvl"/>
          <dgm:resizeHandles val="exact"/>
        </dgm:presLayoutVars>
      </dgm:prSet>
      <dgm:spPr/>
    </dgm:pt>
    <dgm:pt modelId="{0F36023E-F231-43D2-8934-16DF5DB87891}" type="pres">
      <dgm:prSet presAssocID="{2EE94297-1911-4501-83B8-7313631E02F7}" presName="gear1" presStyleLbl="node1" presStyleIdx="0" presStyleCnt="3">
        <dgm:presLayoutVars>
          <dgm:chMax val="1"/>
          <dgm:bulletEnabled val="1"/>
        </dgm:presLayoutVars>
      </dgm:prSet>
      <dgm:spPr/>
    </dgm:pt>
    <dgm:pt modelId="{5956CDEA-7F24-4BA6-AB9B-9FC03081159B}" type="pres">
      <dgm:prSet presAssocID="{2EE94297-1911-4501-83B8-7313631E02F7}" presName="gear1srcNode" presStyleLbl="node1" presStyleIdx="0" presStyleCnt="3"/>
      <dgm:spPr/>
    </dgm:pt>
    <dgm:pt modelId="{93174878-3F75-473B-AF00-42D75E0B482A}" type="pres">
      <dgm:prSet presAssocID="{2EE94297-1911-4501-83B8-7313631E02F7}" presName="gear1dstNode" presStyleLbl="node1" presStyleIdx="0" presStyleCnt="3"/>
      <dgm:spPr/>
    </dgm:pt>
    <dgm:pt modelId="{22EB58FE-32AB-42D2-A05B-8CAF558C3F68}" type="pres">
      <dgm:prSet presAssocID="{86EC9515-E529-44A2-AD5A-B74524A64DC3}" presName="gear2" presStyleLbl="node1" presStyleIdx="1" presStyleCnt="3">
        <dgm:presLayoutVars>
          <dgm:chMax val="1"/>
          <dgm:bulletEnabled val="1"/>
        </dgm:presLayoutVars>
      </dgm:prSet>
      <dgm:spPr/>
    </dgm:pt>
    <dgm:pt modelId="{7E0399EB-2C61-4682-9BF0-796B4285EB7F}" type="pres">
      <dgm:prSet presAssocID="{86EC9515-E529-44A2-AD5A-B74524A64DC3}" presName="gear2srcNode" presStyleLbl="node1" presStyleIdx="1" presStyleCnt="3"/>
      <dgm:spPr/>
    </dgm:pt>
    <dgm:pt modelId="{46961F04-DE9F-4835-BE06-0DF5099C708C}" type="pres">
      <dgm:prSet presAssocID="{86EC9515-E529-44A2-AD5A-B74524A64DC3}" presName="gear2dstNode" presStyleLbl="node1" presStyleIdx="1" presStyleCnt="3"/>
      <dgm:spPr/>
    </dgm:pt>
    <dgm:pt modelId="{FBF008DD-B0AA-4FC8-A377-42876A465650}" type="pres">
      <dgm:prSet presAssocID="{45C109BE-1539-4A35-BC9C-7EDCEADA959A}" presName="gear3" presStyleLbl="node1" presStyleIdx="2" presStyleCnt="3"/>
      <dgm:spPr/>
    </dgm:pt>
    <dgm:pt modelId="{CD6B6DB9-9A46-4952-891C-A950BB06422A}" type="pres">
      <dgm:prSet presAssocID="{45C109BE-1539-4A35-BC9C-7EDCEADA959A}" presName="gear3tx" presStyleLbl="node1" presStyleIdx="2" presStyleCnt="3">
        <dgm:presLayoutVars>
          <dgm:chMax val="1"/>
          <dgm:bulletEnabled val="1"/>
        </dgm:presLayoutVars>
      </dgm:prSet>
      <dgm:spPr/>
    </dgm:pt>
    <dgm:pt modelId="{9FF59C99-2014-46F5-97E3-87EFCD2EF19C}" type="pres">
      <dgm:prSet presAssocID="{45C109BE-1539-4A35-BC9C-7EDCEADA959A}" presName="gear3srcNode" presStyleLbl="node1" presStyleIdx="2" presStyleCnt="3"/>
      <dgm:spPr/>
    </dgm:pt>
    <dgm:pt modelId="{CEDB4AFC-2820-4F78-97DA-EFBC4E2FFFA0}" type="pres">
      <dgm:prSet presAssocID="{45C109BE-1539-4A35-BC9C-7EDCEADA959A}" presName="gear3dstNode" presStyleLbl="node1" presStyleIdx="2" presStyleCnt="3"/>
      <dgm:spPr/>
    </dgm:pt>
    <dgm:pt modelId="{76D82144-2B5B-4F1D-ACD5-B761E6BA1B97}" type="pres">
      <dgm:prSet presAssocID="{2BB0FC43-EC46-449D-A5FC-8F4E8A343C9F}" presName="connector1" presStyleLbl="sibTrans2D1" presStyleIdx="0" presStyleCnt="3"/>
      <dgm:spPr/>
    </dgm:pt>
    <dgm:pt modelId="{111BEE1E-6D8A-4ED8-B257-30E14B0325E1}" type="pres">
      <dgm:prSet presAssocID="{A5DF891A-5577-43D5-A759-F78C87E7DE30}" presName="connector2" presStyleLbl="sibTrans2D1" presStyleIdx="1" presStyleCnt="3"/>
      <dgm:spPr/>
    </dgm:pt>
    <dgm:pt modelId="{C8909653-3790-407A-8BA4-431E06EE472D}" type="pres">
      <dgm:prSet presAssocID="{1037274E-3D03-4817-9F2F-63D16F67C403}" presName="connector3" presStyleLbl="sibTrans2D1" presStyleIdx="2" presStyleCnt="3"/>
      <dgm:spPr/>
    </dgm:pt>
  </dgm:ptLst>
  <dgm:cxnLst>
    <dgm:cxn modelId="{ADFDDB7F-0DC9-476B-BEDD-E18C4B3BF41E}" type="presOf" srcId="{2EE94297-1911-4501-83B8-7313631E02F7}" destId="{93174878-3F75-473B-AF00-42D75E0B482A}" srcOrd="2" destOrd="0" presId="urn:microsoft.com/office/officeart/2005/8/layout/gear1"/>
    <dgm:cxn modelId="{28694F15-1D2C-4628-9833-7FBBECEEC791}" type="presOf" srcId="{45C109BE-1539-4A35-BC9C-7EDCEADA959A}" destId="{CEDB4AFC-2820-4F78-97DA-EFBC4E2FFFA0}" srcOrd="3" destOrd="0" presId="urn:microsoft.com/office/officeart/2005/8/layout/gear1"/>
    <dgm:cxn modelId="{299BF6A4-0721-444A-B0DE-C5AFD2539D28}" type="presOf" srcId="{45C109BE-1539-4A35-BC9C-7EDCEADA959A}" destId="{CD6B6DB9-9A46-4952-891C-A950BB06422A}" srcOrd="1" destOrd="0" presId="urn:microsoft.com/office/officeart/2005/8/layout/gear1"/>
    <dgm:cxn modelId="{80169C61-96B5-4A73-9A7F-BF3C7333A068}" type="presOf" srcId="{2EE94297-1911-4501-83B8-7313631E02F7}" destId="{0F36023E-F231-43D2-8934-16DF5DB87891}" srcOrd="0" destOrd="0" presId="urn:microsoft.com/office/officeart/2005/8/layout/gear1"/>
    <dgm:cxn modelId="{47D4D94F-ECA2-4377-9B9B-D9328206173C}" srcId="{8AC27012-4D49-4523-9088-97B1049BAE41}" destId="{2EE94297-1911-4501-83B8-7313631E02F7}" srcOrd="0" destOrd="0" parTransId="{7C8BBCDB-36E2-4487-828D-1C7C56C6015A}" sibTransId="{2BB0FC43-EC46-449D-A5FC-8F4E8A343C9F}"/>
    <dgm:cxn modelId="{790FD667-3B19-4B55-B69A-F1B1FC1EF7A9}" type="presOf" srcId="{45C109BE-1539-4A35-BC9C-7EDCEADA959A}" destId="{FBF008DD-B0AA-4FC8-A377-42876A465650}" srcOrd="0" destOrd="0" presId="urn:microsoft.com/office/officeart/2005/8/layout/gear1"/>
    <dgm:cxn modelId="{727770F6-A1F7-4F42-BD22-424C8CEE7F0C}" type="presOf" srcId="{86EC9515-E529-44A2-AD5A-B74524A64DC3}" destId="{7E0399EB-2C61-4682-9BF0-796B4285EB7F}" srcOrd="1" destOrd="0" presId="urn:microsoft.com/office/officeart/2005/8/layout/gear1"/>
    <dgm:cxn modelId="{1CA6CCF6-5B59-4261-9567-330D8BE04042}" type="presOf" srcId="{1037274E-3D03-4817-9F2F-63D16F67C403}" destId="{C8909653-3790-407A-8BA4-431E06EE472D}" srcOrd="0" destOrd="0" presId="urn:microsoft.com/office/officeart/2005/8/layout/gear1"/>
    <dgm:cxn modelId="{0E646037-825E-4615-82D2-258A01BB4A0A}" srcId="{8AC27012-4D49-4523-9088-97B1049BAE41}" destId="{45C109BE-1539-4A35-BC9C-7EDCEADA959A}" srcOrd="2" destOrd="0" parTransId="{C2C3E9F3-C6CF-490B-9152-BEC5C14677CD}" sibTransId="{1037274E-3D03-4817-9F2F-63D16F67C403}"/>
    <dgm:cxn modelId="{202B8E2E-1EB0-43D4-9D57-85D3B02F4731}" type="presOf" srcId="{86EC9515-E529-44A2-AD5A-B74524A64DC3}" destId="{22EB58FE-32AB-42D2-A05B-8CAF558C3F68}" srcOrd="0" destOrd="0" presId="urn:microsoft.com/office/officeart/2005/8/layout/gear1"/>
    <dgm:cxn modelId="{DC83153C-487F-49E7-9B49-A91A3C20F049}" srcId="{8AC27012-4D49-4523-9088-97B1049BAE41}" destId="{86EC9515-E529-44A2-AD5A-B74524A64DC3}" srcOrd="1" destOrd="0" parTransId="{5E6C1524-217F-4BA4-B543-D90A9CACC2F9}" sibTransId="{A5DF891A-5577-43D5-A759-F78C87E7DE30}"/>
    <dgm:cxn modelId="{53993469-D406-427F-9B7C-5A05CF725FBF}" type="presOf" srcId="{A5DF891A-5577-43D5-A759-F78C87E7DE30}" destId="{111BEE1E-6D8A-4ED8-B257-30E14B0325E1}" srcOrd="0" destOrd="0" presId="urn:microsoft.com/office/officeart/2005/8/layout/gear1"/>
    <dgm:cxn modelId="{780DAA25-D129-4F07-98E7-06BB83F217F5}" type="presOf" srcId="{45C109BE-1539-4A35-BC9C-7EDCEADA959A}" destId="{9FF59C99-2014-46F5-97E3-87EFCD2EF19C}" srcOrd="2" destOrd="0" presId="urn:microsoft.com/office/officeart/2005/8/layout/gear1"/>
    <dgm:cxn modelId="{57370256-295D-4260-981F-8E8635820AA3}" type="presOf" srcId="{86EC9515-E529-44A2-AD5A-B74524A64DC3}" destId="{46961F04-DE9F-4835-BE06-0DF5099C708C}" srcOrd="2" destOrd="0" presId="urn:microsoft.com/office/officeart/2005/8/layout/gear1"/>
    <dgm:cxn modelId="{B311A434-489E-4275-AAD9-8689DF8C507B}" type="presOf" srcId="{8AC27012-4D49-4523-9088-97B1049BAE41}" destId="{2BD46554-5A17-4AD7-A491-9D7BD053E4BF}" srcOrd="0" destOrd="0" presId="urn:microsoft.com/office/officeart/2005/8/layout/gear1"/>
    <dgm:cxn modelId="{7C893577-1BEC-433C-86BA-BD95EF11A213}" type="presOf" srcId="{2EE94297-1911-4501-83B8-7313631E02F7}" destId="{5956CDEA-7F24-4BA6-AB9B-9FC03081159B}" srcOrd="1" destOrd="0" presId="urn:microsoft.com/office/officeart/2005/8/layout/gear1"/>
    <dgm:cxn modelId="{E110479D-E2B1-4746-8E23-6F7DBD49235B}" type="presOf" srcId="{2BB0FC43-EC46-449D-A5FC-8F4E8A343C9F}" destId="{76D82144-2B5B-4F1D-ACD5-B761E6BA1B97}" srcOrd="0" destOrd="0" presId="urn:microsoft.com/office/officeart/2005/8/layout/gear1"/>
    <dgm:cxn modelId="{CFBAA3E5-4047-46FA-B03F-4DD1C5A6EFFA}" type="presParOf" srcId="{2BD46554-5A17-4AD7-A491-9D7BD053E4BF}" destId="{0F36023E-F231-43D2-8934-16DF5DB87891}" srcOrd="0" destOrd="0" presId="urn:microsoft.com/office/officeart/2005/8/layout/gear1"/>
    <dgm:cxn modelId="{01D47B67-6A94-44A6-900D-E060D5EB929B}" type="presParOf" srcId="{2BD46554-5A17-4AD7-A491-9D7BD053E4BF}" destId="{5956CDEA-7F24-4BA6-AB9B-9FC03081159B}" srcOrd="1" destOrd="0" presId="urn:microsoft.com/office/officeart/2005/8/layout/gear1"/>
    <dgm:cxn modelId="{6A00D440-5B71-4A4A-8B0E-1E8352316370}" type="presParOf" srcId="{2BD46554-5A17-4AD7-A491-9D7BD053E4BF}" destId="{93174878-3F75-473B-AF00-42D75E0B482A}" srcOrd="2" destOrd="0" presId="urn:microsoft.com/office/officeart/2005/8/layout/gear1"/>
    <dgm:cxn modelId="{338D5815-DFE5-4F11-85F3-89966B45D4DA}" type="presParOf" srcId="{2BD46554-5A17-4AD7-A491-9D7BD053E4BF}" destId="{22EB58FE-32AB-42D2-A05B-8CAF558C3F68}" srcOrd="3" destOrd="0" presId="urn:microsoft.com/office/officeart/2005/8/layout/gear1"/>
    <dgm:cxn modelId="{F8500974-0CE5-454C-BBA1-0ED49C8EB82E}" type="presParOf" srcId="{2BD46554-5A17-4AD7-A491-9D7BD053E4BF}" destId="{7E0399EB-2C61-4682-9BF0-796B4285EB7F}" srcOrd="4" destOrd="0" presId="urn:microsoft.com/office/officeart/2005/8/layout/gear1"/>
    <dgm:cxn modelId="{1DA05090-AA54-41D6-8A6C-30398190B276}" type="presParOf" srcId="{2BD46554-5A17-4AD7-A491-9D7BD053E4BF}" destId="{46961F04-DE9F-4835-BE06-0DF5099C708C}" srcOrd="5" destOrd="0" presId="urn:microsoft.com/office/officeart/2005/8/layout/gear1"/>
    <dgm:cxn modelId="{26301AB3-F380-40AE-A023-2657BD411D64}" type="presParOf" srcId="{2BD46554-5A17-4AD7-A491-9D7BD053E4BF}" destId="{FBF008DD-B0AA-4FC8-A377-42876A465650}" srcOrd="6" destOrd="0" presId="urn:microsoft.com/office/officeart/2005/8/layout/gear1"/>
    <dgm:cxn modelId="{B66A9DDE-950E-463C-B42C-70178F6C9055}" type="presParOf" srcId="{2BD46554-5A17-4AD7-A491-9D7BD053E4BF}" destId="{CD6B6DB9-9A46-4952-891C-A950BB06422A}" srcOrd="7" destOrd="0" presId="urn:microsoft.com/office/officeart/2005/8/layout/gear1"/>
    <dgm:cxn modelId="{61592B42-DC88-4E15-AEF5-83BA6D815CE4}" type="presParOf" srcId="{2BD46554-5A17-4AD7-A491-9D7BD053E4BF}" destId="{9FF59C99-2014-46F5-97E3-87EFCD2EF19C}" srcOrd="8" destOrd="0" presId="urn:microsoft.com/office/officeart/2005/8/layout/gear1"/>
    <dgm:cxn modelId="{86872724-9A85-496B-9B8E-E279FBCBA209}" type="presParOf" srcId="{2BD46554-5A17-4AD7-A491-9D7BD053E4BF}" destId="{CEDB4AFC-2820-4F78-97DA-EFBC4E2FFFA0}" srcOrd="9" destOrd="0" presId="urn:microsoft.com/office/officeart/2005/8/layout/gear1"/>
    <dgm:cxn modelId="{9DAE15E5-6D05-4667-A654-36FD6AF1576A}" type="presParOf" srcId="{2BD46554-5A17-4AD7-A491-9D7BD053E4BF}" destId="{76D82144-2B5B-4F1D-ACD5-B761E6BA1B97}" srcOrd="10" destOrd="0" presId="urn:microsoft.com/office/officeart/2005/8/layout/gear1"/>
    <dgm:cxn modelId="{EBC07FE7-1E6B-4819-A996-E71590514143}" type="presParOf" srcId="{2BD46554-5A17-4AD7-A491-9D7BD053E4BF}" destId="{111BEE1E-6D8A-4ED8-B257-30E14B0325E1}" srcOrd="11" destOrd="0" presId="urn:microsoft.com/office/officeart/2005/8/layout/gear1"/>
    <dgm:cxn modelId="{BEA35D19-C751-44DF-B178-F87542E4A3E0}" type="presParOf" srcId="{2BD46554-5A17-4AD7-A491-9D7BD053E4BF}" destId="{C8909653-3790-407A-8BA4-431E06EE472D}"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AC27012-4D49-4523-9088-97B1049BAE41}" type="doc">
      <dgm:prSet loTypeId="urn:microsoft.com/office/officeart/2005/8/layout/gear1" loCatId="cycle" qsTypeId="urn:microsoft.com/office/officeart/2005/8/quickstyle/simple1" qsCatId="simple" csTypeId="urn:microsoft.com/office/officeart/2005/8/colors/accent1_2" csCatId="accent1" phldr="0"/>
      <dgm:spPr/>
    </dgm:pt>
    <dgm:pt modelId="{2EE94297-1911-4501-83B8-7313631E02F7}">
      <dgm:prSet phldrT="[Text]" phldr="1"/>
      <dgm:spPr/>
      <dgm:t>
        <a:bodyPr/>
        <a:lstStyle/>
        <a:p>
          <a:endParaRPr lang="en-US" dirty="0"/>
        </a:p>
      </dgm:t>
    </dgm:pt>
    <dgm:pt modelId="{7C8BBCDB-36E2-4487-828D-1C7C56C6015A}" type="parTrans" cxnId="{47D4D94F-ECA2-4377-9B9B-D9328206173C}">
      <dgm:prSet/>
      <dgm:spPr/>
      <dgm:t>
        <a:bodyPr/>
        <a:lstStyle/>
        <a:p>
          <a:endParaRPr lang="en-US"/>
        </a:p>
      </dgm:t>
    </dgm:pt>
    <dgm:pt modelId="{2BB0FC43-EC46-449D-A5FC-8F4E8A343C9F}" type="sibTrans" cxnId="{47D4D94F-ECA2-4377-9B9B-D9328206173C}">
      <dgm:prSet/>
      <dgm:spPr/>
      <dgm:t>
        <a:bodyPr/>
        <a:lstStyle/>
        <a:p>
          <a:endParaRPr lang="en-US"/>
        </a:p>
      </dgm:t>
    </dgm:pt>
    <dgm:pt modelId="{86EC9515-E529-44A2-AD5A-B74524A64DC3}">
      <dgm:prSet phldrT="[Text]" phldr="1"/>
      <dgm:spPr/>
      <dgm:t>
        <a:bodyPr/>
        <a:lstStyle/>
        <a:p>
          <a:endParaRPr lang="en-US"/>
        </a:p>
      </dgm:t>
    </dgm:pt>
    <dgm:pt modelId="{5E6C1524-217F-4BA4-B543-D90A9CACC2F9}" type="parTrans" cxnId="{DC83153C-487F-49E7-9B49-A91A3C20F049}">
      <dgm:prSet/>
      <dgm:spPr/>
      <dgm:t>
        <a:bodyPr/>
        <a:lstStyle/>
        <a:p>
          <a:endParaRPr lang="en-US"/>
        </a:p>
      </dgm:t>
    </dgm:pt>
    <dgm:pt modelId="{A5DF891A-5577-43D5-A759-F78C87E7DE30}" type="sibTrans" cxnId="{DC83153C-487F-49E7-9B49-A91A3C20F049}">
      <dgm:prSet/>
      <dgm:spPr/>
      <dgm:t>
        <a:bodyPr/>
        <a:lstStyle/>
        <a:p>
          <a:endParaRPr lang="en-US"/>
        </a:p>
      </dgm:t>
    </dgm:pt>
    <dgm:pt modelId="{45C109BE-1539-4A35-BC9C-7EDCEADA959A}">
      <dgm:prSet phldrT="[Text]" phldr="1"/>
      <dgm:spPr/>
      <dgm:t>
        <a:bodyPr/>
        <a:lstStyle/>
        <a:p>
          <a:endParaRPr lang="en-US"/>
        </a:p>
      </dgm:t>
    </dgm:pt>
    <dgm:pt modelId="{C2C3E9F3-C6CF-490B-9152-BEC5C14677CD}" type="parTrans" cxnId="{0E646037-825E-4615-82D2-258A01BB4A0A}">
      <dgm:prSet/>
      <dgm:spPr/>
      <dgm:t>
        <a:bodyPr/>
        <a:lstStyle/>
        <a:p>
          <a:endParaRPr lang="en-US"/>
        </a:p>
      </dgm:t>
    </dgm:pt>
    <dgm:pt modelId="{1037274E-3D03-4817-9F2F-63D16F67C403}" type="sibTrans" cxnId="{0E646037-825E-4615-82D2-258A01BB4A0A}">
      <dgm:prSet/>
      <dgm:spPr/>
      <dgm:t>
        <a:bodyPr/>
        <a:lstStyle/>
        <a:p>
          <a:endParaRPr lang="en-US"/>
        </a:p>
      </dgm:t>
    </dgm:pt>
    <dgm:pt modelId="{2BD46554-5A17-4AD7-A491-9D7BD053E4BF}" type="pres">
      <dgm:prSet presAssocID="{8AC27012-4D49-4523-9088-97B1049BAE41}" presName="composite" presStyleCnt="0">
        <dgm:presLayoutVars>
          <dgm:chMax val="3"/>
          <dgm:animLvl val="lvl"/>
          <dgm:resizeHandles val="exact"/>
        </dgm:presLayoutVars>
      </dgm:prSet>
      <dgm:spPr/>
    </dgm:pt>
    <dgm:pt modelId="{0F36023E-F231-43D2-8934-16DF5DB87891}" type="pres">
      <dgm:prSet presAssocID="{2EE94297-1911-4501-83B8-7313631E02F7}" presName="gear1" presStyleLbl="node1" presStyleIdx="0" presStyleCnt="3">
        <dgm:presLayoutVars>
          <dgm:chMax val="1"/>
          <dgm:bulletEnabled val="1"/>
        </dgm:presLayoutVars>
      </dgm:prSet>
      <dgm:spPr/>
    </dgm:pt>
    <dgm:pt modelId="{5956CDEA-7F24-4BA6-AB9B-9FC03081159B}" type="pres">
      <dgm:prSet presAssocID="{2EE94297-1911-4501-83B8-7313631E02F7}" presName="gear1srcNode" presStyleLbl="node1" presStyleIdx="0" presStyleCnt="3"/>
      <dgm:spPr/>
    </dgm:pt>
    <dgm:pt modelId="{93174878-3F75-473B-AF00-42D75E0B482A}" type="pres">
      <dgm:prSet presAssocID="{2EE94297-1911-4501-83B8-7313631E02F7}" presName="gear1dstNode" presStyleLbl="node1" presStyleIdx="0" presStyleCnt="3"/>
      <dgm:spPr/>
    </dgm:pt>
    <dgm:pt modelId="{22EB58FE-32AB-42D2-A05B-8CAF558C3F68}" type="pres">
      <dgm:prSet presAssocID="{86EC9515-E529-44A2-AD5A-B74524A64DC3}" presName="gear2" presStyleLbl="node1" presStyleIdx="1" presStyleCnt="3">
        <dgm:presLayoutVars>
          <dgm:chMax val="1"/>
          <dgm:bulletEnabled val="1"/>
        </dgm:presLayoutVars>
      </dgm:prSet>
      <dgm:spPr/>
    </dgm:pt>
    <dgm:pt modelId="{7E0399EB-2C61-4682-9BF0-796B4285EB7F}" type="pres">
      <dgm:prSet presAssocID="{86EC9515-E529-44A2-AD5A-B74524A64DC3}" presName="gear2srcNode" presStyleLbl="node1" presStyleIdx="1" presStyleCnt="3"/>
      <dgm:spPr/>
    </dgm:pt>
    <dgm:pt modelId="{46961F04-DE9F-4835-BE06-0DF5099C708C}" type="pres">
      <dgm:prSet presAssocID="{86EC9515-E529-44A2-AD5A-B74524A64DC3}" presName="gear2dstNode" presStyleLbl="node1" presStyleIdx="1" presStyleCnt="3"/>
      <dgm:spPr/>
    </dgm:pt>
    <dgm:pt modelId="{FBF008DD-B0AA-4FC8-A377-42876A465650}" type="pres">
      <dgm:prSet presAssocID="{45C109BE-1539-4A35-BC9C-7EDCEADA959A}" presName="gear3" presStyleLbl="node1" presStyleIdx="2" presStyleCnt="3"/>
      <dgm:spPr/>
    </dgm:pt>
    <dgm:pt modelId="{CD6B6DB9-9A46-4952-891C-A950BB06422A}" type="pres">
      <dgm:prSet presAssocID="{45C109BE-1539-4A35-BC9C-7EDCEADA959A}" presName="gear3tx" presStyleLbl="node1" presStyleIdx="2" presStyleCnt="3">
        <dgm:presLayoutVars>
          <dgm:chMax val="1"/>
          <dgm:bulletEnabled val="1"/>
        </dgm:presLayoutVars>
      </dgm:prSet>
      <dgm:spPr/>
    </dgm:pt>
    <dgm:pt modelId="{9FF59C99-2014-46F5-97E3-87EFCD2EF19C}" type="pres">
      <dgm:prSet presAssocID="{45C109BE-1539-4A35-BC9C-7EDCEADA959A}" presName="gear3srcNode" presStyleLbl="node1" presStyleIdx="2" presStyleCnt="3"/>
      <dgm:spPr/>
    </dgm:pt>
    <dgm:pt modelId="{CEDB4AFC-2820-4F78-97DA-EFBC4E2FFFA0}" type="pres">
      <dgm:prSet presAssocID="{45C109BE-1539-4A35-BC9C-7EDCEADA959A}" presName="gear3dstNode" presStyleLbl="node1" presStyleIdx="2" presStyleCnt="3"/>
      <dgm:spPr/>
    </dgm:pt>
    <dgm:pt modelId="{76D82144-2B5B-4F1D-ACD5-B761E6BA1B97}" type="pres">
      <dgm:prSet presAssocID="{2BB0FC43-EC46-449D-A5FC-8F4E8A343C9F}" presName="connector1" presStyleLbl="sibTrans2D1" presStyleIdx="0" presStyleCnt="3"/>
      <dgm:spPr/>
    </dgm:pt>
    <dgm:pt modelId="{111BEE1E-6D8A-4ED8-B257-30E14B0325E1}" type="pres">
      <dgm:prSet presAssocID="{A5DF891A-5577-43D5-A759-F78C87E7DE30}" presName="connector2" presStyleLbl="sibTrans2D1" presStyleIdx="1" presStyleCnt="3"/>
      <dgm:spPr/>
    </dgm:pt>
    <dgm:pt modelId="{C8909653-3790-407A-8BA4-431E06EE472D}" type="pres">
      <dgm:prSet presAssocID="{1037274E-3D03-4817-9F2F-63D16F67C403}" presName="connector3" presStyleLbl="sibTrans2D1" presStyleIdx="2" presStyleCnt="3"/>
      <dgm:spPr/>
    </dgm:pt>
  </dgm:ptLst>
  <dgm:cxnLst>
    <dgm:cxn modelId="{ADFDDB7F-0DC9-476B-BEDD-E18C4B3BF41E}" type="presOf" srcId="{2EE94297-1911-4501-83B8-7313631E02F7}" destId="{93174878-3F75-473B-AF00-42D75E0B482A}" srcOrd="2" destOrd="0" presId="urn:microsoft.com/office/officeart/2005/8/layout/gear1"/>
    <dgm:cxn modelId="{28694F15-1D2C-4628-9833-7FBBECEEC791}" type="presOf" srcId="{45C109BE-1539-4A35-BC9C-7EDCEADA959A}" destId="{CEDB4AFC-2820-4F78-97DA-EFBC4E2FFFA0}" srcOrd="3" destOrd="0" presId="urn:microsoft.com/office/officeart/2005/8/layout/gear1"/>
    <dgm:cxn modelId="{299BF6A4-0721-444A-B0DE-C5AFD2539D28}" type="presOf" srcId="{45C109BE-1539-4A35-BC9C-7EDCEADA959A}" destId="{CD6B6DB9-9A46-4952-891C-A950BB06422A}" srcOrd="1" destOrd="0" presId="urn:microsoft.com/office/officeart/2005/8/layout/gear1"/>
    <dgm:cxn modelId="{80169C61-96B5-4A73-9A7F-BF3C7333A068}" type="presOf" srcId="{2EE94297-1911-4501-83B8-7313631E02F7}" destId="{0F36023E-F231-43D2-8934-16DF5DB87891}" srcOrd="0" destOrd="0" presId="urn:microsoft.com/office/officeart/2005/8/layout/gear1"/>
    <dgm:cxn modelId="{47D4D94F-ECA2-4377-9B9B-D9328206173C}" srcId="{8AC27012-4D49-4523-9088-97B1049BAE41}" destId="{2EE94297-1911-4501-83B8-7313631E02F7}" srcOrd="0" destOrd="0" parTransId="{7C8BBCDB-36E2-4487-828D-1C7C56C6015A}" sibTransId="{2BB0FC43-EC46-449D-A5FC-8F4E8A343C9F}"/>
    <dgm:cxn modelId="{790FD667-3B19-4B55-B69A-F1B1FC1EF7A9}" type="presOf" srcId="{45C109BE-1539-4A35-BC9C-7EDCEADA959A}" destId="{FBF008DD-B0AA-4FC8-A377-42876A465650}" srcOrd="0" destOrd="0" presId="urn:microsoft.com/office/officeart/2005/8/layout/gear1"/>
    <dgm:cxn modelId="{727770F6-A1F7-4F42-BD22-424C8CEE7F0C}" type="presOf" srcId="{86EC9515-E529-44A2-AD5A-B74524A64DC3}" destId="{7E0399EB-2C61-4682-9BF0-796B4285EB7F}" srcOrd="1" destOrd="0" presId="urn:microsoft.com/office/officeart/2005/8/layout/gear1"/>
    <dgm:cxn modelId="{1CA6CCF6-5B59-4261-9567-330D8BE04042}" type="presOf" srcId="{1037274E-3D03-4817-9F2F-63D16F67C403}" destId="{C8909653-3790-407A-8BA4-431E06EE472D}" srcOrd="0" destOrd="0" presId="urn:microsoft.com/office/officeart/2005/8/layout/gear1"/>
    <dgm:cxn modelId="{0E646037-825E-4615-82D2-258A01BB4A0A}" srcId="{8AC27012-4D49-4523-9088-97B1049BAE41}" destId="{45C109BE-1539-4A35-BC9C-7EDCEADA959A}" srcOrd="2" destOrd="0" parTransId="{C2C3E9F3-C6CF-490B-9152-BEC5C14677CD}" sibTransId="{1037274E-3D03-4817-9F2F-63D16F67C403}"/>
    <dgm:cxn modelId="{202B8E2E-1EB0-43D4-9D57-85D3B02F4731}" type="presOf" srcId="{86EC9515-E529-44A2-AD5A-B74524A64DC3}" destId="{22EB58FE-32AB-42D2-A05B-8CAF558C3F68}" srcOrd="0" destOrd="0" presId="urn:microsoft.com/office/officeart/2005/8/layout/gear1"/>
    <dgm:cxn modelId="{DC83153C-487F-49E7-9B49-A91A3C20F049}" srcId="{8AC27012-4D49-4523-9088-97B1049BAE41}" destId="{86EC9515-E529-44A2-AD5A-B74524A64DC3}" srcOrd="1" destOrd="0" parTransId="{5E6C1524-217F-4BA4-B543-D90A9CACC2F9}" sibTransId="{A5DF891A-5577-43D5-A759-F78C87E7DE30}"/>
    <dgm:cxn modelId="{53993469-D406-427F-9B7C-5A05CF725FBF}" type="presOf" srcId="{A5DF891A-5577-43D5-A759-F78C87E7DE30}" destId="{111BEE1E-6D8A-4ED8-B257-30E14B0325E1}" srcOrd="0" destOrd="0" presId="urn:microsoft.com/office/officeart/2005/8/layout/gear1"/>
    <dgm:cxn modelId="{57370256-295D-4260-981F-8E8635820AA3}" type="presOf" srcId="{86EC9515-E529-44A2-AD5A-B74524A64DC3}" destId="{46961F04-DE9F-4835-BE06-0DF5099C708C}" srcOrd="2" destOrd="0" presId="urn:microsoft.com/office/officeart/2005/8/layout/gear1"/>
    <dgm:cxn modelId="{780DAA25-D129-4F07-98E7-06BB83F217F5}" type="presOf" srcId="{45C109BE-1539-4A35-BC9C-7EDCEADA959A}" destId="{9FF59C99-2014-46F5-97E3-87EFCD2EF19C}" srcOrd="2" destOrd="0" presId="urn:microsoft.com/office/officeart/2005/8/layout/gear1"/>
    <dgm:cxn modelId="{B311A434-489E-4275-AAD9-8689DF8C507B}" type="presOf" srcId="{8AC27012-4D49-4523-9088-97B1049BAE41}" destId="{2BD46554-5A17-4AD7-A491-9D7BD053E4BF}" srcOrd="0" destOrd="0" presId="urn:microsoft.com/office/officeart/2005/8/layout/gear1"/>
    <dgm:cxn modelId="{7C893577-1BEC-433C-86BA-BD95EF11A213}" type="presOf" srcId="{2EE94297-1911-4501-83B8-7313631E02F7}" destId="{5956CDEA-7F24-4BA6-AB9B-9FC03081159B}" srcOrd="1" destOrd="0" presId="urn:microsoft.com/office/officeart/2005/8/layout/gear1"/>
    <dgm:cxn modelId="{E110479D-E2B1-4746-8E23-6F7DBD49235B}" type="presOf" srcId="{2BB0FC43-EC46-449D-A5FC-8F4E8A343C9F}" destId="{76D82144-2B5B-4F1D-ACD5-B761E6BA1B97}" srcOrd="0" destOrd="0" presId="urn:microsoft.com/office/officeart/2005/8/layout/gear1"/>
    <dgm:cxn modelId="{CFBAA3E5-4047-46FA-B03F-4DD1C5A6EFFA}" type="presParOf" srcId="{2BD46554-5A17-4AD7-A491-9D7BD053E4BF}" destId="{0F36023E-F231-43D2-8934-16DF5DB87891}" srcOrd="0" destOrd="0" presId="urn:microsoft.com/office/officeart/2005/8/layout/gear1"/>
    <dgm:cxn modelId="{01D47B67-6A94-44A6-900D-E060D5EB929B}" type="presParOf" srcId="{2BD46554-5A17-4AD7-A491-9D7BD053E4BF}" destId="{5956CDEA-7F24-4BA6-AB9B-9FC03081159B}" srcOrd="1" destOrd="0" presId="urn:microsoft.com/office/officeart/2005/8/layout/gear1"/>
    <dgm:cxn modelId="{6A00D440-5B71-4A4A-8B0E-1E8352316370}" type="presParOf" srcId="{2BD46554-5A17-4AD7-A491-9D7BD053E4BF}" destId="{93174878-3F75-473B-AF00-42D75E0B482A}" srcOrd="2" destOrd="0" presId="urn:microsoft.com/office/officeart/2005/8/layout/gear1"/>
    <dgm:cxn modelId="{338D5815-DFE5-4F11-85F3-89966B45D4DA}" type="presParOf" srcId="{2BD46554-5A17-4AD7-A491-9D7BD053E4BF}" destId="{22EB58FE-32AB-42D2-A05B-8CAF558C3F68}" srcOrd="3" destOrd="0" presId="urn:microsoft.com/office/officeart/2005/8/layout/gear1"/>
    <dgm:cxn modelId="{F8500974-0CE5-454C-BBA1-0ED49C8EB82E}" type="presParOf" srcId="{2BD46554-5A17-4AD7-A491-9D7BD053E4BF}" destId="{7E0399EB-2C61-4682-9BF0-796B4285EB7F}" srcOrd="4" destOrd="0" presId="urn:microsoft.com/office/officeart/2005/8/layout/gear1"/>
    <dgm:cxn modelId="{1DA05090-AA54-41D6-8A6C-30398190B276}" type="presParOf" srcId="{2BD46554-5A17-4AD7-A491-9D7BD053E4BF}" destId="{46961F04-DE9F-4835-BE06-0DF5099C708C}" srcOrd="5" destOrd="0" presId="urn:microsoft.com/office/officeart/2005/8/layout/gear1"/>
    <dgm:cxn modelId="{26301AB3-F380-40AE-A023-2657BD411D64}" type="presParOf" srcId="{2BD46554-5A17-4AD7-A491-9D7BD053E4BF}" destId="{FBF008DD-B0AA-4FC8-A377-42876A465650}" srcOrd="6" destOrd="0" presId="urn:microsoft.com/office/officeart/2005/8/layout/gear1"/>
    <dgm:cxn modelId="{B66A9DDE-950E-463C-B42C-70178F6C9055}" type="presParOf" srcId="{2BD46554-5A17-4AD7-A491-9D7BD053E4BF}" destId="{CD6B6DB9-9A46-4952-891C-A950BB06422A}" srcOrd="7" destOrd="0" presId="urn:microsoft.com/office/officeart/2005/8/layout/gear1"/>
    <dgm:cxn modelId="{61592B42-DC88-4E15-AEF5-83BA6D815CE4}" type="presParOf" srcId="{2BD46554-5A17-4AD7-A491-9D7BD053E4BF}" destId="{9FF59C99-2014-46F5-97E3-87EFCD2EF19C}" srcOrd="8" destOrd="0" presId="urn:microsoft.com/office/officeart/2005/8/layout/gear1"/>
    <dgm:cxn modelId="{86872724-9A85-496B-9B8E-E279FBCBA209}" type="presParOf" srcId="{2BD46554-5A17-4AD7-A491-9D7BD053E4BF}" destId="{CEDB4AFC-2820-4F78-97DA-EFBC4E2FFFA0}" srcOrd="9" destOrd="0" presId="urn:microsoft.com/office/officeart/2005/8/layout/gear1"/>
    <dgm:cxn modelId="{9DAE15E5-6D05-4667-A654-36FD6AF1576A}" type="presParOf" srcId="{2BD46554-5A17-4AD7-A491-9D7BD053E4BF}" destId="{76D82144-2B5B-4F1D-ACD5-B761E6BA1B97}" srcOrd="10" destOrd="0" presId="urn:microsoft.com/office/officeart/2005/8/layout/gear1"/>
    <dgm:cxn modelId="{EBC07FE7-1E6B-4819-A996-E71590514143}" type="presParOf" srcId="{2BD46554-5A17-4AD7-A491-9D7BD053E4BF}" destId="{111BEE1E-6D8A-4ED8-B257-30E14B0325E1}" srcOrd="11" destOrd="0" presId="urn:microsoft.com/office/officeart/2005/8/layout/gear1"/>
    <dgm:cxn modelId="{BEA35D19-C751-44DF-B178-F87542E4A3E0}" type="presParOf" srcId="{2BD46554-5A17-4AD7-A491-9D7BD053E4BF}" destId="{C8909653-3790-407A-8BA4-431E06EE472D}"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36023E-F231-43D2-8934-16DF5DB87891}">
      <dsp:nvSpPr>
        <dsp:cNvPr id="0" name=""/>
        <dsp:cNvSpPr/>
      </dsp:nvSpPr>
      <dsp:spPr>
        <a:xfrm>
          <a:off x="2490231" y="905113"/>
          <a:ext cx="1106249" cy="1106249"/>
        </a:xfrm>
        <a:prstGeom prst="gear9">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endParaRPr lang="en-US" sz="2100" kern="1200" dirty="0"/>
        </a:p>
      </dsp:txBody>
      <dsp:txXfrm>
        <a:off x="2712636" y="1164247"/>
        <a:ext cx="661439" cy="568634"/>
      </dsp:txXfrm>
    </dsp:sp>
    <dsp:sp modelId="{22EB58FE-32AB-42D2-A05B-8CAF558C3F68}">
      <dsp:nvSpPr>
        <dsp:cNvPr id="0" name=""/>
        <dsp:cNvSpPr/>
      </dsp:nvSpPr>
      <dsp:spPr>
        <a:xfrm>
          <a:off x="1846595" y="643636"/>
          <a:ext cx="804545" cy="804545"/>
        </a:xfrm>
        <a:prstGeom prst="gear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endParaRPr lang="en-US" sz="1200" kern="1200"/>
        </a:p>
      </dsp:txBody>
      <dsp:txXfrm>
        <a:off x="2049142" y="847407"/>
        <a:ext cx="399451" cy="397003"/>
      </dsp:txXfrm>
    </dsp:sp>
    <dsp:sp modelId="{FBF008DD-B0AA-4FC8-A377-42876A465650}">
      <dsp:nvSpPr>
        <dsp:cNvPr id="0" name=""/>
        <dsp:cNvSpPr/>
      </dsp:nvSpPr>
      <dsp:spPr>
        <a:xfrm rot="20700000">
          <a:off x="2297223" y="88582"/>
          <a:ext cx="788290" cy="788290"/>
        </a:xfrm>
        <a:prstGeom prst="gear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endParaRPr lang="en-US" sz="1400" kern="1200"/>
        </a:p>
      </dsp:txBody>
      <dsp:txXfrm rot="-20700000">
        <a:off x="2470118" y="261477"/>
        <a:ext cx="442499" cy="442499"/>
      </dsp:txXfrm>
    </dsp:sp>
    <dsp:sp modelId="{76D82144-2B5B-4F1D-ACD5-B761E6BA1B97}">
      <dsp:nvSpPr>
        <dsp:cNvPr id="0" name=""/>
        <dsp:cNvSpPr/>
      </dsp:nvSpPr>
      <dsp:spPr>
        <a:xfrm>
          <a:off x="2383233" y="750260"/>
          <a:ext cx="1415999" cy="1415999"/>
        </a:xfrm>
        <a:prstGeom prst="circularArrow">
          <a:avLst>
            <a:gd name="adj1" fmla="val 4687"/>
            <a:gd name="adj2" fmla="val 299029"/>
            <a:gd name="adj3" fmla="val 2422041"/>
            <a:gd name="adj4" fmla="val 16081438"/>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11BEE1E-6D8A-4ED8-B257-30E14B0325E1}">
      <dsp:nvSpPr>
        <dsp:cNvPr id="0" name=""/>
        <dsp:cNvSpPr/>
      </dsp:nvSpPr>
      <dsp:spPr>
        <a:xfrm>
          <a:off x="1704112" y="474988"/>
          <a:ext cx="1028812" cy="1028812"/>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8909653-3790-407A-8BA4-431E06EE472D}">
      <dsp:nvSpPr>
        <dsp:cNvPr id="0" name=""/>
        <dsp:cNvSpPr/>
      </dsp:nvSpPr>
      <dsp:spPr>
        <a:xfrm>
          <a:off x="2114883" y="-74714"/>
          <a:ext cx="1109266" cy="1109266"/>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36023E-F231-43D2-8934-16DF5DB87891}">
      <dsp:nvSpPr>
        <dsp:cNvPr id="0" name=""/>
        <dsp:cNvSpPr/>
      </dsp:nvSpPr>
      <dsp:spPr>
        <a:xfrm>
          <a:off x="2490231" y="905113"/>
          <a:ext cx="1106249" cy="1106249"/>
        </a:xfrm>
        <a:prstGeom prst="gear9">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endParaRPr lang="en-US" sz="2100" kern="1200" dirty="0"/>
        </a:p>
      </dsp:txBody>
      <dsp:txXfrm>
        <a:off x="2712636" y="1164247"/>
        <a:ext cx="661439" cy="568634"/>
      </dsp:txXfrm>
    </dsp:sp>
    <dsp:sp modelId="{22EB58FE-32AB-42D2-A05B-8CAF558C3F68}">
      <dsp:nvSpPr>
        <dsp:cNvPr id="0" name=""/>
        <dsp:cNvSpPr/>
      </dsp:nvSpPr>
      <dsp:spPr>
        <a:xfrm>
          <a:off x="1846595" y="643636"/>
          <a:ext cx="804545" cy="804545"/>
        </a:xfrm>
        <a:prstGeom prst="gear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endParaRPr lang="en-US" sz="1200" kern="1200" dirty="0"/>
        </a:p>
      </dsp:txBody>
      <dsp:txXfrm>
        <a:off x="2049142" y="847407"/>
        <a:ext cx="399451" cy="397003"/>
      </dsp:txXfrm>
    </dsp:sp>
    <dsp:sp modelId="{FBF008DD-B0AA-4FC8-A377-42876A465650}">
      <dsp:nvSpPr>
        <dsp:cNvPr id="0" name=""/>
        <dsp:cNvSpPr/>
      </dsp:nvSpPr>
      <dsp:spPr>
        <a:xfrm rot="20700000">
          <a:off x="2297223" y="88582"/>
          <a:ext cx="788290" cy="788290"/>
        </a:xfrm>
        <a:prstGeom prst="gear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endParaRPr lang="en-US" sz="1400" kern="1200"/>
        </a:p>
      </dsp:txBody>
      <dsp:txXfrm rot="-20700000">
        <a:off x="2470118" y="261477"/>
        <a:ext cx="442499" cy="442499"/>
      </dsp:txXfrm>
    </dsp:sp>
    <dsp:sp modelId="{76D82144-2B5B-4F1D-ACD5-B761E6BA1B97}">
      <dsp:nvSpPr>
        <dsp:cNvPr id="0" name=""/>
        <dsp:cNvSpPr/>
      </dsp:nvSpPr>
      <dsp:spPr>
        <a:xfrm>
          <a:off x="2383233" y="750260"/>
          <a:ext cx="1415999" cy="1415999"/>
        </a:xfrm>
        <a:prstGeom prst="circularArrow">
          <a:avLst>
            <a:gd name="adj1" fmla="val 4687"/>
            <a:gd name="adj2" fmla="val 299029"/>
            <a:gd name="adj3" fmla="val 2422041"/>
            <a:gd name="adj4" fmla="val 16081438"/>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11BEE1E-6D8A-4ED8-B257-30E14B0325E1}">
      <dsp:nvSpPr>
        <dsp:cNvPr id="0" name=""/>
        <dsp:cNvSpPr/>
      </dsp:nvSpPr>
      <dsp:spPr>
        <a:xfrm>
          <a:off x="1704112" y="474988"/>
          <a:ext cx="1028812" cy="1028812"/>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8909653-3790-407A-8BA4-431E06EE472D}">
      <dsp:nvSpPr>
        <dsp:cNvPr id="0" name=""/>
        <dsp:cNvSpPr/>
      </dsp:nvSpPr>
      <dsp:spPr>
        <a:xfrm>
          <a:off x="2114883" y="-74714"/>
          <a:ext cx="1109266" cy="1109266"/>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1A4D43-11B0-49E5-BDE0-D6201FBCB379}">
      <dsp:nvSpPr>
        <dsp:cNvPr id="0" name=""/>
        <dsp:cNvSpPr/>
      </dsp:nvSpPr>
      <dsp:spPr>
        <a:xfrm>
          <a:off x="617219" y="0"/>
          <a:ext cx="6995160" cy="4525963"/>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3DCA240-F689-4D7C-A89E-1078E04A1671}">
      <dsp:nvSpPr>
        <dsp:cNvPr id="0" name=""/>
        <dsp:cNvSpPr/>
      </dsp:nvSpPr>
      <dsp:spPr>
        <a:xfrm>
          <a:off x="5254" y="1357788"/>
          <a:ext cx="2640711" cy="181038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lvl="0" algn="ctr" defTabSz="1822450">
            <a:lnSpc>
              <a:spcPct val="90000"/>
            </a:lnSpc>
            <a:spcBef>
              <a:spcPct val="0"/>
            </a:spcBef>
            <a:spcAft>
              <a:spcPct val="35000"/>
            </a:spcAft>
          </a:pPr>
          <a:r>
            <a:rPr lang="en-US" sz="4100" kern="1200" dirty="0" smtClean="0"/>
            <a:t>Teach &amp; Connect</a:t>
          </a:r>
          <a:endParaRPr lang="en-US" sz="4100" kern="1200" dirty="0"/>
        </a:p>
      </dsp:txBody>
      <dsp:txXfrm>
        <a:off x="93630" y="1446164"/>
        <a:ext cx="2463959" cy="1633633"/>
      </dsp:txXfrm>
    </dsp:sp>
    <dsp:sp modelId="{F22981BF-D382-4DE9-A837-98D1E76B6BB0}">
      <dsp:nvSpPr>
        <dsp:cNvPr id="0" name=""/>
        <dsp:cNvSpPr/>
      </dsp:nvSpPr>
      <dsp:spPr>
        <a:xfrm>
          <a:off x="2794444" y="1357788"/>
          <a:ext cx="2640711" cy="181038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lvl="0" algn="ctr" defTabSz="1822450">
            <a:lnSpc>
              <a:spcPct val="90000"/>
            </a:lnSpc>
            <a:spcBef>
              <a:spcPct val="0"/>
            </a:spcBef>
            <a:spcAft>
              <a:spcPct val="35000"/>
            </a:spcAft>
          </a:pPr>
          <a:r>
            <a:rPr lang="en-US" sz="4100" kern="1200" dirty="0" smtClean="0"/>
            <a:t>Question &amp; Analyze</a:t>
          </a:r>
          <a:endParaRPr lang="en-US" sz="4100" kern="1200" dirty="0"/>
        </a:p>
      </dsp:txBody>
      <dsp:txXfrm>
        <a:off x="2882820" y="1446164"/>
        <a:ext cx="2463959" cy="1633633"/>
      </dsp:txXfrm>
    </dsp:sp>
    <dsp:sp modelId="{68DB2AEF-917D-4314-BE37-61AFCA8FF975}">
      <dsp:nvSpPr>
        <dsp:cNvPr id="0" name=""/>
        <dsp:cNvSpPr/>
      </dsp:nvSpPr>
      <dsp:spPr>
        <a:xfrm>
          <a:off x="5583633" y="1357788"/>
          <a:ext cx="2640711" cy="181038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lvl="0" algn="ctr" defTabSz="1822450">
            <a:lnSpc>
              <a:spcPct val="90000"/>
            </a:lnSpc>
            <a:spcBef>
              <a:spcPct val="0"/>
            </a:spcBef>
            <a:spcAft>
              <a:spcPct val="35000"/>
            </a:spcAft>
          </a:pPr>
          <a:r>
            <a:rPr lang="en-US" sz="4100" kern="1200" dirty="0" smtClean="0"/>
            <a:t>Read &amp; Respond</a:t>
          </a:r>
          <a:endParaRPr lang="en-US" sz="4100" kern="1200" dirty="0"/>
        </a:p>
      </dsp:txBody>
      <dsp:txXfrm>
        <a:off x="5672009" y="1446164"/>
        <a:ext cx="2463959" cy="163363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36023E-F231-43D2-8934-16DF5DB87891}">
      <dsp:nvSpPr>
        <dsp:cNvPr id="0" name=""/>
        <dsp:cNvSpPr/>
      </dsp:nvSpPr>
      <dsp:spPr>
        <a:xfrm>
          <a:off x="2490231" y="905113"/>
          <a:ext cx="1106249" cy="1106249"/>
        </a:xfrm>
        <a:prstGeom prst="gear9">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endParaRPr lang="en-US" sz="2100" kern="1200" dirty="0"/>
        </a:p>
      </dsp:txBody>
      <dsp:txXfrm>
        <a:off x="2712636" y="1164247"/>
        <a:ext cx="661439" cy="568634"/>
      </dsp:txXfrm>
    </dsp:sp>
    <dsp:sp modelId="{22EB58FE-32AB-42D2-A05B-8CAF558C3F68}">
      <dsp:nvSpPr>
        <dsp:cNvPr id="0" name=""/>
        <dsp:cNvSpPr/>
      </dsp:nvSpPr>
      <dsp:spPr>
        <a:xfrm>
          <a:off x="1846595" y="643636"/>
          <a:ext cx="804545" cy="804545"/>
        </a:xfrm>
        <a:prstGeom prst="gear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endParaRPr lang="en-US" sz="1200" kern="1200" dirty="0"/>
        </a:p>
      </dsp:txBody>
      <dsp:txXfrm>
        <a:off x="2049142" y="847407"/>
        <a:ext cx="399451" cy="397003"/>
      </dsp:txXfrm>
    </dsp:sp>
    <dsp:sp modelId="{FBF008DD-B0AA-4FC8-A377-42876A465650}">
      <dsp:nvSpPr>
        <dsp:cNvPr id="0" name=""/>
        <dsp:cNvSpPr/>
      </dsp:nvSpPr>
      <dsp:spPr>
        <a:xfrm rot="20700000">
          <a:off x="2297223" y="88582"/>
          <a:ext cx="788290" cy="788290"/>
        </a:xfrm>
        <a:prstGeom prst="gear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endParaRPr lang="en-US" sz="1400" kern="1200"/>
        </a:p>
      </dsp:txBody>
      <dsp:txXfrm rot="-20700000">
        <a:off x="2470118" y="261477"/>
        <a:ext cx="442499" cy="442499"/>
      </dsp:txXfrm>
    </dsp:sp>
    <dsp:sp modelId="{76D82144-2B5B-4F1D-ACD5-B761E6BA1B97}">
      <dsp:nvSpPr>
        <dsp:cNvPr id="0" name=""/>
        <dsp:cNvSpPr/>
      </dsp:nvSpPr>
      <dsp:spPr>
        <a:xfrm>
          <a:off x="2383233" y="750260"/>
          <a:ext cx="1415999" cy="1415999"/>
        </a:xfrm>
        <a:prstGeom prst="circularArrow">
          <a:avLst>
            <a:gd name="adj1" fmla="val 4687"/>
            <a:gd name="adj2" fmla="val 299029"/>
            <a:gd name="adj3" fmla="val 2422041"/>
            <a:gd name="adj4" fmla="val 16081438"/>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11BEE1E-6D8A-4ED8-B257-30E14B0325E1}">
      <dsp:nvSpPr>
        <dsp:cNvPr id="0" name=""/>
        <dsp:cNvSpPr/>
      </dsp:nvSpPr>
      <dsp:spPr>
        <a:xfrm>
          <a:off x="1704112" y="474988"/>
          <a:ext cx="1028812" cy="1028812"/>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8909653-3790-407A-8BA4-431E06EE472D}">
      <dsp:nvSpPr>
        <dsp:cNvPr id="0" name=""/>
        <dsp:cNvSpPr/>
      </dsp:nvSpPr>
      <dsp:spPr>
        <a:xfrm>
          <a:off x="2114883" y="-74714"/>
          <a:ext cx="1109266" cy="1109266"/>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36023E-F231-43D2-8934-16DF5DB87891}">
      <dsp:nvSpPr>
        <dsp:cNvPr id="0" name=""/>
        <dsp:cNvSpPr/>
      </dsp:nvSpPr>
      <dsp:spPr>
        <a:xfrm>
          <a:off x="2223531" y="905113"/>
          <a:ext cx="1106249" cy="1106249"/>
        </a:xfrm>
        <a:prstGeom prst="gear9">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endParaRPr lang="en-US" sz="2100" kern="1200" dirty="0"/>
        </a:p>
      </dsp:txBody>
      <dsp:txXfrm>
        <a:off x="2445936" y="1164247"/>
        <a:ext cx="661439" cy="568634"/>
      </dsp:txXfrm>
    </dsp:sp>
    <dsp:sp modelId="{22EB58FE-32AB-42D2-A05B-8CAF558C3F68}">
      <dsp:nvSpPr>
        <dsp:cNvPr id="0" name=""/>
        <dsp:cNvSpPr/>
      </dsp:nvSpPr>
      <dsp:spPr>
        <a:xfrm>
          <a:off x="1579895" y="643636"/>
          <a:ext cx="804545" cy="804545"/>
        </a:xfrm>
        <a:prstGeom prst="gear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endParaRPr lang="en-US" sz="1200" kern="1200" dirty="0"/>
        </a:p>
      </dsp:txBody>
      <dsp:txXfrm>
        <a:off x="1782442" y="847407"/>
        <a:ext cx="399451" cy="397003"/>
      </dsp:txXfrm>
    </dsp:sp>
    <dsp:sp modelId="{FBF008DD-B0AA-4FC8-A377-42876A465650}">
      <dsp:nvSpPr>
        <dsp:cNvPr id="0" name=""/>
        <dsp:cNvSpPr/>
      </dsp:nvSpPr>
      <dsp:spPr>
        <a:xfrm rot="20700000">
          <a:off x="2030523" y="88582"/>
          <a:ext cx="788290" cy="788290"/>
        </a:xfrm>
        <a:prstGeom prst="gear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endParaRPr lang="en-US" sz="1400" kern="1200"/>
        </a:p>
      </dsp:txBody>
      <dsp:txXfrm rot="-20700000">
        <a:off x="2203418" y="261477"/>
        <a:ext cx="442499" cy="442499"/>
      </dsp:txXfrm>
    </dsp:sp>
    <dsp:sp modelId="{76D82144-2B5B-4F1D-ACD5-B761E6BA1B97}">
      <dsp:nvSpPr>
        <dsp:cNvPr id="0" name=""/>
        <dsp:cNvSpPr/>
      </dsp:nvSpPr>
      <dsp:spPr>
        <a:xfrm>
          <a:off x="2116533" y="750260"/>
          <a:ext cx="1415999" cy="1415999"/>
        </a:xfrm>
        <a:prstGeom prst="circularArrow">
          <a:avLst>
            <a:gd name="adj1" fmla="val 4687"/>
            <a:gd name="adj2" fmla="val 299029"/>
            <a:gd name="adj3" fmla="val 2422041"/>
            <a:gd name="adj4" fmla="val 16081438"/>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11BEE1E-6D8A-4ED8-B257-30E14B0325E1}">
      <dsp:nvSpPr>
        <dsp:cNvPr id="0" name=""/>
        <dsp:cNvSpPr/>
      </dsp:nvSpPr>
      <dsp:spPr>
        <a:xfrm>
          <a:off x="1437412" y="474988"/>
          <a:ext cx="1028812" cy="1028812"/>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8909653-3790-407A-8BA4-431E06EE472D}">
      <dsp:nvSpPr>
        <dsp:cNvPr id="0" name=""/>
        <dsp:cNvSpPr/>
      </dsp:nvSpPr>
      <dsp:spPr>
        <a:xfrm>
          <a:off x="1848183" y="-74714"/>
          <a:ext cx="1109266" cy="1109266"/>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36023E-F231-43D2-8934-16DF5DB87891}">
      <dsp:nvSpPr>
        <dsp:cNvPr id="0" name=""/>
        <dsp:cNvSpPr/>
      </dsp:nvSpPr>
      <dsp:spPr>
        <a:xfrm>
          <a:off x="3888501" y="2036683"/>
          <a:ext cx="2489279" cy="2489279"/>
        </a:xfrm>
        <a:prstGeom prst="gear9">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690" tIns="59690" rIns="59690" bIns="59690" numCol="1" spcCol="1270" anchor="ctr" anchorCtr="0">
          <a:noAutofit/>
        </a:bodyPr>
        <a:lstStyle/>
        <a:p>
          <a:pPr lvl="0" algn="ctr" defTabSz="2089150">
            <a:lnSpc>
              <a:spcPct val="90000"/>
            </a:lnSpc>
            <a:spcBef>
              <a:spcPct val="0"/>
            </a:spcBef>
            <a:spcAft>
              <a:spcPct val="35000"/>
            </a:spcAft>
          </a:pPr>
          <a:endParaRPr lang="en-US" sz="4700" kern="1200"/>
        </a:p>
      </dsp:txBody>
      <dsp:txXfrm>
        <a:off x="4388957" y="2619785"/>
        <a:ext cx="1488367" cy="1279541"/>
      </dsp:txXfrm>
    </dsp:sp>
    <dsp:sp modelId="{22EB58FE-32AB-42D2-A05B-8CAF558C3F68}">
      <dsp:nvSpPr>
        <dsp:cNvPr id="0" name=""/>
        <dsp:cNvSpPr/>
      </dsp:nvSpPr>
      <dsp:spPr>
        <a:xfrm>
          <a:off x="2440193" y="1448308"/>
          <a:ext cx="1810385" cy="1810385"/>
        </a:xfrm>
        <a:prstGeom prst="gear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endParaRPr lang="en-US" sz="2800" kern="1200"/>
        </a:p>
      </dsp:txBody>
      <dsp:txXfrm>
        <a:off x="2895963" y="1906833"/>
        <a:ext cx="898845" cy="893335"/>
      </dsp:txXfrm>
    </dsp:sp>
    <dsp:sp modelId="{FBF008DD-B0AA-4FC8-A377-42876A465650}">
      <dsp:nvSpPr>
        <dsp:cNvPr id="0" name=""/>
        <dsp:cNvSpPr/>
      </dsp:nvSpPr>
      <dsp:spPr>
        <a:xfrm rot="20700000">
          <a:off x="3454194" y="199327"/>
          <a:ext cx="1773807" cy="1773807"/>
        </a:xfrm>
        <a:prstGeom prst="gear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endParaRPr lang="en-US" sz="3100" kern="1200"/>
        </a:p>
      </dsp:txBody>
      <dsp:txXfrm rot="-20700000">
        <a:off x="3843242" y="588375"/>
        <a:ext cx="995711" cy="995711"/>
      </dsp:txXfrm>
    </dsp:sp>
    <dsp:sp modelId="{76D82144-2B5B-4F1D-ACD5-B761E6BA1B97}">
      <dsp:nvSpPr>
        <dsp:cNvPr id="0" name=""/>
        <dsp:cNvSpPr/>
      </dsp:nvSpPr>
      <dsp:spPr>
        <a:xfrm>
          <a:off x="3700746" y="1658974"/>
          <a:ext cx="3186277" cy="3186277"/>
        </a:xfrm>
        <a:prstGeom prst="circularArrow">
          <a:avLst>
            <a:gd name="adj1" fmla="val 4687"/>
            <a:gd name="adj2" fmla="val 299029"/>
            <a:gd name="adj3" fmla="val 2523572"/>
            <a:gd name="adj4" fmla="val 15845412"/>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11BEE1E-6D8A-4ED8-B257-30E14B0325E1}">
      <dsp:nvSpPr>
        <dsp:cNvPr id="0" name=""/>
        <dsp:cNvSpPr/>
      </dsp:nvSpPr>
      <dsp:spPr>
        <a:xfrm>
          <a:off x="2119577" y="1046315"/>
          <a:ext cx="2315030" cy="2315030"/>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8909653-3790-407A-8BA4-431E06EE472D}">
      <dsp:nvSpPr>
        <dsp:cNvPr id="0" name=""/>
        <dsp:cNvSpPr/>
      </dsp:nvSpPr>
      <dsp:spPr>
        <a:xfrm>
          <a:off x="3043894" y="-190626"/>
          <a:ext cx="2496068" cy="2496068"/>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856A5C5-E3EB-4D97-96BF-DBCA35EF6BC3}" type="datetimeFigureOut">
              <a:rPr lang="en-US" smtClean="0"/>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E82C97-BBCE-4EB8-806A-97616BC76F95}" type="slidenum">
              <a:rPr lang="en-US" smtClean="0"/>
              <a:t>‹#›</a:t>
            </a:fld>
            <a:endParaRPr lang="en-US"/>
          </a:p>
        </p:txBody>
      </p:sp>
    </p:spTree>
    <p:extLst>
      <p:ext uri="{BB962C8B-B14F-4D97-AF65-F5344CB8AC3E}">
        <p14:creationId xmlns:p14="http://schemas.microsoft.com/office/powerpoint/2010/main" val="474006804"/>
      </p:ext>
    </p:extLst>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56A5C5-E3EB-4D97-96BF-DBCA35EF6BC3}" type="datetimeFigureOut">
              <a:rPr lang="en-US" smtClean="0"/>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E82C97-BBCE-4EB8-806A-97616BC76F95}" type="slidenum">
              <a:rPr lang="en-US" smtClean="0"/>
              <a:t>‹#›</a:t>
            </a:fld>
            <a:endParaRPr lang="en-US"/>
          </a:p>
        </p:txBody>
      </p:sp>
    </p:spTree>
    <p:extLst>
      <p:ext uri="{BB962C8B-B14F-4D97-AF65-F5344CB8AC3E}">
        <p14:creationId xmlns:p14="http://schemas.microsoft.com/office/powerpoint/2010/main" val="914563389"/>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56A5C5-E3EB-4D97-96BF-DBCA35EF6BC3}" type="datetimeFigureOut">
              <a:rPr lang="en-US" smtClean="0"/>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E82C97-BBCE-4EB8-806A-97616BC76F95}" type="slidenum">
              <a:rPr lang="en-US" smtClean="0"/>
              <a:t>‹#›</a:t>
            </a:fld>
            <a:endParaRPr lang="en-US"/>
          </a:p>
        </p:txBody>
      </p:sp>
    </p:spTree>
    <p:extLst>
      <p:ext uri="{BB962C8B-B14F-4D97-AF65-F5344CB8AC3E}">
        <p14:creationId xmlns:p14="http://schemas.microsoft.com/office/powerpoint/2010/main" val="2346938369"/>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56A5C5-E3EB-4D97-96BF-DBCA35EF6BC3}" type="datetimeFigureOut">
              <a:rPr lang="en-US" smtClean="0"/>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E82C97-BBCE-4EB8-806A-97616BC76F95}" type="slidenum">
              <a:rPr lang="en-US" smtClean="0"/>
              <a:t>‹#›</a:t>
            </a:fld>
            <a:endParaRPr lang="en-US"/>
          </a:p>
        </p:txBody>
      </p:sp>
    </p:spTree>
    <p:extLst>
      <p:ext uri="{BB962C8B-B14F-4D97-AF65-F5344CB8AC3E}">
        <p14:creationId xmlns:p14="http://schemas.microsoft.com/office/powerpoint/2010/main" val="2259026991"/>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56A5C5-E3EB-4D97-96BF-DBCA35EF6BC3}" type="datetimeFigureOut">
              <a:rPr lang="en-US" smtClean="0"/>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E82C97-BBCE-4EB8-806A-97616BC76F95}" type="slidenum">
              <a:rPr lang="en-US" smtClean="0"/>
              <a:t>‹#›</a:t>
            </a:fld>
            <a:endParaRPr lang="en-US"/>
          </a:p>
        </p:txBody>
      </p:sp>
    </p:spTree>
    <p:extLst>
      <p:ext uri="{BB962C8B-B14F-4D97-AF65-F5344CB8AC3E}">
        <p14:creationId xmlns:p14="http://schemas.microsoft.com/office/powerpoint/2010/main" val="3193791584"/>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856A5C5-E3EB-4D97-96BF-DBCA35EF6BC3}" type="datetimeFigureOut">
              <a:rPr lang="en-US" smtClean="0"/>
              <a:t>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E82C97-BBCE-4EB8-806A-97616BC76F95}" type="slidenum">
              <a:rPr lang="en-US" smtClean="0"/>
              <a:t>‹#›</a:t>
            </a:fld>
            <a:endParaRPr lang="en-US"/>
          </a:p>
        </p:txBody>
      </p:sp>
    </p:spTree>
    <p:extLst>
      <p:ext uri="{BB962C8B-B14F-4D97-AF65-F5344CB8AC3E}">
        <p14:creationId xmlns:p14="http://schemas.microsoft.com/office/powerpoint/2010/main" val="1847132720"/>
      </p:ext>
    </p:extLst>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856A5C5-E3EB-4D97-96BF-DBCA35EF6BC3}" type="datetimeFigureOut">
              <a:rPr lang="en-US" smtClean="0"/>
              <a:t>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E82C97-BBCE-4EB8-806A-97616BC76F95}" type="slidenum">
              <a:rPr lang="en-US" smtClean="0"/>
              <a:t>‹#›</a:t>
            </a:fld>
            <a:endParaRPr lang="en-US"/>
          </a:p>
        </p:txBody>
      </p:sp>
    </p:spTree>
    <p:extLst>
      <p:ext uri="{BB962C8B-B14F-4D97-AF65-F5344CB8AC3E}">
        <p14:creationId xmlns:p14="http://schemas.microsoft.com/office/powerpoint/2010/main" val="389170246"/>
      </p:ext>
    </p:extLst>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856A5C5-E3EB-4D97-96BF-DBCA35EF6BC3}" type="datetimeFigureOut">
              <a:rPr lang="en-US" smtClean="0"/>
              <a:t>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E82C97-BBCE-4EB8-806A-97616BC76F95}" type="slidenum">
              <a:rPr lang="en-US" smtClean="0"/>
              <a:t>‹#›</a:t>
            </a:fld>
            <a:endParaRPr lang="en-US"/>
          </a:p>
        </p:txBody>
      </p:sp>
    </p:spTree>
    <p:extLst>
      <p:ext uri="{BB962C8B-B14F-4D97-AF65-F5344CB8AC3E}">
        <p14:creationId xmlns:p14="http://schemas.microsoft.com/office/powerpoint/2010/main" val="3726618445"/>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56A5C5-E3EB-4D97-96BF-DBCA35EF6BC3}" type="datetimeFigureOut">
              <a:rPr lang="en-US" smtClean="0"/>
              <a:t>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E82C97-BBCE-4EB8-806A-97616BC76F95}" type="slidenum">
              <a:rPr lang="en-US" smtClean="0"/>
              <a:t>‹#›</a:t>
            </a:fld>
            <a:endParaRPr lang="en-US"/>
          </a:p>
        </p:txBody>
      </p:sp>
    </p:spTree>
    <p:extLst>
      <p:ext uri="{BB962C8B-B14F-4D97-AF65-F5344CB8AC3E}">
        <p14:creationId xmlns:p14="http://schemas.microsoft.com/office/powerpoint/2010/main" val="2997263262"/>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56A5C5-E3EB-4D97-96BF-DBCA35EF6BC3}" type="datetimeFigureOut">
              <a:rPr lang="en-US" smtClean="0"/>
              <a:t>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E82C97-BBCE-4EB8-806A-97616BC76F95}" type="slidenum">
              <a:rPr lang="en-US" smtClean="0"/>
              <a:t>‹#›</a:t>
            </a:fld>
            <a:endParaRPr lang="en-US"/>
          </a:p>
        </p:txBody>
      </p:sp>
    </p:spTree>
    <p:extLst>
      <p:ext uri="{BB962C8B-B14F-4D97-AF65-F5344CB8AC3E}">
        <p14:creationId xmlns:p14="http://schemas.microsoft.com/office/powerpoint/2010/main" val="3697242233"/>
      </p:ext>
    </p:extLst>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56A5C5-E3EB-4D97-96BF-DBCA35EF6BC3}" type="datetimeFigureOut">
              <a:rPr lang="en-US" smtClean="0"/>
              <a:t>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E82C97-BBCE-4EB8-806A-97616BC76F95}" type="slidenum">
              <a:rPr lang="en-US" smtClean="0"/>
              <a:t>‹#›</a:t>
            </a:fld>
            <a:endParaRPr lang="en-US"/>
          </a:p>
        </p:txBody>
      </p:sp>
    </p:spTree>
    <p:extLst>
      <p:ext uri="{BB962C8B-B14F-4D97-AF65-F5344CB8AC3E}">
        <p14:creationId xmlns:p14="http://schemas.microsoft.com/office/powerpoint/2010/main" val="1762826040"/>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56A5C5-E3EB-4D97-96BF-DBCA35EF6BC3}" type="datetimeFigureOut">
              <a:rPr lang="en-US" smtClean="0"/>
              <a:t>1/5/2021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E82C97-BBCE-4EB8-806A-97616BC76F95}" type="slidenum">
              <a:rPr lang="en-US" smtClean="0"/>
              <a:t>‹#›</a:t>
            </a:fld>
            <a:endParaRPr lang="en-US"/>
          </a:p>
        </p:txBody>
      </p:sp>
    </p:spTree>
    <p:extLst>
      <p:ext uri="{BB962C8B-B14F-4D97-AF65-F5344CB8AC3E}">
        <p14:creationId xmlns:p14="http://schemas.microsoft.com/office/powerpoint/2010/main" val="37063289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ip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b="1" dirty="0" smtClean="0">
                <a:effectLst>
                  <a:outerShdw blurRad="38100" dist="38100" dir="2700000" algn="tl">
                    <a:srgbClr val="000000">
                      <a:alpha val="43137"/>
                    </a:srgbClr>
                  </a:outerShdw>
                </a:effectLst>
              </a:rPr>
              <a:t>Theory</a:t>
            </a:r>
            <a:endParaRPr lang="en-US" sz="5400" b="1"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normAutofit/>
          </a:bodyPr>
          <a:lstStyle/>
          <a:p>
            <a:r>
              <a:rPr lang="en-US" sz="4000" b="1" dirty="0" smtClean="0">
                <a:solidFill>
                  <a:schemeClr val="tx2"/>
                </a:solidFill>
                <a:effectLst>
                  <a:outerShdw blurRad="38100" dist="38100" dir="2700000" algn="tl">
                    <a:srgbClr val="000000">
                      <a:alpha val="43137"/>
                    </a:srgbClr>
                  </a:outerShdw>
                </a:effectLst>
              </a:rPr>
              <a:t>AP Language &amp; Composition </a:t>
            </a:r>
          </a:p>
          <a:p>
            <a:r>
              <a:rPr lang="en-US" sz="4000" b="1" dirty="0">
                <a:solidFill>
                  <a:schemeClr val="tx2"/>
                </a:solidFill>
                <a:effectLst>
                  <a:outerShdw blurRad="38100" dist="38100" dir="2700000" algn="tl">
                    <a:srgbClr val="000000">
                      <a:alpha val="43137"/>
                    </a:srgbClr>
                  </a:outerShdw>
                </a:effectLst>
              </a:rPr>
              <a:t>w</a:t>
            </a:r>
            <a:r>
              <a:rPr lang="en-US" sz="4000" b="1" dirty="0" smtClean="0">
                <a:solidFill>
                  <a:schemeClr val="tx2"/>
                </a:solidFill>
                <a:effectLst>
                  <a:outerShdw blurRad="38100" dist="38100" dir="2700000" algn="tl">
                    <a:srgbClr val="000000">
                      <a:alpha val="43137"/>
                    </a:srgbClr>
                  </a:outerShdw>
                </a:effectLst>
              </a:rPr>
              <a:t>ith Mr. Boesch</a:t>
            </a:r>
            <a:endParaRPr lang="en-US" sz="4000" b="1" dirty="0">
              <a:solidFill>
                <a:schemeClr val="tx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54890764"/>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To Teach the Class</a:t>
            </a:r>
            <a:endParaRPr lang="en-US" dirty="0"/>
          </a:p>
        </p:txBody>
      </p:sp>
      <p:sp>
        <p:nvSpPr>
          <p:cNvPr id="3" name="Content Placeholder 2"/>
          <p:cNvSpPr>
            <a:spLocks noGrp="1"/>
          </p:cNvSpPr>
          <p:nvPr>
            <p:ph idx="1"/>
          </p:nvPr>
        </p:nvSpPr>
        <p:spPr/>
        <p:txBody>
          <a:bodyPr>
            <a:normAutofit/>
          </a:bodyPr>
          <a:lstStyle/>
          <a:p>
            <a:r>
              <a:rPr lang="en-US" dirty="0" smtClean="0"/>
              <a:t>Incorporate </a:t>
            </a:r>
            <a:r>
              <a:rPr lang="en-US" dirty="0"/>
              <a:t>the hallmarks of your theory in your presentation.</a:t>
            </a:r>
          </a:p>
          <a:p>
            <a:pPr lvl="1"/>
            <a:r>
              <a:rPr lang="en-US" dirty="0"/>
              <a:t>The </a:t>
            </a:r>
            <a:r>
              <a:rPr lang="en-US" dirty="0" smtClean="0"/>
              <a:t>founder (if anyone)</a:t>
            </a:r>
          </a:p>
          <a:p>
            <a:pPr lvl="1"/>
            <a:r>
              <a:rPr lang="en-US" dirty="0" smtClean="0"/>
              <a:t>Context of the era in which the theory was founded</a:t>
            </a:r>
            <a:endParaRPr lang="en-US" dirty="0"/>
          </a:p>
          <a:p>
            <a:pPr lvl="1"/>
            <a:r>
              <a:rPr lang="en-US" dirty="0"/>
              <a:t>Interesting </a:t>
            </a:r>
            <a:r>
              <a:rPr lang="en-US" dirty="0" smtClean="0"/>
              <a:t>facts related to studies</a:t>
            </a:r>
            <a:endParaRPr lang="en-US" dirty="0"/>
          </a:p>
          <a:p>
            <a:pPr lvl="1"/>
            <a:r>
              <a:rPr lang="en-US" b="1" dirty="0">
                <a:solidFill>
                  <a:schemeClr val="tx2"/>
                </a:solidFill>
                <a:effectLst>
                  <a:outerShdw blurRad="38100" dist="38100" dir="2700000" algn="tl">
                    <a:srgbClr val="000000">
                      <a:alpha val="43137"/>
                    </a:srgbClr>
                  </a:outerShdw>
                </a:effectLst>
              </a:rPr>
              <a:t>Theories or laws related to your </a:t>
            </a:r>
            <a:r>
              <a:rPr lang="en-US" b="1" dirty="0" smtClean="0">
                <a:solidFill>
                  <a:schemeClr val="tx2"/>
                </a:solidFill>
                <a:effectLst>
                  <a:outerShdw blurRad="38100" dist="38100" dir="2700000" algn="tl">
                    <a:srgbClr val="000000">
                      <a:alpha val="43137"/>
                    </a:srgbClr>
                  </a:outerShdw>
                </a:effectLst>
              </a:rPr>
              <a:t>theory</a:t>
            </a:r>
          </a:p>
          <a:p>
            <a:pPr lvl="1"/>
            <a:r>
              <a:rPr lang="en-US" dirty="0" smtClean="0"/>
              <a:t>Offer </a:t>
            </a:r>
            <a:r>
              <a:rPr lang="en-US" dirty="0" smtClean="0"/>
              <a:t>handouts* </a:t>
            </a:r>
            <a:r>
              <a:rPr lang="en-US" dirty="0" smtClean="0"/>
              <a:t>or helpful links to read.</a:t>
            </a:r>
          </a:p>
          <a:p>
            <a:pPr marL="457200" lvl="1" indent="0">
              <a:buNone/>
            </a:pPr>
            <a:endParaRPr lang="en-US" dirty="0"/>
          </a:p>
          <a:p>
            <a:endParaRPr lang="en-US" dirty="0"/>
          </a:p>
        </p:txBody>
      </p:sp>
    </p:spTree>
    <p:extLst>
      <p:ext uri="{BB962C8B-B14F-4D97-AF65-F5344CB8AC3E}">
        <p14:creationId xmlns:p14="http://schemas.microsoft.com/office/powerpoint/2010/main" val="1619791402"/>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Considerations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a:bodyPr>
          <a:lstStyle/>
          <a:p>
            <a:r>
              <a:rPr lang="en-US" dirty="0" smtClean="0"/>
              <a:t>Visual rhetoric (paintings, charts, graphs, cartoons, photographs, </a:t>
            </a:r>
            <a:r>
              <a:rPr lang="en-US" dirty="0" smtClean="0"/>
              <a:t>social media posts, </a:t>
            </a:r>
            <a:r>
              <a:rPr lang="en-US" dirty="0" smtClean="0"/>
              <a:t>etc</a:t>
            </a:r>
            <a:r>
              <a:rPr lang="en-US" dirty="0" smtClean="0"/>
              <a:t>.)</a:t>
            </a:r>
          </a:p>
          <a:p>
            <a:r>
              <a:rPr lang="en-US" dirty="0" smtClean="0"/>
              <a:t>Video clips</a:t>
            </a:r>
          </a:p>
          <a:p>
            <a:r>
              <a:rPr lang="en-US" dirty="0" smtClean="0"/>
              <a:t>Handouts*</a:t>
            </a:r>
            <a:endParaRPr lang="en-US" dirty="0" smtClean="0"/>
          </a:p>
          <a:p>
            <a:r>
              <a:rPr lang="en-US" dirty="0" smtClean="0"/>
              <a:t>Articles for discussion</a:t>
            </a:r>
          </a:p>
          <a:p>
            <a:r>
              <a:rPr lang="en-US" dirty="0" smtClean="0"/>
              <a:t>Presentation’s layout</a:t>
            </a:r>
          </a:p>
          <a:p>
            <a:r>
              <a:rPr lang="en-US" dirty="0" smtClean="0"/>
              <a:t>Transitions and order of commentary</a:t>
            </a:r>
          </a:p>
          <a:p>
            <a:r>
              <a:rPr lang="en-US" dirty="0" smtClean="0"/>
              <a:t>Presentation notes</a:t>
            </a:r>
            <a:endParaRPr lang="en-US" dirty="0"/>
          </a:p>
        </p:txBody>
      </p:sp>
    </p:spTree>
    <p:extLst>
      <p:ext uri="{BB962C8B-B14F-4D97-AF65-F5344CB8AC3E}">
        <p14:creationId xmlns:p14="http://schemas.microsoft.com/office/powerpoint/2010/main" val="515156051"/>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dirty="0" smtClean="0"/>
              <a:t>Question &amp; Analyze</a:t>
            </a:r>
            <a:endParaRPr lang="en-US" b="1" dirty="0"/>
          </a:p>
        </p:txBody>
      </p:sp>
      <p:sp>
        <p:nvSpPr>
          <p:cNvPr id="5" name="Subtitle 4"/>
          <p:cNvSpPr>
            <a:spLocks noGrp="1"/>
          </p:cNvSpPr>
          <p:nvPr>
            <p:ph type="subTitle" idx="1"/>
          </p:nvPr>
        </p:nvSpPr>
        <p:spPr/>
        <p:txBody>
          <a:bodyPr>
            <a:normAutofit/>
          </a:bodyPr>
          <a:lstStyle/>
          <a:p>
            <a:r>
              <a:rPr lang="en-US" sz="4000" b="1" dirty="0" smtClean="0">
                <a:solidFill>
                  <a:schemeClr val="tx2"/>
                </a:solidFill>
              </a:rPr>
              <a:t>Part II: Speaking</a:t>
            </a:r>
            <a:endParaRPr lang="en-US" sz="4000" b="1" dirty="0">
              <a:solidFill>
                <a:schemeClr val="tx2"/>
              </a:solidFill>
            </a:endParaRPr>
          </a:p>
        </p:txBody>
      </p:sp>
      <p:graphicFrame>
        <p:nvGraphicFramePr>
          <p:cNvPr id="6" name="Content Placeholder 4"/>
          <p:cNvGraphicFramePr>
            <a:graphicFrameLocks/>
          </p:cNvGraphicFramePr>
          <p:nvPr>
            <p:extLst>
              <p:ext uri="{D42A27DB-BD31-4B8C-83A1-F6EECF244321}">
                <p14:modId xmlns:p14="http://schemas.microsoft.com/office/powerpoint/2010/main" val="1908536088"/>
              </p:ext>
            </p:extLst>
          </p:nvPr>
        </p:nvGraphicFramePr>
        <p:xfrm>
          <a:off x="4343400" y="4419600"/>
          <a:ext cx="5181600" cy="2011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9945748"/>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To Question the Class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28600" y="1295400"/>
            <a:ext cx="8458200" cy="5334000"/>
          </a:xfrm>
        </p:spPr>
        <p:txBody>
          <a:bodyPr>
            <a:normAutofit/>
          </a:bodyPr>
          <a:lstStyle/>
          <a:p>
            <a:r>
              <a:rPr lang="en-US" dirty="0" smtClean="0"/>
              <a:t>Incorporate </a:t>
            </a:r>
            <a:r>
              <a:rPr lang="en-US" b="1" dirty="0" smtClean="0">
                <a:effectLst>
                  <a:outerShdw blurRad="38100" dist="38100" dir="2700000" algn="tl">
                    <a:srgbClr val="000000">
                      <a:alpha val="43137"/>
                    </a:srgbClr>
                  </a:outerShdw>
                </a:effectLst>
              </a:rPr>
              <a:t>ten</a:t>
            </a:r>
            <a:r>
              <a:rPr lang="en-US" dirty="0" smtClean="0"/>
              <a:t> questions for class discussion</a:t>
            </a:r>
            <a:r>
              <a:rPr lang="en-US" dirty="0" smtClean="0"/>
              <a:t>.</a:t>
            </a:r>
          </a:p>
          <a:p>
            <a:endParaRPr lang="en-US" dirty="0" smtClean="0"/>
          </a:p>
          <a:p>
            <a:pPr lvl="1"/>
            <a:r>
              <a:rPr lang="en-US" dirty="0" smtClean="0"/>
              <a:t>Questions should be thought provoking/engaging.</a:t>
            </a:r>
          </a:p>
          <a:p>
            <a:pPr lvl="1"/>
            <a:r>
              <a:rPr lang="en-US" dirty="0" smtClean="0"/>
              <a:t>Avoid yes/no questions.</a:t>
            </a:r>
          </a:p>
          <a:p>
            <a:pPr lvl="1"/>
            <a:r>
              <a:rPr lang="en-US" dirty="0" smtClean="0"/>
              <a:t>Have an answer to your own questions.</a:t>
            </a:r>
          </a:p>
          <a:p>
            <a:pPr lvl="1"/>
            <a:r>
              <a:rPr lang="en-US" dirty="0" smtClean="0"/>
              <a:t>Pay attention to the order of your questions.</a:t>
            </a:r>
          </a:p>
          <a:p>
            <a:pPr lvl="1"/>
            <a:r>
              <a:rPr lang="en-US" dirty="0" smtClean="0"/>
              <a:t>Be patient with students when there is initial silence.</a:t>
            </a:r>
          </a:p>
          <a:p>
            <a:pPr marL="0" indent="0">
              <a:buNone/>
            </a:pPr>
            <a:endParaRPr lang="en-US" dirty="0"/>
          </a:p>
        </p:txBody>
      </p:sp>
    </p:spTree>
    <p:extLst>
      <p:ext uri="{BB962C8B-B14F-4D97-AF65-F5344CB8AC3E}">
        <p14:creationId xmlns:p14="http://schemas.microsoft.com/office/powerpoint/2010/main" val="2026139915"/>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To Question the Class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534400" cy="4800600"/>
          </a:xfrm>
        </p:spPr>
        <p:txBody>
          <a:bodyPr>
            <a:normAutofit/>
          </a:bodyPr>
          <a:lstStyle/>
          <a:p>
            <a:pPr lvl="1">
              <a:buFont typeface="Arial" panose="020B0604020202020204" pitchFamily="34" charset="0"/>
              <a:buChar char="•"/>
            </a:pPr>
            <a:r>
              <a:rPr lang="en-US" dirty="0"/>
              <a:t>Students could be split into smaller groups to discuss the question then a spokesperson could reiterate some important talking points</a:t>
            </a:r>
            <a:r>
              <a:rPr lang="en-US" dirty="0" smtClean="0"/>
              <a:t>.</a:t>
            </a:r>
          </a:p>
          <a:p>
            <a:pPr lvl="1">
              <a:buFont typeface="Arial" panose="020B0604020202020204" pitchFamily="34" charset="0"/>
              <a:buChar char="•"/>
            </a:pPr>
            <a:endParaRPr lang="en-US" dirty="0"/>
          </a:p>
          <a:p>
            <a:pPr lvl="1">
              <a:buFont typeface="Arial" panose="020B0604020202020204" pitchFamily="34" charset="0"/>
              <a:buChar char="•"/>
            </a:pPr>
            <a:r>
              <a:rPr lang="en-US" dirty="0"/>
              <a:t>Students could write/type their answers then share or post it (on the wall or a web page).</a:t>
            </a:r>
          </a:p>
          <a:p>
            <a:endParaRPr lang="en-US" dirty="0"/>
          </a:p>
        </p:txBody>
      </p:sp>
    </p:spTree>
    <p:extLst>
      <p:ext uri="{BB962C8B-B14F-4D97-AF65-F5344CB8AC3E}">
        <p14:creationId xmlns:p14="http://schemas.microsoft.com/office/powerpoint/2010/main" val="2673322292"/>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To Question the Class</a:t>
            </a:r>
            <a:endParaRPr lang="en-US" dirty="0"/>
          </a:p>
        </p:txBody>
      </p:sp>
      <p:sp>
        <p:nvSpPr>
          <p:cNvPr id="3" name="Content Placeholder 2"/>
          <p:cNvSpPr>
            <a:spLocks noGrp="1"/>
          </p:cNvSpPr>
          <p:nvPr>
            <p:ph idx="1"/>
          </p:nvPr>
        </p:nvSpPr>
        <p:spPr/>
        <p:txBody>
          <a:bodyPr/>
          <a:lstStyle/>
          <a:p>
            <a:pPr lvl="1">
              <a:buFont typeface="Arial" panose="020B0604020202020204" pitchFamily="34" charset="0"/>
              <a:buChar char="•"/>
            </a:pPr>
            <a:r>
              <a:rPr lang="en-US" dirty="0"/>
              <a:t>Students could stand and move to certain designated areas that represent an answer to the question</a:t>
            </a:r>
            <a:r>
              <a:rPr lang="en-US" dirty="0" smtClean="0"/>
              <a:t>.</a:t>
            </a:r>
          </a:p>
          <a:p>
            <a:pPr lvl="1">
              <a:buFont typeface="Arial" panose="020B0604020202020204" pitchFamily="34" charset="0"/>
              <a:buChar char="•"/>
            </a:pPr>
            <a:endParaRPr lang="en-US" dirty="0"/>
          </a:p>
          <a:p>
            <a:pPr lvl="1">
              <a:buFont typeface="Arial" panose="020B0604020202020204" pitchFamily="34" charset="0"/>
              <a:buChar char="•"/>
            </a:pPr>
            <a:r>
              <a:rPr lang="en-US" dirty="0"/>
              <a:t>Students could take an online survey, and we could discuss the results as a class.</a:t>
            </a:r>
          </a:p>
          <a:p>
            <a:endParaRPr lang="en-US" dirty="0"/>
          </a:p>
        </p:txBody>
      </p:sp>
    </p:spTree>
    <p:extLst>
      <p:ext uri="{BB962C8B-B14F-4D97-AF65-F5344CB8AC3E}">
        <p14:creationId xmlns:p14="http://schemas.microsoft.com/office/powerpoint/2010/main" val="1778489003"/>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Question Types</a:t>
            </a:r>
            <a:endParaRPr lang="en-US" b="1" dirty="0"/>
          </a:p>
        </p:txBody>
      </p:sp>
      <p:sp>
        <p:nvSpPr>
          <p:cNvPr id="3" name="Content Placeholder 2"/>
          <p:cNvSpPr>
            <a:spLocks noGrp="1"/>
          </p:cNvSpPr>
          <p:nvPr>
            <p:ph idx="1"/>
          </p:nvPr>
        </p:nvSpPr>
        <p:spPr>
          <a:xfrm>
            <a:off x="152400" y="1600200"/>
            <a:ext cx="8915400" cy="5181600"/>
          </a:xfrm>
        </p:spPr>
        <p:txBody>
          <a:bodyPr>
            <a:normAutofit/>
          </a:bodyPr>
          <a:lstStyle/>
          <a:p>
            <a:pPr marL="0" indent="0">
              <a:buNone/>
            </a:pPr>
            <a:r>
              <a:rPr lang="en-US" dirty="0"/>
              <a:t>1.  </a:t>
            </a:r>
            <a:r>
              <a:rPr lang="en-US" b="1" dirty="0" smtClean="0"/>
              <a:t>WORLD </a:t>
            </a:r>
            <a:r>
              <a:rPr lang="en-US" b="1" dirty="0"/>
              <a:t>CONNECTION QUESTION(S)</a:t>
            </a:r>
            <a:r>
              <a:rPr lang="en-US" dirty="0"/>
              <a:t>: Write a question connecting the theory to the real world, history, yourself, certain cultures, literature, other theories, or ideas.</a:t>
            </a:r>
          </a:p>
          <a:p>
            <a:pPr marL="0" indent="0">
              <a:buNone/>
            </a:pPr>
            <a:r>
              <a:rPr lang="en-US" dirty="0"/>
              <a:t>2.  </a:t>
            </a:r>
            <a:r>
              <a:rPr lang="en-US" b="1" dirty="0" smtClean="0"/>
              <a:t>CLOSE-ENDED </a:t>
            </a:r>
            <a:r>
              <a:rPr lang="en-US" b="1" dirty="0"/>
              <a:t>QUESTION:</a:t>
            </a:r>
            <a:r>
              <a:rPr lang="en-US" dirty="0"/>
              <a:t>  Write a question about the theory that will help everyone in the class come to an agreement about the theory itself. This question usually has a "correct" answer.        </a:t>
            </a:r>
          </a:p>
          <a:p>
            <a:pPr marL="0" indent="0">
              <a:buNone/>
            </a:pPr>
            <a:endParaRPr lang="en-US" dirty="0"/>
          </a:p>
        </p:txBody>
      </p:sp>
    </p:spTree>
    <p:extLst>
      <p:ext uri="{BB962C8B-B14F-4D97-AF65-F5344CB8AC3E}">
        <p14:creationId xmlns:p14="http://schemas.microsoft.com/office/powerpoint/2010/main" val="2520239799"/>
      </p:ext>
    </p:extLst>
  </p:cSld>
  <p:clrMapOvr>
    <a:masterClrMapping/>
  </p:clrMapOvr>
  <p:transition spd="slow">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Question Types Continued</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3. </a:t>
            </a:r>
            <a:r>
              <a:rPr lang="en-US" b="1" dirty="0" smtClean="0"/>
              <a:t>OPEN-ENDED QUESTION(S):</a:t>
            </a:r>
            <a:r>
              <a:rPr lang="en-US" dirty="0" smtClean="0"/>
              <a:t>   Write an insightful question about the theory that will require proof and group discussion and "construction of logic" to discover or explore the answer to the question. (There may not be a “right” answer to this type of question.)</a:t>
            </a:r>
          </a:p>
          <a:p>
            <a:pPr marL="0" indent="0">
              <a:buNone/>
            </a:pPr>
            <a:endParaRPr lang="en-US" dirty="0" smtClean="0"/>
          </a:p>
          <a:p>
            <a:pPr marL="0" indent="0">
              <a:buNone/>
            </a:pPr>
            <a:r>
              <a:rPr lang="en-US" dirty="0" smtClean="0"/>
              <a:t>4. </a:t>
            </a:r>
            <a:r>
              <a:rPr lang="en-US" b="1" dirty="0" smtClean="0"/>
              <a:t>UNIVERSAL THEME/ CORE QUESTION(S):</a:t>
            </a:r>
            <a:r>
              <a:rPr lang="en-US" dirty="0" smtClean="0"/>
              <a:t>  Write a question dealing with a </a:t>
            </a:r>
            <a:r>
              <a:rPr lang="en-US" b="1" dirty="0" smtClean="0"/>
              <a:t>theme(s)</a:t>
            </a:r>
            <a:r>
              <a:rPr lang="en-US" dirty="0" smtClean="0"/>
              <a:t> of the theory that will encourage group discussion about the universality of the theory.</a:t>
            </a:r>
          </a:p>
          <a:p>
            <a:pPr marL="0" indent="0">
              <a:buNone/>
            </a:pPr>
            <a:endParaRPr lang="en-US" dirty="0"/>
          </a:p>
        </p:txBody>
      </p:sp>
    </p:spTree>
    <p:extLst>
      <p:ext uri="{BB962C8B-B14F-4D97-AF65-F5344CB8AC3E}">
        <p14:creationId xmlns:p14="http://schemas.microsoft.com/office/powerpoint/2010/main" val="4162469283"/>
      </p:ext>
    </p:extLst>
  </p:cSld>
  <p:clrMapOvr>
    <a:masterClrMapping/>
  </p:clrMapOvr>
  <p:transition spd="slow">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Considerations (again)</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dirty="0" smtClean="0"/>
              <a:t>Visual rhetoric (paintings, charts, graphs, cartoons, photographs, </a:t>
            </a:r>
            <a:r>
              <a:rPr lang="en-US" dirty="0" smtClean="0"/>
              <a:t>social media posts, etc</a:t>
            </a:r>
            <a:r>
              <a:rPr lang="en-US" dirty="0" smtClean="0"/>
              <a:t>.)</a:t>
            </a:r>
          </a:p>
          <a:p>
            <a:r>
              <a:rPr lang="en-US" dirty="0" smtClean="0"/>
              <a:t>Video clips</a:t>
            </a:r>
          </a:p>
          <a:p>
            <a:r>
              <a:rPr lang="en-US" dirty="0" smtClean="0"/>
              <a:t>Handouts*</a:t>
            </a:r>
            <a:endParaRPr lang="en-US" dirty="0" smtClean="0"/>
          </a:p>
          <a:p>
            <a:r>
              <a:rPr lang="en-US" dirty="0" smtClean="0"/>
              <a:t>Articles for discussion</a:t>
            </a:r>
          </a:p>
          <a:p>
            <a:r>
              <a:rPr lang="en-US" dirty="0" smtClean="0"/>
              <a:t>Presentation’s layout</a:t>
            </a:r>
          </a:p>
          <a:p>
            <a:r>
              <a:rPr lang="en-US" dirty="0" smtClean="0"/>
              <a:t>Transitions</a:t>
            </a:r>
            <a:endParaRPr lang="en-US" dirty="0"/>
          </a:p>
        </p:txBody>
      </p:sp>
    </p:spTree>
    <p:extLst>
      <p:ext uri="{BB962C8B-B14F-4D97-AF65-F5344CB8AC3E}">
        <p14:creationId xmlns:p14="http://schemas.microsoft.com/office/powerpoint/2010/main" val="1849711854"/>
      </p:ext>
    </p:extLst>
  </p:cSld>
  <p:clrMapOvr>
    <a:masterClrMapping/>
  </p:clrMapOvr>
  <p:transition spd="slow">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dirty="0" smtClean="0"/>
              <a:t>Read &amp; Respond</a:t>
            </a:r>
            <a:endParaRPr lang="en-US" b="1" dirty="0"/>
          </a:p>
        </p:txBody>
      </p:sp>
      <p:sp>
        <p:nvSpPr>
          <p:cNvPr id="5" name="Subtitle 4"/>
          <p:cNvSpPr>
            <a:spLocks noGrp="1"/>
          </p:cNvSpPr>
          <p:nvPr>
            <p:ph type="subTitle" idx="1"/>
          </p:nvPr>
        </p:nvSpPr>
        <p:spPr/>
        <p:txBody>
          <a:bodyPr>
            <a:normAutofit/>
          </a:bodyPr>
          <a:lstStyle/>
          <a:p>
            <a:r>
              <a:rPr lang="en-US" sz="4000" b="1" dirty="0" smtClean="0">
                <a:solidFill>
                  <a:schemeClr val="tx2"/>
                </a:solidFill>
              </a:rPr>
              <a:t>Part III: Reading &amp; Writing</a:t>
            </a:r>
            <a:endParaRPr lang="en-US" sz="4000" b="1" dirty="0">
              <a:solidFill>
                <a:schemeClr val="tx2"/>
              </a:solidFill>
            </a:endParaRPr>
          </a:p>
        </p:txBody>
      </p:sp>
      <p:graphicFrame>
        <p:nvGraphicFramePr>
          <p:cNvPr id="6" name="Content Placeholder 4"/>
          <p:cNvGraphicFramePr>
            <a:graphicFrameLocks/>
          </p:cNvGraphicFramePr>
          <p:nvPr>
            <p:extLst>
              <p:ext uri="{D42A27DB-BD31-4B8C-83A1-F6EECF244321}">
                <p14:modId xmlns:p14="http://schemas.microsoft.com/office/powerpoint/2010/main" val="563450889"/>
              </p:ext>
            </p:extLst>
          </p:nvPr>
        </p:nvGraphicFramePr>
        <p:xfrm>
          <a:off x="5029200" y="4728633"/>
          <a:ext cx="4648200" cy="2011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24710256"/>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828800"/>
            <a:ext cx="7772400" cy="1362075"/>
          </a:xfrm>
        </p:spPr>
        <p:txBody>
          <a:bodyPr>
            <a:normAutofit fontScale="90000"/>
          </a:bodyPr>
          <a:lstStyle/>
          <a:p>
            <a:r>
              <a:rPr lang="en-US" i="1" dirty="0"/>
              <a:t>"The unexamined life is not worth living</a:t>
            </a:r>
            <a:r>
              <a:rPr lang="en-US" i="1" dirty="0" smtClean="0"/>
              <a:t>.“</a:t>
            </a:r>
            <a:br>
              <a:rPr lang="en-US" i="1" dirty="0" smtClean="0"/>
            </a:br>
            <a:r>
              <a:rPr lang="en-US" dirty="0"/>
              <a:t/>
            </a:r>
            <a:br>
              <a:rPr lang="en-US" dirty="0"/>
            </a:br>
            <a:r>
              <a:rPr lang="en-US" dirty="0"/>
              <a:t>-Socrates </a:t>
            </a:r>
            <a:br>
              <a:rPr lang="en-US" dirty="0"/>
            </a:br>
            <a:endParaRPr lang="en-US" dirty="0"/>
          </a:p>
        </p:txBody>
      </p:sp>
      <p:sp>
        <p:nvSpPr>
          <p:cNvPr id="3" name="Text Placeholder 2"/>
          <p:cNvSpPr>
            <a:spLocks noGrp="1"/>
          </p:cNvSpPr>
          <p:nvPr>
            <p:ph type="body" idx="1"/>
          </p:nvPr>
        </p:nvSpPr>
        <p:spPr>
          <a:xfrm>
            <a:off x="722313" y="2906713"/>
            <a:ext cx="7772400" cy="2579687"/>
          </a:xfrm>
        </p:spPr>
        <p:txBody>
          <a:bodyPr/>
          <a:lstStyle/>
          <a:p>
            <a:r>
              <a:rPr lang="en-US" dirty="0" smtClean="0"/>
              <a:t>  </a:t>
            </a:r>
            <a:endParaRPr lang="en-US" dirty="0"/>
          </a:p>
        </p:txBody>
      </p:sp>
      <p:graphicFrame>
        <p:nvGraphicFramePr>
          <p:cNvPr id="4" name="Content Placeholder 4"/>
          <p:cNvGraphicFramePr>
            <a:graphicFrameLocks/>
          </p:cNvGraphicFramePr>
          <p:nvPr>
            <p:extLst>
              <p:ext uri="{D42A27DB-BD31-4B8C-83A1-F6EECF244321}">
                <p14:modId xmlns:p14="http://schemas.microsoft.com/office/powerpoint/2010/main" val="938961159"/>
              </p:ext>
            </p:extLst>
          </p:nvPr>
        </p:nvGraphicFramePr>
        <p:xfrm>
          <a:off x="3505200" y="3475037"/>
          <a:ext cx="5181600" cy="2011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92892183"/>
      </p:ext>
    </p:extLst>
  </p:cSld>
  <p:clrMapOvr>
    <a:masterClrMapping/>
  </p:clrMapOvr>
  <p:transition spd="slow">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Offer </a:t>
            </a:r>
            <a:r>
              <a:rPr lang="en-US" dirty="0" smtClean="0"/>
              <a:t>a reading </a:t>
            </a:r>
            <a:r>
              <a:rPr lang="en-US" dirty="0" smtClean="0"/>
              <a:t>for </a:t>
            </a:r>
            <a:r>
              <a:rPr lang="en-US" dirty="0" smtClean="0"/>
              <a:t>student review</a:t>
            </a:r>
            <a:endParaRPr lang="en-US" dirty="0"/>
          </a:p>
        </p:txBody>
      </p:sp>
      <p:sp>
        <p:nvSpPr>
          <p:cNvPr id="3" name="Content Placeholder 2"/>
          <p:cNvSpPr>
            <a:spLocks noGrp="1"/>
          </p:cNvSpPr>
          <p:nvPr>
            <p:ph idx="1"/>
          </p:nvPr>
        </p:nvSpPr>
        <p:spPr/>
        <p:txBody>
          <a:bodyPr/>
          <a:lstStyle/>
          <a:p>
            <a:r>
              <a:rPr lang="en-US" dirty="0" smtClean="0"/>
              <a:t>The article should be from a reliable source.</a:t>
            </a:r>
            <a:endParaRPr lang="en-US" dirty="0"/>
          </a:p>
        </p:txBody>
      </p:sp>
    </p:spTree>
    <p:extLst>
      <p:ext uri="{BB962C8B-B14F-4D97-AF65-F5344CB8AC3E}">
        <p14:creationId xmlns:p14="http://schemas.microsoft.com/office/powerpoint/2010/main" val="1681841852"/>
      </p:ext>
    </p:extLst>
  </p:cSld>
  <p:clrMapOvr>
    <a:masterClrMapping/>
  </p:clrMapOvr>
  <p:transition spd="slow">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Reading &amp; Responding</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dirty="0" smtClean="0"/>
              <a:t>Share a </a:t>
            </a:r>
            <a:r>
              <a:rPr lang="en-US" dirty="0"/>
              <a:t>professional link </a:t>
            </a:r>
            <a:r>
              <a:rPr lang="en-US" dirty="0" smtClean="0"/>
              <a:t>of an issue related to your theory along </a:t>
            </a:r>
            <a:r>
              <a:rPr lang="en-US" dirty="0"/>
              <a:t>with a short (50-75 words) abstract about the article</a:t>
            </a:r>
            <a:r>
              <a:rPr lang="en-US" dirty="0" smtClean="0"/>
              <a:t>.</a:t>
            </a:r>
          </a:p>
          <a:p>
            <a:endParaRPr lang="en-US" dirty="0" smtClean="0"/>
          </a:p>
          <a:p>
            <a:r>
              <a:rPr lang="en-US" dirty="0" smtClean="0"/>
              <a:t>Your peers will respond (Evaluate, infer, support, predict, analyze, formulate, compare, contrast) to your article in a constructed response (one robust paragraph).</a:t>
            </a:r>
            <a:endParaRPr lang="en-US" dirty="0" smtClean="0"/>
          </a:p>
          <a:p>
            <a:endParaRPr lang="en-US" dirty="0"/>
          </a:p>
        </p:txBody>
      </p:sp>
    </p:spTree>
    <p:extLst>
      <p:ext uri="{BB962C8B-B14F-4D97-AF65-F5344CB8AC3E}">
        <p14:creationId xmlns:p14="http://schemas.microsoft.com/office/powerpoint/2010/main" val="695045359"/>
      </p:ext>
    </p:extLst>
  </p:cSld>
  <p:clrMapOvr>
    <a:masterClrMapping/>
  </p:clrMapOvr>
  <p:transition spd="slow">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Reading &amp; Responding</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a:bodyPr>
          <a:lstStyle/>
          <a:p>
            <a:r>
              <a:rPr lang="en-US" dirty="0" smtClean="0"/>
              <a:t>Students will respond to three articles (theories) on one document.</a:t>
            </a:r>
          </a:p>
          <a:p>
            <a:pPr lvl="1"/>
            <a:r>
              <a:rPr lang="en-US" dirty="0" smtClean="0"/>
              <a:t>This document will be submitted to Turnitin.com when we are finished with all theories.</a:t>
            </a:r>
          </a:p>
          <a:p>
            <a:r>
              <a:rPr lang="en-US" dirty="0" smtClean="0"/>
              <a:t>You </a:t>
            </a:r>
            <a:r>
              <a:rPr lang="en-US" i="1" dirty="0" smtClean="0"/>
              <a:t>do not </a:t>
            </a:r>
            <a:r>
              <a:rPr lang="en-US" dirty="0" smtClean="0"/>
              <a:t>write </a:t>
            </a:r>
            <a:r>
              <a:rPr lang="en-US" dirty="0" smtClean="0"/>
              <a:t>a reflection of your own theory.</a:t>
            </a:r>
            <a:endParaRPr lang="en-US" dirty="0"/>
          </a:p>
          <a:p>
            <a:r>
              <a:rPr lang="en-US" dirty="0"/>
              <a:t>You can tell students where to focus our reading of your article.</a:t>
            </a:r>
          </a:p>
          <a:p>
            <a:pPr lvl="1"/>
            <a:r>
              <a:rPr lang="en-US" dirty="0"/>
              <a:t>For example, you may ask students to read the first </a:t>
            </a:r>
            <a:r>
              <a:rPr lang="en-US" dirty="0" smtClean="0"/>
              <a:t>five </a:t>
            </a:r>
            <a:r>
              <a:rPr lang="en-US" dirty="0"/>
              <a:t>paragraphs of an article, not the entire article.</a:t>
            </a:r>
          </a:p>
          <a:p>
            <a:endParaRPr lang="en-US" dirty="0"/>
          </a:p>
        </p:txBody>
      </p:sp>
    </p:spTree>
    <p:extLst>
      <p:ext uri="{BB962C8B-B14F-4D97-AF65-F5344CB8AC3E}">
        <p14:creationId xmlns:p14="http://schemas.microsoft.com/office/powerpoint/2010/main" val="2605757226"/>
      </p:ext>
    </p:extLst>
  </p:cSld>
  <p:clrMapOvr>
    <a:masterClrMapping/>
  </p:clrMapOvr>
  <p:transition spd="slow">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991600" cy="1143000"/>
          </a:xfrm>
        </p:spPr>
        <p:txBody>
          <a:bodyPr>
            <a:normAutofit/>
          </a:bodyPr>
          <a:lstStyle/>
          <a:p>
            <a:r>
              <a:rPr lang="en-US" b="1" dirty="0" smtClean="0">
                <a:effectLst>
                  <a:outerShdw blurRad="38100" dist="38100" dir="2700000" algn="tl">
                    <a:srgbClr val="000000">
                      <a:alpha val="43137"/>
                    </a:srgbClr>
                  </a:outerShdw>
                </a:effectLst>
              </a:rPr>
              <a:t>An Example of What you Might Share</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62500" lnSpcReduction="20000"/>
          </a:bodyPr>
          <a:lstStyle/>
          <a:p>
            <a:pPr marL="0" indent="0">
              <a:buNone/>
            </a:pPr>
            <a:r>
              <a:rPr lang="en-US" dirty="0"/>
              <a:t>Offer your reflections on the Fight or Flight response </a:t>
            </a:r>
            <a:r>
              <a:rPr lang="en-US" dirty="0" smtClean="0"/>
              <a:t>on a Google doc.</a:t>
            </a:r>
            <a:r>
              <a:rPr lang="en-US" dirty="0"/>
              <a:t/>
            </a:r>
            <a:br>
              <a:rPr lang="en-US" dirty="0"/>
            </a:br>
            <a:r>
              <a:rPr lang="en-US" dirty="0"/>
              <a:t/>
            </a:r>
            <a:br>
              <a:rPr lang="en-US" dirty="0"/>
            </a:br>
            <a:r>
              <a:rPr lang="en-US" dirty="0"/>
              <a:t>http://www.medicaldaily.com/fight-or-flight-or-freeze-scientists-find-brain-circuit-behind-third-fear-response-279176 </a:t>
            </a:r>
            <a:br>
              <a:rPr lang="en-US" dirty="0"/>
            </a:br>
            <a:r>
              <a:rPr lang="en-US" dirty="0"/>
              <a:t/>
            </a:r>
            <a:br>
              <a:rPr lang="en-US" dirty="0"/>
            </a:br>
            <a:r>
              <a:rPr lang="en-US" dirty="0"/>
              <a:t>The Fight or Flight response has been accepted in the Psychological community for many years. This response causes many different things to happen simultaneously in the body. It is a response to stress. Many people have hypothesized that a third response, freeze, exists. The accompanying article displays the circuit that the brain follows to create the freeze response, which is a very recent discovery. It also talks about the different brain structures involved in the response and what each of them do. There is a brief but interesting explanation about how the obstruction of the amygdala can cause people to lack the Fight, Flight, or Freeze reaction altogether. The article also goes into detail about how certain mental disorders are understood more clearly by understanding how the brain works. This can lead to treatment and curing many mental disorders in the future. It is very cool that this all stemmed from fight or flight.</a:t>
            </a:r>
          </a:p>
        </p:txBody>
      </p:sp>
    </p:spTree>
    <p:extLst>
      <p:ext uri="{BB962C8B-B14F-4D97-AF65-F5344CB8AC3E}">
        <p14:creationId xmlns:p14="http://schemas.microsoft.com/office/powerpoint/2010/main" val="568466888"/>
      </p:ext>
    </p:extLst>
  </p:cSld>
  <p:clrMapOvr>
    <a:masterClrMapping/>
  </p:clrMapOvr>
  <p:transition spd="slow">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MLA Format</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dirty="0"/>
              <a:t>Incorporate a Works Cited </a:t>
            </a:r>
            <a:r>
              <a:rPr lang="en-US" dirty="0" smtClean="0"/>
              <a:t>page &amp; In-text Citations.</a:t>
            </a:r>
          </a:p>
          <a:p>
            <a:pPr lvl="1"/>
            <a:r>
              <a:rPr lang="en-US" dirty="0" smtClean="0"/>
              <a:t>Use Mybib.com or Freecitationmachine.com</a:t>
            </a:r>
          </a:p>
          <a:p>
            <a:pPr lvl="1"/>
            <a:r>
              <a:rPr lang="en-US" dirty="0" smtClean="0"/>
              <a:t>Cite your text and visual rhetoric</a:t>
            </a:r>
            <a:endParaRPr lang="en-US" dirty="0"/>
          </a:p>
          <a:p>
            <a:endParaRPr lang="en-US" dirty="0"/>
          </a:p>
        </p:txBody>
      </p:sp>
    </p:spTree>
    <p:extLst>
      <p:ext uri="{BB962C8B-B14F-4D97-AF65-F5344CB8AC3E}">
        <p14:creationId xmlns:p14="http://schemas.microsoft.com/office/powerpoint/2010/main" val="1675712112"/>
      </p:ext>
    </p:extLst>
  </p:cSld>
  <p:clrMapOvr>
    <a:masterClrMapping/>
  </p:clrMapOvr>
  <p:transition spd="slow">
    <p:wip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Any Questions?</a:t>
            </a:r>
            <a:endParaRPr lang="en-US" b="1" dirty="0">
              <a:effectLst>
                <a:outerShdw blurRad="38100" dist="38100" dir="2700000" algn="tl">
                  <a:srgbClr val="000000">
                    <a:alpha val="43137"/>
                  </a:srgbClr>
                </a:outerShdw>
              </a:effectLst>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065529509"/>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55327135"/>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38400"/>
            <a:ext cx="8229600" cy="1143000"/>
          </a:xfrm>
        </p:spPr>
        <p:txBody>
          <a:bodyPr/>
          <a:lstStyle/>
          <a:p>
            <a:r>
              <a:rPr lang="en-US" b="1" dirty="0" smtClean="0">
                <a:effectLst>
                  <a:outerShdw blurRad="38100" dist="38100" dir="2700000" algn="tl">
                    <a:srgbClr val="000000">
                      <a:alpha val="43137"/>
                    </a:srgbClr>
                  </a:outerShdw>
                </a:effectLst>
              </a:rPr>
              <a:t>Point Value: 50</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5334000"/>
            <a:ext cx="3352800" cy="792163"/>
          </a:xfrm>
        </p:spPr>
        <p:txBody>
          <a:bodyPr/>
          <a:lstStyle/>
          <a:p>
            <a:endParaRPr lang="en-US" dirty="0"/>
          </a:p>
        </p:txBody>
      </p:sp>
      <p:graphicFrame>
        <p:nvGraphicFramePr>
          <p:cNvPr id="4" name="Content Placeholder 4"/>
          <p:cNvGraphicFramePr>
            <a:graphicFrameLocks/>
          </p:cNvGraphicFramePr>
          <p:nvPr>
            <p:extLst>
              <p:ext uri="{D42A27DB-BD31-4B8C-83A1-F6EECF244321}">
                <p14:modId xmlns:p14="http://schemas.microsoft.com/office/powerpoint/2010/main" val="1978717960"/>
              </p:ext>
            </p:extLst>
          </p:nvPr>
        </p:nvGraphicFramePr>
        <p:xfrm>
          <a:off x="4267200" y="3777985"/>
          <a:ext cx="5181600" cy="2011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89670134"/>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371600"/>
            <a:ext cx="8534400" cy="3505200"/>
          </a:xfrm>
        </p:spPr>
        <p:txBody>
          <a:bodyPr>
            <a:normAutofit/>
          </a:bodyPr>
          <a:lstStyle/>
          <a:p>
            <a:r>
              <a:rPr lang="en-US" dirty="0" smtClean="0"/>
              <a:t>When Theories are Presented: </a:t>
            </a:r>
            <a:r>
              <a:rPr lang="en-US" b="1" dirty="0" smtClean="0"/>
              <a:t>Thursdays</a:t>
            </a:r>
            <a:br>
              <a:rPr lang="en-US" b="1" dirty="0" smtClean="0"/>
            </a:br>
            <a:r>
              <a:rPr lang="en-US" b="1" dirty="0"/>
              <a:t/>
            </a:r>
            <a:br>
              <a:rPr lang="en-US" b="1" dirty="0"/>
            </a:br>
            <a:r>
              <a:rPr lang="en-US" b="1" dirty="0" smtClean="0"/>
              <a:t>Check our online </a:t>
            </a:r>
            <a:r>
              <a:rPr lang="en-US" b="1" dirty="0" err="1" smtClean="0"/>
              <a:t>Quia</a:t>
            </a:r>
            <a:r>
              <a:rPr lang="en-US" b="1" dirty="0" smtClean="0"/>
              <a:t> calendar to know when you present</a:t>
            </a:r>
            <a:endParaRPr lang="en-US" b="1" dirty="0"/>
          </a:p>
        </p:txBody>
      </p:sp>
      <p:sp>
        <p:nvSpPr>
          <p:cNvPr id="3" name="Content Placeholder 2"/>
          <p:cNvSpPr>
            <a:spLocks noGrp="1"/>
          </p:cNvSpPr>
          <p:nvPr>
            <p:ph idx="1"/>
          </p:nvPr>
        </p:nvSpPr>
        <p:spPr>
          <a:xfrm>
            <a:off x="457200" y="5257800"/>
            <a:ext cx="6629400" cy="868363"/>
          </a:xfrm>
        </p:spPr>
        <p:txBody>
          <a:bodyPr/>
          <a:lstStyle/>
          <a:p>
            <a:pPr marL="0" indent="0">
              <a:buNone/>
            </a:pPr>
            <a:endParaRPr lang="en-US" dirty="0"/>
          </a:p>
        </p:txBody>
      </p:sp>
    </p:spTree>
    <p:extLst>
      <p:ext uri="{BB962C8B-B14F-4D97-AF65-F5344CB8AC3E}">
        <p14:creationId xmlns:p14="http://schemas.microsoft.com/office/powerpoint/2010/main" val="3701922712"/>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dirty="0" smtClean="0"/>
              <a:t>The Process &amp; Considerations</a:t>
            </a:r>
            <a:endParaRPr lang="en-US" b="1"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2695498856"/>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Parts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8574505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20678757"/>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dirty="0" smtClean="0"/>
              <a:t>Teach &amp; Connect</a:t>
            </a:r>
            <a:endParaRPr lang="en-US" b="1" dirty="0"/>
          </a:p>
        </p:txBody>
      </p:sp>
      <p:sp>
        <p:nvSpPr>
          <p:cNvPr id="5" name="Subtitle 4"/>
          <p:cNvSpPr>
            <a:spLocks noGrp="1"/>
          </p:cNvSpPr>
          <p:nvPr>
            <p:ph type="subTitle" idx="1"/>
          </p:nvPr>
        </p:nvSpPr>
        <p:spPr/>
        <p:txBody>
          <a:bodyPr>
            <a:normAutofit/>
          </a:bodyPr>
          <a:lstStyle/>
          <a:p>
            <a:r>
              <a:rPr lang="en-US" sz="4000" b="1" dirty="0" smtClean="0">
                <a:solidFill>
                  <a:schemeClr val="tx2"/>
                </a:solidFill>
              </a:rPr>
              <a:t>Part I: Listening</a:t>
            </a:r>
            <a:endParaRPr lang="en-US" sz="4000" b="1" dirty="0">
              <a:solidFill>
                <a:schemeClr val="tx2"/>
              </a:solidFill>
            </a:endParaRPr>
          </a:p>
        </p:txBody>
      </p:sp>
    </p:spTree>
    <p:extLst>
      <p:ext uri="{BB962C8B-B14F-4D97-AF65-F5344CB8AC3E}">
        <p14:creationId xmlns:p14="http://schemas.microsoft.com/office/powerpoint/2010/main" val="521387688"/>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To Teach the Class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1600200"/>
            <a:ext cx="8458200" cy="5105400"/>
          </a:xfrm>
        </p:spPr>
        <p:txBody>
          <a:bodyPr>
            <a:normAutofit/>
          </a:bodyPr>
          <a:lstStyle/>
          <a:p>
            <a:r>
              <a:rPr lang="en-US" dirty="0" smtClean="0"/>
              <a:t>Choose a theory that interests you</a:t>
            </a:r>
            <a:r>
              <a:rPr lang="en-US" dirty="0" smtClean="0"/>
              <a:t>.</a:t>
            </a:r>
          </a:p>
          <a:p>
            <a:endParaRPr lang="en-US" dirty="0" smtClean="0"/>
          </a:p>
          <a:p>
            <a:r>
              <a:rPr lang="en-US" dirty="0" smtClean="0"/>
              <a:t>Research/investigate the theory.</a:t>
            </a:r>
          </a:p>
          <a:p>
            <a:pPr lvl="1"/>
            <a:r>
              <a:rPr lang="en-US" dirty="0" smtClean="0"/>
              <a:t>Use reliable sources</a:t>
            </a:r>
          </a:p>
          <a:p>
            <a:pPr lvl="2"/>
            <a:r>
              <a:rPr lang="en-US" dirty="0" smtClean="0"/>
              <a:t>.</a:t>
            </a:r>
            <a:r>
              <a:rPr lang="en-US" dirty="0" err="1" smtClean="0"/>
              <a:t>edu’s</a:t>
            </a:r>
            <a:r>
              <a:rPr lang="en-US" dirty="0" smtClean="0"/>
              <a:t> and online databases are good places to start.</a:t>
            </a:r>
          </a:p>
          <a:p>
            <a:pPr lvl="2"/>
            <a:r>
              <a:rPr lang="en-US" dirty="0" smtClean="0"/>
              <a:t>Avoid blogs or anonymous </a:t>
            </a:r>
            <a:r>
              <a:rPr lang="en-US" dirty="0" smtClean="0"/>
              <a:t>writings</a:t>
            </a:r>
            <a:endParaRPr lang="en-US" dirty="0" smtClean="0"/>
          </a:p>
        </p:txBody>
      </p:sp>
    </p:spTree>
    <p:extLst>
      <p:ext uri="{BB962C8B-B14F-4D97-AF65-F5344CB8AC3E}">
        <p14:creationId xmlns:p14="http://schemas.microsoft.com/office/powerpoint/2010/main" val="2682791142"/>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To Teach the Class</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1600200"/>
            <a:ext cx="8458200" cy="5105400"/>
          </a:xfrm>
        </p:spPr>
        <p:txBody>
          <a:bodyPr>
            <a:normAutofit/>
          </a:bodyPr>
          <a:lstStyle/>
          <a:p>
            <a:r>
              <a:rPr lang="en-US" dirty="0" smtClean="0"/>
              <a:t>Develop </a:t>
            </a:r>
            <a:r>
              <a:rPr lang="en-US" dirty="0" smtClean="0"/>
              <a:t>your objective(s) (Slide #2</a:t>
            </a:r>
            <a:r>
              <a:rPr lang="en-US" dirty="0" smtClean="0"/>
              <a:t>).</a:t>
            </a:r>
          </a:p>
          <a:p>
            <a:endParaRPr lang="en-US" dirty="0" smtClean="0"/>
          </a:p>
          <a:p>
            <a:r>
              <a:rPr lang="en-US" dirty="0" smtClean="0"/>
              <a:t>Develop classroom norms: boundaries and guidelines (Slide #3).</a:t>
            </a:r>
          </a:p>
        </p:txBody>
      </p:sp>
    </p:spTree>
    <p:extLst>
      <p:ext uri="{BB962C8B-B14F-4D97-AF65-F5344CB8AC3E}">
        <p14:creationId xmlns:p14="http://schemas.microsoft.com/office/powerpoint/2010/main" val="4275600303"/>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406</TotalTime>
  <Words>582</Words>
  <Application>Microsoft Office PowerPoint</Application>
  <PresentationFormat>On-screen Show (4:3)</PresentationFormat>
  <Paragraphs>93</Paragraphs>
  <Slides>25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Calibri</vt:lpstr>
      <vt:lpstr>Office Theme</vt:lpstr>
      <vt:lpstr>Theory</vt:lpstr>
      <vt:lpstr>"The unexamined life is not worth living.“  -Socrates  </vt:lpstr>
      <vt:lpstr>Point Value: 50</vt:lpstr>
      <vt:lpstr>When Theories are Presented: Thursdays  Check our online Quia calendar to know when you present</vt:lpstr>
      <vt:lpstr>The Process &amp; Considerations</vt:lpstr>
      <vt:lpstr>Three Parts</vt:lpstr>
      <vt:lpstr>Teach &amp; Connect</vt:lpstr>
      <vt:lpstr>To Teach the Class</vt:lpstr>
      <vt:lpstr>To Teach the Class</vt:lpstr>
      <vt:lpstr>To Teach the Class</vt:lpstr>
      <vt:lpstr>Considerations</vt:lpstr>
      <vt:lpstr>Question &amp; Analyze</vt:lpstr>
      <vt:lpstr>To Question the Class</vt:lpstr>
      <vt:lpstr>To Question the Class</vt:lpstr>
      <vt:lpstr>To Question the Class</vt:lpstr>
      <vt:lpstr>Question Types</vt:lpstr>
      <vt:lpstr>Question Types Continued</vt:lpstr>
      <vt:lpstr>Considerations (again)</vt:lpstr>
      <vt:lpstr>Read &amp; Respond</vt:lpstr>
      <vt:lpstr>Offer a reading for student review</vt:lpstr>
      <vt:lpstr>Reading &amp; Responding</vt:lpstr>
      <vt:lpstr>Reading &amp; Responding</vt:lpstr>
      <vt:lpstr>An Example of What you Might Share</vt:lpstr>
      <vt:lpstr>MLA Format</vt:lpstr>
      <vt:lpstr>Any Questions?</vt:lpstr>
    </vt:vector>
  </TitlesOfParts>
  <Company>Wentzville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Theory</dc:title>
  <dc:creator>David E Johnson</dc:creator>
  <cp:lastModifiedBy>JEREMY MICHAEL-FRANCIS BOESCH</cp:lastModifiedBy>
  <cp:revision>25</cp:revision>
  <dcterms:created xsi:type="dcterms:W3CDTF">2015-01-05T14:48:32Z</dcterms:created>
  <dcterms:modified xsi:type="dcterms:W3CDTF">2021-01-05T12:54:49Z</dcterms:modified>
</cp:coreProperties>
</file>