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F9FBF7-F7CF-44D4-8DDF-47C068F5C8B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889A52-C22A-4417-9A04-97FD279024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 I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Creative Writing Blitz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554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List seven good reasons for stopping a wedding</a:t>
            </a:r>
            <a:r>
              <a:rPr lang="en-US" dirty="0" smtClean="0"/>
              <a:t>. Be sure to use complete sentences.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0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List seven good reasons why your story should </a:t>
            </a:r>
            <a:r>
              <a:rPr lang="en-US" b="1" i="1" dirty="0" smtClean="0"/>
              <a:t>not</a:t>
            </a:r>
            <a:r>
              <a:rPr lang="en-US" dirty="0" smtClean="0"/>
              <a:t> be told</a:t>
            </a:r>
            <a:r>
              <a:rPr lang="en-US" dirty="0"/>
              <a:t>. Be sure to use complete sentences.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54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List the seven worst things you could say to someone who just got dumped</a:t>
            </a:r>
            <a:r>
              <a:rPr lang="en-US" dirty="0"/>
              <a:t>. Be sure to use complete sentences.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9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List seven </a:t>
            </a:r>
            <a:r>
              <a:rPr lang="en-US" b="1" dirty="0" smtClean="0"/>
              <a:t>original</a:t>
            </a:r>
            <a:r>
              <a:rPr lang="en-US" dirty="0" smtClean="0"/>
              <a:t> things you can do with toilet paper</a:t>
            </a:r>
            <a:r>
              <a:rPr lang="en-US" dirty="0"/>
              <a:t>. Be sure to use complete sentences.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2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r>
              <a:rPr lang="en-US" dirty="0" smtClean="0"/>
              <a:t>From left to right, 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nd top to bottom,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escribe the emotions</a:t>
            </a:r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f the girl using tier-2</a:t>
            </a:r>
          </a:p>
          <a:p>
            <a:pPr marL="0" indent="0">
              <a:buNone/>
            </a:pPr>
            <a:r>
              <a:rPr lang="en-US" dirty="0" smtClean="0"/>
              <a:t>vocabulary (avoid </a:t>
            </a:r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dirty="0" smtClean="0"/>
              <a:t>sing bland descriptors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Sixteen adjectives will </a:t>
            </a:r>
          </a:p>
          <a:p>
            <a:pPr marL="0" indent="0">
              <a:buNone/>
            </a:pPr>
            <a:r>
              <a:rPr lang="en-US" dirty="0" smtClean="0"/>
              <a:t>Be s</a:t>
            </a:r>
            <a:r>
              <a:rPr lang="en-US" dirty="0" smtClean="0"/>
              <a:t>ufficient.</a:t>
            </a:r>
            <a:endParaRPr lang="en-US" dirty="0"/>
          </a:p>
        </p:txBody>
      </p:sp>
      <p:pic>
        <p:nvPicPr>
          <p:cNvPr id="3074" name="Picture 2" descr="http://api.ning.com/files/e3DtjG4jRMzN9TkjZE5UFrDICrYWrOtfIRTfzG4tjLqR3VMp0z4k7-xHV6FlWddHQ-HZBfaP89fIctlJ-kZ7SBnfQhJaCaoL/imageforp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71600"/>
            <a:ext cx="49530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25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paragraph, describe the man in the image below.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http://d3k9gxxxyh3lif.cloudfront.net/wp-content/uploads/FotoliaComp_52161434_yKILhfEIP8KiCWAsVrkEA2w9wPbh088p-300x2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155" y="2514600"/>
            <a:ext cx="488372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96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#13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a paragraph, describe the human equivalent of </a:t>
            </a:r>
            <a:r>
              <a:rPr lang="en-US" i="1" dirty="0" smtClean="0"/>
              <a:t>war</a:t>
            </a:r>
            <a:r>
              <a:rPr lang="en-US" dirty="0" smtClean="0"/>
              <a:t> (how would he/she look, act, dress, speak, think).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5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 your document, upload an image of a person wearing black and describe him or her in a paragraph.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89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Find an image and write </a:t>
            </a:r>
            <a:r>
              <a:rPr lang="en-US" dirty="0"/>
              <a:t>the </a:t>
            </a:r>
            <a:r>
              <a:rPr lang="en-US" b="1" dirty="0"/>
              <a:t>opening sentence </a:t>
            </a:r>
            <a:r>
              <a:rPr lang="en-US" dirty="0" smtClean="0"/>
              <a:t>(30 </a:t>
            </a:r>
            <a:r>
              <a:rPr lang="en-US" dirty="0"/>
              <a:t>words or fewer) to a story based on the photo </a:t>
            </a:r>
            <a:r>
              <a:rPr lang="en-US" dirty="0" smtClean="0"/>
              <a:t>that </a:t>
            </a:r>
            <a:r>
              <a:rPr lang="en-US" i="1" dirty="0" smtClean="0"/>
              <a:t>you </a:t>
            </a:r>
            <a:r>
              <a:rPr lang="en-US" dirty="0" smtClean="0"/>
              <a:t>have chosen. Be sure to include your image with your opening sentence.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1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17638"/>
            <a:ext cx="7772400" cy="4572000"/>
          </a:xfrm>
        </p:spPr>
        <p:txBody>
          <a:bodyPr/>
          <a:lstStyle/>
          <a:p>
            <a:r>
              <a:rPr lang="en-US" dirty="0"/>
              <a:t>Write the opening </a:t>
            </a:r>
            <a:r>
              <a:rPr lang="en-US" dirty="0" smtClean="0"/>
              <a:t>paragraph </a:t>
            </a:r>
            <a:r>
              <a:rPr lang="en-US" dirty="0"/>
              <a:t>(just </a:t>
            </a:r>
            <a:r>
              <a:rPr lang="en-US" b="1" i="1" dirty="0" smtClean="0"/>
              <a:t>one </a:t>
            </a:r>
            <a:r>
              <a:rPr lang="en-US" dirty="0" smtClean="0"/>
              <a:t>paragraph) to </a:t>
            </a:r>
            <a:r>
              <a:rPr lang="en-US" dirty="0"/>
              <a:t>a story based on the photo </a:t>
            </a:r>
            <a:r>
              <a:rPr lang="en-US" dirty="0" smtClean="0"/>
              <a:t>below.  You </a:t>
            </a:r>
            <a:r>
              <a:rPr lang="en-US" dirty="0"/>
              <a:t>can be funny, poignant, witty, etc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773362"/>
            <a:ext cx="5981700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93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Open a blank Google document. </a:t>
            </a:r>
          </a:p>
          <a:p>
            <a:endParaRPr lang="en-US" dirty="0"/>
          </a:p>
          <a:p>
            <a:r>
              <a:rPr lang="en-US" dirty="0" smtClean="0"/>
              <a:t>Title your document: Creative Writing Blitz.</a:t>
            </a:r>
          </a:p>
          <a:p>
            <a:endParaRPr lang="en-US" dirty="0"/>
          </a:p>
          <a:p>
            <a:r>
              <a:rPr lang="en-US" dirty="0" smtClean="0"/>
              <a:t>Save you document in your writing (narrative) folder.</a:t>
            </a:r>
          </a:p>
          <a:p>
            <a:endParaRPr lang="en-US" dirty="0"/>
          </a:p>
          <a:p>
            <a:r>
              <a:rPr lang="en-US" dirty="0" smtClean="0"/>
              <a:t>Choose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of the following writing prompts and respond to them in your own creative way. Please number the prompts on your document.</a:t>
            </a:r>
          </a:p>
          <a:p>
            <a:endParaRPr lang="en-US" dirty="0"/>
          </a:p>
          <a:p>
            <a:r>
              <a:rPr lang="en-US" dirty="0" smtClean="0"/>
              <a:t>Submit your document to Turnitin.com.</a:t>
            </a:r>
          </a:p>
        </p:txBody>
      </p:sp>
    </p:spTree>
    <p:extLst>
      <p:ext uri="{BB962C8B-B14F-4D97-AF65-F5344CB8AC3E}">
        <p14:creationId xmlns:p14="http://schemas.microsoft.com/office/powerpoint/2010/main" val="18286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95400"/>
            <a:ext cx="8610600" cy="1219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Write </a:t>
            </a:r>
            <a:r>
              <a:rPr lang="en-US" b="1" dirty="0" smtClean="0">
                <a:solidFill>
                  <a:schemeClr val="tx1"/>
                </a:solidFill>
              </a:rPr>
              <a:t>an introductory paragraph using the quote below as the opening to the story.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33601" y="2690812"/>
            <a:ext cx="3681412" cy="37851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2079" y="411302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7455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Value: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points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prompt you choose is worth five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0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Create a dialogue between characters based on the following prompt: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Parents </a:t>
            </a:r>
            <a:r>
              <a:rPr lang="en-US" dirty="0"/>
              <a:t>look on in horror as a magician’s trick goes </a:t>
            </a:r>
            <a:r>
              <a:rPr lang="en-US" dirty="0" smtClean="0"/>
              <a:t>	horribly </a:t>
            </a:r>
            <a:r>
              <a:rPr lang="en-US" dirty="0"/>
              <a:t>awry during a child’s birthday party.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5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30 </a:t>
            </a:r>
            <a:r>
              <a:rPr lang="en-US" dirty="0"/>
              <a:t>words or fewer, write an opening sentence—just one—to a story, incorporating the following words: </a:t>
            </a:r>
            <a:r>
              <a:rPr lang="en-US" i="1" dirty="0"/>
              <a:t>lucky</a:t>
            </a:r>
            <a:r>
              <a:rPr lang="en-US" dirty="0"/>
              <a:t>, </a:t>
            </a:r>
            <a:r>
              <a:rPr lang="en-US" i="1" dirty="0"/>
              <a:t>charm</a:t>
            </a:r>
            <a:r>
              <a:rPr lang="en-US" dirty="0"/>
              <a:t>, and </a:t>
            </a:r>
            <a:r>
              <a:rPr lang="en-US" i="1" dirty="0"/>
              <a:t>sword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857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Write a concluding paragraph to the following  prompt:</a:t>
            </a:r>
          </a:p>
          <a:p>
            <a:pPr marL="594360" lvl="2" indent="0">
              <a:buNone/>
            </a:pPr>
            <a:r>
              <a:rPr lang="en-US" sz="2400" dirty="0" smtClean="0"/>
              <a:t>You and he agreed on a meeting place in the event of a disaster. You are about to enter the place.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Write the opening sentence </a:t>
            </a:r>
            <a:r>
              <a:rPr lang="en-US" dirty="0" smtClean="0"/>
              <a:t>(30 </a:t>
            </a:r>
            <a:r>
              <a:rPr lang="en-US" dirty="0"/>
              <a:t>words or fewer) to a story based on the photo prompt below.</a:t>
            </a:r>
          </a:p>
          <a:p>
            <a:endParaRPr lang="en-US" dirty="0"/>
          </a:p>
        </p:txBody>
      </p:sp>
      <p:pic>
        <p:nvPicPr>
          <p:cNvPr id="1026" name="Picture 2" descr="http://www.writersdigest.com/wp-content/uploads/FotoliaComp_59613416_Peo0LyXdYbzNiL8dElyuY6XHRexxBq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38400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24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#5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Turn a story you have read or seen into a poem. Be sure to share with your teacher the inspiration for your poem (the book’s title or the movie’s title).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7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 #6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Tell this story</a:t>
            </a:r>
            <a:r>
              <a:rPr lang="en-US" dirty="0" smtClean="0"/>
              <a:t>. One paragraph should do it.</a:t>
            </a:r>
            <a:endParaRPr lang="en-US" dirty="0"/>
          </a:p>
        </p:txBody>
      </p:sp>
      <p:pic>
        <p:nvPicPr>
          <p:cNvPr id="2050" name="Picture 2" descr="http://media-cache-ec0.pinimg.com/736x/cb/0f/1e/cb0f1e031684dfbf15a6e2e8d477c8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5867400" cy="440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00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591</TotalTime>
  <Words>477</Words>
  <Application>Microsoft Office PowerPoint</Application>
  <PresentationFormat>On-screen Show (4:3)</PresentationFormat>
  <Paragraphs>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Franklin Gothic Book</vt:lpstr>
      <vt:lpstr>Perpetua</vt:lpstr>
      <vt:lpstr>Wingdings 2</vt:lpstr>
      <vt:lpstr>Equity</vt:lpstr>
      <vt:lpstr>Creative Writing Blitz</vt:lpstr>
      <vt:lpstr>Directions</vt:lpstr>
      <vt:lpstr>Point Value: 30 points</vt:lpstr>
      <vt:lpstr>    Prompt #1</vt:lpstr>
      <vt:lpstr>Prompt #2</vt:lpstr>
      <vt:lpstr>Prompt #3</vt:lpstr>
      <vt:lpstr>Prompt #4</vt:lpstr>
      <vt:lpstr>Prompt #5</vt:lpstr>
      <vt:lpstr>Prompt #6</vt:lpstr>
      <vt:lpstr>Prompt #7</vt:lpstr>
      <vt:lpstr>Prompt #8</vt:lpstr>
      <vt:lpstr>Prompt #9</vt:lpstr>
      <vt:lpstr>Prompt #10</vt:lpstr>
      <vt:lpstr>Prompt #11</vt:lpstr>
      <vt:lpstr>Prompt #12</vt:lpstr>
      <vt:lpstr>Prompt #13</vt:lpstr>
      <vt:lpstr>Prompt #14</vt:lpstr>
      <vt:lpstr>Prompt #15</vt:lpstr>
      <vt:lpstr>Prompt #16</vt:lpstr>
      <vt:lpstr>Write an introductory paragraph using the quote below as the opening to the story. </vt:lpstr>
    </vt:vector>
  </TitlesOfParts>
  <Company>Wentzville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 Openers</dc:title>
  <dc:creator>David E Johnson</dc:creator>
  <cp:lastModifiedBy>localuser</cp:lastModifiedBy>
  <cp:revision>24</cp:revision>
  <dcterms:created xsi:type="dcterms:W3CDTF">2016-05-11T12:39:33Z</dcterms:created>
  <dcterms:modified xsi:type="dcterms:W3CDTF">2018-09-04T16:52:10Z</dcterms:modified>
</cp:coreProperties>
</file>