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91419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5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3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FA1846-DA80-1C48-A609-854EA85C59AD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09242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5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7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1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7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DF5E60-9974-AC48-9591-99C2BB44B7CF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983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C79C5D-2A6F-F04D-97DA-BEF2467B64E4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800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720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Activity for SOCI 2160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Answer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382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 possible hypothesis that this psychologist might use in her study.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Babies that are overstimulated by their mothers are more likely to withdraw from their mothers and lack attachment.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4149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independent variable in the hypothesis?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Overstimulation of the baby.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480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dependent variable?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Babies’ </a:t>
            </a:r>
            <a:r>
              <a:rPr lang="en-US" sz="3600" dirty="0" smtClean="0"/>
              <a:t>attachment behavior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48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an effective way to collect the data to test the hypothesis?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Possible answers:  Naturalistic observation, case study,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72725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ethical concerns might you need to consider?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1) Do no harm.</a:t>
            </a:r>
          </a:p>
          <a:p>
            <a:r>
              <a:rPr lang="en-US" sz="3600" dirty="0" smtClean="0"/>
              <a:t>2) Confidentiality/Privacy</a:t>
            </a:r>
          </a:p>
          <a:p>
            <a:r>
              <a:rPr lang="en-US" sz="3600" dirty="0" smtClean="0"/>
              <a:t>3) Informed Consent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23670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1301</TotalTime>
  <Words>108</Words>
  <Application>Microsoft Office PowerPoint</Application>
  <PresentationFormat>Custom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Crop</vt:lpstr>
      <vt:lpstr>Research Activity for SOCI 2160</vt:lpstr>
      <vt:lpstr>State a possible hypothesis that this psychologist might use in her study.</vt:lpstr>
      <vt:lpstr>What is the independent variable in the hypothesis?</vt:lpstr>
      <vt:lpstr>What is the dependent variable?</vt:lpstr>
      <vt:lpstr>What would an effective way to collect the data to test the hypothesis?</vt:lpstr>
      <vt:lpstr>What ethical concerns might you need to consider?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Burbach-Sohail, Mary (maburbachsohail)</dc:creator>
  <cp:lastModifiedBy>Cory</cp:lastModifiedBy>
  <cp:revision>6</cp:revision>
  <dcterms:created xsi:type="dcterms:W3CDTF">2017-07-13T17:06:28Z</dcterms:created>
  <dcterms:modified xsi:type="dcterms:W3CDTF">2017-07-14T18:39:18Z</dcterms:modified>
</cp:coreProperties>
</file>