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6182" autoAdjust="0"/>
  </p:normalViewPr>
  <p:slideViewPr>
    <p:cSldViewPr showGuides="1">
      <p:cViewPr varScale="1">
        <p:scale>
          <a:sx n="61" d="100"/>
          <a:sy n="61" d="100"/>
        </p:scale>
        <p:origin x="62" y="53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7/23/2018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7/23/2018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CFC595-B1DA-4CCA-BB11-243F8CB2EF6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19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2FE2F8-379F-4DAB-B247-87A842FFCC9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96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CBEAF6-046E-48FF-B487-B07058916474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65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BF8C45-FDD5-4F1C-B5AE-6F2C600B228A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060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CE7CA2-AD89-4352-B243-C3FFC9307095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09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7/23/2018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C9LBF3b65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7612" y="-152400"/>
            <a:ext cx="7008574" cy="3298825"/>
          </a:xfrm>
        </p:spPr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5212" y="3657600"/>
            <a:ext cx="7008574" cy="1244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Determining Average</a:t>
            </a:r>
          </a:p>
          <a:p>
            <a:r>
              <a:rPr lang="en-US" sz="4000" dirty="0" smtClean="0"/>
              <a:t>Eligibility for Special Needs Programs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Beyond FAT City Workshop</a:t>
            </a:r>
            <a:br>
              <a:rPr lang="en-US" dirty="0"/>
            </a:br>
            <a:r>
              <a:rPr lang="en-US" dirty="0"/>
              <a:t>Richard Lavoie</a:t>
            </a:r>
          </a:p>
        </p:txBody>
      </p:sp>
      <p:pic>
        <p:nvPicPr>
          <p:cNvPr id="4" name="Content Placeholder 3" descr="richard lavoie.png">
            <a:extLst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7612" y="1600200"/>
            <a:ext cx="4722370" cy="3219451"/>
          </a:xfr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>
            <a:extLst/>
          </p:cNvPr>
          <p:cNvSpPr txBox="1"/>
          <p:nvPr/>
        </p:nvSpPr>
        <p:spPr>
          <a:xfrm>
            <a:off x="2233586" y="5334000"/>
            <a:ext cx="7924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When Elephants Fight</a:t>
            </a:r>
          </a:p>
          <a:p>
            <a:pPr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Make Them Beautiful Again?</a:t>
            </a:r>
          </a:p>
        </p:txBody>
      </p:sp>
    </p:spTree>
    <p:extLst>
      <p:ext uri="{BB962C8B-B14F-4D97-AF65-F5344CB8AC3E}">
        <p14:creationId xmlns:p14="http://schemas.microsoft.com/office/powerpoint/2010/main" val="13873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Exceptional  Needs</a:t>
            </a:r>
          </a:p>
        </p:txBody>
      </p:sp>
      <p:sp>
        <p:nvSpPr>
          <p:cNvPr id="16387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Learning disabilities</a:t>
            </a:r>
          </a:p>
          <a:p>
            <a:pPr lvl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Dyslexia</a:t>
            </a:r>
          </a:p>
          <a:p>
            <a:pPr lvl="1">
              <a:defRPr/>
            </a:pP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</a:rPr>
              <a:t>Dyscalcula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</a:rPr>
              <a:t>Dysgraphia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</a:rPr>
              <a:t>Dysnomia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ADD/ADHD</a:t>
            </a:r>
          </a:p>
        </p:txBody>
      </p:sp>
      <p:graphicFrame>
        <p:nvGraphicFramePr>
          <p:cNvPr id="51204" name="Object 2"/>
          <p:cNvGraphicFramePr>
            <a:graphicFrameLocks noChangeAspect="1"/>
          </p:cNvGraphicFramePr>
          <p:nvPr/>
        </p:nvGraphicFramePr>
        <p:xfrm>
          <a:off x="7008812" y="4318001"/>
          <a:ext cx="2814638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597420" imgH="422944" progId="">
                  <p:embed/>
                </p:oleObj>
              </mc:Choice>
              <mc:Fallback>
                <p:oleObj name="Clip" r:id="rId4" imgW="597420" imgH="4229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2" y="4318001"/>
                        <a:ext cx="2814638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2208212" y="152400"/>
            <a:ext cx="7772400" cy="1143000"/>
          </a:xfrm>
        </p:spPr>
        <p:txBody>
          <a:bodyPr/>
          <a:lstStyle/>
          <a:p>
            <a:r>
              <a:rPr lang="en-US" altLang="en-US"/>
              <a:t>Discrepancy Criterion</a:t>
            </a:r>
          </a:p>
        </p:txBody>
      </p:sp>
      <p:sp>
        <p:nvSpPr>
          <p:cNvPr id="2052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2" y="1676400"/>
            <a:ext cx="8458200" cy="45720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sz="4000" b="1">
                <a:solidFill>
                  <a:srgbClr val="333399"/>
                </a:solidFill>
              </a:rPr>
              <a:t>Aptitude and performance are more than 2 years different</a:t>
            </a:r>
            <a:br>
              <a:rPr lang="en-US" sz="4000" b="1">
                <a:solidFill>
                  <a:srgbClr val="333399"/>
                </a:solidFill>
              </a:rPr>
            </a:br>
            <a:endParaRPr lang="en-US" b="1">
              <a:solidFill>
                <a:srgbClr val="333399"/>
              </a:solidFill>
            </a:endParaRPr>
          </a:p>
          <a:p>
            <a:pPr>
              <a:defRPr/>
            </a:pPr>
            <a:r>
              <a:rPr lang="en-US" sz="4400" b="1"/>
              <a:t>aptitude testing</a:t>
            </a:r>
          </a:p>
          <a:p>
            <a:pPr>
              <a:defRPr/>
            </a:pPr>
            <a:r>
              <a:rPr lang="en-US" sz="4400" b="1"/>
              <a:t>achievement testing</a:t>
            </a:r>
          </a:p>
          <a:p>
            <a:pPr lvl="1">
              <a:defRPr/>
            </a:pPr>
            <a:r>
              <a:rPr lang="en-US" sz="3200" b="1"/>
              <a:t>raw score  (percent of total possible)</a:t>
            </a:r>
          </a:p>
          <a:p>
            <a:pPr lvl="1">
              <a:defRPr/>
            </a:pPr>
            <a:r>
              <a:rPr lang="en-US" sz="3200" b="1"/>
              <a:t>percentile  (compared to reference pop.)</a:t>
            </a:r>
          </a:p>
        </p:txBody>
      </p:sp>
      <p:graphicFrame>
        <p:nvGraphicFramePr>
          <p:cNvPr id="53252" name="Object 2"/>
          <p:cNvGraphicFramePr>
            <a:graphicFrameLocks noChangeAspect="1"/>
          </p:cNvGraphicFramePr>
          <p:nvPr/>
        </p:nvGraphicFramePr>
        <p:xfrm>
          <a:off x="7999413" y="3235326"/>
          <a:ext cx="214947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4" imgW="4603750" imgH="2536825" progId="MS_ClipArt_Gallery.2">
                  <p:embed/>
                </p:oleObj>
              </mc:Choice>
              <mc:Fallback>
                <p:oleObj name="Clip" r:id="rId4" imgW="4603750" imgH="253682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413" y="3235326"/>
                        <a:ext cx="2149475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00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Normal Curve</a:t>
            </a:r>
          </a:p>
        </p:txBody>
      </p:sp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6" y="1431925"/>
            <a:ext cx="8740775" cy="5360988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3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hlinkClick r:id="rId2"/>
              </a:rPr>
              <a:t>Determining Average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Mean = arithmetic average    </a:t>
            </a:r>
            <a:r>
              <a:rPr lang="en-US" u="sng" dirty="0"/>
              <a:t>sum of X</a:t>
            </a:r>
            <a:br>
              <a:rPr lang="en-US" u="sng" dirty="0"/>
            </a:br>
            <a:r>
              <a:rPr lang="en-US" dirty="0"/>
              <a:t>                                                        N</a:t>
            </a:r>
            <a:r>
              <a:rPr lang="en-US" u="sng" dirty="0"/>
              <a:t>                                              </a:t>
            </a:r>
          </a:p>
          <a:p>
            <a:pPr>
              <a:defRPr/>
            </a:pPr>
            <a:r>
              <a:rPr lang="en-US" dirty="0"/>
              <a:t>Median = midpoint   </a:t>
            </a:r>
          </a:p>
          <a:p>
            <a:pPr marL="0" indent="0">
              <a:buNone/>
              <a:defRPr/>
            </a:pPr>
            <a:r>
              <a:rPr lang="en-US" dirty="0"/>
              <a:t>(middle number with an odd number of subjects; average of the two middle numbers with an even number of subjects)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Mode  = most frequent observation in an array of scores </a:t>
            </a:r>
          </a:p>
        </p:txBody>
      </p:sp>
    </p:spTree>
    <p:extLst>
      <p:ext uri="{BB962C8B-B14F-4D97-AF65-F5344CB8AC3E}">
        <p14:creationId xmlns:p14="http://schemas.microsoft.com/office/powerpoint/2010/main" val="8541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mage result for mean median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8888"/>
          <a:stretch>
            <a:fillRect/>
          </a:stretch>
        </p:blipFill>
        <p:spPr bwMode="auto">
          <a:xfrm>
            <a:off x="1725612" y="0"/>
            <a:ext cx="8737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1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Bimodal Distributions</a:t>
            </a:r>
          </a:p>
        </p:txBody>
      </p:sp>
      <p:pic>
        <p:nvPicPr>
          <p:cNvPr id="593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3" y="1743075"/>
            <a:ext cx="61722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AutoShape 6" descr="Image result for bimodal curve"/>
          <p:cNvSpPr>
            <a:spLocks noChangeAspect="1" noChangeArrowheads="1"/>
          </p:cNvSpPr>
          <p:nvPr/>
        </p:nvSpPr>
        <p:spPr bwMode="auto">
          <a:xfrm>
            <a:off x="5942012" y="32766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593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4419600"/>
            <a:ext cx="37052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80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Skewed Distributions</a:t>
            </a:r>
          </a:p>
        </p:txBody>
      </p:sp>
      <p:pic>
        <p:nvPicPr>
          <p:cNvPr id="60419" name="Picture 4" descr="Image result for skewed distribution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7" y="1676400"/>
            <a:ext cx="86804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6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ctrTitle"/>
          </p:nvPr>
        </p:nvSpPr>
        <p:spPr>
          <a:xfrm>
            <a:off x="5027612" y="2743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sz="4800" dirty="0"/>
              <a:t>Final thoughts regarding Learning Disabilities and Normal Human Behavior</a:t>
            </a:r>
          </a:p>
        </p:txBody>
      </p:sp>
    </p:spTree>
    <p:extLst>
      <p:ext uri="{BB962C8B-B14F-4D97-AF65-F5344CB8AC3E}">
        <p14:creationId xmlns:p14="http://schemas.microsoft.com/office/powerpoint/2010/main" val="17341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presentation(2)</Template>
  <TotalTime>1</TotalTime>
  <Words>71</Words>
  <Application>Microsoft Office PowerPoint</Application>
  <PresentationFormat>Custom</PresentationFormat>
  <Paragraphs>35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Welcome back to school presentation</vt:lpstr>
      <vt:lpstr>Clip</vt:lpstr>
      <vt:lpstr>Welcome!</vt:lpstr>
      <vt:lpstr>Exceptional  Needs</vt:lpstr>
      <vt:lpstr>Discrepancy Criterion</vt:lpstr>
      <vt:lpstr>Normal Curve</vt:lpstr>
      <vt:lpstr>Determining Average</vt:lpstr>
      <vt:lpstr>PowerPoint Presentation</vt:lpstr>
      <vt:lpstr>Bimodal Distributions</vt:lpstr>
      <vt:lpstr>Skewed Distributions</vt:lpstr>
      <vt:lpstr>Final thoughts regarding Learning Disabilities and Normal Human Behavior</vt:lpstr>
      <vt:lpstr>Beyond FAT City Workshop Richard Lavoie</vt:lpstr>
    </vt:vector>
  </TitlesOfParts>
  <Company>Administrator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NetTech</dc:creator>
  <cp:lastModifiedBy>NetTech</cp:lastModifiedBy>
  <cp:revision>1</cp:revision>
  <dcterms:created xsi:type="dcterms:W3CDTF">2018-07-23T14:31:48Z</dcterms:created>
  <dcterms:modified xsi:type="dcterms:W3CDTF">2018-07-23T14:33:39Z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