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A927A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62E6-28E4-4C79-A947-491C34E5DDA4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2750-4C0C-4503-A10F-DBFEB7F2F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62E6-28E4-4C79-A947-491C34E5DDA4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2750-4C0C-4503-A10F-DBFEB7F2F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62E6-28E4-4C79-A947-491C34E5DDA4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2750-4C0C-4503-A10F-DBFEB7F2F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62E6-28E4-4C79-A947-491C34E5DDA4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2750-4C0C-4503-A10F-DBFEB7F2F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62E6-28E4-4C79-A947-491C34E5DDA4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2750-4C0C-4503-A10F-DBFEB7F2F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62E6-28E4-4C79-A947-491C34E5DDA4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2750-4C0C-4503-A10F-DBFEB7F2F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62E6-28E4-4C79-A947-491C34E5DDA4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2750-4C0C-4503-A10F-DBFEB7F2F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62E6-28E4-4C79-A947-491C34E5DDA4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2750-4C0C-4503-A10F-DBFEB7F2F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62E6-28E4-4C79-A947-491C34E5DDA4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2750-4C0C-4503-A10F-DBFEB7F2F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62E6-28E4-4C79-A947-491C34E5DDA4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2750-4C0C-4503-A10F-DBFEB7F2F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62E6-28E4-4C79-A947-491C34E5DDA4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2750-4C0C-4503-A10F-DBFEB7F2F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562E6-28E4-4C79-A947-491C34E5DDA4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02750-4C0C-4503-A10F-DBFEB7F2F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Participles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Gerunds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Infinitives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By: Zach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Cherna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1.) One day last summer, Francisco and his coach were swimming at Daytona Beach.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endParaRPr lang="en-US" sz="1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2.) Having eaten a large lunch, John did not want to eat dinner at five o clock. 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3.) I want to ride my bicycle.</a:t>
            </a:r>
          </a:p>
          <a:p>
            <a:pPr>
              <a:buNone/>
            </a:pPr>
            <a:endParaRPr lang="en-US" sz="1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4.) With a broom, Mrs. Olsen was beating our alligator over the head in an attempt to retrieve her poodle.</a:t>
            </a:r>
          </a:p>
          <a:p>
            <a:pPr>
              <a:buNone/>
            </a:pPr>
            <a:endParaRPr lang="en-US" sz="1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5.) The crying baby drew a long breath and sucked in a spider crouching in the corner of the crib.</a:t>
            </a:r>
          </a:p>
          <a:p>
            <a:pPr>
              <a:buNone/>
            </a:pPr>
            <a:endParaRPr lang="en-US" sz="1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6.) I would like to go to college someday and earn a degree.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7.)Running marathons is my favorite activity.</a:t>
            </a:r>
          </a:p>
          <a:p>
            <a:pPr>
              <a:buNone/>
            </a:pPr>
            <a:endParaRPr lang="en-US" sz="1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8.) Saved by the bell, I did not have to read aloud to the class.</a:t>
            </a:r>
          </a:p>
          <a:p>
            <a:pPr>
              <a:buNone/>
            </a:pPr>
            <a:endParaRPr lang="en-US" sz="1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9.) A working computer is better  than a broken computer.</a:t>
            </a:r>
          </a:p>
          <a:p>
            <a:pPr>
              <a:buNone/>
            </a:pPr>
            <a:endParaRPr lang="en-US" sz="1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10.) I am going to watch a movie later, would you like to come?</a:t>
            </a:r>
          </a:p>
          <a:p>
            <a:pPr>
              <a:buNone/>
            </a:pPr>
            <a:r>
              <a:rPr lang="en-US" sz="1800" dirty="0" smtClean="0"/>
              <a:t>	 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Infinitives!!! 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5">
              <a:buNone/>
            </a:pP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What is an Infinitive??</a:t>
            </a:r>
          </a:p>
          <a:p>
            <a:pPr lvl="5">
              <a:buNone/>
            </a:pPr>
            <a:endParaRPr lang="en-US" sz="2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*The part of a sentence that uses “to+verb”</a:t>
            </a:r>
          </a:p>
          <a:p>
            <a:pPr>
              <a:buNone/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*Example: I am going “to play” baseball. </a:t>
            </a:r>
          </a:p>
          <a:p>
            <a:pPr>
              <a:buNone/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*Infinitives look like verbs, act like verbs, but they are </a:t>
            </a:r>
            <a:r>
              <a:rPr lang="en-US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not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verbs. </a:t>
            </a:r>
          </a:p>
          <a:p>
            <a:pPr>
              <a:buNone/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*”am going” is the verb in this sentence. “to play” is the infinitive.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“I wish </a:t>
            </a:r>
            <a:r>
              <a:rPr lang="en-US" sz="4400" u="sng" dirty="0" smtClean="0">
                <a:solidFill>
                  <a:schemeClr val="accent6">
                    <a:lumMod val="75000"/>
                  </a:schemeClr>
                </a:solidFill>
              </a:rPr>
              <a:t>to sleep </a:t>
            </a: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on the bus.”</a:t>
            </a:r>
          </a:p>
          <a:p>
            <a:endParaRPr lang="en-US" sz="4400" u="sng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“I hope </a:t>
            </a:r>
            <a:r>
              <a:rPr lang="en-US" sz="4400" u="sng" dirty="0" smtClean="0">
                <a:solidFill>
                  <a:schemeClr val="accent6">
                    <a:lumMod val="75000"/>
                  </a:schemeClr>
                </a:solidFill>
              </a:rPr>
              <a:t>to be </a:t>
            </a: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successful when I am older.”</a:t>
            </a:r>
          </a:p>
          <a:p>
            <a:pPr>
              <a:buNone/>
            </a:pP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“I aspire </a:t>
            </a:r>
            <a:r>
              <a:rPr lang="en-US" sz="4400" u="sng" dirty="0" smtClean="0">
                <a:solidFill>
                  <a:schemeClr val="accent6">
                    <a:lumMod val="75000"/>
                  </a:schemeClr>
                </a:solidFill>
              </a:rPr>
              <a:t>to emulate </a:t>
            </a: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my father.”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There are 3 kinds of participles</a:t>
            </a:r>
            <a:endParaRPr lang="en-US" sz="5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Present</a:t>
            </a:r>
          </a:p>
          <a:p>
            <a:endParaRPr lang="en-US" sz="4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Past</a:t>
            </a:r>
          </a:p>
          <a:p>
            <a:endParaRPr lang="en-US" sz="4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Perfect</a:t>
            </a:r>
            <a:endParaRPr lang="en-US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Present Participles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Looks like a verb, but acts as an adjective.</a:t>
            </a:r>
          </a:p>
          <a:p>
            <a:endParaRPr lang="en-US" dirty="0" smtClean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92D050"/>
                </a:solidFill>
              </a:rPr>
              <a:t>Always ends in “ing”.</a:t>
            </a:r>
          </a:p>
          <a:p>
            <a:pPr>
              <a:buNone/>
            </a:pPr>
            <a:r>
              <a:rPr lang="en-US" dirty="0" smtClean="0">
                <a:solidFill>
                  <a:srgbClr val="92D050"/>
                </a:solidFill>
              </a:rPr>
              <a:t> 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Example: “A working student is a good thing”.</a:t>
            </a:r>
          </a:p>
          <a:p>
            <a:pPr>
              <a:buNone/>
            </a:pPr>
            <a:endParaRPr lang="en-US" dirty="0" smtClean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92D050"/>
                </a:solidFill>
              </a:rPr>
              <a:t>“A working student” is the participle. “is” is the verb. </a:t>
            </a:r>
            <a:endParaRPr lang="en-US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Past Participle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Can be used to shorten or combine passive clauses that have the same subject.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Always end in, “en”, “ed”, “d”, “t”, “n”, and “ne”.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Example: asked, eaten, saved, dealt, seen, and gone.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Example: The boy was given an apple. He stopped crying….. Given an apple, the boy stopped crying.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“Given” is the participle.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Perfect Participle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Can be used to shorten or combine clauses that have the same subject if…</a:t>
            </a:r>
          </a:p>
          <a:p>
            <a:pPr lvl="1">
              <a:buFontTx/>
              <a:buChar char="-"/>
            </a:pPr>
            <a:r>
              <a:rPr lang="en-US" sz="2400" dirty="0" smtClean="0">
                <a:solidFill>
                  <a:srgbClr val="7030A0"/>
                </a:solidFill>
              </a:rPr>
              <a:t>One action is complete before the next action starts.</a:t>
            </a:r>
          </a:p>
          <a:p>
            <a:pPr lvl="1">
              <a:buFontTx/>
              <a:buChar char="-"/>
            </a:pPr>
            <a:r>
              <a:rPr lang="en-US" sz="2400" dirty="0" smtClean="0">
                <a:solidFill>
                  <a:srgbClr val="7030A0"/>
                </a:solidFill>
              </a:rPr>
              <a:t>One action has been going on for a period of time when another action starts.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Example: She bought a bike and cycled home… Having bought a bike, she cycled home.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Example: He had been living there for such a long time that he didn’t want to move to another town… Having lived there for such a long time, he didn’t want to move to a another town.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33FF"/>
                </a:solidFill>
              </a:rPr>
              <a:t>Gerunds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927A3"/>
                </a:solidFill>
              </a:rPr>
              <a:t>Look like a verb, but acts like a noun.</a:t>
            </a:r>
          </a:p>
          <a:p>
            <a:endParaRPr lang="en-US" dirty="0" smtClean="0">
              <a:solidFill>
                <a:srgbClr val="A927A3"/>
              </a:solidFill>
            </a:endParaRPr>
          </a:p>
          <a:p>
            <a:r>
              <a:rPr lang="en-US" dirty="0" smtClean="0">
                <a:solidFill>
                  <a:srgbClr val="A927A3"/>
                </a:solidFill>
              </a:rPr>
              <a:t>Gerunds always end in “ing”.</a:t>
            </a:r>
          </a:p>
          <a:p>
            <a:endParaRPr lang="en-US" dirty="0" smtClean="0">
              <a:solidFill>
                <a:srgbClr val="A927A3"/>
              </a:solidFill>
            </a:endParaRPr>
          </a:p>
          <a:p>
            <a:r>
              <a:rPr lang="en-US" dirty="0" smtClean="0">
                <a:solidFill>
                  <a:srgbClr val="A927A3"/>
                </a:solidFill>
              </a:rPr>
              <a:t>“Working after school is my number one priority”.</a:t>
            </a:r>
          </a:p>
          <a:p>
            <a:pPr>
              <a:buNone/>
            </a:pPr>
            <a:r>
              <a:rPr lang="en-US" dirty="0" smtClean="0">
                <a:solidFill>
                  <a:srgbClr val="A927A3"/>
                </a:solidFill>
              </a:rPr>
              <a:t>	- “Working” is the gerund, and “is” is the verb.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Assessment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 want to go to the park today.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Being humble is a commendable characteristic.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Having been to the moon, I can assure you, it is awesome.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loving parent is crucial for a healthy childhood.  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David loves deli day.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Recognized as a world icon, Michael Jackson was the king of pop.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368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Participles Gerunds Infinitives</vt:lpstr>
      <vt:lpstr>Infinitives!!! </vt:lpstr>
      <vt:lpstr>Slide 3</vt:lpstr>
      <vt:lpstr>There are 3 kinds of participles</vt:lpstr>
      <vt:lpstr>Present Participles</vt:lpstr>
      <vt:lpstr>Past Participle</vt:lpstr>
      <vt:lpstr>Perfect Participle</vt:lpstr>
      <vt:lpstr>Gerunds</vt:lpstr>
      <vt:lpstr>Assessment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Participles Gerunds Infinitives</dc:title>
  <dc:creator>zcherna</dc:creator>
  <cp:lastModifiedBy>HP Authorized Customer</cp:lastModifiedBy>
  <cp:revision>37</cp:revision>
  <dcterms:created xsi:type="dcterms:W3CDTF">2011-11-30T21:46:01Z</dcterms:created>
  <dcterms:modified xsi:type="dcterms:W3CDTF">2012-01-11T03:17:30Z</dcterms:modified>
</cp:coreProperties>
</file>