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813B6C-33AF-4B43-BB29-EE550821FAA0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F4E2D0-D8A3-468E-AAC8-A981B6124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Colon and Semicolon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 </a:t>
            </a:r>
            <a:r>
              <a:rPr lang="en-US" dirty="0" err="1" smtClean="0"/>
              <a:t>Carmeli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/>
              <a:t>A</a:t>
            </a:r>
            <a:endParaRPr lang="en-US" sz="9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3) Which of these sentences uses the semicolon correctly? </a:t>
            </a:r>
          </a:p>
          <a:p>
            <a:r>
              <a:rPr lang="en-US" dirty="0" smtClean="0"/>
              <a:t>§  A) Greece is a beautiful country; lovely beaches and friendly people. </a:t>
            </a:r>
          </a:p>
          <a:p>
            <a:r>
              <a:rPr lang="en-US" dirty="0" smtClean="0"/>
              <a:t>§  B) Greece is a beautiful country; the people are friendly and the beaches are empty. </a:t>
            </a:r>
          </a:p>
          <a:p>
            <a:r>
              <a:rPr lang="en-US" dirty="0" smtClean="0"/>
              <a:t>§  C) Greece is a beautiful country; olives are delicious.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/>
              <a:t>B</a:t>
            </a:r>
            <a:endParaRPr lang="en-US" sz="9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Which sentence(s) require a semicolon? </a:t>
            </a:r>
          </a:p>
          <a:p>
            <a:r>
              <a:rPr lang="en-US" dirty="0" smtClean="0"/>
              <a:t>      a) Tim is emigrating to New Zealand _______ he is fed up with life in the UK. </a:t>
            </a:r>
          </a:p>
          <a:p>
            <a:r>
              <a:rPr lang="en-US" dirty="0" smtClean="0"/>
              <a:t>      b) Tim is emigrating to New Zealand _______ he loves the outdoor life. </a:t>
            </a:r>
          </a:p>
          <a:p>
            <a:r>
              <a:rPr lang="en-US" dirty="0" smtClean="0"/>
              <a:t>      c) Tim is emigrating to New Zealand _______ a beautiful country. </a:t>
            </a:r>
          </a:p>
          <a:p>
            <a:r>
              <a:rPr lang="en-US" dirty="0" smtClean="0"/>
              <a:t>      d) Tim is emigrating to New Zealand _______ he longs for a better life. </a:t>
            </a:r>
          </a:p>
          <a:p>
            <a:r>
              <a:rPr lang="en-US" dirty="0" smtClean="0"/>
              <a:t> 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/>
              <a:t>C &amp; D</a:t>
            </a:r>
            <a:endParaRPr lang="en-US" sz="9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Pick the correctly punctuated sentences: </a:t>
            </a:r>
          </a:p>
          <a:p>
            <a:r>
              <a:rPr lang="en-US" dirty="0" smtClean="0"/>
              <a:t>      Give me: mushrooms, cheese, ham and coleslaw. </a:t>
            </a:r>
          </a:p>
          <a:p>
            <a:r>
              <a:rPr lang="en-US" dirty="0" smtClean="0"/>
              <a:t>      Bring me a huge breakfast: mushrooms, cheese, ham and coleslaw. </a:t>
            </a:r>
          </a:p>
          <a:p>
            <a:r>
              <a:rPr lang="en-US" dirty="0" smtClean="0"/>
              <a:t>      I love a huge breakfast: mushrooms, cheese, ham and coleslaw </a:t>
            </a:r>
          </a:p>
          <a:p>
            <a:r>
              <a:rPr lang="en-US" dirty="0" smtClean="0"/>
              <a:t>      I love: mushrooms, cheese, ham and coleslaw.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/>
              <a:t>B &amp; C</a:t>
            </a:r>
            <a:endParaRPr lang="en-US" sz="9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   </a:t>
            </a:r>
            <a:r>
              <a:rPr lang="en-US" sz="4800" dirty="0" smtClean="0"/>
              <a:t>You have now mastered the colon and the semicolon, friends.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Colon:</a:t>
            </a:r>
            <a:br>
              <a:rPr lang="en-US" dirty="0" smtClean="0"/>
            </a:br>
            <a:r>
              <a:rPr lang="en-US" dirty="0" smtClean="0"/>
              <a:t>Used to make a list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colon before a list that is preceded by a clause that can stand alone. </a:t>
            </a:r>
          </a:p>
          <a:p>
            <a:r>
              <a:rPr lang="en-US" dirty="0" smtClean="0"/>
              <a:t>§  *The charter review committee now includes the following people: the mayor, the chief of police, the fire chief or the chair of the town council. </a:t>
            </a:r>
          </a:p>
          <a:p>
            <a:r>
              <a:rPr lang="en-US" dirty="0" smtClean="0"/>
              <a:t>      * The potion contained some exotic ingredients: snail eyes, bat tongues and garlic.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Colon: </a:t>
            </a:r>
            <a:br>
              <a:rPr lang="en-US" dirty="0" smtClean="0"/>
            </a:br>
            <a:r>
              <a:rPr lang="en-US" sz="3600" dirty="0" smtClean="0"/>
              <a:t>Separates a clause from a quotation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will often use a colon to separate an independent clause from a quotation. </a:t>
            </a:r>
          </a:p>
          <a:p>
            <a:r>
              <a:rPr lang="en-US" dirty="0" smtClean="0"/>
              <a:t>      *The acting director often used her favorite quotation from Shakespeare's </a:t>
            </a:r>
            <a:r>
              <a:rPr lang="en-US" i="1" dirty="0" smtClean="0"/>
              <a:t>Tempest</a:t>
            </a:r>
            <a:r>
              <a:rPr lang="en-US" dirty="0" smtClean="0"/>
              <a:t>: "We are such stuff as dreams are made on; and our little life is rounded with a sleep.“ </a:t>
            </a:r>
          </a:p>
          <a:p>
            <a:r>
              <a:rPr lang="en-US" dirty="0" smtClean="0"/>
              <a:t>      *The director often used her favorite quotation from Monty Python: 'I wasn't expecting the Spanish Inquisition.’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Colon:</a:t>
            </a:r>
            <a:br>
              <a:rPr lang="en-US" dirty="0" smtClean="0"/>
            </a:br>
            <a:r>
              <a:rPr lang="en-US" dirty="0" smtClean="0"/>
              <a:t>Used to introduce an idea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used to introduce an idea that is an explanation or continuation of the one that comes before the colon. </a:t>
            </a:r>
          </a:p>
          <a:p>
            <a:r>
              <a:rPr lang="en-US" dirty="0" smtClean="0"/>
              <a:t>¡  The colon can be considered as a gateway inviting the reader to go on. </a:t>
            </a:r>
          </a:p>
          <a:p>
            <a:r>
              <a:rPr lang="en-US" dirty="0" smtClean="0"/>
              <a:t>¡  It is important to note that the clause that comes before the colon can stand alone and make complete sense on its own </a:t>
            </a:r>
          </a:p>
          <a:p>
            <a:r>
              <a:rPr lang="en-US" dirty="0" smtClean="0"/>
              <a:t>§  * There is one thing you need to know about coleslaw: it looks and tastes like slurry.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Semicolon:</a:t>
            </a:r>
            <a:br>
              <a:rPr lang="en-US" dirty="0" smtClean="0"/>
            </a:br>
            <a:r>
              <a:rPr lang="en-US" sz="3600" dirty="0" smtClean="0"/>
              <a:t>Used to organize complicated lists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semicolon can be used to sort out a complicated list containing many items, many of which themselves contain commas. </a:t>
            </a:r>
          </a:p>
          <a:p>
            <a:r>
              <a:rPr lang="en-US" dirty="0" smtClean="0"/>
              <a:t>  * In the meeting today we have Professor Wilson, University of </a:t>
            </a:r>
            <a:r>
              <a:rPr lang="en-US" dirty="0" err="1" smtClean="0"/>
              <a:t>Barnsley</a:t>
            </a:r>
            <a:r>
              <a:rPr lang="en-US" dirty="0" smtClean="0"/>
              <a:t>; Dr Watson, University of Barrow in Furness; Colonel Custard, Metropolitan Police and Dr Mable Syrup, Genius General, University of </a:t>
            </a:r>
            <a:r>
              <a:rPr lang="en-US" dirty="0" err="1" smtClean="0"/>
              <a:t>Otago</a:t>
            </a:r>
            <a:r>
              <a:rPr lang="en-US" dirty="0" smtClean="0"/>
              <a:t>, New Zealand.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Semicolon:</a:t>
            </a:r>
            <a:br>
              <a:rPr lang="en-US" dirty="0" smtClean="0"/>
            </a:br>
            <a:r>
              <a:rPr lang="en-US" sz="2200" dirty="0" smtClean="0"/>
              <a:t>Used to separate closely related independent clauses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semicolon is also used to connect two closely-related independent clauses. </a:t>
            </a:r>
          </a:p>
          <a:p>
            <a:r>
              <a:rPr lang="en-US" dirty="0" smtClean="0"/>
              <a:t>§  * Terry always slept with the light on; he was afraid of the dark. </a:t>
            </a:r>
          </a:p>
          <a:p>
            <a:r>
              <a:rPr lang="en-US" dirty="0" smtClean="0"/>
              <a:t>§  * Deena always drank beer; she was an alcoholic.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Which of these is correct? </a:t>
            </a:r>
          </a:p>
          <a:p>
            <a:r>
              <a:rPr lang="en-US" dirty="0" smtClean="0"/>
              <a:t>      a) You have only one choice: Leave now while you can. </a:t>
            </a:r>
          </a:p>
          <a:p>
            <a:r>
              <a:rPr lang="en-US" dirty="0" smtClean="0"/>
              <a:t>      b) You have only one choice leave now while you can. </a:t>
            </a:r>
          </a:p>
          <a:p>
            <a:r>
              <a:rPr lang="en-US" dirty="0" smtClean="0"/>
              <a:t>      c) You have only one choice. Leave now while you can.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9600" dirty="0" smtClean="0"/>
              <a:t>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 Which of these is correct? </a:t>
            </a:r>
          </a:p>
          <a:p>
            <a:r>
              <a:rPr lang="en-US" dirty="0" smtClean="0"/>
              <a:t>     a) I can see only one thing: the old lighthouse. </a:t>
            </a:r>
          </a:p>
          <a:p>
            <a:r>
              <a:rPr lang="en-US" dirty="0" smtClean="0"/>
              <a:t>   b) I can see only one thing the old lighthouse. </a:t>
            </a:r>
          </a:p>
          <a:p>
            <a:r>
              <a:rPr lang="en-US" dirty="0" smtClean="0"/>
              <a:t>  c) I can see: only one thing the old lighthouse.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166</Words>
  <Application>Microsoft Office PowerPoint</Application>
  <PresentationFormat>On-screen Show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Colon and Semicolon</vt:lpstr>
      <vt:lpstr>The Colon: Used to make a list  </vt:lpstr>
      <vt:lpstr>The Colon:  Separates a clause from a quotation  </vt:lpstr>
      <vt:lpstr>The Colon: Used to introduce an idea  </vt:lpstr>
      <vt:lpstr>The Semicolon: Used to organize complicated lists  </vt:lpstr>
      <vt:lpstr>The Semicolon: Used to separate closely related independent clauses  </vt:lpstr>
      <vt:lpstr>Assessment</vt:lpstr>
      <vt:lpstr>Slide 8</vt:lpstr>
      <vt:lpstr>Assessment</vt:lpstr>
      <vt:lpstr>Slide 10</vt:lpstr>
      <vt:lpstr>Assessment</vt:lpstr>
      <vt:lpstr>Slide 12</vt:lpstr>
      <vt:lpstr>Assessment</vt:lpstr>
      <vt:lpstr>Slide 14</vt:lpstr>
      <vt:lpstr>Assessment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 and Semicolon</dc:title>
  <dc:creator>Acarmeli</dc:creator>
  <cp:lastModifiedBy>HP Authorized Customer</cp:lastModifiedBy>
  <cp:revision>2</cp:revision>
  <dcterms:created xsi:type="dcterms:W3CDTF">2011-12-07T19:07:33Z</dcterms:created>
  <dcterms:modified xsi:type="dcterms:W3CDTF">2012-01-11T03:24:03Z</dcterms:modified>
</cp:coreProperties>
</file>