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5" r:id="rId4"/>
    <p:sldId id="257" r:id="rId5"/>
    <p:sldId id="258" r:id="rId6"/>
    <p:sldId id="259" r:id="rId7"/>
    <p:sldId id="260" r:id="rId8"/>
    <p:sldId id="262" r:id="rId9"/>
    <p:sldId id="264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9E1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9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B8EA-2D08-4070-883F-451EC448A616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1741-199B-452C-82B0-64F2142C70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B8EA-2D08-4070-883F-451EC448A616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1741-199B-452C-82B0-64F2142C70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B8EA-2D08-4070-883F-451EC448A616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1741-199B-452C-82B0-64F2142C70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B8EA-2D08-4070-883F-451EC448A616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1741-199B-452C-82B0-64F2142C70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B8EA-2D08-4070-883F-451EC448A616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1741-199B-452C-82B0-64F2142C70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B8EA-2D08-4070-883F-451EC448A616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1741-199B-452C-82B0-64F2142C70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B8EA-2D08-4070-883F-451EC448A616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1741-199B-452C-82B0-64F2142C70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B8EA-2D08-4070-883F-451EC448A616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1741-199B-452C-82B0-64F2142C70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B8EA-2D08-4070-883F-451EC448A616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1741-199B-452C-82B0-64F2142C70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B8EA-2D08-4070-883F-451EC448A616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1741-199B-452C-82B0-64F2142C70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B8EA-2D08-4070-883F-451EC448A616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1741-199B-452C-82B0-64F2142C70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25000">
              <a:schemeClr val="accent3">
                <a:lumMod val="60000"/>
                <a:lumOff val="40000"/>
              </a:schemeClr>
            </a:gs>
            <a:gs pos="75000">
              <a:schemeClr val="accent2">
                <a:lumMod val="75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7B8EA-2D08-4070-883F-451EC448A616}" type="datetimeFigureOut">
              <a:rPr lang="en-US" smtClean="0"/>
              <a:pPr/>
              <a:t>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E1741-199B-452C-82B0-64F2142C70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5791200"/>
            <a:ext cx="60960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By: </a:t>
            </a:r>
            <a:r>
              <a:rPr lang="en-US" b="1" dirty="0" err="1" smtClean="0">
                <a:solidFill>
                  <a:srgbClr val="00B0F0"/>
                </a:solidFill>
              </a:rPr>
              <a:t>Julianna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Stadtmauer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609600"/>
            <a:ext cx="762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ap="flat" cmpd="sng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bevel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Who vs. Whom </a:t>
            </a:r>
            <a:endParaRPr lang="en-US" sz="5400" b="1" cap="none" spc="0" dirty="0">
              <a:ln w="24500" cap="flat" cmpd="sng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bevel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1752600"/>
            <a:ext cx="71104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lin ang="5400000" scaled="0"/>
                </a:gradFill>
                <a:effectLst/>
              </a:rPr>
              <a:t>Whoever vs. Whomever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lin ang="5400000" scaled="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81400" y="2895600"/>
            <a:ext cx="2180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cmpd="sng">
                  <a:solidFill>
                    <a:schemeClr val="bg2">
                      <a:lumMod val="10000"/>
                    </a:schemeClr>
                  </a:solidFill>
                </a:ln>
                <a:blipFill>
                  <a:blip r:embed="rId3"/>
                  <a:tile tx="0" ty="0" sx="100000" sy="100000" flip="none" algn="tl"/>
                </a:blipFill>
                <a:effectLst/>
              </a:rPr>
              <a:t>Whose</a:t>
            </a:r>
            <a:endParaRPr lang="en-US" sz="5400" b="1" cap="none" spc="0" dirty="0">
              <a:ln cmpd="sng">
                <a:solidFill>
                  <a:schemeClr val="bg2">
                    <a:lumMod val="10000"/>
                  </a:schemeClr>
                </a:solidFill>
              </a:ln>
              <a:blipFill>
                <a:blip r:embed="rId3"/>
                <a:tile tx="0" ty="0" sx="100000" sy="100000" flip="none" algn="tl"/>
              </a:blip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500" b="1" dirty="0" smtClean="0">
                <a:solidFill>
                  <a:srgbClr val="169E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Assessment </a:t>
            </a:r>
            <a:endParaRPr lang="en-US" sz="6500" b="1" dirty="0">
              <a:solidFill>
                <a:srgbClr val="169E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(Who, Whom, whose) cell phone keeps ringing?</a:t>
            </a:r>
          </a:p>
          <a:p>
            <a:pPr marL="514350" indent="-514350">
              <a:buAutoNum type="arabicPeriod"/>
            </a:pPr>
            <a:r>
              <a:rPr lang="en-US" dirty="0" smtClean="0"/>
              <a:t>(Whoever, Whomever) parked this car needs to move it.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There is a fifty-dollar reward for (whoever, whomever) finds and returns my dog.</a:t>
            </a:r>
          </a:p>
          <a:p>
            <a:pPr marL="514350" indent="-514350">
              <a:buAutoNum type="arabicPeriod"/>
            </a:pPr>
            <a:r>
              <a:rPr lang="en-US" dirty="0" smtClean="0"/>
              <a:t>(Who, Whom, whose) is that man at the end of the alley?</a:t>
            </a:r>
          </a:p>
          <a:p>
            <a:pPr marL="514350" indent="-514350">
              <a:buAutoNum type="arabicPeriod"/>
            </a:pPr>
            <a:r>
              <a:rPr lang="en-US" dirty="0" smtClean="0"/>
              <a:t>He is the kind of person (who, whom, whose), my father says, will always be able to multiply his money.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169E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see how much you’ve learned</a:t>
            </a:r>
            <a:endParaRPr lang="en-US" sz="4000" b="1" dirty="0">
              <a:solidFill>
                <a:srgbClr val="169E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(Who, Whom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whose</a:t>
            </a:r>
            <a:r>
              <a:rPr lang="en-US" dirty="0" smtClean="0"/>
              <a:t>) cell phone keeps ringing?</a:t>
            </a:r>
          </a:p>
          <a:p>
            <a:pPr marL="514350" indent="-514350">
              <a:buAutoNum type="arabicPeriod"/>
            </a:pPr>
            <a:r>
              <a:rPr lang="en-US" dirty="0" smtClean="0"/>
              <a:t>(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Whoever, </a:t>
            </a:r>
            <a:r>
              <a:rPr lang="en-US" dirty="0" smtClean="0"/>
              <a:t>Whomever) parked this car needs to move it.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There is a fifty-dollar reward for (whoever,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whomever</a:t>
            </a:r>
            <a:r>
              <a:rPr lang="en-US" dirty="0" smtClean="0"/>
              <a:t>) finds and returns my dog.</a:t>
            </a:r>
          </a:p>
          <a:p>
            <a:pPr marL="514350" indent="-514350">
              <a:buAutoNum type="arabicPeriod"/>
            </a:pPr>
            <a:r>
              <a:rPr lang="en-US" dirty="0" smtClean="0"/>
              <a:t>(Who,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Whom, </a:t>
            </a:r>
            <a:r>
              <a:rPr lang="en-US" dirty="0" smtClean="0"/>
              <a:t>whose) is that man at the end of the alley?</a:t>
            </a:r>
          </a:p>
          <a:p>
            <a:pPr marL="514350" indent="-514350">
              <a:buAutoNum type="arabicPeriod"/>
            </a:pPr>
            <a:r>
              <a:rPr lang="en-US" dirty="0" smtClean="0"/>
              <a:t>He is the kind of person (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who</a:t>
            </a:r>
            <a:r>
              <a:rPr lang="en-US" dirty="0" smtClean="0"/>
              <a:t>, whom, whose), my father says, will always be able to multiply his money.</a:t>
            </a:r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softEdge rad="635000"/>
          </a:effectLst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How much do you know?</a:t>
            </a:r>
            <a:endParaRPr lang="en-US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With </a:t>
            </a: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Who/ Whom/whose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do you bank?</a:t>
            </a:r>
          </a:p>
          <a:p>
            <a:pPr marL="514350" indent="-514350">
              <a:buAutoNum type="arabicPeriod"/>
            </a:pP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Who/whom/whose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dog is barking outside?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Claire knows </a:t>
            </a: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who/whom/whose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the winner is already.</a:t>
            </a:r>
          </a:p>
          <a:p>
            <a:pPr>
              <a:buNone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4. Quinton will work on his project with </a:t>
            </a: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whoever/whomever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you suggest.</a:t>
            </a:r>
          </a:p>
          <a:p>
            <a:pPr>
              <a:buNone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5. </a:t>
            </a:r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Whoever/ Whomever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wins the lottery will become a millionaire.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you right?</a:t>
            </a:r>
            <a:endParaRPr lang="en-US" sz="5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 With </a:t>
            </a:r>
            <a:r>
              <a:rPr lang="en-US" b="1" u="sng" dirty="0" smtClean="0"/>
              <a:t>Who/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Whom</a:t>
            </a:r>
            <a:r>
              <a:rPr lang="en-US" b="1" u="sng" dirty="0" smtClean="0"/>
              <a:t> /whose </a:t>
            </a:r>
            <a:r>
              <a:rPr lang="en-US" b="1" dirty="0" smtClean="0"/>
              <a:t>do you bank?</a:t>
            </a:r>
          </a:p>
          <a:p>
            <a:pPr marL="514350" indent="-514350">
              <a:buAutoNum type="arabicPeriod"/>
            </a:pPr>
            <a:r>
              <a:rPr lang="en-US" b="1" u="sng" dirty="0" smtClean="0"/>
              <a:t> Who/whom/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whose</a:t>
            </a:r>
            <a:r>
              <a:rPr lang="en-US" b="1" dirty="0" smtClean="0"/>
              <a:t> dog is barking outside?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Claire knows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who</a:t>
            </a:r>
            <a:r>
              <a:rPr lang="en-US" b="1" u="sng" dirty="0" smtClean="0"/>
              <a:t>/whom/whose</a:t>
            </a:r>
            <a:r>
              <a:rPr lang="en-US" b="1" dirty="0" smtClean="0"/>
              <a:t> the winner is already.</a:t>
            </a:r>
          </a:p>
          <a:p>
            <a:pPr>
              <a:buNone/>
            </a:pPr>
            <a:r>
              <a:rPr lang="en-US" b="1" dirty="0" smtClean="0"/>
              <a:t>4. Quinton will work on his project with </a:t>
            </a:r>
            <a:r>
              <a:rPr lang="en-US" b="1" u="sng" dirty="0" smtClean="0"/>
              <a:t>whoever/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whomever/</a:t>
            </a:r>
            <a:r>
              <a:rPr lang="en-US" b="1" dirty="0" smtClean="0"/>
              <a:t> you suggest.</a:t>
            </a:r>
          </a:p>
          <a:p>
            <a:pPr>
              <a:buNone/>
            </a:pPr>
            <a:r>
              <a:rPr lang="en-US" b="1" dirty="0" smtClean="0"/>
              <a:t>5.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Whoever</a:t>
            </a:r>
            <a:r>
              <a:rPr lang="en-US" b="1" u="sng" dirty="0" smtClean="0"/>
              <a:t>/ Whomever </a:t>
            </a:r>
            <a:r>
              <a:rPr lang="en-US" b="1" dirty="0" smtClean="0"/>
              <a:t>wins the lottery will become a millionaire.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they?</a:t>
            </a:r>
            <a:endParaRPr lang="en-US" sz="7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2514600"/>
          </a:xfrm>
        </p:spPr>
        <p:txBody>
          <a:bodyPr/>
          <a:lstStyle/>
          <a:p>
            <a:r>
              <a:rPr lang="en-US" b="1" dirty="0" smtClean="0"/>
              <a:t>“who” and “whoever” are subjective pronouns</a:t>
            </a:r>
          </a:p>
          <a:p>
            <a:r>
              <a:rPr lang="en-US" b="1" dirty="0" smtClean="0"/>
              <a:t>“whose” is a possessive pronoun </a:t>
            </a:r>
          </a:p>
          <a:p>
            <a:r>
              <a:rPr lang="en-US" b="1" dirty="0" smtClean="0"/>
              <a:t>“whom” and “whomever” are objective cases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4114800"/>
          <a:ext cx="6096000" cy="19888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Subject </a:t>
                      </a:r>
                      <a:br>
                        <a:rPr lang="en-US" b="1"/>
                      </a:br>
                      <a:r>
                        <a:rPr lang="en-US" b="1"/>
                        <a:t>Form</a:t>
                      </a:r>
                      <a:endParaRPr lang="en-US"/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Possessive </a:t>
                      </a:r>
                      <a:br>
                        <a:rPr lang="en-US" b="1"/>
                      </a:br>
                      <a:r>
                        <a:rPr lang="en-US" b="1"/>
                        <a:t>Form</a:t>
                      </a:r>
                      <a:endParaRPr lang="en-US"/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Object </a:t>
                      </a:r>
                      <a:br>
                        <a:rPr lang="en-US" b="1"/>
                      </a:br>
                      <a:r>
                        <a:rPr lang="en-US" b="1"/>
                        <a:t>Form</a:t>
                      </a:r>
                      <a:endParaRPr lang="en-US"/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Singular</a:t>
                      </a:r>
                      <a:endParaRPr lang="en-US"/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he</a:t>
                      </a:r>
                      <a:br>
                        <a:rPr lang="en-US"/>
                      </a:br>
                      <a:r>
                        <a:rPr lang="en-US"/>
                        <a:t>who</a:t>
                      </a: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his</a:t>
                      </a:r>
                      <a:br>
                        <a:rPr lang="en-US"/>
                      </a:br>
                      <a:r>
                        <a:rPr lang="en-US"/>
                        <a:t>whose</a:t>
                      </a: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him</a:t>
                      </a:r>
                      <a:br>
                        <a:rPr lang="en-US"/>
                      </a:br>
                      <a:r>
                        <a:rPr lang="en-US"/>
                        <a:t>whom</a:t>
                      </a: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Plural</a:t>
                      </a:r>
                      <a:endParaRPr lang="en-US"/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they</a:t>
                      </a:r>
                      <a:br>
                        <a:rPr lang="en-US"/>
                      </a:br>
                      <a:r>
                        <a:rPr lang="en-US"/>
                        <a:t>who</a:t>
                      </a: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their</a:t>
                      </a:r>
                      <a:br>
                        <a:rPr lang="en-US"/>
                      </a:br>
                      <a:r>
                        <a:rPr lang="en-US"/>
                        <a:t>whose</a:t>
                      </a: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them</a:t>
                      </a:r>
                      <a:br>
                        <a:rPr lang="en-US" dirty="0"/>
                      </a:br>
                      <a:r>
                        <a:rPr lang="en-US" dirty="0"/>
                        <a:t>whom </a:t>
                      </a:r>
                    </a:p>
                  </a:txBody>
                  <a:tcPr marL="57150" marR="57150" marT="57150" marB="571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en-US" sz="7200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 </a:t>
            </a:r>
            <a:r>
              <a:rPr lang="en-US" sz="7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Whom</a:t>
            </a:r>
            <a:endParaRPr lang="en-US" sz="7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Use the he/him/his method to decide which word is correct</a:t>
            </a:r>
          </a:p>
          <a:p>
            <a:r>
              <a:rPr lang="en-US" b="1" dirty="0" smtClean="0"/>
              <a:t>Ex: Who/ Whom wrote the letter?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B0F0"/>
                </a:solidFill>
              </a:rPr>
              <a:t>He </a:t>
            </a:r>
            <a:r>
              <a:rPr lang="en-US" b="1" dirty="0" smtClean="0"/>
              <a:t>wrote the letter. Therefore, the answer is </a:t>
            </a:r>
            <a:r>
              <a:rPr lang="en-US" b="1" dirty="0" smtClean="0">
                <a:solidFill>
                  <a:srgbClr val="00B0F0"/>
                </a:solidFill>
              </a:rPr>
              <a:t>Who</a:t>
            </a:r>
          </a:p>
          <a:p>
            <a:r>
              <a:rPr lang="en-US" b="1" dirty="0" smtClean="0"/>
              <a:t>Ex: For who/ whom should I vote for?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Should I vote for </a:t>
            </a:r>
            <a:r>
              <a:rPr lang="en-US" b="1" dirty="0" smtClean="0">
                <a:solidFill>
                  <a:schemeClr val="accent4"/>
                </a:solidFill>
              </a:rPr>
              <a:t>him</a:t>
            </a:r>
            <a:r>
              <a:rPr lang="en-US" b="1" dirty="0" smtClean="0"/>
              <a:t>? Therefore, the answer is </a:t>
            </a:r>
            <a:r>
              <a:rPr lang="en-US" b="1" dirty="0" smtClean="0">
                <a:solidFill>
                  <a:schemeClr val="accent4"/>
                </a:solidFill>
              </a:rPr>
              <a:t>whom</a:t>
            </a:r>
          </a:p>
          <a:p>
            <a:endParaRPr lang="en-US" sz="2200" dirty="0" smtClean="0">
              <a:solidFill>
                <a:schemeClr val="accent4"/>
              </a:solidFill>
            </a:endParaRPr>
          </a:p>
          <a:p>
            <a:endParaRPr lang="en-US" b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Whose?</a:t>
            </a:r>
            <a:endParaRPr lang="en-US" sz="7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Whose can be used for both singular and plural form</a:t>
            </a:r>
          </a:p>
          <a:p>
            <a:r>
              <a:rPr lang="en-US" sz="2800" dirty="0" smtClean="0"/>
              <a:t>One can use the “his” method to decide whether or not to use whose. When answering the question if one uses “his” or “her” the correct answer is whose. </a:t>
            </a:r>
          </a:p>
          <a:p>
            <a:r>
              <a:rPr lang="en-US" sz="2800" dirty="0" smtClean="0"/>
              <a:t>We use "whose" to determine </a:t>
            </a:r>
            <a:r>
              <a:rPr lang="en-US" sz="2800" dirty="0" err="1" smtClean="0"/>
              <a:t>possesion</a:t>
            </a:r>
            <a:endParaRPr lang="en-US" sz="2800" dirty="0" smtClean="0"/>
          </a:p>
          <a:p>
            <a:r>
              <a:rPr lang="en-US" sz="2800" dirty="0" smtClean="0"/>
              <a:t>**”whose” is not the same as “who’s”- “who’s” means who is. For example one would say: “Who’s at the door?”</a:t>
            </a:r>
          </a:p>
          <a:p>
            <a:r>
              <a:rPr lang="en-US" sz="2800" dirty="0" smtClean="0"/>
              <a:t>Ex: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Whose</a:t>
            </a:r>
            <a:r>
              <a:rPr lang="en-US" sz="2800" dirty="0" smtClean="0"/>
              <a:t> camera is this?</a:t>
            </a:r>
          </a:p>
          <a:p>
            <a:pPr lvl="1"/>
            <a:r>
              <a:rPr lang="en-US" dirty="0" smtClean="0"/>
              <a:t>The camera is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his</a:t>
            </a:r>
            <a:r>
              <a:rPr lang="en-US" dirty="0" smtClean="0"/>
              <a:t>.</a:t>
            </a:r>
          </a:p>
          <a:p>
            <a:r>
              <a:rPr lang="en-US" sz="2800" dirty="0" smtClean="0"/>
              <a:t>Ex: She knew the family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whose</a:t>
            </a:r>
            <a:r>
              <a:rPr lang="en-US" sz="2800" dirty="0" smtClean="0"/>
              <a:t> house we bought. </a:t>
            </a:r>
          </a:p>
          <a:p>
            <a:pPr lvl="1"/>
            <a:r>
              <a:rPr lang="en-US" dirty="0" smtClean="0"/>
              <a:t>The family bought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their </a:t>
            </a:r>
            <a:r>
              <a:rPr lang="en-US" dirty="0" smtClean="0"/>
              <a:t>house.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Whoever</a:t>
            </a:r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vs. </a:t>
            </a:r>
            <a:r>
              <a:rPr lang="en-US" sz="5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Whomever</a:t>
            </a:r>
            <a:endParaRPr lang="en-US" sz="5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In order to decide whether or not to use “whoever” or “whomever” once again use the “he”/ “him” method</a:t>
            </a:r>
          </a:p>
          <a:p>
            <a:r>
              <a:rPr lang="en-US" sz="2200" dirty="0" smtClean="0"/>
              <a:t>If you use “him” use “whomever” and if you use “he” use “whoever”</a:t>
            </a:r>
          </a:p>
          <a:p>
            <a:r>
              <a:rPr lang="en-US" sz="2200" dirty="0" smtClean="0"/>
              <a:t>Never try to figure out which is correct by using the question. Always answer the question being asked.</a:t>
            </a:r>
          </a:p>
          <a:p>
            <a:r>
              <a:rPr lang="en-US" sz="2200" dirty="0" smtClean="0"/>
              <a:t>Ex) I decided to vote for </a:t>
            </a:r>
            <a:r>
              <a:rPr lang="en-US" sz="2200" u="sng" dirty="0" smtClean="0"/>
              <a:t>whoever/whomever </a:t>
            </a:r>
            <a:r>
              <a:rPr lang="en-US" sz="2200" dirty="0" smtClean="0"/>
              <a:t>called me first.</a:t>
            </a:r>
          </a:p>
          <a:p>
            <a:pPr lvl="1"/>
            <a:r>
              <a:rPr lang="en-US" sz="1800" dirty="0" smtClean="0"/>
              <a:t>Who called first? </a:t>
            </a:r>
            <a:r>
              <a:rPr lang="en-US" sz="1800" b="1" dirty="0" smtClean="0">
                <a:solidFill>
                  <a:srgbClr val="FF0000"/>
                </a:solidFill>
              </a:rPr>
              <a:t>He</a:t>
            </a:r>
            <a:r>
              <a:rPr lang="en-US" sz="1800" dirty="0" smtClean="0"/>
              <a:t> called first. Therefore, the answer is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whoever</a:t>
            </a:r>
            <a:r>
              <a:rPr lang="en-US" sz="1800" dirty="0" smtClean="0"/>
              <a:t>.	</a:t>
            </a:r>
          </a:p>
          <a:p>
            <a:pPr lvl="1">
              <a:buNone/>
            </a:pPr>
            <a:r>
              <a:rPr lang="en-US" sz="200" dirty="0" smtClean="0"/>
              <a:t>2</a:t>
            </a:r>
          </a:p>
          <a:p>
            <a:pPr lvl="1">
              <a:buNone/>
            </a:pPr>
            <a:endParaRPr lang="en-US" sz="200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200" dirty="0" smtClean="0"/>
              <a:t>Ex) Ask whoever/whomever comes this way for directions. </a:t>
            </a:r>
          </a:p>
          <a:p>
            <a:pPr>
              <a:buNone/>
            </a:pPr>
            <a:r>
              <a:rPr lang="en-US" sz="2200" dirty="0" smtClean="0"/>
              <a:t>		Ask </a:t>
            </a: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him </a:t>
            </a:r>
            <a:r>
              <a:rPr lang="en-US" sz="2200" dirty="0" smtClean="0"/>
              <a:t>for directions. Therefore, the answer is </a:t>
            </a:r>
            <a:r>
              <a:rPr lang="en-US" sz="2200" b="1" dirty="0" smtClean="0">
                <a:solidFill>
                  <a:schemeClr val="accent5">
                    <a:lumMod val="75000"/>
                  </a:schemeClr>
                </a:solidFill>
              </a:rPr>
              <a:t>whomever.</a:t>
            </a:r>
            <a:endParaRPr lang="en-US" sz="222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a few more tips</a:t>
            </a:r>
            <a:endParaRPr lang="en-US" sz="7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a preposition or a prepositional phrase one must always use the objective (whom/ whomever).</a:t>
            </a:r>
          </a:p>
          <a:p>
            <a:pPr lvl="1">
              <a:buNone/>
            </a:pPr>
            <a:r>
              <a:rPr lang="en-US" dirty="0" smtClean="0"/>
              <a:t>Ex) Give the package </a:t>
            </a:r>
            <a:r>
              <a:rPr lang="en-US" b="1" dirty="0" smtClean="0"/>
              <a:t>to</a:t>
            </a:r>
            <a:r>
              <a:rPr lang="en-US" dirty="0" smtClean="0"/>
              <a:t> (whoever/</a:t>
            </a:r>
            <a:r>
              <a:rPr lang="en-US" dirty="0" smtClean="0">
                <a:solidFill>
                  <a:srgbClr val="FF0000"/>
                </a:solidFill>
              </a:rPr>
              <a:t>whomever</a:t>
            </a:r>
            <a:r>
              <a:rPr lang="en-US" dirty="0" smtClean="0"/>
              <a:t>)the group elected.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After verb to be must have subject pronoun (who/whoever).</a:t>
            </a:r>
          </a:p>
          <a:p>
            <a:pPr lvl="1">
              <a:buNone/>
            </a:pPr>
            <a:r>
              <a:rPr lang="en-US" dirty="0" smtClean="0"/>
              <a:t>Ex) The parents of that baby (</a:t>
            </a:r>
            <a:r>
              <a:rPr lang="en-US" dirty="0" smtClean="0">
                <a:solidFill>
                  <a:srgbClr val="FF0000"/>
                </a:solidFill>
              </a:rPr>
              <a:t>whoever</a:t>
            </a:r>
            <a:r>
              <a:rPr lang="en-US" dirty="0" smtClean="0"/>
              <a:t>/whomever) they are, </a:t>
            </a:r>
            <a:r>
              <a:rPr lang="en-US" b="1" dirty="0" smtClean="0"/>
              <a:t>shouldn’t </a:t>
            </a:r>
            <a:r>
              <a:rPr lang="en-US" dirty="0" smtClean="0"/>
              <a:t>leave it alone.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838200"/>
            <a:ext cx="8458199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12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Good</a:t>
            </a:r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12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Luck!!</a:t>
            </a:r>
            <a:endParaRPr lang="en-US" sz="12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651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How much do you know?</vt:lpstr>
      <vt:lpstr>Were you right?</vt:lpstr>
      <vt:lpstr>What are they?</vt:lpstr>
      <vt:lpstr>Who vs. Whom</vt:lpstr>
      <vt:lpstr>Whose?</vt:lpstr>
      <vt:lpstr>Whoever vs. Whomever</vt:lpstr>
      <vt:lpstr>Just a few more tips</vt:lpstr>
      <vt:lpstr>Slide 9</vt:lpstr>
      <vt:lpstr>Final Assessment </vt:lpstr>
      <vt:lpstr>Let’s see how much you’ve learned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jstadtmauer</dc:creator>
  <cp:lastModifiedBy>HP Authorized Customer</cp:lastModifiedBy>
  <cp:revision>27</cp:revision>
  <dcterms:created xsi:type="dcterms:W3CDTF">2011-11-28T21:49:54Z</dcterms:created>
  <dcterms:modified xsi:type="dcterms:W3CDTF">2012-01-11T03:23:17Z</dcterms:modified>
</cp:coreProperties>
</file>