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72" r:id="rId10"/>
    <p:sldId id="273" r:id="rId11"/>
    <p:sldId id="274" r:id="rId12"/>
    <p:sldId id="275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47" autoAdjust="0"/>
  </p:normalViewPr>
  <p:slideViewPr>
    <p:cSldViewPr>
      <p:cViewPr varScale="1">
        <p:scale>
          <a:sx n="52" d="100"/>
          <a:sy n="52" d="100"/>
        </p:scale>
        <p:origin x="-10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0270F-25C8-4B5E-A97F-B57C448F93F8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3EBE8-BF6A-4CFA-8FC0-8CD71F0D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0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at title and symbols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3EBE8-BF6A-4CFA-8FC0-8CD71F0DE1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32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 smtClean="0">
              <a:effectLst/>
            </a:endParaRPr>
          </a:p>
          <a:p>
            <a:pPr algn="ctr"/>
            <a:r>
              <a:rPr lang="en-US" b="1" dirty="0" smtClean="0">
                <a:effectLst/>
              </a:rPr>
              <a:t>0056521 </a:t>
            </a:r>
          </a:p>
          <a:p>
            <a:pPr algn="l"/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 smtClean="0">
              <a:effectLst/>
            </a:endParaRPr>
          </a:p>
          <a:p>
            <a:r>
              <a:rPr lang="en-US" b="1" dirty="0" smtClean="0">
                <a:effectLst/>
              </a:rPr>
              <a:t>IMPERIALISM CARTOON, 1882. 'The Devilfish in Egyptian Waters.' An American cartoon from 1882 depicting John Bull (England) as the octopus of imperialism grabbing land on every continent.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3EBE8-BF6A-4CFA-8FC0-8CD71F0DE1C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1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0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4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7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1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2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5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7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1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1B144-F803-43F6-BAF8-A7E2282909C3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DB10E-3E4B-4300-8854-352FC76D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2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Analyzing Political Cartoons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329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DD4B39"/>
              </a:solidFill>
              <a:effectLst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1211"/>
            <a:ext cx="8853616" cy="557678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192" y="152400"/>
            <a:ext cx="914400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272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DD4B39"/>
              </a:solidFill>
              <a:effectLst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1211"/>
            <a:ext cx="8853616" cy="5576789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553576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765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DD4B39"/>
              </a:solidFill>
              <a:effectLst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1211"/>
            <a:ext cx="8853616" cy="5576789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97" y="135036"/>
            <a:ext cx="9144000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9418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event or issue is this cartoon about?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491" y="1143000"/>
            <a:ext cx="6338044" cy="5640859"/>
          </a:xfrm>
        </p:spPr>
      </p:pic>
    </p:spTree>
    <p:extLst>
      <p:ext uri="{BB962C8B-B14F-4D97-AF65-F5344CB8AC3E}">
        <p14:creationId xmlns:p14="http://schemas.microsoft.com/office/powerpoint/2010/main" val="758882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16" y="-18535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How do you know? What do you see in the cartoon that tells you this?</a:t>
            </a:r>
            <a:endParaRPr lang="en-US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161288"/>
            <a:ext cx="6400800" cy="5696712"/>
          </a:xfrm>
        </p:spPr>
      </p:pic>
    </p:spTree>
    <p:extLst>
      <p:ext uri="{BB962C8B-B14F-4D97-AF65-F5344CB8AC3E}">
        <p14:creationId xmlns:p14="http://schemas.microsoft.com/office/powerpoint/2010/main" val="3357249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opinion does the artist have on this issue? How do you know?</a:t>
            </a:r>
            <a:endParaRPr lang="en-US" sz="3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371600"/>
            <a:ext cx="6172200" cy="5493258"/>
          </a:xfrm>
        </p:spPr>
      </p:pic>
    </p:spTree>
    <p:extLst>
      <p:ext uri="{BB962C8B-B14F-4D97-AF65-F5344CB8AC3E}">
        <p14:creationId xmlns:p14="http://schemas.microsoft.com/office/powerpoint/2010/main" val="2922270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is your opinion on this issue? Why?</a:t>
            </a:r>
            <a:endParaRPr lang="en-US" sz="3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890016"/>
            <a:ext cx="6705600" cy="5967984"/>
          </a:xfrm>
        </p:spPr>
      </p:pic>
    </p:spTree>
    <p:extLst>
      <p:ext uri="{BB962C8B-B14F-4D97-AF65-F5344CB8AC3E}">
        <p14:creationId xmlns:p14="http://schemas.microsoft.com/office/powerpoint/2010/main" val="215883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Political </a:t>
            </a:r>
            <a:r>
              <a:rPr lang="en-US" dirty="0" smtClean="0">
                <a:effectLst/>
              </a:rPr>
              <a:t>Cartoons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</a:t>
            </a:r>
            <a:r>
              <a:rPr lang="en-US" dirty="0" smtClean="0">
                <a:effectLst/>
              </a:rPr>
              <a:t>lso known as editorial cartoons are defined as illustrations or comic strips containing a political or social message that usually relates to current events or personalities.</a:t>
            </a:r>
          </a:p>
          <a:p>
            <a:endParaRPr lang="en-US" dirty="0"/>
          </a:p>
          <a:p>
            <a:r>
              <a:rPr lang="en-US" dirty="0" smtClean="0"/>
              <a:t>They are pictorial editorials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 smtClean="0"/>
              <a:t>hese </a:t>
            </a:r>
            <a:r>
              <a:rPr lang="en-US" dirty="0" smtClean="0"/>
              <a:t>often use symbols and labels to get the message across.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62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event or issue is this cartoon about?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143000"/>
            <a:ext cx="7760254" cy="5410199"/>
          </a:xfrm>
        </p:spPr>
      </p:pic>
    </p:spTree>
    <p:extLst>
      <p:ext uri="{BB962C8B-B14F-4D97-AF65-F5344CB8AC3E}">
        <p14:creationId xmlns:p14="http://schemas.microsoft.com/office/powerpoint/2010/main" val="232196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How do you know? What do you see in the cartoon that tells you this?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47801"/>
            <a:ext cx="7760254" cy="5410199"/>
          </a:xfrm>
        </p:spPr>
      </p:pic>
    </p:spTree>
    <p:extLst>
      <p:ext uri="{BB962C8B-B14F-4D97-AF65-F5344CB8AC3E}">
        <p14:creationId xmlns:p14="http://schemas.microsoft.com/office/powerpoint/2010/main" val="2038143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opinion does the artist have on this issue? How do you know?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47801"/>
            <a:ext cx="7760254" cy="5410199"/>
          </a:xfrm>
        </p:spPr>
      </p:pic>
    </p:spTree>
    <p:extLst>
      <p:ext uri="{BB962C8B-B14F-4D97-AF65-F5344CB8AC3E}">
        <p14:creationId xmlns:p14="http://schemas.microsoft.com/office/powerpoint/2010/main" val="2577025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is your opinion on this issue? Why?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47801"/>
            <a:ext cx="7760254" cy="5410199"/>
          </a:xfrm>
        </p:spPr>
      </p:pic>
    </p:spTree>
    <p:extLst>
      <p:ext uri="{BB962C8B-B14F-4D97-AF65-F5344CB8AC3E}">
        <p14:creationId xmlns:p14="http://schemas.microsoft.com/office/powerpoint/2010/main" val="257702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914400"/>
            <a:ext cx="2667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event or issue is this cartoon about?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2" y="0"/>
            <a:ext cx="5594430" cy="6629400"/>
          </a:xfrm>
        </p:spPr>
      </p:pic>
      <p:sp>
        <p:nvSpPr>
          <p:cNvPr id="5" name="Rectangle 4"/>
          <p:cNvSpPr/>
          <p:nvPr/>
        </p:nvSpPr>
        <p:spPr>
          <a:xfrm>
            <a:off x="5715000" y="3344562"/>
            <a:ext cx="3657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How do you know? What do you see in the cartoon that tells you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2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2" y="0"/>
            <a:ext cx="5594430" cy="6629400"/>
          </a:xfrm>
        </p:spPr>
      </p:pic>
      <p:sp>
        <p:nvSpPr>
          <p:cNvPr id="6" name="Rectangle 5"/>
          <p:cNvSpPr/>
          <p:nvPr/>
        </p:nvSpPr>
        <p:spPr>
          <a:xfrm>
            <a:off x="5943600" y="228600"/>
            <a:ext cx="3048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What opinion does the artist have on this issue? How do you know?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43600" y="3489922"/>
            <a:ext cx="297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What is your opinion on this issue?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532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DD4B39"/>
              </a:solidFill>
              <a:effectLst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1211"/>
            <a:ext cx="8853616" cy="557678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683"/>
            <a:ext cx="9297988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3395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211</Words>
  <Application>Microsoft Office PowerPoint</Application>
  <PresentationFormat>On-screen Show (4:3)</PresentationFormat>
  <Paragraphs>26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Analyzing Political Cartoons</vt:lpstr>
      <vt:lpstr>Political Cartoons </vt:lpstr>
      <vt:lpstr>What event or issue is this cartoon about?</vt:lpstr>
      <vt:lpstr>How do you know? What do you see in the cartoon that tells you this?</vt:lpstr>
      <vt:lpstr>What opinion does the artist have on this issue? How do you know?</vt:lpstr>
      <vt:lpstr>What is your opinion on this issue? Why?</vt:lpstr>
      <vt:lpstr>What event or issue is this cartoon about?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event or issue is this cartoon about?</vt:lpstr>
      <vt:lpstr>How do you know? What do you see in the cartoon that tells you this?</vt:lpstr>
      <vt:lpstr>What opinion does the artist have on this issue? How do you know?</vt:lpstr>
      <vt:lpstr>What is your opinion on this issue? Why?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Political Cartoons</dc:title>
  <dc:creator>Saint Viator</dc:creator>
  <cp:lastModifiedBy>Saint Viator</cp:lastModifiedBy>
  <cp:revision>10</cp:revision>
  <dcterms:created xsi:type="dcterms:W3CDTF">2014-03-20T12:33:33Z</dcterms:created>
  <dcterms:modified xsi:type="dcterms:W3CDTF">2014-04-10T13:47:13Z</dcterms:modified>
</cp:coreProperties>
</file>