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849313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458744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493455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121953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4225787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780943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741067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258120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570721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270932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928366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928913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478915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618093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531297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9460045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7593350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7298210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9643343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5792670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0752408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4778724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979077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8698506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0525630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0496783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9225930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8163762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552106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933083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917121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4027615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945032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673536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688481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864300" y="2591150"/>
            <a:ext cx="8507575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l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4C2B"/>
                </a:solidFill>
                <a:latin typeface="Arial"/>
                <a:ea typeface="Arial"/>
                <a:cs typeface="Arial"/>
                <a:sym typeface="Arial"/>
              </a:rPr>
              <a:t>World Geography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626300" y="4369150"/>
            <a:ext cx="6983575" cy="19212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Map Skills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82075"/>
            <a:ext cx="10160000" cy="645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0650" y="1015975"/>
            <a:ext cx="8434899" cy="568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0000" y="423325"/>
            <a:ext cx="7471824" cy="659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864300" y="897800"/>
            <a:ext cx="8507575" cy="59005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33022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1010"/>
              <a:buFont typeface="Arial"/>
              <a:buChar char="●"/>
            </a:pPr>
            <a:r>
              <a:rPr lang="en-US" sz="4444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4444" b="1" u="sng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locator map</a:t>
            </a:r>
            <a:r>
              <a:rPr lang="en-US" sz="4444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shows where in the world the area on the map is located.</a:t>
            </a:r>
            <a:r>
              <a:rPr lang="en-US" sz="3555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00" y="3217325"/>
            <a:ext cx="4646075" cy="35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8000" y="2455325"/>
            <a:ext cx="4180399" cy="450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5325" y="762000"/>
            <a:ext cx="7662325" cy="574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864300" y="220475"/>
            <a:ext cx="8507575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l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4C2B"/>
                </a:solidFill>
                <a:latin typeface="Arial"/>
                <a:ea typeface="Arial"/>
                <a:cs typeface="Arial"/>
                <a:sym typeface="Arial"/>
              </a:rPr>
              <a:t>Globe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864300" y="1575150"/>
            <a:ext cx="8507575" cy="45458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3622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689"/>
              <a:buFont typeface="Arial"/>
              <a:buChar char="●"/>
            </a:pPr>
            <a:r>
              <a:rPr lang="en-US" sz="292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920" b="1" u="sng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globe</a:t>
            </a:r>
            <a:r>
              <a:rPr lang="en-US" sz="292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is a scale model of the Earth. It is useful for showing the entire Earth or studying large areas of Earth’s surface.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2800" y="3048000"/>
            <a:ext cx="3227899" cy="407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864300" y="51150"/>
            <a:ext cx="8507575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45">
                <a:solidFill>
                  <a:srgbClr val="004C2B"/>
                </a:solidFill>
                <a:latin typeface="Arial"/>
                <a:ea typeface="Arial"/>
                <a:cs typeface="Arial"/>
                <a:sym typeface="Arial"/>
              </a:rPr>
              <a:t>Lines of Latitude and Longitude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864300" y="1236475"/>
            <a:ext cx="8507575" cy="45458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04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●"/>
            </a:pPr>
            <a:r>
              <a:rPr lang="en-US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To study the world, geographers use a pattern of imaginary lines that circles the globe in east-west and north-south directions. It is called a </a:t>
            </a:r>
            <a:r>
              <a:rPr lang="en-US" sz="4000" b="1" u="sng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grid</a:t>
            </a:r>
            <a:r>
              <a:rPr lang="en-US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. The intersection of these imaginary lines helps us find places on Earth.</a:t>
            </a:r>
            <a:r>
              <a:rPr lang="en-US" sz="352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3700" y="5293350"/>
            <a:ext cx="1824025" cy="211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5575" y="740825"/>
            <a:ext cx="6328824" cy="61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40950" y="813150"/>
            <a:ext cx="8930899" cy="59852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04800" algn="l">
              <a:lnSpc>
                <a:spcPct val="10798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●"/>
            </a:pPr>
            <a:r>
              <a:rPr lang="en-US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 east-west lines in the grid are </a:t>
            </a:r>
            <a:r>
              <a:rPr lang="en-US" sz="4000" b="1" u="sng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lines of latitude</a:t>
            </a:r>
            <a:r>
              <a:rPr lang="en-US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. They measure distance north and south of the equator. </a:t>
            </a:r>
          </a:p>
          <a:p>
            <a:pPr marL="381000" marR="0" lvl="0" indent="-304800" algn="l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●"/>
            </a:pPr>
            <a:r>
              <a:rPr lang="en-US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Lines of latitudes are called </a:t>
            </a:r>
            <a:r>
              <a:rPr lang="en-US" sz="4000" b="1" u="sng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parallels</a:t>
            </a:r>
            <a:r>
              <a:rPr lang="en-US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381000" marR="0" lvl="0" indent="-304800" algn="l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●"/>
            </a:pPr>
            <a:r>
              <a:rPr lang="en-US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Parallels north of the equator are labeled with an </a:t>
            </a:r>
            <a:r>
              <a:rPr lang="en-US" sz="40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</a:p>
          <a:p>
            <a:pPr marL="381000" marR="0" lvl="0" indent="-304800" algn="l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●"/>
            </a:pPr>
            <a:r>
              <a:rPr lang="en-US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Parallels south of the equator are</a:t>
            </a:r>
          </a:p>
          <a:p>
            <a:pPr marL="0" marR="0" indent="0" algn="l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labeled with an </a:t>
            </a:r>
            <a:r>
              <a:rPr lang="en-US" sz="40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</a:p>
          <a:p>
            <a:pPr marL="0" marR="0" indent="0" algn="l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7775" y="5793450"/>
            <a:ext cx="1373125" cy="18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0" y="1015975"/>
            <a:ext cx="6731000" cy="553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864300" y="559150"/>
            <a:ext cx="8507575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l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4C2B"/>
                </a:solidFill>
                <a:latin typeface="Arial"/>
                <a:ea typeface="Arial"/>
                <a:cs typeface="Arial"/>
                <a:sym typeface="Arial"/>
              </a:rPr>
              <a:t>Maps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864300" y="2252475"/>
            <a:ext cx="8507575" cy="45458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0480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●"/>
            </a:pPr>
            <a:r>
              <a:rPr lang="en-US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4000" b="1" u="sng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map</a:t>
            </a:r>
            <a:r>
              <a:rPr lang="en-US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is a flat diagram of all or parts of Earth’s surface.</a:t>
            </a:r>
            <a:r>
              <a:rPr lang="en-US" sz="3555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7" name="Shape 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325" y="3640650"/>
            <a:ext cx="3958149" cy="336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10650" y="3725325"/>
            <a:ext cx="4751899" cy="313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0650" y="1185325"/>
            <a:ext cx="5640900" cy="564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650" y="1778000"/>
            <a:ext cx="9450899" cy="463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864300" y="813150"/>
            <a:ext cx="8507575" cy="59852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0480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●"/>
            </a:pPr>
            <a:r>
              <a:rPr lang="en-US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4000" b="1" u="sng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equator</a:t>
            </a:r>
            <a:r>
              <a:rPr lang="en-US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in an imaginary lines that circles the globe halfway between the North and South Poles. </a:t>
            </a:r>
          </a:p>
          <a:p>
            <a:pPr marL="381000" marR="0" lvl="0" indent="-304800" algn="l">
              <a:lnSpc>
                <a:spcPct val="120138"/>
              </a:lnSpc>
              <a:spcBef>
                <a:spcPts val="719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●"/>
            </a:pPr>
            <a:r>
              <a:rPr lang="en-US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Parallels measure distance from the equator in </a:t>
            </a:r>
            <a:r>
              <a:rPr lang="en-US" sz="4000" b="1" u="sng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degrees</a:t>
            </a:r>
            <a:r>
              <a:rPr lang="en-US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. The symbol for degree is </a:t>
            </a:r>
            <a:r>
              <a:rPr lang="en-US" sz="40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°</a:t>
            </a:r>
          </a:p>
          <a:p>
            <a:pPr marL="381000" marR="0" lvl="0" indent="-304800" algn="l">
              <a:lnSpc>
                <a:spcPct val="120138"/>
              </a:lnSpc>
              <a:spcBef>
                <a:spcPts val="719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●"/>
            </a:pPr>
            <a:r>
              <a:rPr lang="en-US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Degrees are further divided into </a:t>
            </a:r>
            <a:r>
              <a:rPr lang="en-US" sz="4000" b="1" u="sng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minutes</a:t>
            </a:r>
            <a:r>
              <a:rPr lang="en-US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. There are 60 minutes in a degree. The symbol for minute is </a:t>
            </a:r>
            <a:r>
              <a:rPr lang="en-US" sz="40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´</a:t>
            </a:r>
          </a:p>
          <a:p>
            <a:pPr marL="0" marR="0" indent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864300" y="728475"/>
            <a:ext cx="8507575" cy="6069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04800" algn="l">
              <a:lnSpc>
                <a:spcPct val="10798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●"/>
            </a:pPr>
            <a:r>
              <a:rPr lang="en-US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 north-south imaginary lines are </a:t>
            </a:r>
            <a:r>
              <a:rPr lang="en-US" sz="4000" b="1" u="sng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lines of longitude</a:t>
            </a:r>
            <a:r>
              <a:rPr lang="en-US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381000" marR="0" lvl="0" indent="-304800" algn="l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●"/>
            </a:pPr>
            <a:r>
              <a:rPr lang="en-US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Lines of longitude are called </a:t>
            </a:r>
            <a:r>
              <a:rPr lang="en-US" sz="4000" b="1" u="sng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meridians</a:t>
            </a:r>
            <a:r>
              <a:rPr lang="en-US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. These imaginary lines pass through the poles. The measure distance east and west of the prime meridian.</a:t>
            </a:r>
          </a:p>
          <a:p>
            <a:pPr marL="381000" marR="0" lvl="0" indent="-304800" algn="l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●"/>
            </a:pPr>
            <a:r>
              <a:rPr lang="en-US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4000" b="1" u="sng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prime meridian</a:t>
            </a:r>
            <a:r>
              <a:rPr lang="en-US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is an imaginary line that runs through Greenwich, England. It represents 0° longitude.</a:t>
            </a:r>
            <a:r>
              <a:rPr lang="en-US" sz="3555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864300" y="982475"/>
            <a:ext cx="8507575" cy="5815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0480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●"/>
            </a:pPr>
            <a:r>
              <a:rPr lang="en-US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Lines of latitude range from 0°, for locations on the equator, to 90°N or 90°S, for locations at the poles.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6650" y="1269975"/>
            <a:ext cx="5249325" cy="517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864300" y="897800"/>
            <a:ext cx="8507575" cy="59005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0480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●"/>
            </a:pPr>
            <a:r>
              <a:rPr lang="en-US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Lines of longitude range from 0° on the prime meridian to 180° on a meridian in the mid-Pacific Ocean. </a:t>
            </a:r>
          </a:p>
          <a:p>
            <a:pPr marL="381000" marR="0" lvl="0" indent="-304800" algn="l">
              <a:lnSpc>
                <a:spcPct val="120138"/>
              </a:lnSpc>
              <a:spcBef>
                <a:spcPts val="719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●"/>
            </a:pPr>
            <a:r>
              <a:rPr lang="en-US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Meridians west of the prime meridian to 180° are labeled with a W.</a:t>
            </a:r>
          </a:p>
          <a:p>
            <a:pPr marL="381000" marR="0" lvl="0" indent="-304800" algn="l">
              <a:lnSpc>
                <a:spcPct val="120138"/>
              </a:lnSpc>
              <a:spcBef>
                <a:spcPts val="719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●"/>
            </a:pPr>
            <a:r>
              <a:rPr lang="en-US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Those eat of the prime meridian to 180° are labeled with an E. 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6650" y="1439325"/>
            <a:ext cx="5947824" cy="555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864300" y="559150"/>
            <a:ext cx="8507575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l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4C2B"/>
                </a:solidFill>
                <a:latin typeface="Arial"/>
                <a:ea typeface="Arial"/>
                <a:cs typeface="Arial"/>
                <a:sym typeface="Arial"/>
              </a:rPr>
              <a:t>Why do we use grids?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864300" y="2252475"/>
            <a:ext cx="8507575" cy="45458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33022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1010"/>
              <a:buFont typeface="Arial"/>
              <a:buChar char="●"/>
            </a:pPr>
            <a:r>
              <a:rPr lang="en-US" sz="4444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To identify the exact location of any place on Earth. </a:t>
            </a:r>
          </a:p>
          <a:p>
            <a:pPr marL="762000" marR="0" lvl="1" indent="-333022" algn="l">
              <a:lnSpc>
                <a:spcPct val="120000"/>
              </a:lnSpc>
              <a:spcBef>
                <a:spcPts val="802"/>
              </a:spcBef>
              <a:spcAft>
                <a:spcPts val="0"/>
              </a:spcAft>
              <a:buClr>
                <a:srgbClr val="333333"/>
              </a:buClr>
              <a:buSzPct val="101010"/>
              <a:buFont typeface="Courier New"/>
              <a:buChar char="o"/>
            </a:pPr>
            <a:r>
              <a:rPr lang="en-US" sz="4444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O.S.E.S is located at </a:t>
            </a:r>
          </a:p>
          <a:p>
            <a:pPr marL="762000" marR="0" lvl="1" indent="-50800" algn="l">
              <a:lnSpc>
                <a:spcPct val="120000"/>
              </a:lnSpc>
              <a:spcBef>
                <a:spcPts val="802"/>
              </a:spcBef>
              <a:spcAft>
                <a:spcPts val="0"/>
              </a:spcAft>
              <a:buClr>
                <a:srgbClr val="333333"/>
              </a:buClr>
              <a:buSzPct val="101010"/>
              <a:buFont typeface="Arial"/>
              <a:buNone/>
            </a:pPr>
            <a:r>
              <a:rPr lang="en-US" sz="4444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36°02´31.9 "N 84°20´42.10 "W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864300" y="51150"/>
            <a:ext cx="8507575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l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4C2B"/>
                </a:solidFill>
                <a:latin typeface="Arial"/>
                <a:ea typeface="Arial"/>
                <a:cs typeface="Arial"/>
                <a:sym typeface="Arial"/>
              </a:rPr>
              <a:t>Types of Maps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864300" y="1405800"/>
            <a:ext cx="8507575" cy="45458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33022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1010"/>
              <a:buFont typeface="Arial"/>
              <a:buChar char="●"/>
            </a:pPr>
            <a:r>
              <a:rPr lang="en-US" sz="4444" b="1" u="sng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Political Maps</a:t>
            </a:r>
            <a:r>
              <a:rPr lang="en-US" sz="4444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show the major political features of a region. These features include country borders, capital cities, and other places.</a:t>
            </a:r>
            <a:r>
              <a:rPr lang="en-US" sz="3555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650" y="4995325"/>
            <a:ext cx="9525000" cy="226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864300" y="51150"/>
            <a:ext cx="8507575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l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4C2B"/>
                </a:solidFill>
                <a:latin typeface="Arial"/>
                <a:ea typeface="Arial"/>
                <a:cs typeface="Arial"/>
                <a:sym typeface="Arial"/>
              </a:rPr>
              <a:t>Map Essentials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864300" y="1236475"/>
            <a:ext cx="8507575" cy="55618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6924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1176"/>
              <a:buFont typeface="Arial"/>
              <a:buChar char="●"/>
            </a:pPr>
            <a:r>
              <a:rPr lang="en-US" sz="344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 map’s </a:t>
            </a:r>
            <a:r>
              <a:rPr lang="en-US" sz="3440" b="1" u="sng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r>
              <a:rPr lang="en-US" sz="344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show what the subject of the map is. The map title is usually the first thing you should look at when studying a map, because it tells you what the map is trying to show. </a:t>
            </a:r>
          </a:p>
        </p:txBody>
      </p:sp>
      <p:pic>
        <p:nvPicPr>
          <p:cNvPr id="35" name="Shape 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5325" y="4402650"/>
            <a:ext cx="3693574" cy="293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0800" y="4063975"/>
            <a:ext cx="2868074" cy="321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864300" y="728475"/>
            <a:ext cx="8507575" cy="6069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6924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1176"/>
              <a:buFont typeface="Arial"/>
              <a:buChar char="●"/>
            </a:pPr>
            <a:r>
              <a:rPr lang="en-US" sz="3440" b="1" u="sng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Physical maps</a:t>
            </a:r>
            <a:r>
              <a:rPr lang="en-US" sz="344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show the major physical features of a region. These features may include mountain ranges, rivers, oceans, islands, deserts, and plains. </a:t>
            </a:r>
          </a:p>
        </p:txBody>
      </p:sp>
      <p:pic>
        <p:nvPicPr>
          <p:cNvPr id="190" name="Shape 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8650" y="3301975"/>
            <a:ext cx="6434650" cy="406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864300" y="813150"/>
            <a:ext cx="8507575" cy="59852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0480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●"/>
            </a:pPr>
            <a:r>
              <a:rPr lang="en-US" sz="4000" b="1" u="sng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Special-Purpose</a:t>
            </a:r>
            <a:r>
              <a:rPr lang="en-US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maps focus on one special topic such as resources, population, or time zone. These maps present information on the topic as it relates to a region. 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864300" y="559150"/>
            <a:ext cx="8507575" cy="59005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0480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●"/>
            </a:pPr>
            <a:r>
              <a:rPr lang="en-US" sz="4000" b="1" u="sng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Historical maps</a:t>
            </a:r>
            <a:r>
              <a:rPr lang="en-US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show a variety of information of past events.</a:t>
            </a:r>
            <a:r>
              <a:rPr lang="en-US" sz="3555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01" name="Shape 2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5325" y="1947325"/>
            <a:ext cx="7725825" cy="546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Contour Map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Shows elevation more exactly using lines on the map that join all the places that have the same elevation. (looks like a finger-print)  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864300" y="643800"/>
            <a:ext cx="8507575" cy="61545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0480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●"/>
            </a:pPr>
            <a:r>
              <a:rPr lang="en-US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4000" b="1" u="sng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compass rose</a:t>
            </a:r>
            <a:r>
              <a:rPr lang="en-US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has arrows that point to all four principal directions (North, South, East, and West)</a:t>
            </a:r>
            <a:r>
              <a:rPr lang="en-US" sz="3555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42" name="Shape 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00" y="3894650"/>
            <a:ext cx="2518825" cy="263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8000" y="2878650"/>
            <a:ext cx="4413250" cy="403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864300" y="559150"/>
            <a:ext cx="8507575" cy="65796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048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●"/>
            </a:pPr>
            <a:r>
              <a:rPr lang="en-US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Mapmakers use </a:t>
            </a:r>
            <a:r>
              <a:rPr lang="en-US" sz="4000" b="1" u="sng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scales</a:t>
            </a:r>
            <a:r>
              <a:rPr lang="en-US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to represent the distances between points on a map. Scales give the distance in miles and kilometers. </a:t>
            </a:r>
          </a:p>
          <a:p>
            <a:pPr marL="762000" marR="0" lvl="1" indent="-254000" algn="l" rtl="0">
              <a:lnSpc>
                <a:spcPct val="107000"/>
              </a:lnSpc>
              <a:spcBef>
                <a:spcPts val="7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Courier New"/>
              <a:buChar char="o"/>
            </a:pPr>
            <a:r>
              <a:rPr lang="en-US"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To find the distance between two points on the map, place a piece of paper so that the edge connects the two points. Mark the location of each point on the paper with a line or dot. Then compare the distance between the two dots with the map’s scale.</a:t>
            </a:r>
            <a:r>
              <a:rPr lang="en-US" sz="176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650" y="592650"/>
            <a:ext cx="8773574" cy="622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864300" y="897800"/>
            <a:ext cx="8507575" cy="59005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0480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●"/>
            </a:pPr>
            <a:r>
              <a:rPr lang="en-US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4000" b="1" u="sng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legend</a:t>
            </a:r>
            <a:r>
              <a:rPr lang="en-US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or </a:t>
            </a:r>
            <a:r>
              <a:rPr lang="en-US" sz="4000" b="1" u="sng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key</a:t>
            </a:r>
            <a:r>
              <a:rPr lang="en-US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explains what the symbols on the map represent. Legends may use specific symbols or colors to represent information on maps.</a:t>
            </a:r>
            <a:r>
              <a:rPr lang="en-US" sz="3555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7325" y="3640650"/>
            <a:ext cx="3640649" cy="364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0075" y="317475"/>
            <a:ext cx="5439824" cy="699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5325" y="846650"/>
            <a:ext cx="7852825" cy="58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662</Words>
  <Application>Microsoft Office PowerPoint</Application>
  <PresentationFormat>Custom</PresentationFormat>
  <Paragraphs>43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Courier New</vt:lpstr>
      <vt:lpstr>Custom Theme</vt:lpstr>
      <vt:lpstr>World Geography</vt:lpstr>
      <vt:lpstr>Maps</vt:lpstr>
      <vt:lpstr>Map Essentials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Globe</vt:lpstr>
      <vt:lpstr>Lines of Latitude and Longitude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do we use grids?</vt:lpstr>
      <vt:lpstr>Types of Maps</vt:lpstr>
      <vt:lpstr>PowerPoint Presentation</vt:lpstr>
      <vt:lpstr>PowerPoint Presentation</vt:lpstr>
      <vt:lpstr>PowerPoint Presentation</vt:lpstr>
      <vt:lpstr>PowerPoint Presentation</vt:lpstr>
      <vt:lpstr>Contour Map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Geography</dc:title>
  <dc:creator>Lashawn Christman</dc:creator>
  <cp:lastModifiedBy>Lashawn Murphy</cp:lastModifiedBy>
  <cp:revision>1</cp:revision>
  <dcterms:modified xsi:type="dcterms:W3CDTF">2015-08-17T02:56:29Z</dcterms:modified>
</cp:coreProperties>
</file>