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2" r:id="rId12"/>
    <p:sldId id="258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2" r:id="rId25"/>
    <p:sldId id="272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77517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49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4782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3286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8524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953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98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2108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3901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014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76648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8F0B4-936E-46D4-B8AD-448E07E9B31D}" type="datetimeFigureOut">
              <a:rPr lang="en-US" smtClean="0"/>
              <a:t>12/7/2010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8D047-B8AB-4551-936A-A49449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PowerPoint_Presentation10.pptx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PowerPoint_Presentation11.pptx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PowerPoint_Presentation12.pptx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emf"/><Relationship Id="rId5" Type="http://schemas.openxmlformats.org/officeDocument/2006/relationships/package" Target="../embeddings/Microsoft_PowerPoint_Presentation13.pptx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PowerPoint_Presentation14.pptx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PowerPoint_Presentation15.pptx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PowerPoint_Presentation16.ppt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PowerPoint_Presentation17.pptx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PowerPoint_Presentation18.pptx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9.emf"/><Relationship Id="rId5" Type="http://schemas.openxmlformats.org/officeDocument/2006/relationships/package" Target="../embeddings/Microsoft_PowerPoint_Presentation19.pptx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package" Target="../embeddings/Microsoft_PowerPoint_Presentation2.pptx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0.emf"/><Relationship Id="rId5" Type="http://schemas.openxmlformats.org/officeDocument/2006/relationships/package" Target="../embeddings/Microsoft_PowerPoint_Presentation20.pptx"/><Relationship Id="rId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PowerPoint_Presentation21.pptx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2.emf"/><Relationship Id="rId5" Type="http://schemas.openxmlformats.org/officeDocument/2006/relationships/package" Target="../embeddings/Microsoft_PowerPoint_Presentation22.pptx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3.emf"/><Relationship Id="rId5" Type="http://schemas.openxmlformats.org/officeDocument/2006/relationships/package" Target="../embeddings/Microsoft_PowerPoint_Presentation23.pptx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PowerPoint_Presentation24.pptx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5.emf"/><Relationship Id="rId5" Type="http://schemas.openxmlformats.org/officeDocument/2006/relationships/package" Target="../embeddings/Microsoft_PowerPoint_Presentation25.pptx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PowerPoint_Presentation26.ppt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PowerPoint_Presentation3.pptx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package" Target="../embeddings/Microsoft_PowerPoint_Presentation4.pptx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PowerPoint_Presentation5.pptx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PowerPoint_Presentation6.pptx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PowerPoint_Presentation7.pptx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PowerPoint_Presentation8.pptx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PowerPoint_Presentation9.pptx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358429"/>
              </p:ext>
            </p:extLst>
          </p:nvPr>
        </p:nvGraphicFramePr>
        <p:xfrm>
          <a:off x="152400" y="74400"/>
          <a:ext cx="8842623" cy="66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74400"/>
                        <a:ext cx="8842623" cy="66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358255"/>
      </p:ext>
    </p:extLst>
  </p:cSld>
  <p:clrMapOvr>
    <a:masterClrMapping/>
  </p:clrMapOvr>
  <p:transition spd="slow">
    <p:cover/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76473"/>
              </p:ext>
            </p:extLst>
          </p:nvPr>
        </p:nvGraphicFramePr>
        <p:xfrm>
          <a:off x="68328" y="52034"/>
          <a:ext cx="9075672" cy="680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328" y="52034"/>
                        <a:ext cx="9075672" cy="6805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600991"/>
      </p:ext>
    </p:extLst>
  </p:cSld>
  <p:clrMapOvr>
    <a:masterClrMapping/>
  </p:clrMapOvr>
  <p:transition spd="slow">
    <p:cover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222245"/>
              </p:ext>
            </p:extLst>
          </p:nvPr>
        </p:nvGraphicFramePr>
        <p:xfrm>
          <a:off x="76200" y="10994"/>
          <a:ext cx="9130397" cy="6847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10994"/>
                        <a:ext cx="9130397" cy="6847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007308"/>
      </p:ext>
    </p:extLst>
  </p:cSld>
  <p:clrMapOvr>
    <a:masterClrMapping/>
  </p:clrMapOvr>
  <p:transition spd="slow">
    <p:cover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440264"/>
              </p:ext>
            </p:extLst>
          </p:nvPr>
        </p:nvGraphicFramePr>
        <p:xfrm>
          <a:off x="124483" y="0"/>
          <a:ext cx="9019517" cy="6763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483" y="0"/>
                        <a:ext cx="9019517" cy="6763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1541173"/>
      </p:ext>
    </p:extLst>
  </p:cSld>
  <p:clrMapOvr>
    <a:masterClrMapping/>
  </p:clrMapOvr>
  <p:transition spd="slow">
    <p:cover/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160009"/>
              </p:ext>
            </p:extLst>
          </p:nvPr>
        </p:nvGraphicFramePr>
        <p:xfrm>
          <a:off x="0" y="0"/>
          <a:ext cx="9084778" cy="681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084778" cy="6812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077869"/>
      </p:ext>
    </p:extLst>
  </p:cSld>
  <p:clrMapOvr>
    <a:masterClrMapping/>
  </p:clrMapOvr>
  <p:transition spd="slow">
    <p:cover/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744266"/>
              </p:ext>
            </p:extLst>
          </p:nvPr>
        </p:nvGraphicFramePr>
        <p:xfrm>
          <a:off x="-55066" y="4710"/>
          <a:ext cx="9138778" cy="685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55066" y="4710"/>
                        <a:ext cx="9138778" cy="6853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4981669"/>
      </p:ext>
    </p:extLst>
  </p:cSld>
  <p:clrMapOvr>
    <a:masterClrMapping/>
  </p:clrMapOvr>
  <p:transition spd="slow">
    <p:cover/>
    <p:sndAc>
      <p:stSnd>
        <p:snd r:embed="rId3" name="coin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127030"/>
              </p:ext>
            </p:extLst>
          </p:nvPr>
        </p:nvGraphicFramePr>
        <p:xfrm>
          <a:off x="-190940" y="-108832"/>
          <a:ext cx="9309540" cy="6981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90940" y="-108832"/>
                        <a:ext cx="9309540" cy="6981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4097173"/>
      </p:ext>
    </p:extLst>
  </p:cSld>
  <p:clrMapOvr>
    <a:masterClrMapping/>
  </p:clrMapOvr>
  <p:transition spd="slow">
    <p:cover/>
    <p:sndAc>
      <p:stSnd>
        <p:snd r:embed="rId3" name="pu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153835"/>
              </p:ext>
            </p:extLst>
          </p:nvPr>
        </p:nvGraphicFramePr>
        <p:xfrm>
          <a:off x="18143" y="14401"/>
          <a:ext cx="9125857" cy="6843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Presentation" r:id="rId4" imgW="4570544" imgH="3427615" progId="PowerPoint.Show.12">
                  <p:embed/>
                </p:oleObj>
              </mc:Choice>
              <mc:Fallback>
                <p:oleObj name="Presentation" r:id="rId4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43" y="14401"/>
                        <a:ext cx="9125857" cy="6843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751196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577641"/>
              </p:ext>
            </p:extLst>
          </p:nvPr>
        </p:nvGraphicFramePr>
        <p:xfrm>
          <a:off x="0" y="796"/>
          <a:ext cx="9144000" cy="6857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796"/>
                        <a:ext cx="9144000" cy="6857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7192017"/>
      </p:ext>
    </p:extLst>
  </p:cSld>
  <p:clrMapOvr>
    <a:masterClrMapping/>
  </p:clrMapOvr>
  <p:transition spd="slow">
    <p:cover/>
    <p:sndAc>
      <p:stSnd>
        <p:snd r:embed="rId3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165078"/>
              </p:ext>
            </p:extLst>
          </p:nvPr>
        </p:nvGraphicFramePr>
        <p:xfrm>
          <a:off x="-14674" y="0"/>
          <a:ext cx="9158674" cy="68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4674" y="0"/>
                        <a:ext cx="9158674" cy="68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7061272"/>
      </p:ext>
    </p:extLst>
  </p:cSld>
  <p:clrMapOvr>
    <a:masterClrMapping/>
  </p:clrMapOvr>
  <p:transition spd="slow">
    <p:cover/>
    <p:sndAc>
      <p:stSnd>
        <p:snd r:embed="rId3" name="camera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720590"/>
              </p:ext>
            </p:extLst>
          </p:nvPr>
        </p:nvGraphicFramePr>
        <p:xfrm>
          <a:off x="-5157" y="7257"/>
          <a:ext cx="9149157" cy="686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5157" y="7257"/>
                        <a:ext cx="9149157" cy="686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9913706"/>
      </p:ext>
    </p:extLst>
  </p:cSld>
  <p:clrMapOvr>
    <a:masterClrMapping/>
  </p:clrMapOvr>
  <p:transition spd="slow">
    <p:cover/>
    <p:sndAc>
      <p:stSnd>
        <p:snd r:embed="rId3" name="drumroll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948302"/>
              </p:ext>
            </p:extLst>
          </p:nvPr>
        </p:nvGraphicFramePr>
        <p:xfrm>
          <a:off x="0" y="0"/>
          <a:ext cx="914505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505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3913120"/>
      </p:ext>
    </p:extLst>
  </p:cSld>
  <p:clrMapOvr>
    <a:masterClrMapping/>
  </p:clrMapOvr>
  <p:transition spd="slow">
    <p:cover/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803752"/>
              </p:ext>
            </p:extLst>
          </p:nvPr>
        </p:nvGraphicFramePr>
        <p:xfrm>
          <a:off x="0" y="-72685"/>
          <a:ext cx="9140371" cy="685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-72685"/>
                        <a:ext cx="9140371" cy="6854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916860"/>
      </p:ext>
    </p:extLst>
  </p:cSld>
  <p:clrMapOvr>
    <a:masterClrMapping/>
  </p:clrMapOvr>
  <p:transition spd="slow">
    <p:cover/>
    <p:sndAc>
      <p:stSnd>
        <p:snd r:embed="rId3" name="explode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004984"/>
              </p:ext>
            </p:extLst>
          </p:nvPr>
        </p:nvGraphicFramePr>
        <p:xfrm>
          <a:off x="-101622" y="0"/>
          <a:ext cx="9331347" cy="699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01622" y="0"/>
                        <a:ext cx="9331347" cy="699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9870669"/>
      </p:ext>
    </p:extLst>
  </p:cSld>
  <p:clrMapOvr>
    <a:masterClrMapping/>
  </p:clrMapOvr>
  <p:transition spd="slow">
    <p:cover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417751"/>
              </p:ext>
            </p:extLst>
          </p:nvPr>
        </p:nvGraphicFramePr>
        <p:xfrm>
          <a:off x="-107331" y="-55882"/>
          <a:ext cx="9251331" cy="693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07331" y="-55882"/>
                        <a:ext cx="9251331" cy="6937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2734695"/>
      </p:ext>
    </p:extLst>
  </p:cSld>
  <p:clrMapOvr>
    <a:masterClrMapping/>
  </p:clrMapOvr>
  <p:transition spd="slow">
    <p:cover/>
    <p:sndAc>
      <p:stSnd>
        <p:snd r:embed="rId3" name="whoo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92297"/>
              </p:ext>
            </p:extLst>
          </p:nvPr>
        </p:nvGraphicFramePr>
        <p:xfrm>
          <a:off x="0" y="3629"/>
          <a:ext cx="9161994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629"/>
                        <a:ext cx="9161994" cy="687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6547981"/>
      </p:ext>
    </p:extLst>
  </p:cSld>
  <p:clrMapOvr>
    <a:masterClrMapping/>
  </p:clrMapOvr>
  <p:transition spd="slow">
    <p:cover/>
    <p:sndAc>
      <p:stSnd>
        <p:snd r:embed="rId3" name="applaus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428639"/>
              </p:ext>
            </p:extLst>
          </p:nvPr>
        </p:nvGraphicFramePr>
        <p:xfrm>
          <a:off x="-151823" y="0"/>
          <a:ext cx="9295823" cy="697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51823" y="0"/>
                        <a:ext cx="9295823" cy="697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1683771"/>
      </p:ext>
    </p:extLst>
  </p:cSld>
  <p:clrMapOvr>
    <a:masterClrMapping/>
  </p:clrMapOvr>
  <p:transition spd="slow">
    <p:cover/>
    <p:sndAc>
      <p:stSnd>
        <p:snd r:embed="rId3" name="typ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367802"/>
              </p:ext>
            </p:extLst>
          </p:nvPr>
        </p:nvGraphicFramePr>
        <p:xfrm>
          <a:off x="1" y="-24606"/>
          <a:ext cx="9144000" cy="685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" y="-24606"/>
                        <a:ext cx="9144000" cy="6857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8845579"/>
      </p:ext>
    </p:extLst>
  </p:cSld>
  <p:clrMapOvr>
    <a:masterClrMapping/>
  </p:clrMapOvr>
  <p:transition spd="slow">
    <p:cover/>
    <p:sndAc>
      <p:stSnd>
        <p:snd r:embed="rId3" name="applaus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96186"/>
              </p:ext>
            </p:extLst>
          </p:nvPr>
        </p:nvGraphicFramePr>
        <p:xfrm>
          <a:off x="152400" y="0"/>
          <a:ext cx="914505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Presentation" r:id="rId4" imgW="4570544" imgH="3427615" progId="PowerPoint.Show.12">
                  <p:embed/>
                </p:oleObj>
              </mc:Choice>
              <mc:Fallback>
                <p:oleObj name="Presentation" r:id="rId4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0"/>
                        <a:ext cx="914505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5802869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042932"/>
              </p:ext>
            </p:extLst>
          </p:nvPr>
        </p:nvGraphicFramePr>
        <p:xfrm>
          <a:off x="-129175" y="-96078"/>
          <a:ext cx="9273175" cy="6954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29175" y="-96078"/>
                        <a:ext cx="9273175" cy="6954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3909304"/>
      </p:ext>
    </p:extLst>
  </p:cSld>
  <p:clrMapOvr>
    <a:masterClrMapping/>
  </p:clrMapOvr>
  <p:transition spd="slow">
    <p:cover/>
    <p:sndAc>
      <p:stSnd>
        <p:snd r:embed="rId3" name="whoosh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881237"/>
              </p:ext>
            </p:extLst>
          </p:nvPr>
        </p:nvGraphicFramePr>
        <p:xfrm>
          <a:off x="160305" y="123730"/>
          <a:ext cx="8965552" cy="6723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305" y="123730"/>
                        <a:ext cx="8965552" cy="6723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5633147"/>
      </p:ext>
    </p:extLst>
  </p:cSld>
  <p:clrMapOvr>
    <a:masterClrMapping/>
  </p:clrMapOvr>
  <p:transition spd="slow">
    <p:cover/>
    <p:sndAc>
      <p:stSnd>
        <p:snd r:embed="rId3" name="laser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711546"/>
              </p:ext>
            </p:extLst>
          </p:nvPr>
        </p:nvGraphicFramePr>
        <p:xfrm>
          <a:off x="10886" y="21771"/>
          <a:ext cx="9010250" cy="6756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86" y="21771"/>
                        <a:ext cx="9010250" cy="6756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512459"/>
      </p:ext>
    </p:extLst>
  </p:cSld>
  <p:clrMapOvr>
    <a:masterClrMapping/>
  </p:clrMapOvr>
  <p:transition spd="slow">
    <p:cover/>
    <p:sndAc>
      <p:stSnd>
        <p:snd r:embed="rId3" name="voltag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470513"/>
              </p:ext>
            </p:extLst>
          </p:nvPr>
        </p:nvGraphicFramePr>
        <p:xfrm>
          <a:off x="0" y="32657"/>
          <a:ext cx="9144000" cy="6857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2657"/>
                        <a:ext cx="9144000" cy="6857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6395901"/>
      </p:ext>
    </p:extLst>
  </p:cSld>
  <p:clrMapOvr>
    <a:masterClrMapping/>
  </p:clrMapOvr>
  <p:transition spd="slow">
    <p:cover/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789075"/>
              </p:ext>
            </p:extLst>
          </p:nvPr>
        </p:nvGraphicFramePr>
        <p:xfrm>
          <a:off x="0" y="34062"/>
          <a:ext cx="9099638" cy="68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4062"/>
                        <a:ext cx="9099638" cy="682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1133480"/>
      </p:ext>
    </p:extLst>
  </p:cSld>
  <p:clrMapOvr>
    <a:masterClrMapping/>
  </p:clrMapOvr>
  <p:transition spd="slow">
    <p:cover/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714988"/>
              </p:ext>
            </p:extLst>
          </p:nvPr>
        </p:nvGraphicFramePr>
        <p:xfrm>
          <a:off x="-381000" y="0"/>
          <a:ext cx="9525000" cy="714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381000" y="0"/>
                        <a:ext cx="9525000" cy="7142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7523062"/>
      </p:ext>
    </p:extLst>
  </p:cSld>
  <p:clrMapOvr>
    <a:masterClrMapping/>
  </p:clrMapOvr>
  <p:transition spd="slow">
    <p:cover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917500"/>
              </p:ext>
            </p:extLst>
          </p:nvPr>
        </p:nvGraphicFramePr>
        <p:xfrm>
          <a:off x="0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Presentation" r:id="rId5" imgW="4570544" imgH="3427615" progId="PowerPoint.Show.12">
                  <p:embed/>
                </p:oleObj>
              </mc:Choice>
              <mc:Fallback>
                <p:oleObj name="Presentation" r:id="rId5" imgW="4570544" imgH="34276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610045"/>
      </p:ext>
    </p:extLst>
  </p:cSld>
  <p:clrMapOvr>
    <a:masterClrMapping/>
  </p:clrMapOvr>
  <p:transition spd="slow">
    <p:cover/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2010-12-01T20:20:07Z</dcterms:created>
  <dcterms:modified xsi:type="dcterms:W3CDTF">2010-12-07T21:24:42Z</dcterms:modified>
</cp:coreProperties>
</file>