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E38C-5C98-42D5-926D-92209A4A4E1B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5C8A-687B-49F0-8D87-A11149627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E38C-5C98-42D5-926D-92209A4A4E1B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5C8A-687B-49F0-8D87-A11149627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E38C-5C98-42D5-926D-92209A4A4E1B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5C8A-687B-49F0-8D87-A11149627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E38C-5C98-42D5-926D-92209A4A4E1B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5C8A-687B-49F0-8D87-A11149627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E38C-5C98-42D5-926D-92209A4A4E1B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5C8A-687B-49F0-8D87-A11149627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E38C-5C98-42D5-926D-92209A4A4E1B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5C8A-687B-49F0-8D87-A11149627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E38C-5C98-42D5-926D-92209A4A4E1B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5C8A-687B-49F0-8D87-A11149627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E38C-5C98-42D5-926D-92209A4A4E1B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5C8A-687B-49F0-8D87-A11149627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E38C-5C98-42D5-926D-92209A4A4E1B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5C8A-687B-49F0-8D87-A11149627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E38C-5C98-42D5-926D-92209A4A4E1B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5C8A-687B-49F0-8D87-A11149627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E38C-5C98-42D5-926D-92209A4A4E1B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75C8A-687B-49F0-8D87-A11149627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66">
            <a:alpha val="6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FE38C-5C98-42D5-926D-92209A4A4E1B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75C8A-687B-49F0-8D87-A11149627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quizlet.com/11586460/el-grillo-y-el-jaguar-flash-cards/" TargetMode="External"/><Relationship Id="rId2" Type="http://schemas.openxmlformats.org/officeDocument/2006/relationships/hyperlink" Target="http://www.quia.com/rr/879568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oondoo.com/toonbooks/321509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Snap ITC" pitchFamily="82" charset="0"/>
              </a:rPr>
              <a:t>EL GRILLO Y EL JAGUAR</a:t>
            </a:r>
            <a:endParaRPr lang="en-US" dirty="0">
              <a:latin typeface="Snap ITC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>
                <a:hlinkClick r:id="rId2"/>
              </a:rPr>
              <a:t>El </a:t>
            </a:r>
            <a:r>
              <a:rPr lang="en-US" u="sng" dirty="0" err="1" smtClean="0">
                <a:hlinkClick r:id="rId2"/>
              </a:rPr>
              <a:t>grillo</a:t>
            </a:r>
            <a:r>
              <a:rPr lang="en-US" u="sng" dirty="0" smtClean="0">
                <a:hlinkClick r:id="rId2"/>
              </a:rPr>
              <a:t> y el jaguar: Rags to riches</a:t>
            </a:r>
            <a:endParaRPr lang="en-US" u="sng" dirty="0" smtClean="0"/>
          </a:p>
          <a:p>
            <a:endParaRPr lang="en-US" u="sng" dirty="0" smtClean="0"/>
          </a:p>
          <a:p>
            <a:r>
              <a:rPr lang="en-US" u="sng" dirty="0" smtClean="0">
                <a:hlinkClick r:id="rId3"/>
              </a:rPr>
              <a:t>El </a:t>
            </a:r>
            <a:r>
              <a:rPr lang="en-US" u="sng" dirty="0" err="1" smtClean="0">
                <a:hlinkClick r:id="rId3"/>
              </a:rPr>
              <a:t>grillo</a:t>
            </a:r>
            <a:r>
              <a:rPr lang="en-US" u="sng" dirty="0" smtClean="0">
                <a:hlinkClick r:id="rId3"/>
              </a:rPr>
              <a:t> y el jaguar: Online flashcards</a:t>
            </a:r>
            <a:endParaRPr lang="en-US" u="sng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¡PREGUNTAS EN EL LIBRO!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EN EL LIBRO, P. 202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Using background knowledge</a:t>
            </a:r>
            <a:endParaRPr lang="en-US" sz="4800" dirty="0"/>
          </a:p>
          <a:p>
            <a:r>
              <a:rPr lang="en-US" sz="4800" dirty="0"/>
              <a:t>Think of fables you read as a child.</a:t>
            </a:r>
          </a:p>
          <a:p>
            <a:r>
              <a:rPr lang="en-US" sz="4800" dirty="0"/>
              <a:t>What are fables</a:t>
            </a:r>
            <a:r>
              <a:rPr lang="en-US" sz="4800" dirty="0" smtClean="0"/>
              <a:t>?</a:t>
            </a:r>
          </a:p>
          <a:p>
            <a:endParaRPr lang="en-US" sz="48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Snap ITC" pitchFamily="82" charset="0"/>
              </a:rPr>
              <a:t>¿EL GRILLO O EL JAGUAR?</a:t>
            </a:r>
            <a:endParaRPr lang="en-US" dirty="0">
              <a:latin typeface="Snap ITC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¿</a:t>
            </a:r>
            <a:r>
              <a:rPr lang="en-US" b="1" dirty="0" err="1"/>
              <a:t>Cuál</a:t>
            </a:r>
            <a:r>
              <a:rPr lang="en-US" b="1" dirty="0"/>
              <a:t> animal </a:t>
            </a:r>
            <a:r>
              <a:rPr lang="en-US" b="1" dirty="0" err="1"/>
              <a:t>canta</a:t>
            </a:r>
            <a:r>
              <a:rPr lang="en-US" b="1" dirty="0"/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¿</a:t>
            </a:r>
            <a:r>
              <a:rPr lang="en-US" b="1" dirty="0" err="1"/>
              <a:t>Quién</a:t>
            </a:r>
            <a:r>
              <a:rPr lang="en-US" b="1" dirty="0"/>
              <a:t> </a:t>
            </a:r>
            <a:r>
              <a:rPr lang="en-US" b="1" dirty="0" err="1"/>
              <a:t>corre</a:t>
            </a:r>
            <a:r>
              <a:rPr lang="en-US" b="1" dirty="0"/>
              <a:t> </a:t>
            </a:r>
            <a:r>
              <a:rPr lang="en-US" b="1" dirty="0" err="1"/>
              <a:t>más</a:t>
            </a:r>
            <a:r>
              <a:rPr lang="en-US" b="1" dirty="0"/>
              <a:t> </a:t>
            </a:r>
            <a:r>
              <a:rPr lang="en-US" b="1" dirty="0" err="1"/>
              <a:t>rápido</a:t>
            </a:r>
            <a:r>
              <a:rPr lang="en-US" b="1" dirty="0"/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¿</a:t>
            </a:r>
            <a:r>
              <a:rPr lang="en-US" b="1" dirty="0" err="1"/>
              <a:t>Quién</a:t>
            </a:r>
            <a:r>
              <a:rPr lang="en-US" b="1" dirty="0"/>
              <a:t> </a:t>
            </a:r>
            <a:r>
              <a:rPr lang="en-US" b="1" dirty="0" err="1"/>
              <a:t>es</a:t>
            </a:r>
            <a:r>
              <a:rPr lang="en-US" b="1" dirty="0"/>
              <a:t> </a:t>
            </a:r>
            <a:r>
              <a:rPr lang="en-US" b="1" dirty="0" err="1"/>
              <a:t>más</a:t>
            </a:r>
            <a:r>
              <a:rPr lang="en-US" b="1" dirty="0"/>
              <a:t> </a:t>
            </a:r>
            <a:r>
              <a:rPr lang="en-US" b="1" dirty="0" err="1"/>
              <a:t>peligroso</a:t>
            </a:r>
            <a:r>
              <a:rPr lang="en-US" b="1" dirty="0"/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¿</a:t>
            </a:r>
            <a:r>
              <a:rPr lang="en-US" b="1" dirty="0" err="1"/>
              <a:t>Quién</a:t>
            </a:r>
            <a:r>
              <a:rPr lang="en-US" b="1" dirty="0"/>
              <a:t> </a:t>
            </a:r>
            <a:r>
              <a:rPr lang="en-US" b="1" dirty="0" err="1"/>
              <a:t>es</a:t>
            </a:r>
            <a:r>
              <a:rPr lang="en-US" b="1" dirty="0"/>
              <a:t> </a:t>
            </a:r>
            <a:r>
              <a:rPr lang="en-US" b="1" dirty="0" err="1"/>
              <a:t>más</a:t>
            </a:r>
            <a:r>
              <a:rPr lang="en-US" b="1" dirty="0"/>
              <a:t> </a:t>
            </a:r>
            <a:r>
              <a:rPr lang="en-US" b="1" dirty="0" err="1"/>
              <a:t>fuerte</a:t>
            </a:r>
            <a:r>
              <a:rPr lang="en-US" b="1" dirty="0"/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¿</a:t>
            </a:r>
            <a:r>
              <a:rPr lang="en-US" b="1" dirty="0" err="1"/>
              <a:t>Quién</a:t>
            </a:r>
            <a:r>
              <a:rPr lang="en-US" b="1" dirty="0"/>
              <a:t> come </a:t>
            </a:r>
            <a:r>
              <a:rPr lang="en-US" b="1" dirty="0" err="1"/>
              <a:t>más</a:t>
            </a:r>
            <a:r>
              <a:rPr lang="en-US" b="1" dirty="0"/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¿</a:t>
            </a:r>
            <a:r>
              <a:rPr lang="en-US" b="1" dirty="0" err="1"/>
              <a:t>Qué</a:t>
            </a:r>
            <a:r>
              <a:rPr lang="en-US" b="1" dirty="0"/>
              <a:t> animal </a:t>
            </a:r>
            <a:r>
              <a:rPr lang="en-US" b="1" dirty="0" err="1"/>
              <a:t>es</a:t>
            </a:r>
            <a:r>
              <a:rPr lang="en-US" b="1" dirty="0"/>
              <a:t> un </a:t>
            </a:r>
            <a:r>
              <a:rPr lang="en-US" b="1" dirty="0" err="1"/>
              <a:t>buen</a:t>
            </a:r>
            <a:r>
              <a:rPr lang="en-US" b="1" dirty="0"/>
              <a:t> amigo </a:t>
            </a:r>
            <a:r>
              <a:rPr lang="en-US" b="1" dirty="0" err="1"/>
              <a:t>que</a:t>
            </a:r>
            <a:r>
              <a:rPr lang="en-US" b="1" dirty="0"/>
              <a:t> </a:t>
            </a:r>
            <a:r>
              <a:rPr lang="en-US" b="1" dirty="0" err="1"/>
              <a:t>ayuda</a:t>
            </a:r>
            <a:r>
              <a:rPr lang="en-US" b="1" dirty="0"/>
              <a:t> a </a:t>
            </a:r>
            <a:r>
              <a:rPr lang="en-US" b="1" dirty="0" err="1"/>
              <a:t>PInocho</a:t>
            </a:r>
            <a:r>
              <a:rPr lang="en-US" b="1" dirty="0"/>
              <a:t>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Text p.202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indent="-914400">
              <a:buNone/>
            </a:pPr>
            <a:r>
              <a:rPr lang="en-US" sz="4800" dirty="0" smtClean="0"/>
              <a:t>Write down what you think</a:t>
            </a:r>
          </a:p>
          <a:p>
            <a:pPr marL="914400" indent="-914400">
              <a:buNone/>
            </a:pPr>
            <a:r>
              <a:rPr lang="en-US" sz="4800" dirty="0" smtClean="0"/>
              <a:t>might happen in this encounter</a:t>
            </a:r>
          </a:p>
          <a:p>
            <a:pPr marL="914400" indent="-914400">
              <a:buNone/>
            </a:pPr>
            <a:r>
              <a:rPr lang="en-US" sz="4800" dirty="0" smtClean="0"/>
              <a:t>Between a cricket and a jaguar.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indent="-914400">
              <a:buNone/>
            </a:pPr>
            <a:r>
              <a:rPr lang="en-US" sz="4800" dirty="0" smtClean="0"/>
              <a:t>When you</a:t>
            </a:r>
          </a:p>
          <a:p>
            <a:pPr marL="914400" indent="-914400">
              <a:buNone/>
            </a:pPr>
            <a:r>
              <a:rPr lang="en-US" sz="4800" dirty="0" smtClean="0"/>
              <a:t>finish reading, check to see how</a:t>
            </a:r>
          </a:p>
          <a:p>
            <a:pPr marL="914400" indent="-914400">
              <a:buNone/>
            </a:pPr>
            <a:r>
              <a:rPr lang="en-US" sz="4800" dirty="0" smtClean="0"/>
              <a:t>close your prediction was to the</a:t>
            </a:r>
          </a:p>
          <a:p>
            <a:pPr marL="914400" indent="-914400">
              <a:buNone/>
            </a:pPr>
            <a:r>
              <a:rPr lang="en-US" sz="4800" dirty="0" smtClean="0"/>
              <a:t>Story.</a:t>
            </a:r>
          </a:p>
          <a:p>
            <a:pPr marL="914400" indent="-914400">
              <a:buNone/>
            </a:pPr>
            <a:r>
              <a:rPr lang="en-US" sz="4800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/>
          </a:bodyPr>
          <a:lstStyle/>
          <a:p>
            <a:r>
              <a:rPr lang="en-US" b="1" dirty="0"/>
              <a:t>el </a:t>
            </a:r>
            <a:r>
              <a:rPr lang="en-US" b="1" dirty="0" err="1" smtClean="0"/>
              <a:t>rey</a:t>
            </a:r>
            <a:r>
              <a:rPr lang="en-US" b="1" dirty="0" smtClean="0"/>
              <a:t>    </a:t>
            </a:r>
            <a:r>
              <a:rPr lang="en-US" b="1" i="1" dirty="0" smtClean="0"/>
              <a:t>king</a:t>
            </a:r>
            <a:endParaRPr lang="en-US" b="1" dirty="0"/>
          </a:p>
          <a:p>
            <a:r>
              <a:rPr lang="en-US" b="1" dirty="0" err="1" smtClean="0"/>
              <a:t>rugir</a:t>
            </a:r>
            <a:r>
              <a:rPr lang="en-US" b="1" dirty="0" smtClean="0"/>
              <a:t>   </a:t>
            </a:r>
            <a:r>
              <a:rPr lang="en-US" b="1" i="1" dirty="0" smtClean="0"/>
              <a:t>roar</a:t>
            </a:r>
            <a:endParaRPr lang="en-US" b="1" i="1" dirty="0"/>
          </a:p>
          <a:p>
            <a:r>
              <a:rPr lang="en-US" b="1" dirty="0" err="1" smtClean="0"/>
              <a:t>esconderse</a:t>
            </a:r>
            <a:r>
              <a:rPr lang="en-US" b="1" dirty="0" smtClean="0"/>
              <a:t>  </a:t>
            </a:r>
            <a:r>
              <a:rPr lang="en-US" b="1" i="1" dirty="0" smtClean="0"/>
              <a:t>to hide</a:t>
            </a:r>
            <a:endParaRPr lang="en-US" b="1" dirty="0"/>
          </a:p>
          <a:p>
            <a:r>
              <a:rPr lang="en-US" b="1" dirty="0" err="1" smtClean="0"/>
              <a:t>sorprenderse</a:t>
            </a:r>
            <a:r>
              <a:rPr lang="en-US" b="1" dirty="0" smtClean="0"/>
              <a:t>  </a:t>
            </a:r>
            <a:r>
              <a:rPr lang="en-US" b="1" i="1" dirty="0" smtClean="0"/>
              <a:t>sur</a:t>
            </a:r>
            <a:r>
              <a:rPr lang="en-US" b="1" i="1" dirty="0" smtClean="0"/>
              <a:t>prise</a:t>
            </a:r>
            <a:endParaRPr lang="en-US" b="1" dirty="0"/>
          </a:p>
          <a:p>
            <a:r>
              <a:rPr lang="en-US" b="1" dirty="0" err="1" smtClean="0"/>
              <a:t>saludar</a:t>
            </a:r>
            <a:r>
              <a:rPr lang="en-US" b="1" dirty="0" smtClean="0"/>
              <a:t>   </a:t>
            </a:r>
            <a:r>
              <a:rPr lang="en-US" b="1" i="1" dirty="0" smtClean="0"/>
              <a:t>to greet</a:t>
            </a:r>
            <a:endParaRPr lang="en-US" b="1" dirty="0"/>
          </a:p>
          <a:p>
            <a:r>
              <a:rPr lang="en-US" b="1" dirty="0" err="1"/>
              <a:t>una</a:t>
            </a:r>
            <a:r>
              <a:rPr lang="en-US" b="1" dirty="0"/>
              <a:t> </a:t>
            </a:r>
            <a:r>
              <a:rPr lang="en-US" b="1" dirty="0" err="1" smtClean="0"/>
              <a:t>carrera</a:t>
            </a:r>
            <a:r>
              <a:rPr lang="en-US" b="1" dirty="0" smtClean="0"/>
              <a:t>   </a:t>
            </a:r>
            <a:r>
              <a:rPr lang="en-US" b="1" i="1" dirty="0" smtClean="0"/>
              <a:t>a race</a:t>
            </a:r>
            <a:endParaRPr lang="en-US" b="1" dirty="0"/>
          </a:p>
          <a:p>
            <a:r>
              <a:rPr lang="en-US" b="1" dirty="0" err="1"/>
              <a:t>seguir</a:t>
            </a:r>
            <a:r>
              <a:rPr lang="en-US" b="1" dirty="0"/>
              <a:t> </a:t>
            </a:r>
            <a:r>
              <a:rPr lang="en-US" b="1" dirty="0" err="1"/>
              <a:t>cantando</a:t>
            </a:r>
            <a:r>
              <a:rPr lang="en-US" b="1" dirty="0"/>
              <a:t>// </a:t>
            </a:r>
            <a:r>
              <a:rPr lang="en-US" b="1" dirty="0" err="1"/>
              <a:t>seguir</a:t>
            </a:r>
            <a:r>
              <a:rPr lang="en-US" b="1" dirty="0"/>
              <a:t> </a:t>
            </a:r>
            <a:r>
              <a:rPr lang="en-US" b="1" dirty="0" err="1"/>
              <a:t>jugando</a:t>
            </a:r>
            <a:endParaRPr lang="en-US" b="1" dirty="0"/>
          </a:p>
          <a:p>
            <a:r>
              <a:rPr lang="en-US" b="1" dirty="0" err="1"/>
              <a:t>ahora</a:t>
            </a:r>
            <a:r>
              <a:rPr lang="en-US" b="1" dirty="0"/>
              <a:t> </a:t>
            </a:r>
            <a:r>
              <a:rPr lang="en-US" b="1" dirty="0" err="1" smtClean="0"/>
              <a:t>mismo</a:t>
            </a:r>
            <a:r>
              <a:rPr lang="en-US" b="1" dirty="0" smtClean="0"/>
              <a:t> </a:t>
            </a:r>
            <a:r>
              <a:rPr lang="en-US" b="1" i="1" dirty="0" smtClean="0"/>
              <a:t>right now</a:t>
            </a:r>
            <a:endParaRPr lang="en-US" b="1" dirty="0"/>
          </a:p>
          <a:p>
            <a:r>
              <a:rPr lang="en-US" b="1" dirty="0"/>
              <a:t>la </a:t>
            </a:r>
            <a:r>
              <a:rPr lang="en-US" b="1" dirty="0" smtClean="0"/>
              <a:t>cola</a:t>
            </a:r>
            <a:r>
              <a:rPr lang="en-US" b="1" i="1" dirty="0" smtClean="0"/>
              <a:t> tail</a:t>
            </a:r>
            <a:endParaRPr lang="en-US" b="1" dirty="0"/>
          </a:p>
          <a:p>
            <a:r>
              <a:rPr lang="en-US" b="1" smtClean="0"/>
              <a:t>dijo</a:t>
            </a:r>
            <a:r>
              <a:rPr lang="en-US" b="1" dirty="0" smtClean="0"/>
              <a:t> </a:t>
            </a:r>
            <a:r>
              <a:rPr lang="en-US" b="1" i="1" dirty="0" smtClean="0"/>
              <a:t>said</a:t>
            </a:r>
            <a:endParaRPr lang="en-US" b="1" dirty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¡VAMOS A LEER!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EN EL LIBRO, P. 202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uble Wave 1">
            <a:hlinkClick r:id="rId2"/>
          </p:cNvPr>
          <p:cNvSpPr/>
          <p:nvPr/>
        </p:nvSpPr>
        <p:spPr>
          <a:xfrm rot="21354863">
            <a:off x="1011745" y="1835301"/>
            <a:ext cx="6705600" cy="2971800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atin typeface="Snap ITC" pitchFamily="82" charset="0"/>
              </a:rPr>
              <a:t>ANIMACIÓN</a:t>
            </a:r>
          </a:p>
          <a:p>
            <a:pPr algn="ctr"/>
            <a:r>
              <a:rPr lang="en-US" sz="5400" dirty="0" err="1" smtClean="0">
                <a:latin typeface="Snap ITC" pitchFamily="82" charset="0"/>
              </a:rPr>
              <a:t>toondoo</a:t>
            </a:r>
            <a:endParaRPr lang="en-US" sz="5400" dirty="0">
              <a:latin typeface="Snap ITC" pitchFamily="82" charset="0"/>
            </a:endParaRPr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+mj-lt"/>
                <a:ea typeface="+mj-ea"/>
                <a:cs typeface="+mj-cs"/>
              </a:rPr>
              <a:t>ONLINE CHILDREN’S BOOK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657600" y="9906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Snap ITC" pitchFamily="82" charset="0"/>
              </a:rPr>
              <a:t>¿EL GRILLO O EL JAGUAR?</a:t>
            </a:r>
            <a:endParaRPr lang="en-US" sz="2800" dirty="0">
              <a:solidFill>
                <a:srgbClr val="FF0000"/>
              </a:solidFill>
              <a:latin typeface="Snap ITC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70560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>Es el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rey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de la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jungla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>Era un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buen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cantante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>No le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gustaban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las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canciones</a:t>
            </a:r>
            <a:endParaRPr lang="en-US" b="1" dirty="0">
              <a:latin typeface="Aharoni" pitchFamily="2" charset="-79"/>
              <a:cs typeface="Aharoni" pitchFamily="2" charset="-79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>No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es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muy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simpático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con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otros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animales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100" b="1" dirty="0" smtClean="0">
                <a:latin typeface="Aharoni" pitchFamily="2" charset="-79"/>
                <a:cs typeface="Aharoni" pitchFamily="2" charset="-79"/>
              </a:rPr>
              <a:t>Le </a:t>
            </a:r>
            <a:r>
              <a:rPr lang="en-US" sz="3100" b="1" dirty="0" err="1" smtClean="0">
                <a:latin typeface="Aharoni" pitchFamily="2" charset="-79"/>
                <a:cs typeface="Aharoni" pitchFamily="2" charset="-79"/>
              </a:rPr>
              <a:t>pidió</a:t>
            </a:r>
            <a:r>
              <a:rPr lang="en-US" sz="3100" b="1" dirty="0" smtClean="0">
                <a:latin typeface="Aharoni" pitchFamily="2" charset="-79"/>
                <a:cs typeface="Aharoni" pitchFamily="2" charset="-79"/>
              </a:rPr>
              <a:t>  </a:t>
            </a:r>
            <a:r>
              <a:rPr lang="en-US" sz="3100" b="1" dirty="0" err="1" smtClean="0">
                <a:latin typeface="Aharoni" pitchFamily="2" charset="-79"/>
                <a:cs typeface="Aharoni" pitchFamily="2" charset="-79"/>
              </a:rPr>
              <a:t>perdón</a:t>
            </a:r>
            <a:r>
              <a:rPr lang="en-US" sz="3100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Tuvo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la idea de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hacer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una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carrera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>Era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mas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inteligente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Llegó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primero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a la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roca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Ganó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la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carrera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>Le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permitió</a:t>
            </a:r>
            <a:r>
              <a:rPr lang="en-US" b="1" i="1" dirty="0" smtClean="0"/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seguir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cantando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endParaRPr lang="en-US" b="1" i="1" dirty="0"/>
          </a:p>
          <a:p>
            <a:pPr marL="514350" lvl="0" indent="-514350">
              <a:buNone/>
            </a:pPr>
            <a:endParaRPr lang="en-US" b="1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247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EL GRILLO Y EL JAGUAR</vt:lpstr>
      <vt:lpstr>Slide 2</vt:lpstr>
      <vt:lpstr>¿EL GRILLO O EL JAGUAR?</vt:lpstr>
      <vt:lpstr>Text p.202</vt:lpstr>
      <vt:lpstr>Slide 5</vt:lpstr>
      <vt:lpstr>Slide 6</vt:lpstr>
      <vt:lpstr>¡VAMOS A LEER!</vt:lpstr>
      <vt:lpstr>Slide 8</vt:lpstr>
      <vt:lpstr>¿EL GRILLO O EL JAGUAR?</vt:lpstr>
      <vt:lpstr>Online links</vt:lpstr>
      <vt:lpstr>¡PREGUNTAS EN EL LIBRO!</vt:lpstr>
    </vt:vector>
  </TitlesOfParts>
  <Company>Howard County Public School System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.</dc:creator>
  <cp:lastModifiedBy>.</cp:lastModifiedBy>
  <cp:revision>17</cp:revision>
  <dcterms:created xsi:type="dcterms:W3CDTF">2012-05-08T20:03:08Z</dcterms:created>
  <dcterms:modified xsi:type="dcterms:W3CDTF">2013-05-02T20:03:56Z</dcterms:modified>
</cp:coreProperties>
</file>