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Cycles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F315B-0B75-E84B-B326-B1E26E59BBFD}" type="datetime1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F4FE-DB34-D64A-9F27-9950EB440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8541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Cycles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61FBF-E5B0-994F-8B20-228E4F28FD49}" type="datetime1">
              <a:rPr lang="en-US" smtClean="0"/>
              <a:t>3/3/15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AEB46-AFB4-FF4A-BF29-68AA157C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408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Cycles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Cycles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1B07-E5E9-BA4E-B415-B2B87185EC28}" type="datetime1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898C-DA22-174A-9BA6-E172FD9B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14C1-A449-6247-812E-02533C92D9AE}" type="datetime1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898C-DA22-174A-9BA6-E172FD9B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2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3634-3A75-7A40-8010-9FDBBAB7879F}" type="datetime1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898C-DA22-174A-9BA6-E172FD9B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9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A3FC-DEBF-1B4A-B229-51ABFBD39458}" type="datetime1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898C-DA22-174A-9BA6-E172FD9B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5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35BB-B8E1-8145-99CD-F2C37BE5CC67}" type="datetime1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898C-DA22-174A-9BA6-E172FD9B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3506-9465-E140-AFAC-93A81600227B}" type="datetime1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898C-DA22-174A-9BA6-E172FD9B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8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F2BE-9FEE-C248-A5B0-4E2D0F4ECFC7}" type="datetime1">
              <a:rPr lang="en-US" smtClean="0"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898C-DA22-174A-9BA6-E172FD9B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6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1293-00EB-B149-829F-0B70F69BD74A}" type="datetime1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898C-DA22-174A-9BA6-E172FD9B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9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3C4C-47D2-934B-97B2-295840760A86}" type="datetime1">
              <a:rPr lang="en-US" smtClean="0"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898C-DA22-174A-9BA6-E172FD9B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8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6E14-663B-BD4A-BD50-AB4EFAA7B0E7}" type="datetime1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898C-DA22-174A-9BA6-E172FD9B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2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FE34-1049-F546-9587-8E3F2FC9EA74}" type="datetime1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898C-DA22-174A-9BA6-E172FD9B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6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2C5F-BF77-634F-B8A4-D9EEE26919C0}" type="datetime1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8898C-DA22-174A-9BA6-E172FD9B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19 at 2.36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</p:spPr>
      </p:pic>
      <p:sp>
        <p:nvSpPr>
          <p:cNvPr id="8" name="Freeform 7"/>
          <p:cNvSpPr/>
          <p:nvPr/>
        </p:nvSpPr>
        <p:spPr>
          <a:xfrm>
            <a:off x="1490253" y="1036266"/>
            <a:ext cx="1399543" cy="1218419"/>
          </a:xfrm>
          <a:custGeom>
            <a:avLst/>
            <a:gdLst>
              <a:gd name="connsiteX0" fmla="*/ 1360666 w 1399543"/>
              <a:gd name="connsiteY0" fmla="*/ 13329 h 1218419"/>
              <a:gd name="connsiteX1" fmla="*/ 1360666 w 1399543"/>
              <a:gd name="connsiteY1" fmla="*/ 13329 h 1218419"/>
              <a:gd name="connsiteX2" fmla="*/ 1373625 w 1399543"/>
              <a:gd name="connsiteY2" fmla="*/ 155866 h 1218419"/>
              <a:gd name="connsiteX3" fmla="*/ 1386584 w 1399543"/>
              <a:gd name="connsiteY3" fmla="*/ 194740 h 1218419"/>
              <a:gd name="connsiteX4" fmla="*/ 1399543 w 1399543"/>
              <a:gd name="connsiteY4" fmla="*/ 246572 h 1218419"/>
              <a:gd name="connsiteX5" fmla="*/ 1386584 w 1399543"/>
              <a:gd name="connsiteY5" fmla="*/ 298404 h 1218419"/>
              <a:gd name="connsiteX6" fmla="*/ 1360666 w 1399543"/>
              <a:gd name="connsiteY6" fmla="*/ 324320 h 1218419"/>
              <a:gd name="connsiteX7" fmla="*/ 1282914 w 1399543"/>
              <a:gd name="connsiteY7" fmla="*/ 376152 h 1218419"/>
              <a:gd name="connsiteX8" fmla="*/ 1205162 w 1399543"/>
              <a:gd name="connsiteY8" fmla="*/ 402067 h 1218419"/>
              <a:gd name="connsiteX9" fmla="*/ 1140368 w 1399543"/>
              <a:gd name="connsiteY9" fmla="*/ 466857 h 1218419"/>
              <a:gd name="connsiteX10" fmla="*/ 1101492 w 1399543"/>
              <a:gd name="connsiteY10" fmla="*/ 544605 h 1218419"/>
              <a:gd name="connsiteX11" fmla="*/ 1036698 w 1399543"/>
              <a:gd name="connsiteY11" fmla="*/ 609395 h 1218419"/>
              <a:gd name="connsiteX12" fmla="*/ 1023740 w 1399543"/>
              <a:gd name="connsiteY12" fmla="*/ 648269 h 1218419"/>
              <a:gd name="connsiteX13" fmla="*/ 958946 w 1399543"/>
              <a:gd name="connsiteY13" fmla="*/ 687143 h 1218419"/>
              <a:gd name="connsiteX14" fmla="*/ 894152 w 1399543"/>
              <a:gd name="connsiteY14" fmla="*/ 726016 h 1218419"/>
              <a:gd name="connsiteX15" fmla="*/ 855276 w 1399543"/>
              <a:gd name="connsiteY15" fmla="*/ 751932 h 1218419"/>
              <a:gd name="connsiteX16" fmla="*/ 816400 w 1399543"/>
              <a:gd name="connsiteY16" fmla="*/ 764890 h 1218419"/>
              <a:gd name="connsiteX17" fmla="*/ 751606 w 1399543"/>
              <a:gd name="connsiteY17" fmla="*/ 816722 h 1218419"/>
              <a:gd name="connsiteX18" fmla="*/ 712730 w 1399543"/>
              <a:gd name="connsiteY18" fmla="*/ 842638 h 1218419"/>
              <a:gd name="connsiteX19" fmla="*/ 634978 w 1399543"/>
              <a:gd name="connsiteY19" fmla="*/ 920386 h 1218419"/>
              <a:gd name="connsiteX20" fmla="*/ 583143 w 1399543"/>
              <a:gd name="connsiteY20" fmla="*/ 985176 h 1218419"/>
              <a:gd name="connsiteX21" fmla="*/ 479473 w 1399543"/>
              <a:gd name="connsiteY21" fmla="*/ 1062923 h 1218419"/>
              <a:gd name="connsiteX22" fmla="*/ 440597 w 1399543"/>
              <a:gd name="connsiteY22" fmla="*/ 1075881 h 1218419"/>
              <a:gd name="connsiteX23" fmla="*/ 362845 w 1399543"/>
              <a:gd name="connsiteY23" fmla="*/ 1114755 h 1218419"/>
              <a:gd name="connsiteX24" fmla="*/ 323968 w 1399543"/>
              <a:gd name="connsiteY24" fmla="*/ 1153629 h 1218419"/>
              <a:gd name="connsiteX25" fmla="*/ 285092 w 1399543"/>
              <a:gd name="connsiteY25" fmla="*/ 1179545 h 1218419"/>
              <a:gd name="connsiteX26" fmla="*/ 259175 w 1399543"/>
              <a:gd name="connsiteY26" fmla="*/ 1218419 h 1218419"/>
              <a:gd name="connsiteX27" fmla="*/ 194381 w 1399543"/>
              <a:gd name="connsiteY27" fmla="*/ 1166587 h 1218419"/>
              <a:gd name="connsiteX28" fmla="*/ 155505 w 1399543"/>
              <a:gd name="connsiteY28" fmla="*/ 1140671 h 1218419"/>
              <a:gd name="connsiteX29" fmla="*/ 90711 w 1399543"/>
              <a:gd name="connsiteY29" fmla="*/ 1062923 h 1218419"/>
              <a:gd name="connsiteX30" fmla="*/ 77753 w 1399543"/>
              <a:gd name="connsiteY30" fmla="*/ 1011092 h 1218419"/>
              <a:gd name="connsiteX31" fmla="*/ 38876 w 1399543"/>
              <a:gd name="connsiteY31" fmla="*/ 998134 h 1218419"/>
              <a:gd name="connsiteX32" fmla="*/ 0 w 1399543"/>
              <a:gd name="connsiteY32" fmla="*/ 972218 h 1218419"/>
              <a:gd name="connsiteX33" fmla="*/ 12959 w 1399543"/>
              <a:gd name="connsiteY33" fmla="*/ 868554 h 1218419"/>
              <a:gd name="connsiteX34" fmla="*/ 90711 w 1399543"/>
              <a:gd name="connsiteY34" fmla="*/ 816722 h 1218419"/>
              <a:gd name="connsiteX35" fmla="*/ 181422 w 1399543"/>
              <a:gd name="connsiteY35" fmla="*/ 726016 h 1218419"/>
              <a:gd name="connsiteX36" fmla="*/ 246216 w 1399543"/>
              <a:gd name="connsiteY36" fmla="*/ 661227 h 1218419"/>
              <a:gd name="connsiteX37" fmla="*/ 272134 w 1399543"/>
              <a:gd name="connsiteY37" fmla="*/ 635311 h 1218419"/>
              <a:gd name="connsiteX38" fmla="*/ 349886 w 1399543"/>
              <a:gd name="connsiteY38" fmla="*/ 583479 h 1218419"/>
              <a:gd name="connsiteX39" fmla="*/ 388762 w 1399543"/>
              <a:gd name="connsiteY39" fmla="*/ 544605 h 1218419"/>
              <a:gd name="connsiteX40" fmla="*/ 414680 w 1399543"/>
              <a:gd name="connsiteY40" fmla="*/ 505731 h 1218419"/>
              <a:gd name="connsiteX41" fmla="*/ 453556 w 1399543"/>
              <a:gd name="connsiteY41" fmla="*/ 479815 h 1218419"/>
              <a:gd name="connsiteX42" fmla="*/ 479473 w 1399543"/>
              <a:gd name="connsiteY42" fmla="*/ 440941 h 1218419"/>
              <a:gd name="connsiteX43" fmla="*/ 518349 w 1399543"/>
              <a:gd name="connsiteY43" fmla="*/ 427983 h 1218419"/>
              <a:gd name="connsiteX44" fmla="*/ 531308 w 1399543"/>
              <a:gd name="connsiteY44" fmla="*/ 389110 h 1218419"/>
              <a:gd name="connsiteX45" fmla="*/ 570184 w 1399543"/>
              <a:gd name="connsiteY45" fmla="*/ 363194 h 1218419"/>
              <a:gd name="connsiteX46" fmla="*/ 596102 w 1399543"/>
              <a:gd name="connsiteY46" fmla="*/ 337278 h 1218419"/>
              <a:gd name="connsiteX47" fmla="*/ 634978 w 1399543"/>
              <a:gd name="connsiteY47" fmla="*/ 311362 h 1218419"/>
              <a:gd name="connsiteX48" fmla="*/ 673854 w 1399543"/>
              <a:gd name="connsiteY48" fmla="*/ 272488 h 1218419"/>
              <a:gd name="connsiteX49" fmla="*/ 712730 w 1399543"/>
              <a:gd name="connsiteY49" fmla="*/ 259530 h 1218419"/>
              <a:gd name="connsiteX50" fmla="*/ 790483 w 1399543"/>
              <a:gd name="connsiteY50" fmla="*/ 220656 h 1218419"/>
              <a:gd name="connsiteX51" fmla="*/ 855276 w 1399543"/>
              <a:gd name="connsiteY51" fmla="*/ 168824 h 1218419"/>
              <a:gd name="connsiteX52" fmla="*/ 881194 w 1399543"/>
              <a:gd name="connsiteY52" fmla="*/ 142908 h 1218419"/>
              <a:gd name="connsiteX53" fmla="*/ 920070 w 1399543"/>
              <a:gd name="connsiteY53" fmla="*/ 116992 h 1218419"/>
              <a:gd name="connsiteX54" fmla="*/ 971905 w 1399543"/>
              <a:gd name="connsiteY54" fmla="*/ 91076 h 1218419"/>
              <a:gd name="connsiteX55" fmla="*/ 1010781 w 1399543"/>
              <a:gd name="connsiteY55" fmla="*/ 52203 h 1218419"/>
              <a:gd name="connsiteX56" fmla="*/ 1166286 w 1399543"/>
              <a:gd name="connsiteY56" fmla="*/ 26287 h 1218419"/>
              <a:gd name="connsiteX57" fmla="*/ 1321790 w 1399543"/>
              <a:gd name="connsiteY57" fmla="*/ 13329 h 1218419"/>
              <a:gd name="connsiteX58" fmla="*/ 1360666 w 1399543"/>
              <a:gd name="connsiteY58" fmla="*/ 13329 h 121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399543" h="1218419">
                <a:moveTo>
                  <a:pt x="1360666" y="13329"/>
                </a:moveTo>
                <a:lnTo>
                  <a:pt x="1360666" y="13329"/>
                </a:lnTo>
                <a:cubicBezTo>
                  <a:pt x="1364986" y="60841"/>
                  <a:pt x="1366877" y="108637"/>
                  <a:pt x="1373625" y="155866"/>
                </a:cubicBezTo>
                <a:cubicBezTo>
                  <a:pt x="1375557" y="169388"/>
                  <a:pt x="1382831" y="181607"/>
                  <a:pt x="1386584" y="194740"/>
                </a:cubicBezTo>
                <a:cubicBezTo>
                  <a:pt x="1391477" y="211864"/>
                  <a:pt x="1395223" y="229295"/>
                  <a:pt x="1399543" y="246572"/>
                </a:cubicBezTo>
                <a:cubicBezTo>
                  <a:pt x="1395223" y="263849"/>
                  <a:pt x="1394549" y="282475"/>
                  <a:pt x="1386584" y="298404"/>
                </a:cubicBezTo>
                <a:cubicBezTo>
                  <a:pt x="1381120" y="309331"/>
                  <a:pt x="1370440" y="316990"/>
                  <a:pt x="1360666" y="324320"/>
                </a:cubicBezTo>
                <a:cubicBezTo>
                  <a:pt x="1335747" y="343008"/>
                  <a:pt x="1312464" y="366303"/>
                  <a:pt x="1282914" y="376152"/>
                </a:cubicBezTo>
                <a:lnTo>
                  <a:pt x="1205162" y="402067"/>
                </a:lnTo>
                <a:cubicBezTo>
                  <a:pt x="1183564" y="423664"/>
                  <a:pt x="1150027" y="437881"/>
                  <a:pt x="1140368" y="466857"/>
                </a:cubicBezTo>
                <a:cubicBezTo>
                  <a:pt x="1128134" y="503557"/>
                  <a:pt x="1128544" y="513690"/>
                  <a:pt x="1101492" y="544605"/>
                </a:cubicBezTo>
                <a:cubicBezTo>
                  <a:pt x="1081379" y="567591"/>
                  <a:pt x="1036698" y="609395"/>
                  <a:pt x="1036698" y="609395"/>
                </a:cubicBezTo>
                <a:cubicBezTo>
                  <a:pt x="1032379" y="622353"/>
                  <a:pt x="1030768" y="636557"/>
                  <a:pt x="1023740" y="648269"/>
                </a:cubicBezTo>
                <a:cubicBezTo>
                  <a:pt x="1005952" y="677914"/>
                  <a:pt x="989523" y="676951"/>
                  <a:pt x="958946" y="687143"/>
                </a:cubicBezTo>
                <a:cubicBezTo>
                  <a:pt x="908321" y="737764"/>
                  <a:pt x="961443" y="692373"/>
                  <a:pt x="894152" y="726016"/>
                </a:cubicBezTo>
                <a:cubicBezTo>
                  <a:pt x="880222" y="732981"/>
                  <a:pt x="869206" y="744967"/>
                  <a:pt x="855276" y="751932"/>
                </a:cubicBezTo>
                <a:cubicBezTo>
                  <a:pt x="843058" y="758040"/>
                  <a:pt x="828618" y="758782"/>
                  <a:pt x="816400" y="764890"/>
                </a:cubicBezTo>
                <a:cubicBezTo>
                  <a:pt x="763221" y="791478"/>
                  <a:pt x="791783" y="784583"/>
                  <a:pt x="751606" y="816722"/>
                </a:cubicBezTo>
                <a:cubicBezTo>
                  <a:pt x="739444" y="826451"/>
                  <a:pt x="724371" y="832291"/>
                  <a:pt x="712730" y="842638"/>
                </a:cubicBezTo>
                <a:cubicBezTo>
                  <a:pt x="685336" y="866987"/>
                  <a:pt x="634978" y="920386"/>
                  <a:pt x="634978" y="920386"/>
                </a:cubicBezTo>
                <a:cubicBezTo>
                  <a:pt x="614423" y="982045"/>
                  <a:pt x="636429" y="942550"/>
                  <a:pt x="583143" y="985176"/>
                </a:cubicBezTo>
                <a:cubicBezTo>
                  <a:pt x="539284" y="1020261"/>
                  <a:pt x="556975" y="1037090"/>
                  <a:pt x="479473" y="1062923"/>
                </a:cubicBezTo>
                <a:cubicBezTo>
                  <a:pt x="466514" y="1067242"/>
                  <a:pt x="452815" y="1069773"/>
                  <a:pt x="440597" y="1075881"/>
                </a:cubicBezTo>
                <a:cubicBezTo>
                  <a:pt x="340114" y="1126120"/>
                  <a:pt x="460561" y="1082185"/>
                  <a:pt x="362845" y="1114755"/>
                </a:cubicBezTo>
                <a:cubicBezTo>
                  <a:pt x="349886" y="1127713"/>
                  <a:pt x="338047" y="1141897"/>
                  <a:pt x="323968" y="1153629"/>
                </a:cubicBezTo>
                <a:cubicBezTo>
                  <a:pt x="312003" y="1163599"/>
                  <a:pt x="296105" y="1168533"/>
                  <a:pt x="285092" y="1179545"/>
                </a:cubicBezTo>
                <a:cubicBezTo>
                  <a:pt x="274079" y="1190557"/>
                  <a:pt x="267814" y="1205461"/>
                  <a:pt x="259175" y="1218419"/>
                </a:cubicBezTo>
                <a:cubicBezTo>
                  <a:pt x="139518" y="1138652"/>
                  <a:pt x="286707" y="1240443"/>
                  <a:pt x="194381" y="1166587"/>
                </a:cubicBezTo>
                <a:cubicBezTo>
                  <a:pt x="182219" y="1156858"/>
                  <a:pt x="167470" y="1150641"/>
                  <a:pt x="155505" y="1140671"/>
                </a:cubicBezTo>
                <a:cubicBezTo>
                  <a:pt x="118089" y="1109493"/>
                  <a:pt x="116195" y="1101146"/>
                  <a:pt x="90711" y="1062923"/>
                </a:cubicBezTo>
                <a:cubicBezTo>
                  <a:pt x="86392" y="1045646"/>
                  <a:pt x="88879" y="1024998"/>
                  <a:pt x="77753" y="1011092"/>
                </a:cubicBezTo>
                <a:cubicBezTo>
                  <a:pt x="69219" y="1000426"/>
                  <a:pt x="51094" y="1004243"/>
                  <a:pt x="38876" y="998134"/>
                </a:cubicBezTo>
                <a:cubicBezTo>
                  <a:pt x="24946" y="991169"/>
                  <a:pt x="12959" y="980857"/>
                  <a:pt x="0" y="972218"/>
                </a:cubicBezTo>
                <a:cubicBezTo>
                  <a:pt x="4320" y="937663"/>
                  <a:pt x="-4588" y="898633"/>
                  <a:pt x="12959" y="868554"/>
                </a:cubicBezTo>
                <a:cubicBezTo>
                  <a:pt x="28654" y="841649"/>
                  <a:pt x="90711" y="816722"/>
                  <a:pt x="90711" y="816722"/>
                </a:cubicBezTo>
                <a:cubicBezTo>
                  <a:pt x="150123" y="727609"/>
                  <a:pt x="112997" y="748823"/>
                  <a:pt x="181422" y="726016"/>
                </a:cubicBezTo>
                <a:lnTo>
                  <a:pt x="246216" y="661227"/>
                </a:lnTo>
                <a:cubicBezTo>
                  <a:pt x="254855" y="652588"/>
                  <a:pt x="261968" y="642088"/>
                  <a:pt x="272134" y="635311"/>
                </a:cubicBezTo>
                <a:cubicBezTo>
                  <a:pt x="298051" y="618034"/>
                  <a:pt x="327860" y="605504"/>
                  <a:pt x="349886" y="583479"/>
                </a:cubicBezTo>
                <a:cubicBezTo>
                  <a:pt x="362845" y="570521"/>
                  <a:pt x="377030" y="558683"/>
                  <a:pt x="388762" y="544605"/>
                </a:cubicBezTo>
                <a:cubicBezTo>
                  <a:pt x="398733" y="532641"/>
                  <a:pt x="403667" y="516743"/>
                  <a:pt x="414680" y="505731"/>
                </a:cubicBezTo>
                <a:cubicBezTo>
                  <a:pt x="425693" y="494719"/>
                  <a:pt x="440597" y="488454"/>
                  <a:pt x="453556" y="479815"/>
                </a:cubicBezTo>
                <a:cubicBezTo>
                  <a:pt x="462195" y="466857"/>
                  <a:pt x="467312" y="450670"/>
                  <a:pt x="479473" y="440941"/>
                </a:cubicBezTo>
                <a:cubicBezTo>
                  <a:pt x="490140" y="432408"/>
                  <a:pt x="508690" y="437641"/>
                  <a:pt x="518349" y="427983"/>
                </a:cubicBezTo>
                <a:cubicBezTo>
                  <a:pt x="528008" y="418325"/>
                  <a:pt x="522775" y="399775"/>
                  <a:pt x="531308" y="389110"/>
                </a:cubicBezTo>
                <a:cubicBezTo>
                  <a:pt x="541038" y="376949"/>
                  <a:pt x="558022" y="372923"/>
                  <a:pt x="570184" y="363194"/>
                </a:cubicBezTo>
                <a:cubicBezTo>
                  <a:pt x="579724" y="355562"/>
                  <a:pt x="586562" y="344910"/>
                  <a:pt x="596102" y="337278"/>
                </a:cubicBezTo>
                <a:cubicBezTo>
                  <a:pt x="608264" y="327549"/>
                  <a:pt x="623013" y="321332"/>
                  <a:pt x="634978" y="311362"/>
                </a:cubicBezTo>
                <a:cubicBezTo>
                  <a:pt x="649057" y="299630"/>
                  <a:pt x="658606" y="282653"/>
                  <a:pt x="673854" y="272488"/>
                </a:cubicBezTo>
                <a:cubicBezTo>
                  <a:pt x="685220" y="264911"/>
                  <a:pt x="700512" y="265638"/>
                  <a:pt x="712730" y="259530"/>
                </a:cubicBezTo>
                <a:cubicBezTo>
                  <a:pt x="813211" y="209292"/>
                  <a:pt x="692767" y="253226"/>
                  <a:pt x="790483" y="220656"/>
                </a:cubicBezTo>
                <a:cubicBezTo>
                  <a:pt x="842100" y="143233"/>
                  <a:pt x="785730" y="210549"/>
                  <a:pt x="855276" y="168824"/>
                </a:cubicBezTo>
                <a:cubicBezTo>
                  <a:pt x="865752" y="162538"/>
                  <a:pt x="871654" y="150540"/>
                  <a:pt x="881194" y="142908"/>
                </a:cubicBezTo>
                <a:cubicBezTo>
                  <a:pt x="893356" y="133179"/>
                  <a:pt x="906548" y="124719"/>
                  <a:pt x="920070" y="116992"/>
                </a:cubicBezTo>
                <a:cubicBezTo>
                  <a:pt x="936843" y="107408"/>
                  <a:pt x="956185" y="102304"/>
                  <a:pt x="971905" y="91076"/>
                </a:cubicBezTo>
                <a:cubicBezTo>
                  <a:pt x="986818" y="80425"/>
                  <a:pt x="993396" y="57998"/>
                  <a:pt x="1010781" y="52203"/>
                </a:cubicBezTo>
                <a:cubicBezTo>
                  <a:pt x="1060635" y="35586"/>
                  <a:pt x="1166286" y="26287"/>
                  <a:pt x="1166286" y="26287"/>
                </a:cubicBezTo>
                <a:cubicBezTo>
                  <a:pt x="1258078" y="-4309"/>
                  <a:pt x="1227560" y="-7610"/>
                  <a:pt x="1321790" y="13329"/>
                </a:cubicBezTo>
                <a:cubicBezTo>
                  <a:pt x="1360079" y="21837"/>
                  <a:pt x="1354187" y="13329"/>
                  <a:pt x="1360666" y="133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93465" y="1205090"/>
            <a:ext cx="803441" cy="1256922"/>
          </a:xfrm>
          <a:custGeom>
            <a:avLst/>
            <a:gdLst>
              <a:gd name="connsiteX0" fmla="*/ 660895 w 803441"/>
              <a:gd name="connsiteY0" fmla="*/ 0 h 1256922"/>
              <a:gd name="connsiteX1" fmla="*/ 660895 w 803441"/>
              <a:gd name="connsiteY1" fmla="*/ 0 h 1256922"/>
              <a:gd name="connsiteX2" fmla="*/ 738648 w 803441"/>
              <a:gd name="connsiteY2" fmla="*/ 142538 h 1256922"/>
              <a:gd name="connsiteX3" fmla="*/ 803441 w 803441"/>
              <a:gd name="connsiteY3" fmla="*/ 233243 h 1256922"/>
              <a:gd name="connsiteX4" fmla="*/ 751606 w 803441"/>
              <a:gd name="connsiteY4" fmla="*/ 323949 h 1256922"/>
              <a:gd name="connsiteX5" fmla="*/ 712730 w 803441"/>
              <a:gd name="connsiteY5" fmla="*/ 401697 h 1256922"/>
              <a:gd name="connsiteX6" fmla="*/ 699771 w 803441"/>
              <a:gd name="connsiteY6" fmla="*/ 440571 h 1256922"/>
              <a:gd name="connsiteX7" fmla="*/ 622019 w 803441"/>
              <a:gd name="connsiteY7" fmla="*/ 492403 h 1256922"/>
              <a:gd name="connsiteX8" fmla="*/ 570184 w 803441"/>
              <a:gd name="connsiteY8" fmla="*/ 570150 h 1256922"/>
              <a:gd name="connsiteX9" fmla="*/ 544267 w 803441"/>
              <a:gd name="connsiteY9" fmla="*/ 609024 h 1256922"/>
              <a:gd name="connsiteX10" fmla="*/ 531308 w 803441"/>
              <a:gd name="connsiteY10" fmla="*/ 647898 h 1256922"/>
              <a:gd name="connsiteX11" fmla="*/ 479473 w 803441"/>
              <a:gd name="connsiteY11" fmla="*/ 725646 h 1256922"/>
              <a:gd name="connsiteX12" fmla="*/ 453556 w 803441"/>
              <a:gd name="connsiteY12" fmla="*/ 764520 h 1256922"/>
              <a:gd name="connsiteX13" fmla="*/ 427638 w 803441"/>
              <a:gd name="connsiteY13" fmla="*/ 842268 h 1256922"/>
              <a:gd name="connsiteX14" fmla="*/ 414680 w 803441"/>
              <a:gd name="connsiteY14" fmla="*/ 894099 h 1256922"/>
              <a:gd name="connsiteX15" fmla="*/ 388762 w 803441"/>
              <a:gd name="connsiteY15" fmla="*/ 932973 h 1256922"/>
              <a:gd name="connsiteX16" fmla="*/ 375803 w 803441"/>
              <a:gd name="connsiteY16" fmla="*/ 971847 h 1256922"/>
              <a:gd name="connsiteX17" fmla="*/ 349886 w 803441"/>
              <a:gd name="connsiteY17" fmla="*/ 1036637 h 1256922"/>
              <a:gd name="connsiteX18" fmla="*/ 323968 w 803441"/>
              <a:gd name="connsiteY18" fmla="*/ 1088469 h 1256922"/>
              <a:gd name="connsiteX19" fmla="*/ 311010 w 803441"/>
              <a:gd name="connsiteY19" fmla="*/ 1127343 h 1256922"/>
              <a:gd name="connsiteX20" fmla="*/ 272134 w 803441"/>
              <a:gd name="connsiteY20" fmla="*/ 1153259 h 1256922"/>
              <a:gd name="connsiteX21" fmla="*/ 207340 w 803441"/>
              <a:gd name="connsiteY21" fmla="*/ 1256922 h 1256922"/>
              <a:gd name="connsiteX22" fmla="*/ 38877 w 803441"/>
              <a:gd name="connsiteY22" fmla="*/ 1231006 h 1256922"/>
              <a:gd name="connsiteX23" fmla="*/ 12959 w 803441"/>
              <a:gd name="connsiteY23" fmla="*/ 1205090 h 1256922"/>
              <a:gd name="connsiteX24" fmla="*/ 0 w 803441"/>
              <a:gd name="connsiteY24" fmla="*/ 1153259 h 1256922"/>
              <a:gd name="connsiteX25" fmla="*/ 25918 w 803441"/>
              <a:gd name="connsiteY25" fmla="*/ 984805 h 1256922"/>
              <a:gd name="connsiteX26" fmla="*/ 51835 w 803441"/>
              <a:gd name="connsiteY26" fmla="*/ 907057 h 1256922"/>
              <a:gd name="connsiteX27" fmla="*/ 129588 w 803441"/>
              <a:gd name="connsiteY27" fmla="*/ 725646 h 1256922"/>
              <a:gd name="connsiteX28" fmla="*/ 168464 w 803441"/>
              <a:gd name="connsiteY28" fmla="*/ 673814 h 1256922"/>
              <a:gd name="connsiteX29" fmla="*/ 233257 w 803441"/>
              <a:gd name="connsiteY29" fmla="*/ 596066 h 1256922"/>
              <a:gd name="connsiteX30" fmla="*/ 246216 w 803441"/>
              <a:gd name="connsiteY30" fmla="*/ 557192 h 1256922"/>
              <a:gd name="connsiteX31" fmla="*/ 298051 w 803441"/>
              <a:gd name="connsiteY31" fmla="*/ 479445 h 1256922"/>
              <a:gd name="connsiteX32" fmla="*/ 336927 w 803441"/>
              <a:gd name="connsiteY32" fmla="*/ 375781 h 1256922"/>
              <a:gd name="connsiteX33" fmla="*/ 349886 w 803441"/>
              <a:gd name="connsiteY33" fmla="*/ 336907 h 1256922"/>
              <a:gd name="connsiteX34" fmla="*/ 414680 w 803441"/>
              <a:gd name="connsiteY34" fmla="*/ 272117 h 1256922"/>
              <a:gd name="connsiteX35" fmla="*/ 440597 w 803441"/>
              <a:gd name="connsiteY35" fmla="*/ 233243 h 1256922"/>
              <a:gd name="connsiteX36" fmla="*/ 479473 w 803441"/>
              <a:gd name="connsiteY36" fmla="*/ 207328 h 1256922"/>
              <a:gd name="connsiteX37" fmla="*/ 505391 w 803441"/>
              <a:gd name="connsiteY37" fmla="*/ 181412 h 1256922"/>
              <a:gd name="connsiteX38" fmla="*/ 570184 w 803441"/>
              <a:gd name="connsiteY38" fmla="*/ 64790 h 1256922"/>
              <a:gd name="connsiteX39" fmla="*/ 609060 w 803441"/>
              <a:gd name="connsiteY39" fmla="*/ 51832 h 1256922"/>
              <a:gd name="connsiteX40" fmla="*/ 634978 w 803441"/>
              <a:gd name="connsiteY40" fmla="*/ 25916 h 1256922"/>
              <a:gd name="connsiteX41" fmla="*/ 725689 w 803441"/>
              <a:gd name="connsiteY41" fmla="*/ 51832 h 1256922"/>
              <a:gd name="connsiteX42" fmla="*/ 725689 w 803441"/>
              <a:gd name="connsiteY42" fmla="*/ 51832 h 125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03441" h="1256922">
                <a:moveTo>
                  <a:pt x="660895" y="0"/>
                </a:moveTo>
                <a:lnTo>
                  <a:pt x="660895" y="0"/>
                </a:lnTo>
                <a:cubicBezTo>
                  <a:pt x="675652" y="29513"/>
                  <a:pt x="709053" y="107026"/>
                  <a:pt x="738648" y="142538"/>
                </a:cubicBezTo>
                <a:cubicBezTo>
                  <a:pt x="804316" y="221335"/>
                  <a:pt x="755485" y="137337"/>
                  <a:pt x="803441" y="233243"/>
                </a:cubicBezTo>
                <a:cubicBezTo>
                  <a:pt x="781959" y="265464"/>
                  <a:pt x="765697" y="286375"/>
                  <a:pt x="751606" y="323949"/>
                </a:cubicBezTo>
                <a:cubicBezTo>
                  <a:pt x="722946" y="400371"/>
                  <a:pt x="759980" y="354450"/>
                  <a:pt x="712730" y="401697"/>
                </a:cubicBezTo>
                <a:cubicBezTo>
                  <a:pt x="708410" y="414655"/>
                  <a:pt x="709430" y="430913"/>
                  <a:pt x="699771" y="440571"/>
                </a:cubicBezTo>
                <a:cubicBezTo>
                  <a:pt x="677745" y="462596"/>
                  <a:pt x="622019" y="492403"/>
                  <a:pt x="622019" y="492403"/>
                </a:cubicBezTo>
                <a:lnTo>
                  <a:pt x="570184" y="570150"/>
                </a:lnTo>
                <a:cubicBezTo>
                  <a:pt x="561545" y="583108"/>
                  <a:pt x="549192" y="594250"/>
                  <a:pt x="544267" y="609024"/>
                </a:cubicBezTo>
                <a:cubicBezTo>
                  <a:pt x="539947" y="621982"/>
                  <a:pt x="537942" y="635958"/>
                  <a:pt x="531308" y="647898"/>
                </a:cubicBezTo>
                <a:cubicBezTo>
                  <a:pt x="516181" y="675126"/>
                  <a:pt x="496751" y="699730"/>
                  <a:pt x="479473" y="725646"/>
                </a:cubicBezTo>
                <a:cubicBezTo>
                  <a:pt x="470834" y="738604"/>
                  <a:pt x="458481" y="749746"/>
                  <a:pt x="453556" y="764520"/>
                </a:cubicBezTo>
                <a:cubicBezTo>
                  <a:pt x="444917" y="790436"/>
                  <a:pt x="434264" y="815766"/>
                  <a:pt x="427638" y="842268"/>
                </a:cubicBezTo>
                <a:cubicBezTo>
                  <a:pt x="423319" y="859545"/>
                  <a:pt x="421696" y="877730"/>
                  <a:pt x="414680" y="894099"/>
                </a:cubicBezTo>
                <a:cubicBezTo>
                  <a:pt x="408545" y="908414"/>
                  <a:pt x="395727" y="919043"/>
                  <a:pt x="388762" y="932973"/>
                </a:cubicBezTo>
                <a:cubicBezTo>
                  <a:pt x="382653" y="945190"/>
                  <a:pt x="380599" y="959058"/>
                  <a:pt x="375803" y="971847"/>
                </a:cubicBezTo>
                <a:cubicBezTo>
                  <a:pt x="367635" y="993626"/>
                  <a:pt x="359333" y="1015382"/>
                  <a:pt x="349886" y="1036637"/>
                </a:cubicBezTo>
                <a:cubicBezTo>
                  <a:pt x="342040" y="1054289"/>
                  <a:pt x="331578" y="1070714"/>
                  <a:pt x="323968" y="1088469"/>
                </a:cubicBezTo>
                <a:cubicBezTo>
                  <a:pt x="318587" y="1101023"/>
                  <a:pt x="319543" y="1116677"/>
                  <a:pt x="311010" y="1127343"/>
                </a:cubicBezTo>
                <a:cubicBezTo>
                  <a:pt x="301281" y="1139504"/>
                  <a:pt x="285093" y="1144620"/>
                  <a:pt x="272134" y="1153259"/>
                </a:cubicBezTo>
                <a:cubicBezTo>
                  <a:pt x="241291" y="1245781"/>
                  <a:pt x="268946" y="1215853"/>
                  <a:pt x="207340" y="1256922"/>
                </a:cubicBezTo>
                <a:cubicBezTo>
                  <a:pt x="199772" y="1256081"/>
                  <a:pt x="70943" y="1247038"/>
                  <a:pt x="38877" y="1231006"/>
                </a:cubicBezTo>
                <a:cubicBezTo>
                  <a:pt x="27949" y="1225542"/>
                  <a:pt x="21598" y="1213729"/>
                  <a:pt x="12959" y="1205090"/>
                </a:cubicBezTo>
                <a:cubicBezTo>
                  <a:pt x="8639" y="1187813"/>
                  <a:pt x="0" y="1171068"/>
                  <a:pt x="0" y="1153259"/>
                </a:cubicBezTo>
                <a:cubicBezTo>
                  <a:pt x="0" y="1101545"/>
                  <a:pt x="10268" y="1036969"/>
                  <a:pt x="25918" y="984805"/>
                </a:cubicBezTo>
                <a:cubicBezTo>
                  <a:pt x="33768" y="958639"/>
                  <a:pt x="41689" y="932421"/>
                  <a:pt x="51835" y="907057"/>
                </a:cubicBezTo>
                <a:cubicBezTo>
                  <a:pt x="60837" y="884554"/>
                  <a:pt x="103629" y="767178"/>
                  <a:pt x="129588" y="725646"/>
                </a:cubicBezTo>
                <a:cubicBezTo>
                  <a:pt x="141035" y="707332"/>
                  <a:pt x="154408" y="690211"/>
                  <a:pt x="168464" y="673814"/>
                </a:cubicBezTo>
                <a:cubicBezTo>
                  <a:pt x="202856" y="633692"/>
                  <a:pt x="210344" y="641890"/>
                  <a:pt x="233257" y="596066"/>
                </a:cubicBezTo>
                <a:cubicBezTo>
                  <a:pt x="239366" y="583849"/>
                  <a:pt x="239582" y="569132"/>
                  <a:pt x="246216" y="557192"/>
                </a:cubicBezTo>
                <a:cubicBezTo>
                  <a:pt x="261343" y="529965"/>
                  <a:pt x="298051" y="479445"/>
                  <a:pt x="298051" y="479445"/>
                </a:cubicBezTo>
                <a:cubicBezTo>
                  <a:pt x="321943" y="383885"/>
                  <a:pt x="296269" y="470645"/>
                  <a:pt x="336927" y="375781"/>
                </a:cubicBezTo>
                <a:cubicBezTo>
                  <a:pt x="342308" y="363226"/>
                  <a:pt x="341690" y="347834"/>
                  <a:pt x="349886" y="336907"/>
                </a:cubicBezTo>
                <a:cubicBezTo>
                  <a:pt x="368213" y="312473"/>
                  <a:pt x="397737" y="297530"/>
                  <a:pt x="414680" y="272117"/>
                </a:cubicBezTo>
                <a:cubicBezTo>
                  <a:pt x="423319" y="259159"/>
                  <a:pt x="429584" y="244255"/>
                  <a:pt x="440597" y="233243"/>
                </a:cubicBezTo>
                <a:cubicBezTo>
                  <a:pt x="451610" y="222231"/>
                  <a:pt x="467311" y="217056"/>
                  <a:pt x="479473" y="207328"/>
                </a:cubicBezTo>
                <a:cubicBezTo>
                  <a:pt x="489013" y="199696"/>
                  <a:pt x="496752" y="190051"/>
                  <a:pt x="505391" y="181412"/>
                </a:cubicBezTo>
                <a:cubicBezTo>
                  <a:pt x="516801" y="147181"/>
                  <a:pt x="536763" y="75930"/>
                  <a:pt x="570184" y="64790"/>
                </a:cubicBezTo>
                <a:lnTo>
                  <a:pt x="609060" y="51832"/>
                </a:lnTo>
                <a:cubicBezTo>
                  <a:pt x="617699" y="43193"/>
                  <a:pt x="622855" y="27431"/>
                  <a:pt x="634978" y="25916"/>
                </a:cubicBezTo>
                <a:cubicBezTo>
                  <a:pt x="697035" y="18159"/>
                  <a:pt x="699200" y="25345"/>
                  <a:pt x="725689" y="51832"/>
                </a:cubicBezTo>
                <a:lnTo>
                  <a:pt x="725689" y="5183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857343" y="1775240"/>
            <a:ext cx="720037" cy="1364591"/>
          </a:xfrm>
          <a:custGeom>
            <a:avLst/>
            <a:gdLst>
              <a:gd name="connsiteX0" fmla="*/ 0 w 720037"/>
              <a:gd name="connsiteY0" fmla="*/ 142538 h 1364591"/>
              <a:gd name="connsiteX1" fmla="*/ 0 w 720037"/>
              <a:gd name="connsiteY1" fmla="*/ 142538 h 1364591"/>
              <a:gd name="connsiteX2" fmla="*/ 103670 w 720037"/>
              <a:gd name="connsiteY2" fmla="*/ 103664 h 1364591"/>
              <a:gd name="connsiteX3" fmla="*/ 155505 w 720037"/>
              <a:gd name="connsiteY3" fmla="*/ 38874 h 1364591"/>
              <a:gd name="connsiteX4" fmla="*/ 233258 w 720037"/>
              <a:gd name="connsiteY4" fmla="*/ 0 h 1364591"/>
              <a:gd name="connsiteX5" fmla="*/ 323969 w 720037"/>
              <a:gd name="connsiteY5" fmla="*/ 12958 h 1364591"/>
              <a:gd name="connsiteX6" fmla="*/ 362845 w 720037"/>
              <a:gd name="connsiteY6" fmla="*/ 90706 h 1364591"/>
              <a:gd name="connsiteX7" fmla="*/ 414680 w 720037"/>
              <a:gd name="connsiteY7" fmla="*/ 168454 h 1364591"/>
              <a:gd name="connsiteX8" fmla="*/ 427638 w 720037"/>
              <a:gd name="connsiteY8" fmla="*/ 207328 h 1364591"/>
              <a:gd name="connsiteX9" fmla="*/ 453556 w 720037"/>
              <a:gd name="connsiteY9" fmla="*/ 233244 h 1364591"/>
              <a:gd name="connsiteX10" fmla="*/ 492432 w 720037"/>
              <a:gd name="connsiteY10" fmla="*/ 285076 h 1364591"/>
              <a:gd name="connsiteX11" fmla="*/ 531308 w 720037"/>
              <a:gd name="connsiteY11" fmla="*/ 375781 h 1364591"/>
              <a:gd name="connsiteX12" fmla="*/ 557226 w 720037"/>
              <a:gd name="connsiteY12" fmla="*/ 466487 h 1364591"/>
              <a:gd name="connsiteX13" fmla="*/ 583143 w 720037"/>
              <a:gd name="connsiteY13" fmla="*/ 621982 h 1364591"/>
              <a:gd name="connsiteX14" fmla="*/ 596102 w 720037"/>
              <a:gd name="connsiteY14" fmla="*/ 660856 h 1364591"/>
              <a:gd name="connsiteX15" fmla="*/ 647937 w 720037"/>
              <a:gd name="connsiteY15" fmla="*/ 751562 h 1364591"/>
              <a:gd name="connsiteX16" fmla="*/ 673854 w 720037"/>
              <a:gd name="connsiteY16" fmla="*/ 920016 h 1364591"/>
              <a:gd name="connsiteX17" fmla="*/ 686813 w 720037"/>
              <a:gd name="connsiteY17" fmla="*/ 1023679 h 1364591"/>
              <a:gd name="connsiteX18" fmla="*/ 712730 w 720037"/>
              <a:gd name="connsiteY18" fmla="*/ 1205091 h 1364591"/>
              <a:gd name="connsiteX19" fmla="*/ 699772 w 720037"/>
              <a:gd name="connsiteY19" fmla="*/ 1334670 h 1364591"/>
              <a:gd name="connsiteX20" fmla="*/ 466515 w 720037"/>
              <a:gd name="connsiteY20" fmla="*/ 1321712 h 1364591"/>
              <a:gd name="connsiteX21" fmla="*/ 453556 w 720037"/>
              <a:gd name="connsiteY21" fmla="*/ 984805 h 1364591"/>
              <a:gd name="connsiteX22" fmla="*/ 440597 w 720037"/>
              <a:gd name="connsiteY22" fmla="*/ 945931 h 1364591"/>
              <a:gd name="connsiteX23" fmla="*/ 414680 w 720037"/>
              <a:gd name="connsiteY23" fmla="*/ 816352 h 1364591"/>
              <a:gd name="connsiteX24" fmla="*/ 401721 w 720037"/>
              <a:gd name="connsiteY24" fmla="*/ 751562 h 1364591"/>
              <a:gd name="connsiteX25" fmla="*/ 375804 w 720037"/>
              <a:gd name="connsiteY25" fmla="*/ 712688 h 1364591"/>
              <a:gd name="connsiteX26" fmla="*/ 349886 w 720037"/>
              <a:gd name="connsiteY26" fmla="*/ 660856 h 1364591"/>
              <a:gd name="connsiteX27" fmla="*/ 298051 w 720037"/>
              <a:gd name="connsiteY27" fmla="*/ 596067 h 1364591"/>
              <a:gd name="connsiteX28" fmla="*/ 285092 w 720037"/>
              <a:gd name="connsiteY28" fmla="*/ 531277 h 1364591"/>
              <a:gd name="connsiteX29" fmla="*/ 246216 w 720037"/>
              <a:gd name="connsiteY29" fmla="*/ 492403 h 1364591"/>
              <a:gd name="connsiteX30" fmla="*/ 220299 w 720037"/>
              <a:gd name="connsiteY30" fmla="*/ 453529 h 1364591"/>
              <a:gd name="connsiteX31" fmla="*/ 168464 w 720037"/>
              <a:gd name="connsiteY31" fmla="*/ 375781 h 1364591"/>
              <a:gd name="connsiteX32" fmla="*/ 155505 w 720037"/>
              <a:gd name="connsiteY32" fmla="*/ 336907 h 1364591"/>
              <a:gd name="connsiteX33" fmla="*/ 129588 w 720037"/>
              <a:gd name="connsiteY33" fmla="*/ 298034 h 1364591"/>
              <a:gd name="connsiteX34" fmla="*/ 116629 w 720037"/>
              <a:gd name="connsiteY34" fmla="*/ 233244 h 1364591"/>
              <a:gd name="connsiteX35" fmla="*/ 103670 w 720037"/>
              <a:gd name="connsiteY35" fmla="*/ 194370 h 1364591"/>
              <a:gd name="connsiteX36" fmla="*/ 25918 w 720037"/>
              <a:gd name="connsiteY36" fmla="*/ 142538 h 1364591"/>
              <a:gd name="connsiteX37" fmla="*/ 38877 w 720037"/>
              <a:gd name="connsiteY37" fmla="*/ 103664 h 1364591"/>
              <a:gd name="connsiteX38" fmla="*/ 38877 w 720037"/>
              <a:gd name="connsiteY38" fmla="*/ 103664 h 136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20037" h="1364591">
                <a:moveTo>
                  <a:pt x="0" y="142538"/>
                </a:moveTo>
                <a:lnTo>
                  <a:pt x="0" y="142538"/>
                </a:lnTo>
                <a:cubicBezTo>
                  <a:pt x="34557" y="129580"/>
                  <a:pt x="70660" y="120168"/>
                  <a:pt x="103670" y="103664"/>
                </a:cubicBezTo>
                <a:cubicBezTo>
                  <a:pt x="129321" y="90840"/>
                  <a:pt x="137190" y="57188"/>
                  <a:pt x="155505" y="38874"/>
                </a:cubicBezTo>
                <a:cubicBezTo>
                  <a:pt x="180626" y="13754"/>
                  <a:pt x="201639" y="10539"/>
                  <a:pt x="233258" y="0"/>
                </a:cubicBezTo>
                <a:cubicBezTo>
                  <a:pt x="263495" y="4319"/>
                  <a:pt x="296057" y="553"/>
                  <a:pt x="323969" y="12958"/>
                </a:cubicBezTo>
                <a:cubicBezTo>
                  <a:pt x="345941" y="22723"/>
                  <a:pt x="355066" y="72555"/>
                  <a:pt x="362845" y="90706"/>
                </a:cubicBezTo>
                <a:cubicBezTo>
                  <a:pt x="386381" y="145622"/>
                  <a:pt x="380064" y="133841"/>
                  <a:pt x="414680" y="168454"/>
                </a:cubicBezTo>
                <a:cubicBezTo>
                  <a:pt x="418999" y="181412"/>
                  <a:pt x="420610" y="195616"/>
                  <a:pt x="427638" y="207328"/>
                </a:cubicBezTo>
                <a:cubicBezTo>
                  <a:pt x="433924" y="217804"/>
                  <a:pt x="445734" y="223859"/>
                  <a:pt x="453556" y="233244"/>
                </a:cubicBezTo>
                <a:cubicBezTo>
                  <a:pt x="467383" y="249835"/>
                  <a:pt x="479473" y="267799"/>
                  <a:pt x="492432" y="285076"/>
                </a:cubicBezTo>
                <a:cubicBezTo>
                  <a:pt x="522824" y="376244"/>
                  <a:pt x="483267" y="263692"/>
                  <a:pt x="531308" y="375781"/>
                </a:cubicBezTo>
                <a:cubicBezTo>
                  <a:pt x="542463" y="401808"/>
                  <a:pt x="550649" y="440182"/>
                  <a:pt x="557226" y="466487"/>
                </a:cubicBezTo>
                <a:cubicBezTo>
                  <a:pt x="567743" y="550624"/>
                  <a:pt x="564115" y="555390"/>
                  <a:pt x="583143" y="621982"/>
                </a:cubicBezTo>
                <a:cubicBezTo>
                  <a:pt x="586896" y="635115"/>
                  <a:pt x="590721" y="648301"/>
                  <a:pt x="596102" y="660856"/>
                </a:cubicBezTo>
                <a:cubicBezTo>
                  <a:pt x="615833" y="706892"/>
                  <a:pt x="621906" y="712519"/>
                  <a:pt x="647937" y="751562"/>
                </a:cubicBezTo>
                <a:cubicBezTo>
                  <a:pt x="675373" y="833870"/>
                  <a:pt x="657149" y="769685"/>
                  <a:pt x="673854" y="920016"/>
                </a:cubicBezTo>
                <a:cubicBezTo>
                  <a:pt x="677700" y="954626"/>
                  <a:pt x="682108" y="989175"/>
                  <a:pt x="686813" y="1023679"/>
                </a:cubicBezTo>
                <a:cubicBezTo>
                  <a:pt x="695067" y="1084203"/>
                  <a:pt x="712730" y="1205091"/>
                  <a:pt x="712730" y="1205091"/>
                </a:cubicBezTo>
                <a:cubicBezTo>
                  <a:pt x="708411" y="1248284"/>
                  <a:pt x="739002" y="1316088"/>
                  <a:pt x="699772" y="1334670"/>
                </a:cubicBezTo>
                <a:cubicBezTo>
                  <a:pt x="629395" y="1368004"/>
                  <a:pt x="511332" y="1385395"/>
                  <a:pt x="466515" y="1321712"/>
                </a:cubicBezTo>
                <a:cubicBezTo>
                  <a:pt x="401835" y="1229804"/>
                  <a:pt x="461289" y="1096924"/>
                  <a:pt x="453556" y="984805"/>
                </a:cubicBezTo>
                <a:cubicBezTo>
                  <a:pt x="452616" y="971178"/>
                  <a:pt x="444917" y="958889"/>
                  <a:pt x="440597" y="945931"/>
                </a:cubicBezTo>
                <a:cubicBezTo>
                  <a:pt x="408849" y="723716"/>
                  <a:pt x="444835" y="936967"/>
                  <a:pt x="414680" y="816352"/>
                </a:cubicBezTo>
                <a:cubicBezTo>
                  <a:pt x="409338" y="794985"/>
                  <a:pt x="409455" y="772184"/>
                  <a:pt x="401721" y="751562"/>
                </a:cubicBezTo>
                <a:cubicBezTo>
                  <a:pt x="396252" y="736980"/>
                  <a:pt x="383531" y="726210"/>
                  <a:pt x="375804" y="712688"/>
                </a:cubicBezTo>
                <a:cubicBezTo>
                  <a:pt x="366220" y="695916"/>
                  <a:pt x="359470" y="677628"/>
                  <a:pt x="349886" y="660856"/>
                </a:cubicBezTo>
                <a:cubicBezTo>
                  <a:pt x="328088" y="622711"/>
                  <a:pt x="326434" y="624447"/>
                  <a:pt x="298051" y="596067"/>
                </a:cubicBezTo>
                <a:cubicBezTo>
                  <a:pt x="293731" y="574470"/>
                  <a:pt x="294942" y="550976"/>
                  <a:pt x="285092" y="531277"/>
                </a:cubicBezTo>
                <a:cubicBezTo>
                  <a:pt x="276896" y="514886"/>
                  <a:pt x="257948" y="506481"/>
                  <a:pt x="246216" y="492403"/>
                </a:cubicBezTo>
                <a:cubicBezTo>
                  <a:pt x="236246" y="480439"/>
                  <a:pt x="228938" y="466487"/>
                  <a:pt x="220299" y="453529"/>
                </a:cubicBezTo>
                <a:cubicBezTo>
                  <a:pt x="190538" y="334494"/>
                  <a:pt x="233548" y="457132"/>
                  <a:pt x="168464" y="375781"/>
                </a:cubicBezTo>
                <a:cubicBezTo>
                  <a:pt x="159931" y="365115"/>
                  <a:pt x="161614" y="349124"/>
                  <a:pt x="155505" y="336907"/>
                </a:cubicBezTo>
                <a:cubicBezTo>
                  <a:pt x="148540" y="322978"/>
                  <a:pt x="138227" y="310992"/>
                  <a:pt x="129588" y="298034"/>
                </a:cubicBezTo>
                <a:cubicBezTo>
                  <a:pt x="125268" y="276437"/>
                  <a:pt x="121971" y="254611"/>
                  <a:pt x="116629" y="233244"/>
                </a:cubicBezTo>
                <a:cubicBezTo>
                  <a:pt x="113316" y="219993"/>
                  <a:pt x="113329" y="204028"/>
                  <a:pt x="103670" y="194370"/>
                </a:cubicBezTo>
                <a:cubicBezTo>
                  <a:pt x="81644" y="172345"/>
                  <a:pt x="25918" y="142538"/>
                  <a:pt x="25918" y="142538"/>
                </a:cubicBezTo>
                <a:lnTo>
                  <a:pt x="38877" y="103664"/>
                </a:lnTo>
                <a:lnTo>
                  <a:pt x="38877" y="103664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660784" y="1814114"/>
            <a:ext cx="804075" cy="1329111"/>
          </a:xfrm>
          <a:custGeom>
            <a:avLst/>
            <a:gdLst>
              <a:gd name="connsiteX0" fmla="*/ 0 w 804075"/>
              <a:gd name="connsiteY0" fmla="*/ 116622 h 1329111"/>
              <a:gd name="connsiteX1" fmla="*/ 0 w 804075"/>
              <a:gd name="connsiteY1" fmla="*/ 116622 h 1329111"/>
              <a:gd name="connsiteX2" fmla="*/ 90711 w 804075"/>
              <a:gd name="connsiteY2" fmla="*/ 51832 h 1329111"/>
              <a:gd name="connsiteX3" fmla="*/ 116629 w 804075"/>
              <a:gd name="connsiteY3" fmla="*/ 25916 h 1329111"/>
              <a:gd name="connsiteX4" fmla="*/ 168464 w 804075"/>
              <a:gd name="connsiteY4" fmla="*/ 12958 h 1329111"/>
              <a:gd name="connsiteX5" fmla="*/ 207340 w 804075"/>
              <a:gd name="connsiteY5" fmla="*/ 0 h 1329111"/>
              <a:gd name="connsiteX6" fmla="*/ 311010 w 804075"/>
              <a:gd name="connsiteY6" fmla="*/ 12958 h 1329111"/>
              <a:gd name="connsiteX7" fmla="*/ 323969 w 804075"/>
              <a:gd name="connsiteY7" fmla="*/ 51832 h 1329111"/>
              <a:gd name="connsiteX8" fmla="*/ 349886 w 804075"/>
              <a:gd name="connsiteY8" fmla="*/ 90706 h 1329111"/>
              <a:gd name="connsiteX9" fmla="*/ 375803 w 804075"/>
              <a:gd name="connsiteY9" fmla="*/ 233244 h 1329111"/>
              <a:gd name="connsiteX10" fmla="*/ 388762 w 804075"/>
              <a:gd name="connsiteY10" fmla="*/ 272117 h 1329111"/>
              <a:gd name="connsiteX11" fmla="*/ 427638 w 804075"/>
              <a:gd name="connsiteY11" fmla="*/ 298033 h 1329111"/>
              <a:gd name="connsiteX12" fmla="*/ 479473 w 804075"/>
              <a:gd name="connsiteY12" fmla="*/ 388739 h 1329111"/>
              <a:gd name="connsiteX13" fmla="*/ 505391 w 804075"/>
              <a:gd name="connsiteY13" fmla="*/ 466487 h 1329111"/>
              <a:gd name="connsiteX14" fmla="*/ 518349 w 804075"/>
              <a:gd name="connsiteY14" fmla="*/ 505361 h 1329111"/>
              <a:gd name="connsiteX15" fmla="*/ 531308 w 804075"/>
              <a:gd name="connsiteY15" fmla="*/ 557193 h 1329111"/>
              <a:gd name="connsiteX16" fmla="*/ 557226 w 804075"/>
              <a:gd name="connsiteY16" fmla="*/ 609024 h 1329111"/>
              <a:gd name="connsiteX17" fmla="*/ 596102 w 804075"/>
              <a:gd name="connsiteY17" fmla="*/ 686772 h 1329111"/>
              <a:gd name="connsiteX18" fmla="*/ 609060 w 804075"/>
              <a:gd name="connsiteY18" fmla="*/ 738604 h 1329111"/>
              <a:gd name="connsiteX19" fmla="*/ 622019 w 804075"/>
              <a:gd name="connsiteY19" fmla="*/ 842268 h 1329111"/>
              <a:gd name="connsiteX20" fmla="*/ 660895 w 804075"/>
              <a:gd name="connsiteY20" fmla="*/ 881142 h 1329111"/>
              <a:gd name="connsiteX21" fmla="*/ 673854 w 804075"/>
              <a:gd name="connsiteY21" fmla="*/ 920015 h 1329111"/>
              <a:gd name="connsiteX22" fmla="*/ 686813 w 804075"/>
              <a:gd name="connsiteY22" fmla="*/ 971847 h 1329111"/>
              <a:gd name="connsiteX23" fmla="*/ 725689 w 804075"/>
              <a:gd name="connsiteY23" fmla="*/ 997763 h 1329111"/>
              <a:gd name="connsiteX24" fmla="*/ 751606 w 804075"/>
              <a:gd name="connsiteY24" fmla="*/ 1036637 h 1329111"/>
              <a:gd name="connsiteX25" fmla="*/ 803441 w 804075"/>
              <a:gd name="connsiteY25" fmla="*/ 1140301 h 1329111"/>
              <a:gd name="connsiteX26" fmla="*/ 764565 w 804075"/>
              <a:gd name="connsiteY26" fmla="*/ 1308754 h 1329111"/>
              <a:gd name="connsiteX27" fmla="*/ 725689 w 804075"/>
              <a:gd name="connsiteY27" fmla="*/ 1321712 h 1329111"/>
              <a:gd name="connsiteX28" fmla="*/ 531308 w 804075"/>
              <a:gd name="connsiteY28" fmla="*/ 1308754 h 1329111"/>
              <a:gd name="connsiteX29" fmla="*/ 505391 w 804075"/>
              <a:gd name="connsiteY29" fmla="*/ 1153259 h 1329111"/>
              <a:gd name="connsiteX30" fmla="*/ 479473 w 804075"/>
              <a:gd name="connsiteY30" fmla="*/ 958889 h 1329111"/>
              <a:gd name="connsiteX31" fmla="*/ 466514 w 804075"/>
              <a:gd name="connsiteY31" fmla="*/ 920015 h 1329111"/>
              <a:gd name="connsiteX32" fmla="*/ 388762 w 804075"/>
              <a:gd name="connsiteY32" fmla="*/ 777478 h 1329111"/>
              <a:gd name="connsiteX33" fmla="*/ 375803 w 804075"/>
              <a:gd name="connsiteY33" fmla="*/ 686772 h 1329111"/>
              <a:gd name="connsiteX34" fmla="*/ 336927 w 804075"/>
              <a:gd name="connsiteY34" fmla="*/ 673814 h 1329111"/>
              <a:gd name="connsiteX35" fmla="*/ 298051 w 804075"/>
              <a:gd name="connsiteY35" fmla="*/ 647898 h 1329111"/>
              <a:gd name="connsiteX36" fmla="*/ 272134 w 804075"/>
              <a:gd name="connsiteY36" fmla="*/ 609024 h 1329111"/>
              <a:gd name="connsiteX37" fmla="*/ 246216 w 804075"/>
              <a:gd name="connsiteY37" fmla="*/ 531277 h 1329111"/>
              <a:gd name="connsiteX38" fmla="*/ 220299 w 804075"/>
              <a:gd name="connsiteY38" fmla="*/ 492403 h 1329111"/>
              <a:gd name="connsiteX39" fmla="*/ 168464 w 804075"/>
              <a:gd name="connsiteY39" fmla="*/ 427613 h 1329111"/>
              <a:gd name="connsiteX40" fmla="*/ 129588 w 804075"/>
              <a:gd name="connsiteY40" fmla="*/ 310991 h 1329111"/>
              <a:gd name="connsiteX41" fmla="*/ 116629 w 804075"/>
              <a:gd name="connsiteY41" fmla="*/ 272117 h 1329111"/>
              <a:gd name="connsiteX42" fmla="*/ 90711 w 804075"/>
              <a:gd name="connsiteY42" fmla="*/ 246202 h 1329111"/>
              <a:gd name="connsiteX43" fmla="*/ 77753 w 804075"/>
              <a:gd name="connsiteY43" fmla="*/ 207328 h 1329111"/>
              <a:gd name="connsiteX44" fmla="*/ 64794 w 804075"/>
              <a:gd name="connsiteY44" fmla="*/ 90706 h 1329111"/>
              <a:gd name="connsiteX45" fmla="*/ 64794 w 804075"/>
              <a:gd name="connsiteY45" fmla="*/ 90706 h 132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04075" h="1329111">
                <a:moveTo>
                  <a:pt x="0" y="116622"/>
                </a:moveTo>
                <a:lnTo>
                  <a:pt x="0" y="116622"/>
                </a:lnTo>
                <a:cubicBezTo>
                  <a:pt x="30237" y="95025"/>
                  <a:pt x="61380" y="74644"/>
                  <a:pt x="90711" y="51832"/>
                </a:cubicBezTo>
                <a:cubicBezTo>
                  <a:pt x="100355" y="44332"/>
                  <a:pt x="105701" y="31380"/>
                  <a:pt x="116629" y="25916"/>
                </a:cubicBezTo>
                <a:cubicBezTo>
                  <a:pt x="132559" y="17952"/>
                  <a:pt x="151339" y="17851"/>
                  <a:pt x="168464" y="12958"/>
                </a:cubicBezTo>
                <a:cubicBezTo>
                  <a:pt x="181598" y="9206"/>
                  <a:pt x="194381" y="4319"/>
                  <a:pt x="207340" y="0"/>
                </a:cubicBezTo>
                <a:cubicBezTo>
                  <a:pt x="241897" y="4319"/>
                  <a:pt x="279186" y="-1185"/>
                  <a:pt x="311010" y="12958"/>
                </a:cubicBezTo>
                <a:cubicBezTo>
                  <a:pt x="323492" y="18505"/>
                  <a:pt x="317860" y="39615"/>
                  <a:pt x="323969" y="51832"/>
                </a:cubicBezTo>
                <a:cubicBezTo>
                  <a:pt x="330934" y="65761"/>
                  <a:pt x="341247" y="77748"/>
                  <a:pt x="349886" y="90706"/>
                </a:cubicBezTo>
                <a:cubicBezTo>
                  <a:pt x="388303" y="244360"/>
                  <a:pt x="329372" y="1100"/>
                  <a:pt x="375803" y="233244"/>
                </a:cubicBezTo>
                <a:cubicBezTo>
                  <a:pt x="378482" y="246637"/>
                  <a:pt x="380229" y="261452"/>
                  <a:pt x="388762" y="272117"/>
                </a:cubicBezTo>
                <a:cubicBezTo>
                  <a:pt x="398492" y="284278"/>
                  <a:pt x="414679" y="289394"/>
                  <a:pt x="427638" y="298033"/>
                </a:cubicBezTo>
                <a:cubicBezTo>
                  <a:pt x="451018" y="333100"/>
                  <a:pt x="463030" y="347634"/>
                  <a:pt x="479473" y="388739"/>
                </a:cubicBezTo>
                <a:cubicBezTo>
                  <a:pt x="489619" y="414103"/>
                  <a:pt x="496752" y="440571"/>
                  <a:pt x="505391" y="466487"/>
                </a:cubicBezTo>
                <a:cubicBezTo>
                  <a:pt x="509711" y="479445"/>
                  <a:pt x="515036" y="492110"/>
                  <a:pt x="518349" y="505361"/>
                </a:cubicBezTo>
                <a:cubicBezTo>
                  <a:pt x="522669" y="522638"/>
                  <a:pt x="525054" y="540518"/>
                  <a:pt x="531308" y="557193"/>
                </a:cubicBezTo>
                <a:cubicBezTo>
                  <a:pt x="538091" y="575280"/>
                  <a:pt x="549616" y="591269"/>
                  <a:pt x="557226" y="609024"/>
                </a:cubicBezTo>
                <a:cubicBezTo>
                  <a:pt x="589419" y="684136"/>
                  <a:pt x="546291" y="612061"/>
                  <a:pt x="596102" y="686772"/>
                </a:cubicBezTo>
                <a:cubicBezTo>
                  <a:pt x="600421" y="704049"/>
                  <a:pt x="606132" y="721037"/>
                  <a:pt x="609060" y="738604"/>
                </a:cubicBezTo>
                <a:cubicBezTo>
                  <a:pt x="614785" y="772954"/>
                  <a:pt x="610118" y="809541"/>
                  <a:pt x="622019" y="842268"/>
                </a:cubicBezTo>
                <a:cubicBezTo>
                  <a:pt x="628282" y="859490"/>
                  <a:pt x="647936" y="868184"/>
                  <a:pt x="660895" y="881142"/>
                </a:cubicBezTo>
                <a:cubicBezTo>
                  <a:pt x="665215" y="894100"/>
                  <a:pt x="670101" y="906882"/>
                  <a:pt x="673854" y="920015"/>
                </a:cubicBezTo>
                <a:cubicBezTo>
                  <a:pt x="678747" y="937139"/>
                  <a:pt x="676934" y="957029"/>
                  <a:pt x="686813" y="971847"/>
                </a:cubicBezTo>
                <a:cubicBezTo>
                  <a:pt x="695452" y="984805"/>
                  <a:pt x="712730" y="989124"/>
                  <a:pt x="725689" y="997763"/>
                </a:cubicBezTo>
                <a:cubicBezTo>
                  <a:pt x="734328" y="1010721"/>
                  <a:pt x="744148" y="1022965"/>
                  <a:pt x="751606" y="1036637"/>
                </a:cubicBezTo>
                <a:cubicBezTo>
                  <a:pt x="770107" y="1070553"/>
                  <a:pt x="803441" y="1140301"/>
                  <a:pt x="803441" y="1140301"/>
                </a:cubicBezTo>
                <a:cubicBezTo>
                  <a:pt x="798335" y="1196461"/>
                  <a:pt x="821925" y="1274340"/>
                  <a:pt x="764565" y="1308754"/>
                </a:cubicBezTo>
                <a:cubicBezTo>
                  <a:pt x="752852" y="1315781"/>
                  <a:pt x="738648" y="1317393"/>
                  <a:pt x="725689" y="1321712"/>
                </a:cubicBezTo>
                <a:cubicBezTo>
                  <a:pt x="660895" y="1317393"/>
                  <a:pt x="582893" y="1348199"/>
                  <a:pt x="531308" y="1308754"/>
                </a:cubicBezTo>
                <a:cubicBezTo>
                  <a:pt x="489566" y="1276836"/>
                  <a:pt x="510149" y="1205590"/>
                  <a:pt x="505391" y="1153259"/>
                </a:cubicBezTo>
                <a:cubicBezTo>
                  <a:pt x="495201" y="1041173"/>
                  <a:pt x="502368" y="1039017"/>
                  <a:pt x="479473" y="958889"/>
                </a:cubicBezTo>
                <a:cubicBezTo>
                  <a:pt x="475720" y="945756"/>
                  <a:pt x="473148" y="931955"/>
                  <a:pt x="466514" y="920015"/>
                </a:cubicBezTo>
                <a:cubicBezTo>
                  <a:pt x="374031" y="753554"/>
                  <a:pt x="446969" y="922985"/>
                  <a:pt x="388762" y="777478"/>
                </a:cubicBezTo>
                <a:cubicBezTo>
                  <a:pt x="384442" y="747243"/>
                  <a:pt x="389463" y="714090"/>
                  <a:pt x="375803" y="686772"/>
                </a:cubicBezTo>
                <a:cubicBezTo>
                  <a:pt x="369694" y="674555"/>
                  <a:pt x="349145" y="679922"/>
                  <a:pt x="336927" y="673814"/>
                </a:cubicBezTo>
                <a:cubicBezTo>
                  <a:pt x="322997" y="666849"/>
                  <a:pt x="311010" y="656537"/>
                  <a:pt x="298051" y="647898"/>
                </a:cubicBezTo>
                <a:cubicBezTo>
                  <a:pt x="289412" y="634940"/>
                  <a:pt x="278459" y="623255"/>
                  <a:pt x="272134" y="609024"/>
                </a:cubicBezTo>
                <a:cubicBezTo>
                  <a:pt x="261039" y="584061"/>
                  <a:pt x="261370" y="554006"/>
                  <a:pt x="246216" y="531277"/>
                </a:cubicBezTo>
                <a:cubicBezTo>
                  <a:pt x="237577" y="518319"/>
                  <a:pt x="230028" y="504564"/>
                  <a:pt x="220299" y="492403"/>
                </a:cubicBezTo>
                <a:cubicBezTo>
                  <a:pt x="193370" y="458744"/>
                  <a:pt x="188408" y="472486"/>
                  <a:pt x="168464" y="427613"/>
                </a:cubicBezTo>
                <a:cubicBezTo>
                  <a:pt x="168453" y="427588"/>
                  <a:pt x="136072" y="330441"/>
                  <a:pt x="129588" y="310991"/>
                </a:cubicBezTo>
                <a:cubicBezTo>
                  <a:pt x="125268" y="298033"/>
                  <a:pt x="126288" y="281775"/>
                  <a:pt x="116629" y="272117"/>
                </a:cubicBezTo>
                <a:lnTo>
                  <a:pt x="90711" y="246202"/>
                </a:lnTo>
                <a:cubicBezTo>
                  <a:pt x="86392" y="233244"/>
                  <a:pt x="80432" y="220722"/>
                  <a:pt x="77753" y="207328"/>
                </a:cubicBezTo>
                <a:cubicBezTo>
                  <a:pt x="63572" y="136427"/>
                  <a:pt x="64794" y="139144"/>
                  <a:pt x="64794" y="90706"/>
                </a:cubicBezTo>
                <a:lnTo>
                  <a:pt x="64794" y="90706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373514" y="1827072"/>
            <a:ext cx="1101492" cy="2361392"/>
          </a:xfrm>
          <a:custGeom>
            <a:avLst/>
            <a:gdLst>
              <a:gd name="connsiteX0" fmla="*/ 0 w 1101492"/>
              <a:gd name="connsiteY0" fmla="*/ 90706 h 2361392"/>
              <a:gd name="connsiteX1" fmla="*/ 0 w 1101492"/>
              <a:gd name="connsiteY1" fmla="*/ 90706 h 2361392"/>
              <a:gd name="connsiteX2" fmla="*/ 116629 w 1101492"/>
              <a:gd name="connsiteY2" fmla="*/ 25916 h 2361392"/>
              <a:gd name="connsiteX3" fmla="*/ 194381 w 1101492"/>
              <a:gd name="connsiteY3" fmla="*/ 0 h 2361392"/>
              <a:gd name="connsiteX4" fmla="*/ 311010 w 1101492"/>
              <a:gd name="connsiteY4" fmla="*/ 12958 h 2361392"/>
              <a:gd name="connsiteX5" fmla="*/ 375803 w 1101492"/>
              <a:gd name="connsiteY5" fmla="*/ 90706 h 2361392"/>
              <a:gd name="connsiteX6" fmla="*/ 453556 w 1101492"/>
              <a:gd name="connsiteY6" fmla="*/ 168454 h 2361392"/>
              <a:gd name="connsiteX7" fmla="*/ 570184 w 1101492"/>
              <a:gd name="connsiteY7" fmla="*/ 349865 h 2361392"/>
              <a:gd name="connsiteX8" fmla="*/ 622019 w 1101492"/>
              <a:gd name="connsiteY8" fmla="*/ 479445 h 2361392"/>
              <a:gd name="connsiteX9" fmla="*/ 647936 w 1101492"/>
              <a:gd name="connsiteY9" fmla="*/ 609024 h 2361392"/>
              <a:gd name="connsiteX10" fmla="*/ 686813 w 1101492"/>
              <a:gd name="connsiteY10" fmla="*/ 712688 h 2361392"/>
              <a:gd name="connsiteX11" fmla="*/ 764565 w 1101492"/>
              <a:gd name="connsiteY11" fmla="*/ 868184 h 2361392"/>
              <a:gd name="connsiteX12" fmla="*/ 803441 w 1101492"/>
              <a:gd name="connsiteY12" fmla="*/ 971847 h 2361392"/>
              <a:gd name="connsiteX13" fmla="*/ 855276 w 1101492"/>
              <a:gd name="connsiteY13" fmla="*/ 1062553 h 2361392"/>
              <a:gd name="connsiteX14" fmla="*/ 868235 w 1101492"/>
              <a:gd name="connsiteY14" fmla="*/ 1101427 h 2361392"/>
              <a:gd name="connsiteX15" fmla="*/ 907111 w 1101492"/>
              <a:gd name="connsiteY15" fmla="*/ 1205090 h 2361392"/>
              <a:gd name="connsiteX16" fmla="*/ 933028 w 1101492"/>
              <a:gd name="connsiteY16" fmla="*/ 1580871 h 2361392"/>
              <a:gd name="connsiteX17" fmla="*/ 945987 w 1101492"/>
              <a:gd name="connsiteY17" fmla="*/ 1697493 h 2361392"/>
              <a:gd name="connsiteX18" fmla="*/ 958946 w 1101492"/>
              <a:gd name="connsiteY18" fmla="*/ 1736367 h 2361392"/>
              <a:gd name="connsiteX19" fmla="*/ 971905 w 1101492"/>
              <a:gd name="connsiteY19" fmla="*/ 1788199 h 2361392"/>
              <a:gd name="connsiteX20" fmla="*/ 984863 w 1101492"/>
              <a:gd name="connsiteY20" fmla="*/ 1904820 h 2361392"/>
              <a:gd name="connsiteX21" fmla="*/ 1023739 w 1101492"/>
              <a:gd name="connsiteY21" fmla="*/ 2021442 h 2361392"/>
              <a:gd name="connsiteX22" fmla="*/ 1062616 w 1101492"/>
              <a:gd name="connsiteY22" fmla="*/ 2112148 h 2361392"/>
              <a:gd name="connsiteX23" fmla="*/ 1088533 w 1101492"/>
              <a:gd name="connsiteY23" fmla="*/ 2189895 h 2361392"/>
              <a:gd name="connsiteX24" fmla="*/ 1101492 w 1101492"/>
              <a:gd name="connsiteY24" fmla="*/ 2228769 h 2361392"/>
              <a:gd name="connsiteX25" fmla="*/ 1075574 w 1101492"/>
              <a:gd name="connsiteY25" fmla="*/ 2280601 h 2361392"/>
              <a:gd name="connsiteX26" fmla="*/ 1036698 w 1101492"/>
              <a:gd name="connsiteY26" fmla="*/ 2319475 h 2361392"/>
              <a:gd name="connsiteX27" fmla="*/ 945987 w 1101492"/>
              <a:gd name="connsiteY27" fmla="*/ 2358349 h 2361392"/>
              <a:gd name="connsiteX28" fmla="*/ 751606 w 1101492"/>
              <a:gd name="connsiteY28" fmla="*/ 2319475 h 2361392"/>
              <a:gd name="connsiteX29" fmla="*/ 738648 w 1101492"/>
              <a:gd name="connsiteY29" fmla="*/ 2280601 h 2361392"/>
              <a:gd name="connsiteX30" fmla="*/ 725689 w 1101492"/>
              <a:gd name="connsiteY30" fmla="*/ 1749325 h 2361392"/>
              <a:gd name="connsiteX31" fmla="*/ 699771 w 1101492"/>
              <a:gd name="connsiteY31" fmla="*/ 1645661 h 2361392"/>
              <a:gd name="connsiteX32" fmla="*/ 673854 w 1101492"/>
              <a:gd name="connsiteY32" fmla="*/ 1373544 h 2361392"/>
              <a:gd name="connsiteX33" fmla="*/ 647936 w 1101492"/>
              <a:gd name="connsiteY33" fmla="*/ 1295796 h 2361392"/>
              <a:gd name="connsiteX34" fmla="*/ 622019 w 1101492"/>
              <a:gd name="connsiteY34" fmla="*/ 1218048 h 2361392"/>
              <a:gd name="connsiteX35" fmla="*/ 609060 w 1101492"/>
              <a:gd name="connsiteY35" fmla="*/ 1179175 h 2361392"/>
              <a:gd name="connsiteX36" fmla="*/ 596102 w 1101492"/>
              <a:gd name="connsiteY36" fmla="*/ 1140301 h 2361392"/>
              <a:gd name="connsiteX37" fmla="*/ 570184 w 1101492"/>
              <a:gd name="connsiteY37" fmla="*/ 1101427 h 2361392"/>
              <a:gd name="connsiteX38" fmla="*/ 544267 w 1101492"/>
              <a:gd name="connsiteY38" fmla="*/ 1049595 h 2361392"/>
              <a:gd name="connsiteX39" fmla="*/ 479473 w 1101492"/>
              <a:gd name="connsiteY39" fmla="*/ 984805 h 2361392"/>
              <a:gd name="connsiteX40" fmla="*/ 427638 w 1101492"/>
              <a:gd name="connsiteY40" fmla="*/ 920015 h 2361392"/>
              <a:gd name="connsiteX41" fmla="*/ 414679 w 1101492"/>
              <a:gd name="connsiteY41" fmla="*/ 868184 h 2361392"/>
              <a:gd name="connsiteX42" fmla="*/ 401721 w 1101492"/>
              <a:gd name="connsiteY42" fmla="*/ 803394 h 2361392"/>
              <a:gd name="connsiteX43" fmla="*/ 349886 w 1101492"/>
              <a:gd name="connsiteY43" fmla="*/ 699730 h 2361392"/>
              <a:gd name="connsiteX44" fmla="*/ 311010 w 1101492"/>
              <a:gd name="connsiteY44" fmla="*/ 621982 h 2361392"/>
              <a:gd name="connsiteX45" fmla="*/ 298051 w 1101492"/>
              <a:gd name="connsiteY45" fmla="*/ 570150 h 2361392"/>
              <a:gd name="connsiteX46" fmla="*/ 246216 w 1101492"/>
              <a:gd name="connsiteY46" fmla="*/ 492403 h 2361392"/>
              <a:gd name="connsiteX47" fmla="*/ 220299 w 1101492"/>
              <a:gd name="connsiteY47" fmla="*/ 453529 h 2361392"/>
              <a:gd name="connsiteX48" fmla="*/ 194381 w 1101492"/>
              <a:gd name="connsiteY48" fmla="*/ 414655 h 2361392"/>
              <a:gd name="connsiteX49" fmla="*/ 168464 w 1101492"/>
              <a:gd name="connsiteY49" fmla="*/ 375781 h 2361392"/>
              <a:gd name="connsiteX50" fmla="*/ 155505 w 1101492"/>
              <a:gd name="connsiteY50" fmla="*/ 310991 h 2361392"/>
              <a:gd name="connsiteX51" fmla="*/ 103670 w 1101492"/>
              <a:gd name="connsiteY51" fmla="*/ 246202 h 2361392"/>
              <a:gd name="connsiteX52" fmla="*/ 64794 w 1101492"/>
              <a:gd name="connsiteY52" fmla="*/ 129580 h 2361392"/>
              <a:gd name="connsiteX53" fmla="*/ 51835 w 1101492"/>
              <a:gd name="connsiteY53" fmla="*/ 90706 h 2361392"/>
              <a:gd name="connsiteX54" fmla="*/ 64794 w 1101492"/>
              <a:gd name="connsiteY54" fmla="*/ 38874 h 2361392"/>
              <a:gd name="connsiteX55" fmla="*/ 64794 w 1101492"/>
              <a:gd name="connsiteY55" fmla="*/ 38874 h 236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01492" h="2361392">
                <a:moveTo>
                  <a:pt x="0" y="90706"/>
                </a:moveTo>
                <a:lnTo>
                  <a:pt x="0" y="90706"/>
                </a:lnTo>
                <a:cubicBezTo>
                  <a:pt x="38876" y="69109"/>
                  <a:pt x="76329" y="44722"/>
                  <a:pt x="116629" y="25916"/>
                </a:cubicBezTo>
                <a:cubicBezTo>
                  <a:pt x="141385" y="14364"/>
                  <a:pt x="194381" y="0"/>
                  <a:pt x="194381" y="0"/>
                </a:cubicBezTo>
                <a:cubicBezTo>
                  <a:pt x="233257" y="4319"/>
                  <a:pt x="273902" y="589"/>
                  <a:pt x="311010" y="12958"/>
                </a:cubicBezTo>
                <a:cubicBezTo>
                  <a:pt x="339000" y="22288"/>
                  <a:pt x="358330" y="71050"/>
                  <a:pt x="375803" y="90706"/>
                </a:cubicBezTo>
                <a:cubicBezTo>
                  <a:pt x="400154" y="118099"/>
                  <a:pt x="431564" y="139133"/>
                  <a:pt x="453556" y="168454"/>
                </a:cubicBezTo>
                <a:cubicBezTo>
                  <a:pt x="503607" y="235185"/>
                  <a:pt x="525750" y="261004"/>
                  <a:pt x="570184" y="349865"/>
                </a:cubicBezTo>
                <a:cubicBezTo>
                  <a:pt x="596997" y="403487"/>
                  <a:pt x="606005" y="415393"/>
                  <a:pt x="622019" y="479445"/>
                </a:cubicBezTo>
                <a:cubicBezTo>
                  <a:pt x="632703" y="522178"/>
                  <a:pt x="634006" y="567236"/>
                  <a:pt x="647936" y="609024"/>
                </a:cubicBezTo>
                <a:cubicBezTo>
                  <a:pt x="660452" y="646570"/>
                  <a:pt x="669103" y="675056"/>
                  <a:pt x="686813" y="712688"/>
                </a:cubicBezTo>
                <a:cubicBezTo>
                  <a:pt x="711489" y="765122"/>
                  <a:pt x="746238" y="813208"/>
                  <a:pt x="764565" y="868184"/>
                </a:cubicBezTo>
                <a:cubicBezTo>
                  <a:pt x="778812" y="910921"/>
                  <a:pt x="782785" y="925374"/>
                  <a:pt x="803441" y="971847"/>
                </a:cubicBezTo>
                <a:cubicBezTo>
                  <a:pt x="894310" y="1176291"/>
                  <a:pt x="771894" y="895798"/>
                  <a:pt x="855276" y="1062553"/>
                </a:cubicBezTo>
                <a:cubicBezTo>
                  <a:pt x="861385" y="1074770"/>
                  <a:pt x="862854" y="1088872"/>
                  <a:pt x="868235" y="1101427"/>
                </a:cubicBezTo>
                <a:cubicBezTo>
                  <a:pt x="908893" y="1196291"/>
                  <a:pt x="883219" y="1109531"/>
                  <a:pt x="907111" y="1205090"/>
                </a:cubicBezTo>
                <a:cubicBezTo>
                  <a:pt x="920244" y="1454599"/>
                  <a:pt x="913006" y="1390669"/>
                  <a:pt x="933028" y="1580871"/>
                </a:cubicBezTo>
                <a:cubicBezTo>
                  <a:pt x="937123" y="1619769"/>
                  <a:pt x="939556" y="1658912"/>
                  <a:pt x="945987" y="1697493"/>
                </a:cubicBezTo>
                <a:cubicBezTo>
                  <a:pt x="948233" y="1710966"/>
                  <a:pt x="955193" y="1723234"/>
                  <a:pt x="958946" y="1736367"/>
                </a:cubicBezTo>
                <a:cubicBezTo>
                  <a:pt x="963839" y="1753491"/>
                  <a:pt x="967585" y="1770922"/>
                  <a:pt x="971905" y="1788199"/>
                </a:cubicBezTo>
                <a:cubicBezTo>
                  <a:pt x="976224" y="1827073"/>
                  <a:pt x="977192" y="1866467"/>
                  <a:pt x="984863" y="1904820"/>
                </a:cubicBezTo>
                <a:cubicBezTo>
                  <a:pt x="997808" y="1969541"/>
                  <a:pt x="1010789" y="1969644"/>
                  <a:pt x="1023739" y="2021442"/>
                </a:cubicBezTo>
                <a:cubicBezTo>
                  <a:pt x="1040476" y="2088383"/>
                  <a:pt x="1026819" y="2058456"/>
                  <a:pt x="1062616" y="2112148"/>
                </a:cubicBezTo>
                <a:lnTo>
                  <a:pt x="1088533" y="2189895"/>
                </a:lnTo>
                <a:lnTo>
                  <a:pt x="1101492" y="2228769"/>
                </a:lnTo>
                <a:cubicBezTo>
                  <a:pt x="1092853" y="2246046"/>
                  <a:pt x="1086802" y="2264882"/>
                  <a:pt x="1075574" y="2280601"/>
                </a:cubicBezTo>
                <a:cubicBezTo>
                  <a:pt x="1064922" y="2295513"/>
                  <a:pt x="1051611" y="2308824"/>
                  <a:pt x="1036698" y="2319475"/>
                </a:cubicBezTo>
                <a:cubicBezTo>
                  <a:pt x="1008675" y="2339490"/>
                  <a:pt x="977712" y="2347774"/>
                  <a:pt x="945987" y="2358349"/>
                </a:cubicBezTo>
                <a:cubicBezTo>
                  <a:pt x="892441" y="2354230"/>
                  <a:pt x="789779" y="2383093"/>
                  <a:pt x="751606" y="2319475"/>
                </a:cubicBezTo>
                <a:cubicBezTo>
                  <a:pt x="744578" y="2307763"/>
                  <a:pt x="742967" y="2293559"/>
                  <a:pt x="738648" y="2280601"/>
                </a:cubicBezTo>
                <a:cubicBezTo>
                  <a:pt x="734328" y="2103509"/>
                  <a:pt x="736515" y="1926139"/>
                  <a:pt x="725689" y="1749325"/>
                </a:cubicBezTo>
                <a:cubicBezTo>
                  <a:pt x="723512" y="1713773"/>
                  <a:pt x="699771" y="1645661"/>
                  <a:pt x="699771" y="1645661"/>
                </a:cubicBezTo>
                <a:cubicBezTo>
                  <a:pt x="695685" y="1584366"/>
                  <a:pt x="693192" y="1450890"/>
                  <a:pt x="673854" y="1373544"/>
                </a:cubicBezTo>
                <a:cubicBezTo>
                  <a:pt x="667228" y="1347042"/>
                  <a:pt x="656575" y="1321712"/>
                  <a:pt x="647936" y="1295796"/>
                </a:cubicBezTo>
                <a:lnTo>
                  <a:pt x="622019" y="1218048"/>
                </a:lnTo>
                <a:lnTo>
                  <a:pt x="609060" y="1179175"/>
                </a:lnTo>
                <a:cubicBezTo>
                  <a:pt x="604740" y="1166217"/>
                  <a:pt x="603679" y="1151666"/>
                  <a:pt x="596102" y="1140301"/>
                </a:cubicBezTo>
                <a:cubicBezTo>
                  <a:pt x="587463" y="1127343"/>
                  <a:pt x="577911" y="1114949"/>
                  <a:pt x="570184" y="1101427"/>
                </a:cubicBezTo>
                <a:cubicBezTo>
                  <a:pt x="560600" y="1084656"/>
                  <a:pt x="556127" y="1064842"/>
                  <a:pt x="544267" y="1049595"/>
                </a:cubicBezTo>
                <a:cubicBezTo>
                  <a:pt x="525515" y="1025486"/>
                  <a:pt x="496416" y="1010218"/>
                  <a:pt x="479473" y="984805"/>
                </a:cubicBezTo>
                <a:cubicBezTo>
                  <a:pt x="446779" y="935766"/>
                  <a:pt x="464569" y="956943"/>
                  <a:pt x="427638" y="920015"/>
                </a:cubicBezTo>
                <a:cubicBezTo>
                  <a:pt x="423318" y="902738"/>
                  <a:pt x="418542" y="885569"/>
                  <a:pt x="414679" y="868184"/>
                </a:cubicBezTo>
                <a:cubicBezTo>
                  <a:pt x="409901" y="846684"/>
                  <a:pt x="409628" y="823950"/>
                  <a:pt x="401721" y="803394"/>
                </a:cubicBezTo>
                <a:cubicBezTo>
                  <a:pt x="387852" y="767336"/>
                  <a:pt x="362104" y="736381"/>
                  <a:pt x="349886" y="699730"/>
                </a:cubicBezTo>
                <a:cubicBezTo>
                  <a:pt x="332002" y="646082"/>
                  <a:pt x="344504" y="672221"/>
                  <a:pt x="311010" y="621982"/>
                </a:cubicBezTo>
                <a:cubicBezTo>
                  <a:pt x="306690" y="604705"/>
                  <a:pt x="306016" y="586079"/>
                  <a:pt x="298051" y="570150"/>
                </a:cubicBezTo>
                <a:cubicBezTo>
                  <a:pt x="284121" y="542291"/>
                  <a:pt x="263494" y="518319"/>
                  <a:pt x="246216" y="492403"/>
                </a:cubicBezTo>
                <a:lnTo>
                  <a:pt x="220299" y="453529"/>
                </a:lnTo>
                <a:lnTo>
                  <a:pt x="194381" y="414655"/>
                </a:lnTo>
                <a:lnTo>
                  <a:pt x="168464" y="375781"/>
                </a:lnTo>
                <a:cubicBezTo>
                  <a:pt x="164144" y="354184"/>
                  <a:pt x="163239" y="331613"/>
                  <a:pt x="155505" y="310991"/>
                </a:cubicBezTo>
                <a:cubicBezTo>
                  <a:pt x="145696" y="284834"/>
                  <a:pt x="122649" y="265178"/>
                  <a:pt x="103670" y="246202"/>
                </a:cubicBezTo>
                <a:lnTo>
                  <a:pt x="64794" y="129580"/>
                </a:lnTo>
                <a:lnTo>
                  <a:pt x="51835" y="90706"/>
                </a:lnTo>
                <a:lnTo>
                  <a:pt x="64794" y="38874"/>
                </a:lnTo>
                <a:lnTo>
                  <a:pt x="64794" y="38874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13535" y="699730"/>
            <a:ext cx="1088533" cy="505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93465" y="5299805"/>
            <a:ext cx="1347708" cy="9329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1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1484" y="0"/>
            <a:ext cx="9220120" cy="6857999"/>
            <a:chOff x="-11484" y="0"/>
            <a:chExt cx="9220120" cy="6857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484" y="0"/>
              <a:ext cx="9220120" cy="6857999"/>
            </a:xfrm>
            <a:prstGeom prst="rect">
              <a:avLst/>
            </a:prstGeom>
          </p:spPr>
        </p:pic>
        <p:sp>
          <p:nvSpPr>
            <p:cNvPr id="2" name="Freeform 1"/>
            <p:cNvSpPr/>
            <p:nvPr/>
          </p:nvSpPr>
          <p:spPr>
            <a:xfrm>
              <a:off x="6361549" y="103664"/>
              <a:ext cx="2800269" cy="907057"/>
            </a:xfrm>
            <a:custGeom>
              <a:avLst/>
              <a:gdLst>
                <a:gd name="connsiteX0" fmla="*/ 40061 w 2800269"/>
                <a:gd name="connsiteY0" fmla="*/ 129579 h 907057"/>
                <a:gd name="connsiteX1" fmla="*/ 40061 w 2800269"/>
                <a:gd name="connsiteY1" fmla="*/ 129579 h 907057"/>
                <a:gd name="connsiteX2" fmla="*/ 1185 w 2800269"/>
                <a:gd name="connsiteY2" fmla="*/ 233243 h 907057"/>
                <a:gd name="connsiteX3" fmla="*/ 14143 w 2800269"/>
                <a:gd name="connsiteY3" fmla="*/ 375780 h 907057"/>
                <a:gd name="connsiteX4" fmla="*/ 27102 w 2800269"/>
                <a:gd name="connsiteY4" fmla="*/ 440570 h 907057"/>
                <a:gd name="connsiteX5" fmla="*/ 53020 w 2800269"/>
                <a:gd name="connsiteY5" fmla="*/ 479444 h 907057"/>
                <a:gd name="connsiteX6" fmla="*/ 91896 w 2800269"/>
                <a:gd name="connsiteY6" fmla="*/ 518318 h 907057"/>
                <a:gd name="connsiteX7" fmla="*/ 130772 w 2800269"/>
                <a:gd name="connsiteY7" fmla="*/ 531276 h 907057"/>
                <a:gd name="connsiteX8" fmla="*/ 467699 w 2800269"/>
                <a:gd name="connsiteY8" fmla="*/ 544234 h 907057"/>
                <a:gd name="connsiteX9" fmla="*/ 506575 w 2800269"/>
                <a:gd name="connsiteY9" fmla="*/ 557192 h 907057"/>
                <a:gd name="connsiteX10" fmla="*/ 571369 w 2800269"/>
                <a:gd name="connsiteY10" fmla="*/ 609024 h 907057"/>
                <a:gd name="connsiteX11" fmla="*/ 610245 w 2800269"/>
                <a:gd name="connsiteY11" fmla="*/ 673814 h 907057"/>
                <a:gd name="connsiteX12" fmla="*/ 649121 w 2800269"/>
                <a:gd name="connsiteY12" fmla="*/ 686772 h 907057"/>
                <a:gd name="connsiteX13" fmla="*/ 687997 w 2800269"/>
                <a:gd name="connsiteY13" fmla="*/ 712687 h 907057"/>
                <a:gd name="connsiteX14" fmla="*/ 713915 w 2800269"/>
                <a:gd name="connsiteY14" fmla="*/ 738603 h 907057"/>
                <a:gd name="connsiteX15" fmla="*/ 752791 w 2800269"/>
                <a:gd name="connsiteY15" fmla="*/ 751561 h 907057"/>
                <a:gd name="connsiteX16" fmla="*/ 778708 w 2800269"/>
                <a:gd name="connsiteY16" fmla="*/ 790435 h 907057"/>
                <a:gd name="connsiteX17" fmla="*/ 856461 w 2800269"/>
                <a:gd name="connsiteY17" fmla="*/ 829309 h 907057"/>
                <a:gd name="connsiteX18" fmla="*/ 908295 w 2800269"/>
                <a:gd name="connsiteY18" fmla="*/ 868183 h 907057"/>
                <a:gd name="connsiteX19" fmla="*/ 1050841 w 2800269"/>
                <a:gd name="connsiteY19" fmla="*/ 907057 h 907057"/>
                <a:gd name="connsiteX20" fmla="*/ 1569190 w 2800269"/>
                <a:gd name="connsiteY20" fmla="*/ 894099 h 907057"/>
                <a:gd name="connsiteX21" fmla="*/ 1789489 w 2800269"/>
                <a:gd name="connsiteY21" fmla="*/ 868183 h 907057"/>
                <a:gd name="connsiteX22" fmla="*/ 1854282 w 2800269"/>
                <a:gd name="connsiteY22" fmla="*/ 855225 h 907057"/>
                <a:gd name="connsiteX23" fmla="*/ 1970911 w 2800269"/>
                <a:gd name="connsiteY23" fmla="*/ 842267 h 907057"/>
                <a:gd name="connsiteX24" fmla="*/ 2074581 w 2800269"/>
                <a:gd name="connsiteY24" fmla="*/ 829309 h 907057"/>
                <a:gd name="connsiteX25" fmla="*/ 2152333 w 2800269"/>
                <a:gd name="connsiteY25" fmla="*/ 764519 h 907057"/>
                <a:gd name="connsiteX26" fmla="*/ 2204168 w 2800269"/>
                <a:gd name="connsiteY26" fmla="*/ 634940 h 907057"/>
                <a:gd name="connsiteX27" fmla="*/ 2307838 w 2800269"/>
                <a:gd name="connsiteY27" fmla="*/ 596066 h 907057"/>
                <a:gd name="connsiteX28" fmla="*/ 2463342 w 2800269"/>
                <a:gd name="connsiteY28" fmla="*/ 583108 h 907057"/>
                <a:gd name="connsiteX29" fmla="*/ 2618847 w 2800269"/>
                <a:gd name="connsiteY29" fmla="*/ 557192 h 907057"/>
                <a:gd name="connsiteX30" fmla="*/ 2696599 w 2800269"/>
                <a:gd name="connsiteY30" fmla="*/ 505360 h 907057"/>
                <a:gd name="connsiteX31" fmla="*/ 2722517 w 2800269"/>
                <a:gd name="connsiteY31" fmla="*/ 479444 h 907057"/>
                <a:gd name="connsiteX32" fmla="*/ 2787311 w 2800269"/>
                <a:gd name="connsiteY32" fmla="*/ 427612 h 907057"/>
                <a:gd name="connsiteX33" fmla="*/ 2800269 w 2800269"/>
                <a:gd name="connsiteY33" fmla="*/ 388738 h 907057"/>
                <a:gd name="connsiteX34" fmla="*/ 2774352 w 2800269"/>
                <a:gd name="connsiteY34" fmla="*/ 194369 h 907057"/>
                <a:gd name="connsiteX35" fmla="*/ 2748434 w 2800269"/>
                <a:gd name="connsiteY35" fmla="*/ 155495 h 907057"/>
                <a:gd name="connsiteX36" fmla="*/ 2709558 w 2800269"/>
                <a:gd name="connsiteY36" fmla="*/ 90705 h 907057"/>
                <a:gd name="connsiteX37" fmla="*/ 2670682 w 2800269"/>
                <a:gd name="connsiteY37" fmla="*/ 77747 h 907057"/>
                <a:gd name="connsiteX38" fmla="*/ 2579971 w 2800269"/>
                <a:gd name="connsiteY38" fmla="*/ 38874 h 907057"/>
                <a:gd name="connsiteX39" fmla="*/ 2217127 w 2800269"/>
                <a:gd name="connsiteY39" fmla="*/ 25916 h 907057"/>
                <a:gd name="connsiteX40" fmla="*/ 1789489 w 2800269"/>
                <a:gd name="connsiteY40" fmla="*/ 0 h 907057"/>
                <a:gd name="connsiteX41" fmla="*/ 1154511 w 2800269"/>
                <a:gd name="connsiteY41" fmla="*/ 12958 h 907057"/>
                <a:gd name="connsiteX42" fmla="*/ 1102676 w 2800269"/>
                <a:gd name="connsiteY42" fmla="*/ 25916 h 907057"/>
                <a:gd name="connsiteX43" fmla="*/ 856461 w 2800269"/>
                <a:gd name="connsiteY43" fmla="*/ 51832 h 907057"/>
                <a:gd name="connsiteX44" fmla="*/ 675038 w 2800269"/>
                <a:gd name="connsiteY44" fmla="*/ 77747 h 907057"/>
                <a:gd name="connsiteX45" fmla="*/ 104855 w 2800269"/>
                <a:gd name="connsiteY45" fmla="*/ 90705 h 907057"/>
                <a:gd name="connsiteX46" fmla="*/ 65978 w 2800269"/>
                <a:gd name="connsiteY46" fmla="*/ 103663 h 907057"/>
                <a:gd name="connsiteX47" fmla="*/ 53020 w 2800269"/>
                <a:gd name="connsiteY47" fmla="*/ 142537 h 907057"/>
                <a:gd name="connsiteX48" fmla="*/ 14143 w 2800269"/>
                <a:gd name="connsiteY48" fmla="*/ 181411 h 907057"/>
                <a:gd name="connsiteX49" fmla="*/ 14143 w 2800269"/>
                <a:gd name="connsiteY49" fmla="*/ 181411 h 90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800269" h="907057">
                  <a:moveTo>
                    <a:pt x="40061" y="129579"/>
                  </a:moveTo>
                  <a:lnTo>
                    <a:pt x="40061" y="129579"/>
                  </a:lnTo>
                  <a:cubicBezTo>
                    <a:pt x="27102" y="164134"/>
                    <a:pt x="5049" y="196541"/>
                    <a:pt x="1185" y="233243"/>
                  </a:cubicBezTo>
                  <a:cubicBezTo>
                    <a:pt x="-3810" y="280689"/>
                    <a:pt x="8225" y="328440"/>
                    <a:pt x="14143" y="375780"/>
                  </a:cubicBezTo>
                  <a:cubicBezTo>
                    <a:pt x="16875" y="397634"/>
                    <a:pt x="19368" y="419948"/>
                    <a:pt x="27102" y="440570"/>
                  </a:cubicBezTo>
                  <a:cubicBezTo>
                    <a:pt x="32571" y="455152"/>
                    <a:pt x="43049" y="467480"/>
                    <a:pt x="53020" y="479444"/>
                  </a:cubicBezTo>
                  <a:cubicBezTo>
                    <a:pt x="64752" y="493522"/>
                    <a:pt x="76648" y="508153"/>
                    <a:pt x="91896" y="518318"/>
                  </a:cubicBezTo>
                  <a:cubicBezTo>
                    <a:pt x="103262" y="525895"/>
                    <a:pt x="117145" y="530336"/>
                    <a:pt x="130772" y="531276"/>
                  </a:cubicBezTo>
                  <a:cubicBezTo>
                    <a:pt x="242898" y="539008"/>
                    <a:pt x="355390" y="539915"/>
                    <a:pt x="467699" y="544234"/>
                  </a:cubicBezTo>
                  <a:cubicBezTo>
                    <a:pt x="480658" y="548553"/>
                    <a:pt x="494357" y="551084"/>
                    <a:pt x="506575" y="557192"/>
                  </a:cubicBezTo>
                  <a:cubicBezTo>
                    <a:pt x="539269" y="573538"/>
                    <a:pt x="547263" y="584919"/>
                    <a:pt x="571369" y="609024"/>
                  </a:cubicBezTo>
                  <a:cubicBezTo>
                    <a:pt x="581562" y="639604"/>
                    <a:pt x="580597" y="656026"/>
                    <a:pt x="610245" y="673814"/>
                  </a:cubicBezTo>
                  <a:cubicBezTo>
                    <a:pt x="621958" y="680841"/>
                    <a:pt x="636903" y="680664"/>
                    <a:pt x="649121" y="686772"/>
                  </a:cubicBezTo>
                  <a:cubicBezTo>
                    <a:pt x="663051" y="693736"/>
                    <a:pt x="675835" y="702959"/>
                    <a:pt x="687997" y="712687"/>
                  </a:cubicBezTo>
                  <a:cubicBezTo>
                    <a:pt x="697537" y="720319"/>
                    <a:pt x="703439" y="732317"/>
                    <a:pt x="713915" y="738603"/>
                  </a:cubicBezTo>
                  <a:cubicBezTo>
                    <a:pt x="725628" y="745630"/>
                    <a:pt x="739832" y="747242"/>
                    <a:pt x="752791" y="751561"/>
                  </a:cubicBezTo>
                  <a:cubicBezTo>
                    <a:pt x="761430" y="764519"/>
                    <a:pt x="767695" y="779423"/>
                    <a:pt x="778708" y="790435"/>
                  </a:cubicBezTo>
                  <a:cubicBezTo>
                    <a:pt x="803829" y="815555"/>
                    <a:pt x="824842" y="818770"/>
                    <a:pt x="856461" y="829309"/>
                  </a:cubicBezTo>
                  <a:cubicBezTo>
                    <a:pt x="873739" y="842267"/>
                    <a:pt x="888978" y="858525"/>
                    <a:pt x="908295" y="868183"/>
                  </a:cubicBezTo>
                  <a:cubicBezTo>
                    <a:pt x="952137" y="890103"/>
                    <a:pt x="1003444" y="897578"/>
                    <a:pt x="1050841" y="907057"/>
                  </a:cubicBezTo>
                  <a:lnTo>
                    <a:pt x="1569190" y="894099"/>
                  </a:lnTo>
                  <a:cubicBezTo>
                    <a:pt x="1652662" y="890826"/>
                    <a:pt x="1711617" y="882341"/>
                    <a:pt x="1789489" y="868183"/>
                  </a:cubicBezTo>
                  <a:cubicBezTo>
                    <a:pt x="1811159" y="864243"/>
                    <a:pt x="1832478" y="858340"/>
                    <a:pt x="1854282" y="855225"/>
                  </a:cubicBezTo>
                  <a:cubicBezTo>
                    <a:pt x="1893004" y="849694"/>
                    <a:pt x="1932063" y="846837"/>
                    <a:pt x="1970911" y="842267"/>
                  </a:cubicBezTo>
                  <a:lnTo>
                    <a:pt x="2074581" y="829309"/>
                  </a:lnTo>
                  <a:cubicBezTo>
                    <a:pt x="2098777" y="813179"/>
                    <a:pt x="2137660" y="790929"/>
                    <a:pt x="2152333" y="764519"/>
                  </a:cubicBezTo>
                  <a:cubicBezTo>
                    <a:pt x="2176507" y="721008"/>
                    <a:pt x="2171585" y="674038"/>
                    <a:pt x="2204168" y="634940"/>
                  </a:cubicBezTo>
                  <a:cubicBezTo>
                    <a:pt x="2228877" y="605291"/>
                    <a:pt x="2273727" y="600079"/>
                    <a:pt x="2307838" y="596066"/>
                  </a:cubicBezTo>
                  <a:cubicBezTo>
                    <a:pt x="2359496" y="589989"/>
                    <a:pt x="2411613" y="588553"/>
                    <a:pt x="2463342" y="583108"/>
                  </a:cubicBezTo>
                  <a:cubicBezTo>
                    <a:pt x="2531208" y="575965"/>
                    <a:pt x="2556299" y="569701"/>
                    <a:pt x="2618847" y="557192"/>
                  </a:cubicBezTo>
                  <a:cubicBezTo>
                    <a:pt x="2644764" y="539915"/>
                    <a:pt x="2674573" y="527384"/>
                    <a:pt x="2696599" y="505360"/>
                  </a:cubicBezTo>
                  <a:cubicBezTo>
                    <a:pt x="2705238" y="496721"/>
                    <a:pt x="2712977" y="487076"/>
                    <a:pt x="2722517" y="479444"/>
                  </a:cubicBezTo>
                  <a:cubicBezTo>
                    <a:pt x="2804254" y="414059"/>
                    <a:pt x="2724732" y="490187"/>
                    <a:pt x="2787311" y="427612"/>
                  </a:cubicBezTo>
                  <a:cubicBezTo>
                    <a:pt x="2791630" y="414654"/>
                    <a:pt x="2800269" y="402397"/>
                    <a:pt x="2800269" y="388738"/>
                  </a:cubicBezTo>
                  <a:cubicBezTo>
                    <a:pt x="2800269" y="359784"/>
                    <a:pt x="2800059" y="245778"/>
                    <a:pt x="2774352" y="194369"/>
                  </a:cubicBezTo>
                  <a:cubicBezTo>
                    <a:pt x="2767387" y="180439"/>
                    <a:pt x="2757073" y="168453"/>
                    <a:pt x="2748434" y="155495"/>
                  </a:cubicBezTo>
                  <a:cubicBezTo>
                    <a:pt x="2738241" y="124915"/>
                    <a:pt x="2739206" y="108493"/>
                    <a:pt x="2709558" y="90705"/>
                  </a:cubicBezTo>
                  <a:cubicBezTo>
                    <a:pt x="2697845" y="83678"/>
                    <a:pt x="2682900" y="83855"/>
                    <a:pt x="2670682" y="77747"/>
                  </a:cubicBezTo>
                  <a:cubicBezTo>
                    <a:pt x="2621621" y="53218"/>
                    <a:pt x="2641615" y="42727"/>
                    <a:pt x="2579971" y="38874"/>
                  </a:cubicBezTo>
                  <a:cubicBezTo>
                    <a:pt x="2459182" y="31325"/>
                    <a:pt x="2338047" y="30954"/>
                    <a:pt x="2217127" y="25916"/>
                  </a:cubicBezTo>
                  <a:cubicBezTo>
                    <a:pt x="1976256" y="15880"/>
                    <a:pt x="1995655" y="15858"/>
                    <a:pt x="1789489" y="0"/>
                  </a:cubicBezTo>
                  <a:lnTo>
                    <a:pt x="1154511" y="12958"/>
                  </a:lnTo>
                  <a:cubicBezTo>
                    <a:pt x="1136714" y="13630"/>
                    <a:pt x="1120336" y="23613"/>
                    <a:pt x="1102676" y="25916"/>
                  </a:cubicBezTo>
                  <a:cubicBezTo>
                    <a:pt x="1020844" y="36589"/>
                    <a:pt x="938387" y="41902"/>
                    <a:pt x="856461" y="51832"/>
                  </a:cubicBezTo>
                  <a:cubicBezTo>
                    <a:pt x="795817" y="59182"/>
                    <a:pt x="736110" y="76359"/>
                    <a:pt x="675038" y="77747"/>
                  </a:cubicBezTo>
                  <a:lnTo>
                    <a:pt x="104855" y="90705"/>
                  </a:lnTo>
                  <a:cubicBezTo>
                    <a:pt x="91896" y="95024"/>
                    <a:pt x="75637" y="94004"/>
                    <a:pt x="65978" y="103663"/>
                  </a:cubicBezTo>
                  <a:cubicBezTo>
                    <a:pt x="56319" y="113321"/>
                    <a:pt x="60048" y="130825"/>
                    <a:pt x="53020" y="142537"/>
                  </a:cubicBezTo>
                  <a:lnTo>
                    <a:pt x="14143" y="181411"/>
                  </a:lnTo>
                  <a:lnTo>
                    <a:pt x="14143" y="181411"/>
                  </a:lnTo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848741" y="5001772"/>
              <a:ext cx="1840139" cy="3498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51606" y="2747087"/>
              <a:ext cx="920069" cy="42761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96209" y="3780628"/>
              <a:ext cx="1065720" cy="42761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88880" y="3456680"/>
              <a:ext cx="920069" cy="42761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82792" y="583108"/>
              <a:ext cx="2763313" cy="8293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1571" y="369301"/>
              <a:ext cx="1600403" cy="6414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4075" y="1198611"/>
              <a:ext cx="1208267" cy="9524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The Nitrogen Cycle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27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21538"/>
            <a:ext cx="9170262" cy="6621186"/>
            <a:chOff x="0" y="121538"/>
            <a:chExt cx="9170262" cy="66211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538"/>
              <a:ext cx="9170262" cy="662118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721332" y="2630465"/>
              <a:ext cx="1425460" cy="81635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559293" y="2630465"/>
              <a:ext cx="1422355" cy="9459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5543" y="748466"/>
              <a:ext cx="1674780" cy="113043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54456" y="5273888"/>
              <a:ext cx="2338779" cy="59297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08013" y="6149754"/>
              <a:ext cx="3492105" cy="48472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54132" y="4613034"/>
              <a:ext cx="1062615" cy="8293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56056" y="5031527"/>
              <a:ext cx="1460691" cy="48472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32195" y="5648232"/>
              <a:ext cx="1460691" cy="48472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18666" y="748466"/>
              <a:ext cx="1674780" cy="113043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The Phosphorus Cycle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62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33028" y="1697494"/>
              <a:ext cx="1736469" cy="50536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13295" y="4311905"/>
              <a:ext cx="2180170" cy="103973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14894" y="3272174"/>
              <a:ext cx="2180170" cy="75775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48282" y="1697494"/>
              <a:ext cx="1898723" cy="75775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5572252" y="3874430"/>
              <a:ext cx="1503212" cy="1407003"/>
            </a:xfrm>
            <a:custGeom>
              <a:avLst/>
              <a:gdLst>
                <a:gd name="connsiteX0" fmla="*/ 1205161 w 1503212"/>
                <a:gd name="connsiteY0" fmla="*/ 0 h 1407003"/>
                <a:gd name="connsiteX1" fmla="*/ 1205161 w 1503212"/>
                <a:gd name="connsiteY1" fmla="*/ 0 h 1407003"/>
                <a:gd name="connsiteX2" fmla="*/ 1334748 w 1503212"/>
                <a:gd name="connsiteY2" fmla="*/ 12958 h 1407003"/>
                <a:gd name="connsiteX3" fmla="*/ 1373624 w 1503212"/>
                <a:gd name="connsiteY3" fmla="*/ 25916 h 1407003"/>
                <a:gd name="connsiteX4" fmla="*/ 1425459 w 1503212"/>
                <a:gd name="connsiteY4" fmla="*/ 103664 h 1407003"/>
                <a:gd name="connsiteX5" fmla="*/ 1451377 w 1503212"/>
                <a:gd name="connsiteY5" fmla="*/ 142537 h 1407003"/>
                <a:gd name="connsiteX6" fmla="*/ 1477294 w 1503212"/>
                <a:gd name="connsiteY6" fmla="*/ 220285 h 1407003"/>
                <a:gd name="connsiteX7" fmla="*/ 1503212 w 1503212"/>
                <a:gd name="connsiteY7" fmla="*/ 336907 h 1407003"/>
                <a:gd name="connsiteX8" fmla="*/ 1464335 w 1503212"/>
                <a:gd name="connsiteY8" fmla="*/ 634940 h 1407003"/>
                <a:gd name="connsiteX9" fmla="*/ 1386583 w 1503212"/>
                <a:gd name="connsiteY9" fmla="*/ 751561 h 1407003"/>
                <a:gd name="connsiteX10" fmla="*/ 1282913 w 1503212"/>
                <a:gd name="connsiteY10" fmla="*/ 842267 h 1407003"/>
                <a:gd name="connsiteX11" fmla="*/ 1205161 w 1503212"/>
                <a:gd name="connsiteY11" fmla="*/ 868183 h 1407003"/>
                <a:gd name="connsiteX12" fmla="*/ 1166285 w 1503212"/>
                <a:gd name="connsiteY12" fmla="*/ 907057 h 1407003"/>
                <a:gd name="connsiteX13" fmla="*/ 1036698 w 1503212"/>
                <a:gd name="connsiteY13" fmla="*/ 984805 h 1407003"/>
                <a:gd name="connsiteX14" fmla="*/ 958945 w 1503212"/>
                <a:gd name="connsiteY14" fmla="*/ 1010721 h 1407003"/>
                <a:gd name="connsiteX15" fmla="*/ 920069 w 1503212"/>
                <a:gd name="connsiteY15" fmla="*/ 1036637 h 1407003"/>
                <a:gd name="connsiteX16" fmla="*/ 842317 w 1503212"/>
                <a:gd name="connsiteY16" fmla="*/ 1114384 h 1407003"/>
                <a:gd name="connsiteX17" fmla="*/ 803440 w 1503212"/>
                <a:gd name="connsiteY17" fmla="*/ 1127342 h 1407003"/>
                <a:gd name="connsiteX18" fmla="*/ 686812 w 1503212"/>
                <a:gd name="connsiteY18" fmla="*/ 1218048 h 1407003"/>
                <a:gd name="connsiteX19" fmla="*/ 634977 w 1503212"/>
                <a:gd name="connsiteY19" fmla="*/ 1243964 h 1407003"/>
                <a:gd name="connsiteX20" fmla="*/ 531307 w 1503212"/>
                <a:gd name="connsiteY20" fmla="*/ 1269880 h 1407003"/>
                <a:gd name="connsiteX21" fmla="*/ 414679 w 1503212"/>
                <a:gd name="connsiteY21" fmla="*/ 1295796 h 1407003"/>
                <a:gd name="connsiteX22" fmla="*/ 375803 w 1503212"/>
                <a:gd name="connsiteY22" fmla="*/ 1334670 h 1407003"/>
                <a:gd name="connsiteX23" fmla="*/ 298050 w 1503212"/>
                <a:gd name="connsiteY23" fmla="*/ 1399459 h 1407003"/>
                <a:gd name="connsiteX24" fmla="*/ 12958 w 1503212"/>
                <a:gd name="connsiteY24" fmla="*/ 1347628 h 1407003"/>
                <a:gd name="connsiteX25" fmla="*/ 0 w 1503212"/>
                <a:gd name="connsiteY25" fmla="*/ 1308754 h 1407003"/>
                <a:gd name="connsiteX26" fmla="*/ 12958 w 1503212"/>
                <a:gd name="connsiteY26" fmla="*/ 1243964 h 1407003"/>
                <a:gd name="connsiteX27" fmla="*/ 64793 w 1503212"/>
                <a:gd name="connsiteY27" fmla="*/ 1166216 h 1407003"/>
                <a:gd name="connsiteX28" fmla="*/ 90711 w 1503212"/>
                <a:gd name="connsiteY28" fmla="*/ 1127342 h 1407003"/>
                <a:gd name="connsiteX29" fmla="*/ 129587 w 1503212"/>
                <a:gd name="connsiteY29" fmla="*/ 1101426 h 1407003"/>
                <a:gd name="connsiteX30" fmla="*/ 168463 w 1503212"/>
                <a:gd name="connsiteY30" fmla="*/ 1062553 h 1407003"/>
                <a:gd name="connsiteX31" fmla="*/ 233257 w 1503212"/>
                <a:gd name="connsiteY31" fmla="*/ 1036637 h 1407003"/>
                <a:gd name="connsiteX32" fmla="*/ 285091 w 1503212"/>
                <a:gd name="connsiteY32" fmla="*/ 984805 h 1407003"/>
                <a:gd name="connsiteX33" fmla="*/ 298050 w 1503212"/>
                <a:gd name="connsiteY33" fmla="*/ 945931 h 1407003"/>
                <a:gd name="connsiteX34" fmla="*/ 362844 w 1503212"/>
                <a:gd name="connsiteY34" fmla="*/ 881141 h 1407003"/>
                <a:gd name="connsiteX35" fmla="*/ 414679 w 1503212"/>
                <a:gd name="connsiteY35" fmla="*/ 829309 h 1407003"/>
                <a:gd name="connsiteX36" fmla="*/ 453555 w 1503212"/>
                <a:gd name="connsiteY36" fmla="*/ 803393 h 1407003"/>
                <a:gd name="connsiteX37" fmla="*/ 518349 w 1503212"/>
                <a:gd name="connsiteY37" fmla="*/ 738604 h 1407003"/>
                <a:gd name="connsiteX38" fmla="*/ 557225 w 1503212"/>
                <a:gd name="connsiteY38" fmla="*/ 712688 h 1407003"/>
                <a:gd name="connsiteX39" fmla="*/ 660895 w 1503212"/>
                <a:gd name="connsiteY39" fmla="*/ 609024 h 1407003"/>
                <a:gd name="connsiteX40" fmla="*/ 738647 w 1503212"/>
                <a:gd name="connsiteY40" fmla="*/ 518318 h 1407003"/>
                <a:gd name="connsiteX41" fmla="*/ 790482 w 1503212"/>
                <a:gd name="connsiteY41" fmla="*/ 440570 h 1407003"/>
                <a:gd name="connsiteX42" fmla="*/ 816399 w 1503212"/>
                <a:gd name="connsiteY42" fmla="*/ 401697 h 1407003"/>
                <a:gd name="connsiteX43" fmla="*/ 842317 w 1503212"/>
                <a:gd name="connsiteY43" fmla="*/ 362823 h 1407003"/>
                <a:gd name="connsiteX44" fmla="*/ 958945 w 1503212"/>
                <a:gd name="connsiteY44" fmla="*/ 272117 h 1407003"/>
                <a:gd name="connsiteX45" fmla="*/ 1010780 w 1503212"/>
                <a:gd name="connsiteY45" fmla="*/ 207327 h 1407003"/>
                <a:gd name="connsiteX46" fmla="*/ 1114450 w 1503212"/>
                <a:gd name="connsiteY46" fmla="*/ 129579 h 1407003"/>
                <a:gd name="connsiteX47" fmla="*/ 1192202 w 1503212"/>
                <a:gd name="connsiteY47" fmla="*/ 103664 h 1407003"/>
                <a:gd name="connsiteX48" fmla="*/ 1231078 w 1503212"/>
                <a:gd name="connsiteY48" fmla="*/ 90706 h 1407003"/>
                <a:gd name="connsiteX49" fmla="*/ 1256996 w 1503212"/>
                <a:gd name="connsiteY49" fmla="*/ 51832 h 1407003"/>
                <a:gd name="connsiteX50" fmla="*/ 1295872 w 1503212"/>
                <a:gd name="connsiteY50" fmla="*/ 38874 h 1407003"/>
                <a:gd name="connsiteX51" fmla="*/ 1295872 w 1503212"/>
                <a:gd name="connsiteY51" fmla="*/ 38874 h 14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503212" h="1407003">
                  <a:moveTo>
                    <a:pt x="1205161" y="0"/>
                  </a:moveTo>
                  <a:lnTo>
                    <a:pt x="1205161" y="0"/>
                  </a:lnTo>
                  <a:cubicBezTo>
                    <a:pt x="1248357" y="4319"/>
                    <a:pt x="1291842" y="6357"/>
                    <a:pt x="1334748" y="12958"/>
                  </a:cubicBezTo>
                  <a:cubicBezTo>
                    <a:pt x="1348249" y="15035"/>
                    <a:pt x="1363965" y="16257"/>
                    <a:pt x="1373624" y="25916"/>
                  </a:cubicBezTo>
                  <a:cubicBezTo>
                    <a:pt x="1395649" y="47940"/>
                    <a:pt x="1408180" y="77748"/>
                    <a:pt x="1425459" y="103664"/>
                  </a:cubicBezTo>
                  <a:lnTo>
                    <a:pt x="1451377" y="142537"/>
                  </a:lnTo>
                  <a:cubicBezTo>
                    <a:pt x="1460016" y="168453"/>
                    <a:pt x="1471936" y="193498"/>
                    <a:pt x="1477294" y="220285"/>
                  </a:cubicBezTo>
                  <a:cubicBezTo>
                    <a:pt x="1493746" y="302538"/>
                    <a:pt x="1484911" y="263708"/>
                    <a:pt x="1503212" y="336907"/>
                  </a:cubicBezTo>
                  <a:cubicBezTo>
                    <a:pt x="1490253" y="436251"/>
                    <a:pt x="1487844" y="537551"/>
                    <a:pt x="1464335" y="634940"/>
                  </a:cubicBezTo>
                  <a:cubicBezTo>
                    <a:pt x="1464332" y="634951"/>
                    <a:pt x="1399545" y="732120"/>
                    <a:pt x="1386583" y="751561"/>
                  </a:cubicBezTo>
                  <a:cubicBezTo>
                    <a:pt x="1356344" y="796916"/>
                    <a:pt x="1347710" y="820669"/>
                    <a:pt x="1282913" y="842267"/>
                  </a:cubicBezTo>
                  <a:lnTo>
                    <a:pt x="1205161" y="868183"/>
                  </a:lnTo>
                  <a:cubicBezTo>
                    <a:pt x="1192202" y="881141"/>
                    <a:pt x="1180751" y="895806"/>
                    <a:pt x="1166285" y="907057"/>
                  </a:cubicBezTo>
                  <a:cubicBezTo>
                    <a:pt x="1134075" y="932108"/>
                    <a:pt x="1078180" y="968213"/>
                    <a:pt x="1036698" y="984805"/>
                  </a:cubicBezTo>
                  <a:cubicBezTo>
                    <a:pt x="1011332" y="994951"/>
                    <a:pt x="981677" y="995567"/>
                    <a:pt x="958945" y="1010721"/>
                  </a:cubicBezTo>
                  <a:cubicBezTo>
                    <a:pt x="945986" y="1019360"/>
                    <a:pt x="931710" y="1026290"/>
                    <a:pt x="920069" y="1036637"/>
                  </a:cubicBezTo>
                  <a:cubicBezTo>
                    <a:pt x="892675" y="1060986"/>
                    <a:pt x="877088" y="1102795"/>
                    <a:pt x="842317" y="1114384"/>
                  </a:cubicBezTo>
                  <a:lnTo>
                    <a:pt x="803440" y="1127342"/>
                  </a:lnTo>
                  <a:cubicBezTo>
                    <a:pt x="760777" y="1170003"/>
                    <a:pt x="748812" y="1187050"/>
                    <a:pt x="686812" y="1218048"/>
                  </a:cubicBezTo>
                  <a:cubicBezTo>
                    <a:pt x="669534" y="1226687"/>
                    <a:pt x="653303" y="1237856"/>
                    <a:pt x="634977" y="1243964"/>
                  </a:cubicBezTo>
                  <a:cubicBezTo>
                    <a:pt x="601185" y="1255227"/>
                    <a:pt x="565099" y="1258616"/>
                    <a:pt x="531307" y="1269880"/>
                  </a:cubicBezTo>
                  <a:cubicBezTo>
                    <a:pt x="467504" y="1291146"/>
                    <a:pt x="505905" y="1280592"/>
                    <a:pt x="414679" y="1295796"/>
                  </a:cubicBezTo>
                  <a:cubicBezTo>
                    <a:pt x="401720" y="1308754"/>
                    <a:pt x="389882" y="1322939"/>
                    <a:pt x="375803" y="1334670"/>
                  </a:cubicBezTo>
                  <a:cubicBezTo>
                    <a:pt x="267546" y="1424879"/>
                    <a:pt x="411634" y="1285884"/>
                    <a:pt x="298050" y="1399459"/>
                  </a:cubicBezTo>
                  <a:cubicBezTo>
                    <a:pt x="183801" y="1393447"/>
                    <a:pt x="76443" y="1442851"/>
                    <a:pt x="12958" y="1347628"/>
                  </a:cubicBezTo>
                  <a:cubicBezTo>
                    <a:pt x="5381" y="1336263"/>
                    <a:pt x="4319" y="1321712"/>
                    <a:pt x="0" y="1308754"/>
                  </a:cubicBezTo>
                  <a:cubicBezTo>
                    <a:pt x="4319" y="1287157"/>
                    <a:pt x="3844" y="1264014"/>
                    <a:pt x="12958" y="1243964"/>
                  </a:cubicBezTo>
                  <a:cubicBezTo>
                    <a:pt x="25848" y="1215608"/>
                    <a:pt x="47515" y="1192132"/>
                    <a:pt x="64793" y="1166216"/>
                  </a:cubicBezTo>
                  <a:cubicBezTo>
                    <a:pt x="73432" y="1153258"/>
                    <a:pt x="77752" y="1135981"/>
                    <a:pt x="90711" y="1127342"/>
                  </a:cubicBezTo>
                  <a:cubicBezTo>
                    <a:pt x="103670" y="1118703"/>
                    <a:pt x="117622" y="1111396"/>
                    <a:pt x="129587" y="1101426"/>
                  </a:cubicBezTo>
                  <a:cubicBezTo>
                    <a:pt x="143666" y="1089695"/>
                    <a:pt x="152923" y="1072265"/>
                    <a:pt x="168463" y="1062553"/>
                  </a:cubicBezTo>
                  <a:cubicBezTo>
                    <a:pt x="188189" y="1050225"/>
                    <a:pt x="211659" y="1045276"/>
                    <a:pt x="233257" y="1036637"/>
                  </a:cubicBezTo>
                  <a:cubicBezTo>
                    <a:pt x="250535" y="1019360"/>
                    <a:pt x="270888" y="1004688"/>
                    <a:pt x="285091" y="984805"/>
                  </a:cubicBezTo>
                  <a:cubicBezTo>
                    <a:pt x="293030" y="973690"/>
                    <a:pt x="289854" y="956858"/>
                    <a:pt x="298050" y="945931"/>
                  </a:cubicBezTo>
                  <a:cubicBezTo>
                    <a:pt x="316377" y="921497"/>
                    <a:pt x="341246" y="902738"/>
                    <a:pt x="362844" y="881141"/>
                  </a:cubicBezTo>
                  <a:cubicBezTo>
                    <a:pt x="380122" y="863864"/>
                    <a:pt x="394348" y="842862"/>
                    <a:pt x="414679" y="829309"/>
                  </a:cubicBezTo>
                  <a:cubicBezTo>
                    <a:pt x="427638" y="820670"/>
                    <a:pt x="441834" y="813648"/>
                    <a:pt x="453555" y="803393"/>
                  </a:cubicBezTo>
                  <a:cubicBezTo>
                    <a:pt x="476542" y="783281"/>
                    <a:pt x="492935" y="755546"/>
                    <a:pt x="518349" y="738604"/>
                  </a:cubicBezTo>
                  <a:cubicBezTo>
                    <a:pt x="531308" y="729965"/>
                    <a:pt x="546212" y="723700"/>
                    <a:pt x="557225" y="712688"/>
                  </a:cubicBezTo>
                  <a:cubicBezTo>
                    <a:pt x="687878" y="582042"/>
                    <a:pt x="535922" y="702749"/>
                    <a:pt x="660895" y="609024"/>
                  </a:cubicBezTo>
                  <a:cubicBezTo>
                    <a:pt x="740419" y="489743"/>
                    <a:pt x="612959" y="675419"/>
                    <a:pt x="738647" y="518318"/>
                  </a:cubicBezTo>
                  <a:cubicBezTo>
                    <a:pt x="758106" y="493996"/>
                    <a:pt x="773204" y="466486"/>
                    <a:pt x="790482" y="440570"/>
                  </a:cubicBezTo>
                  <a:lnTo>
                    <a:pt x="816399" y="401697"/>
                  </a:lnTo>
                  <a:cubicBezTo>
                    <a:pt x="825038" y="388739"/>
                    <a:pt x="831304" y="373835"/>
                    <a:pt x="842317" y="362823"/>
                  </a:cubicBezTo>
                  <a:cubicBezTo>
                    <a:pt x="945235" y="259911"/>
                    <a:pt x="838902" y="357857"/>
                    <a:pt x="958945" y="272117"/>
                  </a:cubicBezTo>
                  <a:cubicBezTo>
                    <a:pt x="988151" y="251257"/>
                    <a:pt x="987932" y="235885"/>
                    <a:pt x="1010780" y="207327"/>
                  </a:cubicBezTo>
                  <a:cubicBezTo>
                    <a:pt x="1033107" y="179419"/>
                    <a:pt x="1091842" y="137114"/>
                    <a:pt x="1114450" y="129579"/>
                  </a:cubicBezTo>
                  <a:lnTo>
                    <a:pt x="1192202" y="103664"/>
                  </a:lnTo>
                  <a:lnTo>
                    <a:pt x="1231078" y="90706"/>
                  </a:lnTo>
                  <a:cubicBezTo>
                    <a:pt x="1239717" y="77748"/>
                    <a:pt x="1244834" y="61561"/>
                    <a:pt x="1256996" y="51832"/>
                  </a:cubicBezTo>
                  <a:cubicBezTo>
                    <a:pt x="1267663" y="43299"/>
                    <a:pt x="1295872" y="38874"/>
                    <a:pt x="1295872" y="38874"/>
                  </a:cubicBezTo>
                  <a:lnTo>
                    <a:pt x="1295872" y="38874"/>
                  </a:lnTo>
                </a:path>
              </a:pathLst>
            </a:custGeom>
            <a:solidFill>
              <a:srgbClr val="FFFFFF"/>
            </a:solidFill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046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</Words>
  <Application>Microsoft Macintosh PowerPoint</Application>
  <PresentationFormat>On-screen Show (4:3)</PresentationFormat>
  <Paragraphs>4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Plano High School</dc:creator>
  <cp:lastModifiedBy>Plano High School</cp:lastModifiedBy>
  <cp:revision>5</cp:revision>
  <cp:lastPrinted>2015-03-03T20:24:30Z</cp:lastPrinted>
  <dcterms:created xsi:type="dcterms:W3CDTF">2015-03-03T19:25:56Z</dcterms:created>
  <dcterms:modified xsi:type="dcterms:W3CDTF">2015-03-03T20:24:39Z</dcterms:modified>
</cp:coreProperties>
</file>