
<file path=[Content_Types].xml><?xml version="1.0" encoding="utf-8"?>
<Types xmlns="http://schemas.openxmlformats.org/package/2006/content-types">
  <Default Extension="xml" ContentType="application/xml"/>
  <Default Extension="jpeg" ContentType="image/jpeg"/>
  <Default Extension="jpg" ContentType="image/jpeg"/>
  <Default Extension="m4v" ContentType="video/unknown"/>
  <Default Extension="rels" ContentType="application/vnd.openxmlformats-package.relationships+xml"/>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theme/theme10.xml" ContentType="application/vnd.openxmlformats-officedocument.theme+xml"/>
  <Override PartName="/ppt/theme/theme11.xml" ContentType="application/vnd.openxmlformats-officedocument.theme+xml"/>
  <Override PartName="/ppt/theme/theme1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media/audio1.bin" ContentType="audio/unknown"/>
  <Override PartName="/ppt/notesSlides/notesSlide11.xml" ContentType="application/vnd.openxmlformats-officedocument.presentationml.notesSlide+xml"/>
  <Override PartName="/ppt/notesSlides/notesSlide12.xml" ContentType="application/vnd.openxmlformats-officedocument.presentationml.notesSlide+xml"/>
  <Override PartName="/ppt/media/audio2.bin" ContentType="audio/unknown"/>
  <Override PartName="/ppt/notesSlides/notesSlide13.xml" ContentType="application/vnd.openxmlformats-officedocument.presentationml.notesSlide+xml"/>
  <Override PartName="/ppt/notesSlides/notesSlide14.xml" ContentType="application/vnd.openxmlformats-officedocument.presentationml.notesSlide+xml"/>
  <Override PartName="/ppt/media/audio3.bin" ContentType="audio/unknown"/>
  <Override PartName="/ppt/notesSlides/notesSlide15.xml" ContentType="application/vnd.openxmlformats-officedocument.presentationml.notesSlide+xml"/>
  <Override PartName="/ppt/media/audio4.bin" ContentType="audio/unknown"/>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media/audio5.bin" ContentType="audio/unknown"/>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media/audio6.bin" ContentType="audio/unknown"/>
  <Override PartName="/ppt/notesSlides/notesSlide24.xml" ContentType="application/vnd.openxmlformats-officedocument.presentationml.notesSlide+xml"/>
  <Override PartName="/ppt/notesSlides/notesSlide25.xml" ContentType="application/vnd.openxmlformats-officedocument.presentationml.notesSlide+xml"/>
  <Override PartName="/ppt/media/audio7.bin" ContentType="audio/unknown"/>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 id="2147483680" r:id="rId2"/>
    <p:sldMasterId id="2147483683" r:id="rId3"/>
    <p:sldMasterId id="2147483829" r:id="rId4"/>
    <p:sldMasterId id="2147483841" r:id="rId5"/>
    <p:sldMasterId id="2147483853" r:id="rId6"/>
    <p:sldMasterId id="2147483865" r:id="rId7"/>
    <p:sldMasterId id="2147483877" r:id="rId8"/>
    <p:sldMasterId id="2147483889" r:id="rId9"/>
    <p:sldMasterId id="2147483913" r:id="rId10"/>
  </p:sldMasterIdLst>
  <p:notesMasterIdLst>
    <p:notesMasterId r:id="rId50"/>
  </p:notesMasterIdLst>
  <p:handoutMasterIdLst>
    <p:handoutMasterId r:id="rId51"/>
  </p:handoutMasterIdLst>
  <p:sldIdLst>
    <p:sldId id="299" r:id="rId11"/>
    <p:sldId id="301" r:id="rId12"/>
    <p:sldId id="426" r:id="rId13"/>
    <p:sldId id="410" r:id="rId14"/>
    <p:sldId id="494" r:id="rId15"/>
    <p:sldId id="305" r:id="rId16"/>
    <p:sldId id="506" r:id="rId17"/>
    <p:sldId id="507" r:id="rId18"/>
    <p:sldId id="412" r:id="rId19"/>
    <p:sldId id="416" r:id="rId20"/>
    <p:sldId id="519" r:id="rId21"/>
    <p:sldId id="413" r:id="rId22"/>
    <p:sldId id="499" r:id="rId23"/>
    <p:sldId id="500" r:id="rId24"/>
    <p:sldId id="504" r:id="rId25"/>
    <p:sldId id="505" r:id="rId26"/>
    <p:sldId id="502" r:id="rId27"/>
    <p:sldId id="517" r:id="rId28"/>
    <p:sldId id="518" r:id="rId29"/>
    <p:sldId id="516" r:id="rId30"/>
    <p:sldId id="508" r:id="rId31"/>
    <p:sldId id="509" r:id="rId32"/>
    <p:sldId id="511" r:id="rId33"/>
    <p:sldId id="512" r:id="rId34"/>
    <p:sldId id="513" r:id="rId35"/>
    <p:sldId id="514" r:id="rId36"/>
    <p:sldId id="515" r:id="rId37"/>
    <p:sldId id="317" r:id="rId38"/>
    <p:sldId id="419" r:id="rId39"/>
    <p:sldId id="421" r:id="rId40"/>
    <p:sldId id="498" r:id="rId41"/>
    <p:sldId id="422" r:id="rId42"/>
    <p:sldId id="423" r:id="rId43"/>
    <p:sldId id="497" r:id="rId44"/>
    <p:sldId id="489" r:id="rId45"/>
    <p:sldId id="490" r:id="rId46"/>
    <p:sldId id="493" r:id="rId47"/>
    <p:sldId id="492" r:id="rId48"/>
    <p:sldId id="491" r:id="rId49"/>
  </p:sldIdLst>
  <p:sldSz cx="9144000" cy="6858000" type="screen4x3"/>
  <p:notesSz cx="6858000" cy="9144000"/>
  <p:defaultTextStyle>
    <a:defPPr>
      <a:defRPr lang="en-US"/>
    </a:defPPr>
    <a:lvl1pPr algn="l" rtl="0" fontAlgn="base">
      <a:spcBef>
        <a:spcPct val="0"/>
      </a:spcBef>
      <a:spcAft>
        <a:spcPct val="0"/>
      </a:spcAft>
      <a:defRPr b="1" kern="1200">
        <a:solidFill>
          <a:schemeClr val="tx1"/>
        </a:solidFill>
        <a:latin typeface="Arial" pitchFamily="34" charset="0"/>
        <a:ea typeface="+mn-ea"/>
        <a:cs typeface="+mn-cs"/>
      </a:defRPr>
    </a:lvl1pPr>
    <a:lvl2pPr marL="457200" algn="l" rtl="0" fontAlgn="base">
      <a:spcBef>
        <a:spcPct val="0"/>
      </a:spcBef>
      <a:spcAft>
        <a:spcPct val="0"/>
      </a:spcAft>
      <a:defRPr b="1" kern="1200">
        <a:solidFill>
          <a:schemeClr val="tx1"/>
        </a:solidFill>
        <a:latin typeface="Arial" pitchFamily="34" charset="0"/>
        <a:ea typeface="+mn-ea"/>
        <a:cs typeface="+mn-cs"/>
      </a:defRPr>
    </a:lvl2pPr>
    <a:lvl3pPr marL="914400" algn="l" rtl="0" fontAlgn="base">
      <a:spcBef>
        <a:spcPct val="0"/>
      </a:spcBef>
      <a:spcAft>
        <a:spcPct val="0"/>
      </a:spcAft>
      <a:defRPr b="1" kern="1200">
        <a:solidFill>
          <a:schemeClr val="tx1"/>
        </a:solidFill>
        <a:latin typeface="Arial" pitchFamily="34" charset="0"/>
        <a:ea typeface="+mn-ea"/>
        <a:cs typeface="+mn-cs"/>
      </a:defRPr>
    </a:lvl3pPr>
    <a:lvl4pPr marL="1371600" algn="l" rtl="0" fontAlgn="base">
      <a:spcBef>
        <a:spcPct val="0"/>
      </a:spcBef>
      <a:spcAft>
        <a:spcPct val="0"/>
      </a:spcAft>
      <a:defRPr b="1" kern="1200">
        <a:solidFill>
          <a:schemeClr val="tx1"/>
        </a:solidFill>
        <a:latin typeface="Arial" pitchFamily="34" charset="0"/>
        <a:ea typeface="+mn-ea"/>
        <a:cs typeface="+mn-cs"/>
      </a:defRPr>
    </a:lvl4pPr>
    <a:lvl5pPr marL="1828800" algn="l" rtl="0" fontAlgn="base">
      <a:spcBef>
        <a:spcPct val="0"/>
      </a:spcBef>
      <a:spcAft>
        <a:spcPct val="0"/>
      </a:spcAft>
      <a:defRPr b="1" kern="1200">
        <a:solidFill>
          <a:schemeClr val="tx1"/>
        </a:solidFill>
        <a:latin typeface="Arial" pitchFamily="34" charset="0"/>
        <a:ea typeface="+mn-ea"/>
        <a:cs typeface="+mn-cs"/>
      </a:defRPr>
    </a:lvl5pPr>
    <a:lvl6pPr marL="2286000" algn="l" defTabSz="914400" rtl="0" eaLnBrk="1" latinLnBrk="0" hangingPunct="1">
      <a:defRPr b="1" kern="1200">
        <a:solidFill>
          <a:schemeClr val="tx1"/>
        </a:solidFill>
        <a:latin typeface="Arial" pitchFamily="34" charset="0"/>
        <a:ea typeface="+mn-ea"/>
        <a:cs typeface="+mn-cs"/>
      </a:defRPr>
    </a:lvl6pPr>
    <a:lvl7pPr marL="2743200" algn="l" defTabSz="914400" rtl="0" eaLnBrk="1" latinLnBrk="0" hangingPunct="1">
      <a:defRPr b="1" kern="1200">
        <a:solidFill>
          <a:schemeClr val="tx1"/>
        </a:solidFill>
        <a:latin typeface="Arial" pitchFamily="34" charset="0"/>
        <a:ea typeface="+mn-ea"/>
        <a:cs typeface="+mn-cs"/>
      </a:defRPr>
    </a:lvl7pPr>
    <a:lvl8pPr marL="3200400" algn="l" defTabSz="914400" rtl="0" eaLnBrk="1" latinLnBrk="0" hangingPunct="1">
      <a:defRPr b="1" kern="1200">
        <a:solidFill>
          <a:schemeClr val="tx1"/>
        </a:solidFill>
        <a:latin typeface="Arial" pitchFamily="34" charset="0"/>
        <a:ea typeface="+mn-ea"/>
        <a:cs typeface="+mn-cs"/>
      </a:defRPr>
    </a:lvl8pPr>
    <a:lvl9pPr marL="3657600" algn="l" defTabSz="914400" rtl="0" eaLnBrk="1" latinLnBrk="0" hangingPunct="1">
      <a:defRPr b="1" kern="1200">
        <a:solidFill>
          <a:schemeClr val="tx1"/>
        </a:solidFill>
        <a:latin typeface="Arial"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prnPr prnWhat="handouts4" clrMode="bw" frameSlides="1"/>
  <p:clrMru>
    <a:srgbClr val="993300"/>
    <a:srgbClr val="CC3300"/>
    <a:srgbClr val="1DA0A3"/>
    <a:srgbClr val="188588"/>
    <a:srgbClr val="1FA6A9"/>
    <a:srgbClr val="26CED2"/>
    <a:srgbClr val="87E7E9"/>
    <a:srgbClr val="33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486" autoAdjust="0"/>
    <p:restoredTop sz="61412" autoAdjust="0"/>
  </p:normalViewPr>
  <p:slideViewPr>
    <p:cSldViewPr snapToGrid="0">
      <p:cViewPr varScale="1">
        <p:scale>
          <a:sx n="49" d="100"/>
          <a:sy n="49" d="100"/>
        </p:scale>
        <p:origin x="-1736" y="-112"/>
      </p:cViewPr>
      <p:guideLst>
        <p:guide orient="horz" pos="2113"/>
        <p:guide pos="2873"/>
      </p:guideLst>
    </p:cSldViewPr>
  </p:slideViewPr>
  <p:outlineViewPr>
    <p:cViewPr>
      <p:scale>
        <a:sx n="50" d="100"/>
        <a:sy n="50" d="100"/>
      </p:scale>
      <p:origin x="0" y="0"/>
    </p:cViewPr>
    <p:sldLst>
      <p:sld r:id="rId1" collapse="1"/>
      <p:sld r:id="rId2" collapse="1"/>
      <p:sld r:id="rId3" collapse="1"/>
    </p:sldLst>
  </p:outlineViewPr>
  <p:notesTextViewPr>
    <p:cViewPr>
      <p:scale>
        <a:sx n="100" d="100"/>
        <a:sy n="100" d="100"/>
      </p:scale>
      <p:origin x="0" y="0"/>
    </p:cViewPr>
  </p:notesTextViewPr>
  <p:sorterViewPr>
    <p:cViewPr>
      <p:scale>
        <a:sx n="100" d="100"/>
        <a:sy n="100" d="100"/>
      </p:scale>
      <p:origin x="0" y="451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4" Type="http://schemas.openxmlformats.org/officeDocument/2006/relationships/slide" Target="slides/slide4.xml"/><Relationship Id="rId15" Type="http://schemas.openxmlformats.org/officeDocument/2006/relationships/slide" Target="slides/slide5.xml"/><Relationship Id="rId16" Type="http://schemas.openxmlformats.org/officeDocument/2006/relationships/slide" Target="slides/slide6.xml"/><Relationship Id="rId17" Type="http://schemas.openxmlformats.org/officeDocument/2006/relationships/slide" Target="slides/slide7.xml"/><Relationship Id="rId18" Type="http://schemas.openxmlformats.org/officeDocument/2006/relationships/slide" Target="slides/slide8.xml"/><Relationship Id="rId19" Type="http://schemas.openxmlformats.org/officeDocument/2006/relationships/slide" Target="slides/slide9.xml"/><Relationship Id="rId50" Type="http://schemas.openxmlformats.org/officeDocument/2006/relationships/notesMaster" Target="notesMasters/notesMaster1.xml"/><Relationship Id="rId51" Type="http://schemas.openxmlformats.org/officeDocument/2006/relationships/handoutMaster" Target="handoutMasters/handoutMaster1.xml"/><Relationship Id="rId52" Type="http://schemas.openxmlformats.org/officeDocument/2006/relationships/printerSettings" Target="printerSettings/printerSettings1.bin"/><Relationship Id="rId53" Type="http://schemas.openxmlformats.org/officeDocument/2006/relationships/presProps" Target="presProps.xml"/><Relationship Id="rId54" Type="http://schemas.openxmlformats.org/officeDocument/2006/relationships/viewProps" Target="viewProps.xml"/><Relationship Id="rId55" Type="http://schemas.openxmlformats.org/officeDocument/2006/relationships/theme" Target="theme/theme1.xml"/><Relationship Id="rId56" Type="http://schemas.openxmlformats.org/officeDocument/2006/relationships/tableStyles" Target="tableStyles.xml"/><Relationship Id="rId40" Type="http://schemas.openxmlformats.org/officeDocument/2006/relationships/slide" Target="slides/slide30.xml"/><Relationship Id="rId41" Type="http://schemas.openxmlformats.org/officeDocument/2006/relationships/slide" Target="slides/slide31.xml"/><Relationship Id="rId42" Type="http://schemas.openxmlformats.org/officeDocument/2006/relationships/slide" Target="slides/slide32.xml"/><Relationship Id="rId43" Type="http://schemas.openxmlformats.org/officeDocument/2006/relationships/slide" Target="slides/slide33.xml"/><Relationship Id="rId44" Type="http://schemas.openxmlformats.org/officeDocument/2006/relationships/slide" Target="slides/slide34.xml"/><Relationship Id="rId45" Type="http://schemas.openxmlformats.org/officeDocument/2006/relationships/slide" Target="slides/slide35.xml"/><Relationship Id="rId46" Type="http://schemas.openxmlformats.org/officeDocument/2006/relationships/slide" Target="slides/slide36.xml"/><Relationship Id="rId47" Type="http://schemas.openxmlformats.org/officeDocument/2006/relationships/slide" Target="slides/slide37.xml"/><Relationship Id="rId48" Type="http://schemas.openxmlformats.org/officeDocument/2006/relationships/slide" Target="slides/slide38.xml"/><Relationship Id="rId49" Type="http://schemas.openxmlformats.org/officeDocument/2006/relationships/slide" Target="slides/slide39.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Master" Target="slideMasters/slideMaster3.xml"/><Relationship Id="rId4" Type="http://schemas.openxmlformats.org/officeDocument/2006/relationships/slideMaster" Target="slideMasters/slideMaster4.xml"/><Relationship Id="rId5" Type="http://schemas.openxmlformats.org/officeDocument/2006/relationships/slideMaster" Target="slideMasters/slideMaster5.xml"/><Relationship Id="rId6" Type="http://schemas.openxmlformats.org/officeDocument/2006/relationships/slideMaster" Target="slideMasters/slideMaster6.xml"/><Relationship Id="rId7" Type="http://schemas.openxmlformats.org/officeDocument/2006/relationships/slideMaster" Target="slideMasters/slideMaster7.xml"/><Relationship Id="rId8" Type="http://schemas.openxmlformats.org/officeDocument/2006/relationships/slideMaster" Target="slideMasters/slideMaster8.xml"/><Relationship Id="rId9" Type="http://schemas.openxmlformats.org/officeDocument/2006/relationships/slideMaster" Target="slideMasters/slideMaster9.xml"/><Relationship Id="rId30" Type="http://schemas.openxmlformats.org/officeDocument/2006/relationships/slide" Target="slides/slide20.xml"/><Relationship Id="rId31" Type="http://schemas.openxmlformats.org/officeDocument/2006/relationships/slide" Target="slides/slide21.xml"/><Relationship Id="rId32" Type="http://schemas.openxmlformats.org/officeDocument/2006/relationships/slide" Target="slides/slide22.xml"/><Relationship Id="rId33" Type="http://schemas.openxmlformats.org/officeDocument/2006/relationships/slide" Target="slides/slide23.xml"/><Relationship Id="rId34" Type="http://schemas.openxmlformats.org/officeDocument/2006/relationships/slide" Target="slides/slide24.xml"/><Relationship Id="rId35" Type="http://schemas.openxmlformats.org/officeDocument/2006/relationships/slide" Target="slides/slide25.xml"/><Relationship Id="rId36" Type="http://schemas.openxmlformats.org/officeDocument/2006/relationships/slide" Target="slides/slide26.xml"/><Relationship Id="rId37" Type="http://schemas.openxmlformats.org/officeDocument/2006/relationships/slide" Target="slides/slide27.xml"/><Relationship Id="rId38" Type="http://schemas.openxmlformats.org/officeDocument/2006/relationships/slide" Target="slides/slide28.xml"/><Relationship Id="rId39" Type="http://schemas.openxmlformats.org/officeDocument/2006/relationships/slide" Target="slides/slide29.xml"/><Relationship Id="rId20" Type="http://schemas.openxmlformats.org/officeDocument/2006/relationships/slide" Target="slides/slide10.xml"/><Relationship Id="rId21" Type="http://schemas.openxmlformats.org/officeDocument/2006/relationships/slide" Target="slides/slide11.xml"/><Relationship Id="rId22" Type="http://schemas.openxmlformats.org/officeDocument/2006/relationships/slide" Target="slides/slide12.xml"/><Relationship Id="rId23" Type="http://schemas.openxmlformats.org/officeDocument/2006/relationships/slide" Target="slides/slide13.xml"/><Relationship Id="rId24" Type="http://schemas.openxmlformats.org/officeDocument/2006/relationships/slide" Target="slides/slide14.xml"/><Relationship Id="rId25" Type="http://schemas.openxmlformats.org/officeDocument/2006/relationships/slide" Target="slides/slide15.xml"/><Relationship Id="rId26" Type="http://schemas.openxmlformats.org/officeDocument/2006/relationships/slide" Target="slides/slide16.xml"/><Relationship Id="rId27" Type="http://schemas.openxmlformats.org/officeDocument/2006/relationships/slide" Target="slides/slide17.xml"/><Relationship Id="rId28" Type="http://schemas.openxmlformats.org/officeDocument/2006/relationships/slide" Target="slides/slide18.xml"/><Relationship Id="rId29" Type="http://schemas.openxmlformats.org/officeDocument/2006/relationships/slide" Target="slides/slide19.xml"/><Relationship Id="rId10" Type="http://schemas.openxmlformats.org/officeDocument/2006/relationships/slideMaster" Target="slideMasters/slideMaster10.xml"/><Relationship Id="rId11" Type="http://schemas.openxmlformats.org/officeDocument/2006/relationships/slide" Target="slides/slide1.xml"/><Relationship Id="rId12" Type="http://schemas.openxmlformats.org/officeDocument/2006/relationships/slide" Target="slides/slide2.xml"/></Relationships>
</file>

<file path=ppt/_rels/viewProps.xml.rels><?xml version="1.0" encoding="UTF-8" standalone="yes"?>
<Relationships xmlns="http://schemas.openxmlformats.org/package/2006/relationships"><Relationship Id="rId1" Type="http://schemas.openxmlformats.org/officeDocument/2006/relationships/slide" Target="slides/slide2.xml"/><Relationship Id="rId2" Type="http://schemas.openxmlformats.org/officeDocument/2006/relationships/slide" Target="slides/slide6.xml"/><Relationship Id="rId3" Type="http://schemas.openxmlformats.org/officeDocument/2006/relationships/slide" Target="slides/slide2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59644BE-E921-8D40-BDD3-5314E2B53050}" type="datetimeFigureOut">
              <a:rPr lang="en-US" smtClean="0"/>
              <a:t>1/16/15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597E3A62-F8A0-7A4F-938A-C6F3ED355A29}" type="slidenum">
              <a:rPr lang="en-US" smtClean="0"/>
              <a:t>‹#›</a:t>
            </a:fld>
            <a:endParaRPr lang="en-US"/>
          </a:p>
        </p:txBody>
      </p:sp>
    </p:spTree>
    <p:extLst>
      <p:ext uri="{BB962C8B-B14F-4D97-AF65-F5344CB8AC3E}">
        <p14:creationId xmlns:p14="http://schemas.microsoft.com/office/powerpoint/2010/main" val="33222323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6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b="0"/>
            </a:lvl1pPr>
          </a:lstStyle>
          <a:p>
            <a:endParaRPr lang="en-US"/>
          </a:p>
        </p:txBody>
      </p:sp>
      <p:sp>
        <p:nvSpPr>
          <p:cNvPr id="36867"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0"/>
            </a:lvl1pPr>
          </a:lstStyle>
          <a:p>
            <a:endParaRPr lang="en-US"/>
          </a:p>
        </p:txBody>
      </p:sp>
      <p:sp>
        <p:nvSpPr>
          <p:cNvPr id="3686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36869"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36870"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b="0"/>
            </a:lvl1pPr>
          </a:lstStyle>
          <a:p>
            <a:endParaRPr lang="en-US"/>
          </a:p>
        </p:txBody>
      </p:sp>
      <p:sp>
        <p:nvSpPr>
          <p:cNvPr id="36871"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b="0"/>
            </a:lvl1pPr>
          </a:lstStyle>
          <a:p>
            <a:fld id="{2A95B632-A1C8-44F7-B08C-45D6A8CF6A94}" type="slidenum">
              <a:rPr lang="en-US"/>
              <a:pPr/>
              <a:t>‹#›</a:t>
            </a:fld>
            <a:endParaRPr lang="en-US"/>
          </a:p>
        </p:txBody>
      </p:sp>
    </p:spTree>
    <p:extLst>
      <p:ext uri="{BB962C8B-B14F-4D97-AF65-F5344CB8AC3E}">
        <p14:creationId xmlns:p14="http://schemas.microsoft.com/office/powerpoint/2010/main" val="2913440579"/>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73D9C13-7D5D-4BB2-853D-6938879E0E7E}" type="slidenum">
              <a:rPr lang="en-US"/>
              <a:pPr/>
              <a:t>1</a:t>
            </a:fld>
            <a:endParaRPr lang="en-US"/>
          </a:p>
        </p:txBody>
      </p:sp>
      <p:sp>
        <p:nvSpPr>
          <p:cNvPr id="675842" name="Rectangle 2"/>
          <p:cNvSpPr>
            <a:spLocks noGrp="1" noRot="1" noChangeAspect="1" noChangeArrowheads="1" noTextEdit="1"/>
          </p:cNvSpPr>
          <p:nvPr>
            <p:ph type="sldImg"/>
          </p:nvPr>
        </p:nvSpPr>
        <p:spPr>
          <a:ln/>
        </p:spPr>
      </p:sp>
      <p:sp>
        <p:nvSpPr>
          <p:cNvPr id="675843" name="Rectangle 3"/>
          <p:cNvSpPr>
            <a:spLocks noGrp="1" noChangeArrowheads="1"/>
          </p:cNvSpPr>
          <p:nvPr>
            <p:ph type="body" idx="1"/>
          </p:nvPr>
        </p:nvSpPr>
        <p:spPr/>
        <p:txBody>
          <a:bodyPr/>
          <a:lstStyle/>
          <a:p>
            <a:r>
              <a:rPr lang="en-US"/>
              <a:t>Photo Credit: ©Michael Fogden/DRK PHOTO</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182D288-CDB6-4CD1-881E-9B4C2981A768}" type="slidenum">
              <a:rPr lang="en-US"/>
              <a:pPr/>
              <a:t>2</a:t>
            </a:fld>
            <a:endParaRPr lang="en-US"/>
          </a:p>
        </p:txBody>
      </p:sp>
      <p:sp>
        <p:nvSpPr>
          <p:cNvPr id="1165314" name="Rectangle 2"/>
          <p:cNvSpPr>
            <a:spLocks noGrp="1" noRot="1" noChangeAspect="1" noChangeArrowheads="1" noTextEdit="1"/>
          </p:cNvSpPr>
          <p:nvPr>
            <p:ph type="sldImg"/>
          </p:nvPr>
        </p:nvSpPr>
        <p:spPr>
          <a:ln/>
        </p:spPr>
      </p:sp>
      <p:sp>
        <p:nvSpPr>
          <p:cNvPr id="1165315" name="Rectangle 3"/>
          <p:cNvSpPr>
            <a:spLocks noGrp="1" noChangeArrowheads="1"/>
          </p:cNvSpPr>
          <p:nvPr>
            <p:ph type="body" idx="1"/>
          </p:nvPr>
        </p:nvSpPr>
        <p:spPr/>
        <p:txBody>
          <a:bodyPr/>
          <a:lstStyle/>
          <a:p>
            <a:pPr marL="0" marR="0" lvl="1" indent="0" algn="l" defTabSz="914400" rtl="0" eaLnBrk="1" fontAlgn="base" latinLnBrk="0" hangingPunct="1">
              <a:lnSpc>
                <a:spcPct val="100000"/>
              </a:lnSpc>
              <a:spcBef>
                <a:spcPct val="30000"/>
              </a:spcBef>
              <a:spcAft>
                <a:spcPct val="0"/>
              </a:spcAft>
              <a:buClrTx/>
              <a:buSzTx/>
              <a:buFontTx/>
              <a:buNone/>
              <a:tabLst/>
              <a:defRPr/>
            </a:pPr>
            <a:r>
              <a:rPr lang="en-US" dirty="0" smtClean="0"/>
              <a:t>Biotic and </a:t>
            </a:r>
            <a:r>
              <a:rPr lang="en-US" dirty="0" err="1" smtClean="0"/>
              <a:t>abiotic</a:t>
            </a:r>
            <a:r>
              <a:rPr lang="en-US" dirty="0" smtClean="0"/>
              <a:t> factors determine the survival and growth of an organism and the productivity of the ecosystem in which the organism lives.</a:t>
            </a:r>
          </a:p>
          <a:p>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smtClean="0"/>
              <a:t>Weather</a:t>
            </a:r>
            <a:r>
              <a:rPr lang="en-US" dirty="0" smtClean="0"/>
              <a:t> </a:t>
            </a:r>
          </a:p>
          <a:p>
            <a:pPr lvl="1"/>
            <a:r>
              <a:rPr lang="en-US" dirty="0" smtClean="0"/>
              <a:t>day-to-day condition of Earth's atmosphere at a particular time and place. </a:t>
            </a:r>
          </a:p>
          <a:p>
            <a:endParaRPr lang="en-US" b="1" dirty="0" smtClean="0"/>
          </a:p>
          <a:p>
            <a:r>
              <a:rPr lang="en-US" b="1" dirty="0" smtClean="0"/>
              <a:t>Climate</a:t>
            </a:r>
            <a:r>
              <a:rPr lang="en-US" dirty="0" smtClean="0"/>
              <a:t> </a:t>
            </a:r>
          </a:p>
          <a:p>
            <a:pPr lvl="1"/>
            <a:r>
              <a:rPr lang="en-US" dirty="0" smtClean="0"/>
              <a:t>average year-after-year conditions of </a:t>
            </a:r>
            <a:r>
              <a:rPr lang="en-US" i="1" dirty="0" smtClean="0"/>
              <a:t>temperature</a:t>
            </a:r>
            <a:r>
              <a:rPr lang="en-US" dirty="0" smtClean="0"/>
              <a:t> and </a:t>
            </a:r>
            <a:r>
              <a:rPr lang="en-US" i="1" dirty="0" smtClean="0"/>
              <a:t>precipitation</a:t>
            </a:r>
            <a:r>
              <a:rPr lang="en-US" dirty="0" smtClean="0"/>
              <a:t> in a particular region.</a:t>
            </a:r>
          </a:p>
          <a:p>
            <a:endParaRPr lang="en-US" dirty="0"/>
          </a:p>
        </p:txBody>
      </p:sp>
      <p:sp>
        <p:nvSpPr>
          <p:cNvPr id="4" name="Slide Number Placeholder 3"/>
          <p:cNvSpPr>
            <a:spLocks noGrp="1"/>
          </p:cNvSpPr>
          <p:nvPr>
            <p:ph type="sldNum" sz="quarter" idx="10"/>
          </p:nvPr>
        </p:nvSpPr>
        <p:spPr/>
        <p:txBody>
          <a:bodyPr/>
          <a:lstStyle/>
          <a:p>
            <a:fld id="{2A95B632-A1C8-44F7-B08C-45D6A8CF6A94}"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b="1" dirty="0" smtClean="0"/>
              <a:t>Earth has three main climate zones.</a:t>
            </a:r>
            <a:r>
              <a:rPr lang="en-US" dirty="0" smtClean="0"/>
              <a:t>  These climate zones are caused by the unequal heating of Earth's surface.  Near the equator, energy from the sun strikes Earth almost directly.  Near the poles, the sun's rays strike Earth's surface at a lower angle.  The same amount of solar energy is spread out over a larger area, heating the surface less than at the equator.</a:t>
            </a:r>
          </a:p>
          <a:p>
            <a:endParaRPr lang="en-US" dirty="0" smtClean="0"/>
          </a:p>
          <a:p>
            <a:pPr marL="0" marR="0" indent="0" algn="l" defTabSz="914400" rtl="0" eaLnBrk="1" fontAlgn="base" latinLnBrk="0" hangingPunct="1">
              <a:lnSpc>
                <a:spcPct val="100000"/>
              </a:lnSpc>
              <a:spcBef>
                <a:spcPct val="30000"/>
              </a:spcBef>
              <a:spcAft>
                <a:spcPct val="0"/>
              </a:spcAft>
              <a:buClrTx/>
              <a:buSzTx/>
              <a:buFontTx/>
              <a:buNone/>
              <a:tabLst/>
              <a:defRPr/>
            </a:pPr>
            <a:r>
              <a:rPr lang="en-US" dirty="0" smtClean="0"/>
              <a:t>Polar zones are located in the areas around the North and South poles, between 66.5° and 90° North and South latitudes.  sun's rays strike Earth at a very low angle. </a:t>
            </a:r>
          </a:p>
          <a:p>
            <a:endParaRPr lang="en-US" dirty="0" smtClean="0"/>
          </a:p>
          <a:p>
            <a:pPr marL="0" marR="0" lvl="1" indent="0" algn="l" defTabSz="914400" rtl="0" eaLnBrk="1" fontAlgn="base" latinLnBrk="0" hangingPunct="1">
              <a:lnSpc>
                <a:spcPct val="100000"/>
              </a:lnSpc>
              <a:spcBef>
                <a:spcPct val="30000"/>
              </a:spcBef>
              <a:spcAft>
                <a:spcPct val="0"/>
              </a:spcAft>
              <a:buClrTx/>
              <a:buSzTx/>
              <a:buFontTx/>
              <a:buNone/>
              <a:tabLst/>
              <a:defRPr/>
            </a:pPr>
            <a:r>
              <a:rPr lang="en-US" dirty="0" smtClean="0"/>
              <a:t>The </a:t>
            </a:r>
            <a:r>
              <a:rPr lang="en-US" b="1" dirty="0" smtClean="0"/>
              <a:t>temperate zones</a:t>
            </a:r>
            <a:r>
              <a:rPr lang="en-US" dirty="0" smtClean="0"/>
              <a:t> sit between the polar zones and the tropics. Affected by the changing angle of the sun over the course of a year.</a:t>
            </a:r>
          </a:p>
          <a:p>
            <a:pPr marL="0" marR="0" lvl="1" indent="0" algn="l" defTabSz="914400" rtl="0" eaLnBrk="1" fontAlgn="base" latinLnBrk="0" hangingPunct="1">
              <a:lnSpc>
                <a:spcPct val="100000"/>
              </a:lnSpc>
              <a:spcBef>
                <a:spcPct val="30000"/>
              </a:spcBef>
              <a:spcAft>
                <a:spcPct val="0"/>
              </a:spcAft>
              <a:buClrTx/>
              <a:buSzTx/>
              <a:buFontTx/>
              <a:buNone/>
              <a:tabLst/>
              <a:defRPr/>
            </a:pPr>
            <a:endParaRPr lang="en-US" dirty="0" smtClean="0"/>
          </a:p>
          <a:p>
            <a:pPr marL="0" marR="0" lvl="1" indent="0" algn="l" defTabSz="914400" rtl="0" eaLnBrk="1" fontAlgn="base" latinLnBrk="0" hangingPunct="1">
              <a:lnSpc>
                <a:spcPct val="100000"/>
              </a:lnSpc>
              <a:spcBef>
                <a:spcPct val="30000"/>
              </a:spcBef>
              <a:spcAft>
                <a:spcPct val="0"/>
              </a:spcAft>
              <a:buClrTx/>
              <a:buSzTx/>
              <a:buFontTx/>
              <a:buNone/>
              <a:tabLst/>
              <a:defRPr/>
            </a:pPr>
            <a:r>
              <a:rPr lang="en-US" dirty="0" smtClean="0"/>
              <a:t>Tropical</a:t>
            </a:r>
            <a:r>
              <a:rPr lang="en-US" baseline="0" dirty="0" smtClean="0"/>
              <a:t> zones: </a:t>
            </a:r>
            <a:r>
              <a:rPr lang="en-US" dirty="0" smtClean="0"/>
              <a:t>near the equator; receive direct or nearly direct sunlight year-round, making the climate almost always warm.</a:t>
            </a:r>
          </a:p>
          <a:p>
            <a:pPr marL="0" marR="0" lvl="1" indent="0" algn="l" defTabSz="914400" rtl="0" eaLnBrk="1" fontAlgn="base" latinLnBrk="0" hangingPunct="1">
              <a:lnSpc>
                <a:spcPct val="100000"/>
              </a:lnSpc>
              <a:spcBef>
                <a:spcPct val="30000"/>
              </a:spcBef>
              <a:spcAft>
                <a:spcPct val="0"/>
              </a:spcAft>
              <a:buClrTx/>
              <a:buSzTx/>
              <a:buFontTx/>
              <a:buNone/>
              <a:tabLst/>
              <a:defRPr/>
            </a:pPr>
            <a:endParaRPr lang="en-US" dirty="0" smtClean="0"/>
          </a:p>
          <a:p>
            <a:pPr marL="0" marR="0" indent="0" algn="l" defTabSz="914400" rtl="0" eaLnBrk="1" fontAlgn="base" latinLnBrk="0" hangingPunct="1">
              <a:lnSpc>
                <a:spcPct val="100000"/>
              </a:lnSpc>
              <a:spcBef>
                <a:spcPct val="30000"/>
              </a:spcBef>
              <a:spcAft>
                <a:spcPct val="0"/>
              </a:spcAft>
              <a:buClrTx/>
              <a:buSzTx/>
              <a:buFontTx/>
              <a:buNone/>
              <a:tabLst/>
              <a:defRPr/>
            </a:pPr>
            <a:endParaRPr lang="en-US" dirty="0" smtClean="0"/>
          </a:p>
          <a:p>
            <a:r>
              <a:rPr lang="en-US" dirty="0" smtClean="0"/>
              <a:t> </a:t>
            </a:r>
            <a:endParaRPr lang="en-US" dirty="0"/>
          </a:p>
        </p:txBody>
      </p:sp>
      <p:sp>
        <p:nvSpPr>
          <p:cNvPr id="4" name="Slide Number Placeholder 3"/>
          <p:cNvSpPr>
            <a:spLocks noGrp="1"/>
          </p:cNvSpPr>
          <p:nvPr>
            <p:ph type="sldNum" sz="quarter" idx="10"/>
          </p:nvPr>
        </p:nvSpPr>
        <p:spPr/>
        <p:txBody>
          <a:bodyPr/>
          <a:lstStyle/>
          <a:p>
            <a:fld id="{2A95B632-A1C8-44F7-B08C-45D6A8CF6A94}"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F88BB77-3667-4249-8485-8849BF7E03ED}" type="slidenum">
              <a:rPr lang="en-US"/>
              <a:pPr/>
              <a:t>6</a:t>
            </a:fld>
            <a:endParaRPr lang="en-US"/>
          </a:p>
        </p:txBody>
      </p:sp>
      <p:sp>
        <p:nvSpPr>
          <p:cNvPr id="1173506" name="Rectangle 2"/>
          <p:cNvSpPr>
            <a:spLocks noGrp="1" noRot="1" noChangeAspect="1" noChangeArrowheads="1" noTextEdit="1"/>
          </p:cNvSpPr>
          <p:nvPr>
            <p:ph type="sldImg"/>
          </p:nvPr>
        </p:nvSpPr>
        <p:spPr>
          <a:ln/>
        </p:spPr>
      </p:sp>
      <p:sp>
        <p:nvSpPr>
          <p:cNvPr id="1173507" name="Rectangle 3"/>
          <p:cNvSpPr>
            <a:spLocks noGrp="1" noChangeArrowheads="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dirty="0" smtClean="0"/>
              <a:t>The range of temperatures that an organism needs to survive and its place in the food web are part of its niche. </a:t>
            </a:r>
          </a:p>
          <a:p>
            <a:r>
              <a:rPr lang="en-US" dirty="0" smtClean="0"/>
              <a:t>No two species can share the same niche in the same habitat. </a:t>
            </a:r>
          </a:p>
          <a:p>
            <a:endParaRPr lang="en-US" dirty="0" smtClean="0"/>
          </a:p>
          <a:p>
            <a:r>
              <a:rPr lang="en-US" dirty="0" smtClean="0"/>
              <a:t>Different species can occupy niches that are very similar.</a:t>
            </a:r>
          </a:p>
          <a:p>
            <a:pPr lvl="1"/>
            <a:r>
              <a:rPr lang="en-US" dirty="0" smtClean="0"/>
              <a:t>This leads to interactions between different species.</a:t>
            </a:r>
          </a:p>
          <a:p>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Shape 91"/>
          <p:cNvSpPr txBox="1">
            <a:spLocks noGrp="1"/>
          </p:cNvSpPr>
          <p:nvPr>
            <p:ph type="body" idx="1"/>
          </p:nvPr>
        </p:nvSpPr>
        <p:spPr>
          <a:xfrm>
            <a:off x="685800" y="4343400"/>
            <a:ext cx="5486399" cy="4114800"/>
          </a:xfrm>
          <a:prstGeom prst="rect">
            <a:avLst/>
          </a:prstGeom>
        </p:spPr>
        <p:txBody>
          <a:bodyPr lIns="91425" tIns="91425" rIns="91425" bIns="91425" anchor="ctr" anchorCtr="0">
            <a:noAutofit/>
          </a:bodyPr>
          <a:lstStyle/>
          <a:p>
            <a:endParaRPr/>
          </a:p>
        </p:txBody>
      </p:sp>
      <p:sp>
        <p:nvSpPr>
          <p:cNvPr id="92" name="Shape 9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Shape 97"/>
          <p:cNvSpPr txBox="1">
            <a:spLocks noGrp="1"/>
          </p:cNvSpPr>
          <p:nvPr>
            <p:ph type="body" idx="1"/>
          </p:nvPr>
        </p:nvSpPr>
        <p:spPr>
          <a:xfrm>
            <a:off x="685800" y="4343400"/>
            <a:ext cx="5486399" cy="4114800"/>
          </a:xfrm>
          <a:prstGeom prst="rect">
            <a:avLst/>
          </a:prstGeom>
        </p:spPr>
        <p:txBody>
          <a:bodyPr lIns="91425" tIns="91425" rIns="91425" bIns="91425" anchor="ctr" anchorCtr="0">
            <a:noAutofit/>
          </a:bodyPr>
          <a:lstStyle/>
          <a:p>
            <a:endParaRPr/>
          </a:p>
        </p:txBody>
      </p:sp>
      <p:sp>
        <p:nvSpPr>
          <p:cNvPr id="98" name="Shape 98"/>
          <p:cNvSpPr>
            <a:spLocks noGrp="1" noRot="1" noChangeAspect="1"/>
          </p:cNvSpPr>
          <p:nvPr>
            <p:ph type="sldImg" idx="2"/>
          </p:nvPr>
        </p:nvSpPr>
        <p:spPr>
          <a:xfrm>
            <a:off x="1143225" y="685800"/>
            <a:ext cx="4572225"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877824" lvl="4" indent="-256032">
              <a:spcBef>
                <a:spcPts val="400"/>
              </a:spcBef>
              <a:buClr>
                <a:schemeClr val="accent1"/>
              </a:buClr>
              <a:buSzPct val="68000"/>
              <a:buFont typeface="Wingdings 3"/>
              <a:buChar char=""/>
            </a:pPr>
            <a:r>
              <a:rPr lang="en-US" b="1" dirty="0" smtClean="0"/>
              <a:t>Resource</a:t>
            </a:r>
            <a:r>
              <a:rPr lang="en-US" dirty="0" smtClean="0"/>
              <a:t> is any necessity of life: water, nutrients, light, food, or space. </a:t>
            </a:r>
          </a:p>
          <a:p>
            <a:pPr lvl="1"/>
            <a:endParaRPr lang="en-US" sz="1800" dirty="0" smtClean="0"/>
          </a:p>
          <a:p>
            <a:pPr lvl="1"/>
            <a:r>
              <a:rPr lang="en-US" sz="1800" dirty="0" smtClean="0"/>
              <a:t>The </a:t>
            </a:r>
            <a:r>
              <a:rPr lang="en-US" sz="1800" b="1" dirty="0" smtClean="0"/>
              <a:t>competitive exclusion principle</a:t>
            </a:r>
            <a:r>
              <a:rPr lang="en-US" sz="1800" dirty="0" smtClean="0"/>
              <a:t> states that no two species can occupy the same niche in the same habitat at the same time.</a:t>
            </a:r>
          </a:p>
          <a:p>
            <a:pPr marL="0" marR="0" lvl="1" indent="0" algn="l" defTabSz="914400" rtl="0" eaLnBrk="1" fontAlgn="base" latinLnBrk="0" hangingPunct="1">
              <a:lnSpc>
                <a:spcPct val="100000"/>
              </a:lnSpc>
              <a:spcBef>
                <a:spcPct val="30000"/>
              </a:spcBef>
              <a:spcAft>
                <a:spcPct val="0"/>
              </a:spcAft>
              <a:buClrTx/>
              <a:buSzTx/>
              <a:buFontTx/>
              <a:buNone/>
              <a:tabLst/>
              <a:defRPr/>
            </a:pPr>
            <a:r>
              <a:rPr lang="en-US" sz="1800" dirty="0" smtClean="0"/>
              <a:t>Direct competition often results in a winner and a loser—with the losing organism failing to survive.</a:t>
            </a:r>
          </a:p>
          <a:p>
            <a:endParaRPr lang="en-US" dirty="0" smtClean="0"/>
          </a:p>
          <a:p>
            <a:pPr marL="0" marR="0" indent="0" algn="l" defTabSz="914400" rtl="0" eaLnBrk="1" fontAlgn="base" latinLnBrk="0" hangingPunct="1">
              <a:lnSpc>
                <a:spcPct val="100000"/>
              </a:lnSpc>
              <a:spcBef>
                <a:spcPct val="30000"/>
              </a:spcBef>
              <a:spcAft>
                <a:spcPct val="0"/>
              </a:spcAft>
              <a:buClrTx/>
              <a:buSzTx/>
              <a:buFontTx/>
              <a:buNone/>
              <a:tabLst/>
              <a:defRPr/>
            </a:pPr>
            <a:r>
              <a:rPr lang="en-US" dirty="0" smtClean="0"/>
              <a:t>The distribution of these warblers avoids direct competition, because each species feeds in a different part of the tree.</a:t>
            </a:r>
          </a:p>
          <a:p>
            <a:endParaRPr lang="en-US" dirty="0"/>
          </a:p>
        </p:txBody>
      </p:sp>
      <p:sp>
        <p:nvSpPr>
          <p:cNvPr id="4" name="Slide Number Placeholder 3"/>
          <p:cNvSpPr>
            <a:spLocks noGrp="1"/>
          </p:cNvSpPr>
          <p:nvPr>
            <p:ph type="sldNum" sz="quarter" idx="10"/>
          </p:nvPr>
        </p:nvSpPr>
        <p:spPr/>
        <p:txBody>
          <a:bodyPr/>
          <a:lstStyle/>
          <a:p>
            <a:fld id="{2A95B632-A1C8-44F7-B08C-45D6A8CF6A94}"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b="0" dirty="0" smtClean="0"/>
              <a:t>When organisms live together in ecological communities, they interact constantly.</a:t>
            </a:r>
          </a:p>
          <a:p>
            <a:endParaRPr lang="en-US" dirty="0"/>
          </a:p>
        </p:txBody>
      </p:sp>
      <p:sp>
        <p:nvSpPr>
          <p:cNvPr id="4" name="Slide Number Placeholder 3"/>
          <p:cNvSpPr>
            <a:spLocks noGrp="1"/>
          </p:cNvSpPr>
          <p:nvPr>
            <p:ph type="sldNum" sz="quarter" idx="10"/>
          </p:nvPr>
        </p:nvSpPr>
        <p:spPr/>
        <p:txBody>
          <a:bodyPr/>
          <a:lstStyle/>
          <a:p>
            <a:fld id="{2A95B632-A1C8-44F7-B08C-45D6A8CF6A94}"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p:spPr>
        <p:txBody>
          <a:bodyPr/>
          <a:lstStyle/>
          <a:p>
            <a:fld id="{C4EA077E-C8B5-0A4C-A428-15CBC4570457}" type="slidenum">
              <a:rPr lang="en-US"/>
              <a:pPr/>
              <a:t>11</a:t>
            </a:fld>
            <a:endParaRPr lang="en-US"/>
          </a:p>
        </p:txBody>
      </p:sp>
      <p:sp>
        <p:nvSpPr>
          <p:cNvPr id="86019" name="Rectangle 2"/>
          <p:cNvSpPr>
            <a:spLocks noGrp="1" noRot="1" noChangeAspect="1" noChangeArrowheads="1"/>
          </p:cNvSpPr>
          <p:nvPr>
            <p:ph type="sldImg"/>
          </p:nvPr>
        </p:nvSpPr>
        <p:spPr>
          <a:solidFill>
            <a:srgbClr val="FFFFFF"/>
          </a:solidFill>
          <a:ln/>
        </p:spPr>
      </p:sp>
      <p:sp>
        <p:nvSpPr>
          <p:cNvPr id="86020" name="Rectangle 3"/>
          <p:cNvSpPr>
            <a:spLocks noGrp="1" noChangeArrowheads="1"/>
          </p:cNvSpPr>
          <p:nvPr>
            <p:ph type="body" idx="1"/>
          </p:nvPr>
        </p:nvSpPr>
        <p:spPr>
          <a:solidFill>
            <a:srgbClr val="FFFFFF"/>
          </a:solidFill>
          <a:ln>
            <a:solidFill>
              <a:srgbClr val="000000"/>
            </a:solidFill>
          </a:ln>
        </p:spPr>
        <p:txBody>
          <a:bodyPr/>
          <a:lstStyle/>
          <a:p>
            <a:r>
              <a:rPr lang="en-US" smtClean="0">
                <a:ea typeface="ＭＳ Ｐゴシック" pitchFamily="-107" charset="-128"/>
                <a:cs typeface="ＭＳ Ｐゴシック" pitchFamily="-107" charset="-128"/>
              </a:rPr>
              <a:t>Some populations undergo regular boom-and-bust cycles</a:t>
            </a:r>
          </a:p>
          <a:p>
            <a:r>
              <a:rPr lang="en-US" smtClean="0">
                <a:ea typeface="ＭＳ Ｐゴシック" pitchFamily="-107" charset="-128"/>
                <a:cs typeface="ＭＳ Ｐゴシック" pitchFamily="-107" charset="-128"/>
              </a:rPr>
              <a:t>Lynx populations follow the 10 year boom-and-bust cycle of hare populations </a:t>
            </a:r>
          </a:p>
          <a:p>
            <a:r>
              <a:rPr lang="en-US" smtClean="0">
                <a:ea typeface="ＭＳ Ｐゴシック" pitchFamily="-107" charset="-128"/>
                <a:cs typeface="ＭＳ Ｐゴシック" pitchFamily="-107" charset="-128"/>
              </a:rPr>
              <a:t>Three hypotheses have been proposed to explain the hare’s 10-year interval</a:t>
            </a:r>
          </a:p>
          <a:p>
            <a:endParaRPr lang="en-US" smtClean="0">
              <a:ea typeface="ＭＳ Ｐゴシック" pitchFamily="-107" charset="-128"/>
              <a:cs typeface="ＭＳ Ｐゴシック" pitchFamily="-107" charset="-128"/>
            </a:endParaRPr>
          </a:p>
          <a:p>
            <a:r>
              <a:rPr lang="en-US" smtClean="0">
                <a:ea typeface="ＭＳ Ｐゴシック" pitchFamily="-107" charset="-128"/>
                <a:cs typeface="ＭＳ Ｐゴシック" pitchFamily="-107" charset="-128"/>
              </a:rPr>
              <a:t>Hypothesis: The hare’s population cycle follows a cycle of winter food supply</a:t>
            </a:r>
          </a:p>
          <a:p>
            <a:r>
              <a:rPr lang="en-US" smtClean="0">
                <a:ea typeface="ＭＳ Ｐゴシック" pitchFamily="-107" charset="-128"/>
                <a:cs typeface="ＭＳ Ｐゴシック" pitchFamily="-107" charset="-128"/>
              </a:rPr>
              <a:t>If this hypothesis is correct, then the cycles should stop if the food supply is increased</a:t>
            </a:r>
          </a:p>
          <a:p>
            <a:r>
              <a:rPr lang="en-US" smtClean="0">
                <a:ea typeface="ＭＳ Ｐゴシック" pitchFamily="-107" charset="-128"/>
                <a:cs typeface="ＭＳ Ｐゴシック" pitchFamily="-107" charset="-128"/>
              </a:rPr>
              <a:t>Additional food was provided experimentally to a hare population, and the whole population increased in size but continued to cycle</a:t>
            </a:r>
          </a:p>
          <a:p>
            <a:r>
              <a:rPr lang="en-US" smtClean="0">
                <a:ea typeface="ＭＳ Ｐゴシック" pitchFamily="-107" charset="-128"/>
                <a:cs typeface="ＭＳ Ｐゴシック" pitchFamily="-107" charset="-128"/>
              </a:rPr>
              <a:t>No hares appeared to have died of starvation</a:t>
            </a:r>
          </a:p>
          <a:p>
            <a:endParaRPr lang="en-US" smtClean="0">
              <a:ea typeface="ＭＳ Ｐゴシック" pitchFamily="-107" charset="-128"/>
              <a:cs typeface="ＭＳ Ｐゴシック" pitchFamily="-107" charset="-128"/>
            </a:endParaRPr>
          </a:p>
          <a:p>
            <a:r>
              <a:rPr lang="en-US" smtClean="0">
                <a:ea typeface="ＭＳ Ｐゴシック" pitchFamily="-107" charset="-128"/>
                <a:cs typeface="ＭＳ Ｐゴシック" pitchFamily="-107" charset="-128"/>
              </a:rPr>
              <a:t>Hypothesis: The hare’s population cycle is driven by pressure from other predators</a:t>
            </a:r>
          </a:p>
          <a:p>
            <a:r>
              <a:rPr lang="en-US" smtClean="0">
                <a:ea typeface="ＭＳ Ｐゴシック" pitchFamily="-107" charset="-128"/>
                <a:cs typeface="ＭＳ Ｐゴシック" pitchFamily="-107" charset="-128"/>
              </a:rPr>
              <a:t>In a study conducted by field ecologists, 90% of the hares were killed by predators</a:t>
            </a:r>
          </a:p>
          <a:p>
            <a:r>
              <a:rPr lang="en-US" smtClean="0">
                <a:ea typeface="ＭＳ Ｐゴシック" pitchFamily="-107" charset="-128"/>
                <a:cs typeface="ＭＳ Ｐゴシック" pitchFamily="-107" charset="-128"/>
              </a:rPr>
              <a:t>These data support this second hypothesis</a:t>
            </a:r>
          </a:p>
          <a:p>
            <a:endParaRPr lang="en-US" smtClean="0">
              <a:ea typeface="ＭＳ Ｐゴシック" pitchFamily="-107" charset="-128"/>
              <a:cs typeface="ＭＳ Ｐゴシック" pitchFamily="-107" charset="-128"/>
            </a:endParaRPr>
          </a:p>
          <a:p>
            <a:endParaRPr lang="en-US" smtClean="0">
              <a:ea typeface="ＭＳ Ｐゴシック" pitchFamily="-107" charset="-128"/>
              <a:cs typeface="ＭＳ Ｐゴシック" pitchFamily="-107" charset="-128"/>
            </a:endParaRPr>
          </a:p>
          <a:p>
            <a:r>
              <a:rPr lang="en-US" smtClean="0">
                <a:ea typeface="ＭＳ Ｐゴシック" pitchFamily="-107" charset="-128"/>
                <a:cs typeface="ＭＳ Ｐゴシック" pitchFamily="-107" charset="-128"/>
              </a:rPr>
              <a:t>Hypothesis: The hare’s population cycle is linked to sunspot cycles</a:t>
            </a:r>
          </a:p>
          <a:p>
            <a:r>
              <a:rPr lang="en-US" smtClean="0">
                <a:ea typeface="ＭＳ Ｐゴシック" pitchFamily="-107" charset="-128"/>
                <a:cs typeface="ＭＳ Ｐゴシック" pitchFamily="-107" charset="-128"/>
              </a:rPr>
              <a:t>Sunspot activity affects light quality, which in turn affects the quality of the hares’ food</a:t>
            </a:r>
          </a:p>
          <a:p>
            <a:r>
              <a:rPr lang="en-US" smtClean="0">
                <a:ea typeface="ＭＳ Ｐゴシック" pitchFamily="-107" charset="-128"/>
                <a:cs typeface="ＭＳ Ｐゴシック" pitchFamily="-107" charset="-128"/>
              </a:rPr>
              <a:t>There is good correlation between sunspot activity and hare population size</a:t>
            </a:r>
          </a:p>
          <a:p>
            <a:r>
              <a:rPr lang="en-US" smtClean="0">
                <a:ea typeface="ＭＳ Ｐゴシック" pitchFamily="-107" charset="-128"/>
                <a:cs typeface="ＭＳ Ｐゴシック" pitchFamily="-107" charset="-128"/>
              </a:rPr>
              <a:t>The results of all these experiments suggest that both predation and sunspot activity regulate hare numbers and that food availability plays a less important role</a:t>
            </a:r>
          </a:p>
          <a:p>
            <a:endParaRPr lang="en-US" smtClean="0">
              <a:ea typeface="ＭＳ Ｐゴシック" pitchFamily="-107" charset="-128"/>
              <a:cs typeface="ＭＳ Ｐゴシック" pitchFamily="-107" charset="-128"/>
            </a:endParaRPr>
          </a:p>
          <a:p>
            <a:endParaRPr lang="en-US" smtClean="0">
              <a:ea typeface="ＭＳ Ｐゴシック" pitchFamily="-107" charset="-128"/>
              <a:cs typeface="ＭＳ Ｐゴシック" pitchFamily="-107" charset="-128"/>
            </a:endParaRPr>
          </a:p>
          <a:p>
            <a:endParaRPr lang="en-US" smtClean="0">
              <a:ea typeface="ＭＳ Ｐゴシック" pitchFamily="-107" charset="-128"/>
              <a:cs typeface="ＭＳ Ｐゴシック" pitchFamily="-107" charset="-128"/>
            </a:endParaRPr>
          </a:p>
          <a:p>
            <a:pPr eaLnBrk="1" hangingPunct="1"/>
            <a:endParaRPr lang="en-US" smtClean="0">
              <a:ea typeface="ＭＳ Ｐゴシック" pitchFamily="-107" charset="-128"/>
              <a:cs typeface="ＭＳ Ｐゴシック" pitchFamily="-107"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lvl="1"/>
            <a:r>
              <a:rPr lang="en-US" sz="2000" dirty="0" smtClean="0">
                <a:solidFill>
                  <a:srgbClr val="496010"/>
                </a:solidFill>
              </a:rPr>
              <a:t>Mutualism</a:t>
            </a:r>
          </a:p>
          <a:p>
            <a:pPr lvl="2"/>
            <a:r>
              <a:rPr lang="en-US" sz="2000" dirty="0" smtClean="0"/>
              <a:t>Both species benefit</a:t>
            </a:r>
          </a:p>
          <a:p>
            <a:pPr lvl="2"/>
            <a:r>
              <a:rPr lang="en-US" sz="2000" dirty="0" smtClean="0"/>
              <a:t>Bees and a flower.</a:t>
            </a:r>
          </a:p>
          <a:p>
            <a:pPr lvl="1"/>
            <a:endParaRPr lang="en-US" sz="2000" dirty="0" smtClean="0">
              <a:solidFill>
                <a:srgbClr val="496010"/>
              </a:solidFill>
            </a:endParaRPr>
          </a:p>
          <a:p>
            <a:pPr lvl="1"/>
            <a:r>
              <a:rPr lang="en-US" sz="2000" dirty="0" smtClean="0">
                <a:solidFill>
                  <a:srgbClr val="496010"/>
                </a:solidFill>
              </a:rPr>
              <a:t>Commensalism</a:t>
            </a:r>
          </a:p>
          <a:p>
            <a:pPr lvl="2"/>
            <a:r>
              <a:rPr lang="en-US" sz="2000" dirty="0" smtClean="0"/>
              <a:t>One species benefits the other is neither helped or harmed</a:t>
            </a:r>
          </a:p>
          <a:p>
            <a:pPr lvl="2"/>
            <a:r>
              <a:rPr lang="en-US" sz="2000" dirty="0" smtClean="0"/>
              <a:t>Barnacles on a whale.</a:t>
            </a:r>
          </a:p>
          <a:p>
            <a:pPr lvl="2"/>
            <a:endParaRPr lang="en-US" sz="2000" dirty="0" smtClean="0"/>
          </a:p>
          <a:p>
            <a:pPr lvl="1"/>
            <a:r>
              <a:rPr lang="en-US" sz="2000" dirty="0" smtClean="0">
                <a:solidFill>
                  <a:srgbClr val="496010"/>
                </a:solidFill>
              </a:rPr>
              <a:t>Parasitism</a:t>
            </a:r>
          </a:p>
          <a:p>
            <a:pPr lvl="2"/>
            <a:r>
              <a:rPr lang="en-US" sz="2000" dirty="0" smtClean="0"/>
              <a:t>One organism is helped the other is harmed</a:t>
            </a:r>
          </a:p>
          <a:p>
            <a:pPr lvl="2"/>
            <a:r>
              <a:rPr lang="en-US" sz="2000" dirty="0" smtClean="0"/>
              <a:t>Tick on a animal</a:t>
            </a:r>
          </a:p>
          <a:p>
            <a:endParaRPr lang="en-US" dirty="0"/>
          </a:p>
        </p:txBody>
      </p:sp>
      <p:sp>
        <p:nvSpPr>
          <p:cNvPr id="4" name="Slide Number Placeholder 3"/>
          <p:cNvSpPr>
            <a:spLocks noGrp="1"/>
          </p:cNvSpPr>
          <p:nvPr>
            <p:ph type="sldNum" sz="quarter" idx="10"/>
          </p:nvPr>
        </p:nvSpPr>
        <p:spPr/>
        <p:txBody>
          <a:bodyPr/>
          <a:lstStyle/>
          <a:p>
            <a:fld id="{2A95B632-A1C8-44F7-B08C-45D6A8CF6A94}" type="slidenum">
              <a:rPr lang="en-US" smtClean="0"/>
              <a:pPr/>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2400">
                <a:solidFill>
                  <a:schemeClr val="tx1"/>
                </a:solidFill>
                <a:latin typeface="Arial" charset="0"/>
                <a:ea typeface="ＭＳ Ｐゴシック" charset="0"/>
              </a:defRPr>
            </a:lvl9pPr>
          </a:lstStyle>
          <a:p>
            <a:fld id="{AE3458A5-B503-C44B-8480-21204162A1C2}" type="slidenum">
              <a:rPr lang="en-US" sz="1200">
                <a:latin typeface="Times" charset="0"/>
              </a:rPr>
              <a:pPr/>
              <a:t>13</a:t>
            </a:fld>
            <a:endParaRPr lang="en-US" sz="1200">
              <a:latin typeface="Times" charset="0"/>
            </a:endParaRPr>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dirty="0">
                <a:latin typeface="Arial" charset="0"/>
                <a:ea typeface="ＭＳ Ｐゴシック" charset="0"/>
                <a:cs typeface="ＭＳ Ｐゴシック" charset="0"/>
              </a:rPr>
              <a:t>clown fish &amp; sea </a:t>
            </a:r>
            <a:r>
              <a:rPr lang="en-US" dirty="0" smtClean="0">
                <a:latin typeface="Arial" charset="0"/>
                <a:ea typeface="ＭＳ Ｐゴシック" charset="0"/>
                <a:cs typeface="ＭＳ Ｐゴシック" charset="0"/>
              </a:rPr>
              <a:t>anemone: commensalism</a:t>
            </a:r>
            <a:endParaRPr lang="en-US" dirty="0">
              <a:latin typeface="Arial" charset="0"/>
              <a:ea typeface="ＭＳ Ｐゴシック" charset="0"/>
              <a:cs typeface="ＭＳ Ｐゴシック" charset="0"/>
            </a:endParaRPr>
          </a:p>
          <a:p>
            <a:pPr eaLnBrk="1" hangingPunct="1"/>
            <a:r>
              <a:rPr lang="en-US" dirty="0">
                <a:latin typeface="Arial" charset="0"/>
                <a:ea typeface="ＭＳ Ｐゴシック" charset="0"/>
                <a:cs typeface="ＭＳ Ｐゴシック" charset="0"/>
              </a:rPr>
              <a:t>ants &amp; acacia: ants protect the tree, acacia provides food for ant: mutualism</a:t>
            </a:r>
          </a:p>
          <a:p>
            <a:pPr eaLnBrk="1" hangingPunct="1"/>
            <a:r>
              <a:rPr lang="en-US" dirty="0">
                <a:latin typeface="Arial" charset="0"/>
                <a:ea typeface="ＭＳ Ｐゴシック" charset="0"/>
                <a:cs typeface="ＭＳ Ｐゴシック" charset="0"/>
              </a:rPr>
              <a:t>impala &amp; </a:t>
            </a:r>
            <a:r>
              <a:rPr lang="en-US" dirty="0" err="1">
                <a:latin typeface="Arial" charset="0"/>
                <a:ea typeface="ＭＳ Ｐゴシック" charset="0"/>
                <a:cs typeface="ＭＳ Ｐゴシック" charset="0"/>
              </a:rPr>
              <a:t>oxpeckers</a:t>
            </a:r>
            <a:r>
              <a:rPr lang="en-US" dirty="0">
                <a:latin typeface="Arial" charset="0"/>
                <a:ea typeface="ＭＳ Ｐゴシック" charset="0"/>
                <a:cs typeface="ＭＳ Ｐゴシック" charset="0"/>
              </a:rPr>
              <a:t>: </a:t>
            </a:r>
            <a:r>
              <a:rPr lang="en-US" dirty="0" err="1">
                <a:latin typeface="Arial" charset="0"/>
                <a:ea typeface="ＭＳ Ｐゴシック" charset="0"/>
                <a:cs typeface="ＭＳ Ｐゴシック" charset="0"/>
              </a:rPr>
              <a:t>oxpeckers</a:t>
            </a:r>
            <a:r>
              <a:rPr lang="en-US" dirty="0">
                <a:latin typeface="Arial" charset="0"/>
                <a:ea typeface="ＭＳ Ｐゴシック" charset="0"/>
                <a:cs typeface="ＭＳ Ｐゴシック" charset="0"/>
              </a:rPr>
              <a:t> remove ticks from impala </a:t>
            </a:r>
            <a:r>
              <a:rPr lang="en-US" dirty="0" smtClean="0">
                <a:latin typeface="Arial" charset="0"/>
                <a:ea typeface="ＭＳ Ｐゴシック" charset="0"/>
                <a:cs typeface="ＭＳ Ｐゴシック" charset="0"/>
              </a:rPr>
              <a:t>Mutualism</a:t>
            </a:r>
          </a:p>
          <a:p>
            <a:pPr eaLnBrk="1" hangingPunct="1"/>
            <a:r>
              <a:rPr lang="en-US" dirty="0" smtClean="0">
                <a:latin typeface="Arial" charset="0"/>
                <a:ea typeface="ＭＳ Ｐゴシック" charset="0"/>
                <a:cs typeface="ＭＳ Ｐゴシック" charset="0"/>
              </a:rPr>
              <a:t>Lion and zebra: predation</a:t>
            </a:r>
          </a:p>
          <a:p>
            <a:pPr eaLnBrk="1" hangingPunct="1"/>
            <a:r>
              <a:rPr lang="en-US" dirty="0" smtClean="0">
                <a:latin typeface="Arial" charset="0"/>
                <a:ea typeface="ＭＳ Ｐゴシック" charset="0"/>
                <a:cs typeface="ＭＳ Ｐゴシック" charset="0"/>
              </a:rPr>
              <a:t>Bee</a:t>
            </a:r>
            <a:r>
              <a:rPr lang="en-US" baseline="0" dirty="0" smtClean="0">
                <a:latin typeface="Arial" charset="0"/>
                <a:ea typeface="ＭＳ Ｐゴシック" charset="0"/>
                <a:cs typeface="ＭＳ Ｐゴシック" charset="0"/>
              </a:rPr>
              <a:t> and flower: mutualism</a:t>
            </a:r>
            <a:endParaRPr lang="en-US" dirty="0">
              <a:latin typeface="Arial" charset="0"/>
              <a:ea typeface="ＭＳ Ｐゴシック" charset="0"/>
              <a:cs typeface="ＭＳ Ｐゴシック"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defRPr kumimoji="1" sz="2900">
                <a:solidFill>
                  <a:schemeClr val="tx1"/>
                </a:solidFill>
                <a:latin typeface="Arial" charset="0"/>
                <a:ea typeface="ＭＳ Ｐゴシック" charset="0"/>
                <a:cs typeface="ＭＳ Ｐゴシック" charset="0"/>
                <a:sym typeface="Symbol" charset="0"/>
              </a:defRPr>
            </a:lvl1pPr>
            <a:lvl2pPr marL="37931725" indent="-37474525">
              <a:defRPr kumimoji="1" sz="2900">
                <a:solidFill>
                  <a:schemeClr val="tx1"/>
                </a:solidFill>
                <a:latin typeface="Arial" charset="0"/>
                <a:ea typeface="ＭＳ Ｐゴシック" charset="0"/>
                <a:sym typeface="Symbol" charset="0"/>
              </a:defRPr>
            </a:lvl2pPr>
            <a:lvl3pPr>
              <a:defRPr kumimoji="1" sz="2900">
                <a:solidFill>
                  <a:schemeClr val="tx1"/>
                </a:solidFill>
                <a:latin typeface="Arial" charset="0"/>
                <a:ea typeface="ＭＳ Ｐゴシック" charset="0"/>
                <a:sym typeface="Symbol" charset="0"/>
              </a:defRPr>
            </a:lvl3pPr>
            <a:lvl4pPr>
              <a:defRPr kumimoji="1" sz="2900">
                <a:solidFill>
                  <a:schemeClr val="tx1"/>
                </a:solidFill>
                <a:latin typeface="Arial" charset="0"/>
                <a:ea typeface="ＭＳ Ｐゴシック" charset="0"/>
                <a:sym typeface="Symbol" charset="0"/>
              </a:defRPr>
            </a:lvl4pPr>
            <a:lvl5pPr>
              <a:defRPr kumimoji="1" sz="2900">
                <a:solidFill>
                  <a:schemeClr val="tx1"/>
                </a:solidFill>
                <a:latin typeface="Arial" charset="0"/>
                <a:ea typeface="ＭＳ Ｐゴシック" charset="0"/>
                <a:sym typeface="Symbol" charset="0"/>
              </a:defRPr>
            </a:lvl5pPr>
            <a:lvl6pPr marL="457200" eaLnBrk="0" fontAlgn="base" hangingPunct="0">
              <a:spcBef>
                <a:spcPct val="0"/>
              </a:spcBef>
              <a:spcAft>
                <a:spcPct val="0"/>
              </a:spcAft>
              <a:defRPr kumimoji="1" sz="2900">
                <a:solidFill>
                  <a:schemeClr val="tx1"/>
                </a:solidFill>
                <a:latin typeface="Arial" charset="0"/>
                <a:ea typeface="ＭＳ Ｐゴシック" charset="0"/>
                <a:sym typeface="Symbol" charset="0"/>
              </a:defRPr>
            </a:lvl6pPr>
            <a:lvl7pPr marL="914400" eaLnBrk="0" fontAlgn="base" hangingPunct="0">
              <a:spcBef>
                <a:spcPct val="0"/>
              </a:spcBef>
              <a:spcAft>
                <a:spcPct val="0"/>
              </a:spcAft>
              <a:defRPr kumimoji="1" sz="2900">
                <a:solidFill>
                  <a:schemeClr val="tx1"/>
                </a:solidFill>
                <a:latin typeface="Arial" charset="0"/>
                <a:ea typeface="ＭＳ Ｐゴシック" charset="0"/>
                <a:sym typeface="Symbol" charset="0"/>
              </a:defRPr>
            </a:lvl7pPr>
            <a:lvl8pPr marL="1371600" eaLnBrk="0" fontAlgn="base" hangingPunct="0">
              <a:spcBef>
                <a:spcPct val="0"/>
              </a:spcBef>
              <a:spcAft>
                <a:spcPct val="0"/>
              </a:spcAft>
              <a:defRPr kumimoji="1" sz="2900">
                <a:solidFill>
                  <a:schemeClr val="tx1"/>
                </a:solidFill>
                <a:latin typeface="Arial" charset="0"/>
                <a:ea typeface="ＭＳ Ｐゴシック" charset="0"/>
                <a:sym typeface="Symbol" charset="0"/>
              </a:defRPr>
            </a:lvl8pPr>
            <a:lvl9pPr marL="1828800" eaLnBrk="0" fontAlgn="base" hangingPunct="0">
              <a:spcBef>
                <a:spcPct val="0"/>
              </a:spcBef>
              <a:spcAft>
                <a:spcPct val="0"/>
              </a:spcAft>
              <a:defRPr kumimoji="1" sz="2900">
                <a:solidFill>
                  <a:schemeClr val="tx1"/>
                </a:solidFill>
                <a:latin typeface="Arial" charset="0"/>
                <a:ea typeface="ＭＳ Ｐゴシック" charset="0"/>
                <a:sym typeface="Symbol" charset="0"/>
              </a:defRPr>
            </a:lvl9pPr>
          </a:lstStyle>
          <a:p>
            <a:fld id="{FBDD3340-DA83-2247-A60F-8BD234F5DC94}" type="slidenum">
              <a:rPr kumimoji="0" lang="en-US" sz="1200">
                <a:latin typeface="Times New Roman" charset="0"/>
              </a:rPr>
              <a:pPr/>
              <a:t>14</a:t>
            </a:fld>
            <a:endParaRPr kumimoji="0" lang="en-US" sz="1200">
              <a:latin typeface="Times New Roman" charset="0"/>
            </a:endParaRPr>
          </a:p>
        </p:txBody>
      </p:sp>
      <p:sp>
        <p:nvSpPr>
          <p:cNvPr id="49155" name="Rectangle 2"/>
          <p:cNvSpPr>
            <a:spLocks noGrp="1" noRot="1" noChangeAspect="1" noChangeArrowheads="1"/>
          </p:cNvSpPr>
          <p:nvPr>
            <p:ph type="sldImg"/>
          </p:nvPr>
        </p:nvSpPr>
        <p:spPr>
          <a:ln/>
        </p:spPr>
      </p:sp>
      <p:sp>
        <p:nvSpPr>
          <p:cNvPr id="49156"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sq">
                <a:solidFill>
                  <a:srgbClr val="000000"/>
                </a:solidFill>
                <a:miter lim="800000"/>
                <a:headEnd type="none" w="sm" len="sm"/>
                <a:tailEnd type="none" w="sm" len="sm"/>
              </a14:hiddenLine>
            </a:ext>
            <a:ext uri="{FAA26D3D-D897-4be2-8F04-BA451C77F1D7}">
              <ma14:placeholderFlag xmlns:ma14="http://schemas.microsoft.com/office/mac/drawingml/2011/main" val="1"/>
            </a:ext>
          </a:extLst>
        </p:spPr>
        <p:txBody>
          <a:bodyPr/>
          <a:lstStyle/>
          <a:p>
            <a:pPr eaLnBrk="1" hangingPunct="1"/>
            <a:endParaRPr lang="en-US" dirty="0" smtClean="0">
              <a:latin typeface="Times New Roman" charset="0"/>
              <a:ea typeface="ＭＳ Ｐゴシック" charset="0"/>
              <a:cs typeface="ＭＳ Ｐゴシック" charset="0"/>
            </a:endParaRPr>
          </a:p>
          <a:p>
            <a:pPr eaLnBrk="1" hangingPunct="1"/>
            <a:r>
              <a:rPr lang="en-US" dirty="0" smtClean="0">
                <a:latin typeface="Times New Roman" charset="0"/>
                <a:ea typeface="ＭＳ Ｐゴシック" charset="0"/>
                <a:cs typeface="ＭＳ Ｐゴシック" charset="0"/>
              </a:rPr>
              <a:t>Sometimes humans introduce species by accident, as in case of the brown tree snake arriving in Guam as a cargo ship </a:t>
            </a:r>
            <a:r>
              <a:rPr lang="ja-JP" altLang="en-US" dirty="0" smtClean="0">
                <a:latin typeface="Times New Roman" charset="0"/>
                <a:ea typeface="ＭＳ Ｐゴシック" charset="0"/>
                <a:cs typeface="ＭＳ Ｐゴシック" charset="0"/>
              </a:rPr>
              <a:t>“</a:t>
            </a:r>
            <a:r>
              <a:rPr lang="en-US" dirty="0" smtClean="0">
                <a:latin typeface="Times New Roman" charset="0"/>
                <a:ea typeface="ＭＳ Ｐゴシック" charset="0"/>
                <a:cs typeface="ＭＳ Ｐゴシック" charset="0"/>
              </a:rPr>
              <a:t>stowaway</a:t>
            </a:r>
            <a:r>
              <a:rPr lang="ja-JP" altLang="en-US" dirty="0" smtClean="0">
                <a:latin typeface="Times New Roman" charset="0"/>
                <a:ea typeface="ＭＳ Ｐゴシック" charset="0"/>
                <a:cs typeface="ＭＳ Ｐゴシック" charset="0"/>
              </a:rPr>
              <a:t>”</a:t>
            </a:r>
            <a:endParaRPr lang="en-US" altLang="ja-JP" dirty="0" smtClean="0">
              <a:latin typeface="Times New Roman" charset="0"/>
              <a:ea typeface="ＭＳ Ｐゴシック" charset="0"/>
              <a:cs typeface="ＭＳ Ｐゴシック" charset="0"/>
            </a:endParaRPr>
          </a:p>
          <a:p>
            <a:pPr eaLnBrk="1" hangingPunct="1"/>
            <a:r>
              <a:rPr lang="en-US" sz="1200" b="1" kern="1200" dirty="0" smtClean="0">
                <a:solidFill>
                  <a:schemeClr val="tx1"/>
                </a:solidFill>
                <a:latin typeface="Arial" pitchFamily="34" charset="0"/>
                <a:ea typeface="+mn-ea"/>
                <a:cs typeface="+mn-cs"/>
              </a:rPr>
              <a:t>Site and Date of Introduction: </a:t>
            </a:r>
            <a:r>
              <a:rPr lang="en-US" sz="1200" kern="1200" dirty="0" smtClean="0">
                <a:solidFill>
                  <a:schemeClr val="tx1"/>
                </a:solidFill>
                <a:latin typeface="Arial" pitchFamily="34" charset="0"/>
                <a:ea typeface="+mn-ea"/>
                <a:cs typeface="+mn-cs"/>
              </a:rPr>
              <a:t>The brown tree snake was introduced into Guam in the 1950s. The snake was first sighted inland from the seaport and became conspicuous throughout central Guam by the 1960s. By 1968, brown tree snakes had successfully dispersed throughout the island.</a:t>
            </a:r>
          </a:p>
          <a:p>
            <a:r>
              <a:rPr lang="en-US" sz="1200" b="1" kern="1200" dirty="0" smtClean="0">
                <a:solidFill>
                  <a:schemeClr val="tx1"/>
                </a:solidFill>
                <a:latin typeface="Arial" pitchFamily="34" charset="0"/>
                <a:ea typeface="+mn-ea"/>
                <a:cs typeface="+mn-cs"/>
              </a:rPr>
              <a:t>Threat(s):</a:t>
            </a:r>
            <a:r>
              <a:rPr lang="en-US" sz="1200" kern="1200" dirty="0" smtClean="0">
                <a:solidFill>
                  <a:schemeClr val="tx1"/>
                </a:solidFill>
                <a:latin typeface="Arial" pitchFamily="34" charset="0"/>
                <a:ea typeface="+mn-ea"/>
                <a:cs typeface="+mn-cs"/>
              </a:rPr>
              <a:t>   The brown tree snake is responsible for an incredible decline in Guam's biodiversity. Over the past two decades, this arboreal predator has caused the disappearance of nearly all of the native forest birds on Guam, including the extinction of the Guam rail and the Micronesian kingfisher. Nine of the eleven avifauna species present at the time of the brown tree snake's introduction have since been extirpated. Of the species that have become extinct, five were endemic at the species or subspecies level.</a:t>
            </a:r>
            <a:r>
              <a:rPr lang="en-US" dirty="0" smtClean="0"/>
              <a:t> </a:t>
            </a:r>
          </a:p>
          <a:p>
            <a:r>
              <a:rPr lang="en-US" sz="1200" kern="1200" dirty="0" smtClean="0">
                <a:solidFill>
                  <a:schemeClr val="tx1"/>
                </a:solidFill>
                <a:latin typeface="Arial" pitchFamily="34" charset="0"/>
                <a:ea typeface="+mn-ea"/>
                <a:cs typeface="+mn-cs"/>
              </a:rPr>
              <a:t>The abundance of the brown tree snake has also caused far-reaching secondary ecological impacts.  The snake is responsible for the decline of the flying fox, a crucial species for the pollination and seed dispersal of tropical trees.  Also, without the presence of certain avian insectivores, the insect population may experience a population boom and therefore negatively impact local agriculture.  The cultural fabric of the island communities are negatively impacted by the brown tree snake as well.  Fruit bats, an important part of indigenous rituals and celebrations on the Mariana Islands, have shown great declines since the introduction of the brown tree snake.  The lower abundance of bats on the islands have not only limited this cultural practice but encouraged the exploitation of other areas in the Pacific for bat harvesting.</a:t>
            </a:r>
            <a:r>
              <a:rPr lang="en-US" dirty="0" smtClean="0"/>
              <a:t> </a:t>
            </a:r>
          </a:p>
          <a:p>
            <a:pPr eaLnBrk="1" hangingPunct="1"/>
            <a:endParaRPr lang="en-US" dirty="0" smtClean="0">
              <a:latin typeface="Times New Roman" charset="0"/>
              <a:ea typeface="ＭＳ Ｐゴシック" charset="0"/>
              <a:cs typeface="ＭＳ Ｐゴシック" charset="0"/>
            </a:endParaRPr>
          </a:p>
          <a:p>
            <a:pPr eaLnBrk="1" hangingPunct="1"/>
            <a:endParaRPr lang="en-US" dirty="0" smtClean="0">
              <a:latin typeface="Times New Roman" charset="0"/>
              <a:ea typeface="ＭＳ Ｐゴシック" charset="0"/>
              <a:cs typeface="ＭＳ Ｐゴシック" charset="0"/>
            </a:endParaRPr>
          </a:p>
          <a:p>
            <a:pPr eaLnBrk="1" hangingPunct="1"/>
            <a:r>
              <a:rPr lang="en-US" dirty="0" smtClean="0">
                <a:latin typeface="Times New Roman" charset="0"/>
                <a:ea typeface="ＭＳ Ｐゴシック" charset="0"/>
                <a:cs typeface="ＭＳ Ｐゴシック" charset="0"/>
              </a:rPr>
              <a:t>Humans have deliberately introduced some species with good intentions but disastrous effects</a:t>
            </a:r>
          </a:p>
          <a:p>
            <a:pPr eaLnBrk="1" hangingPunct="1"/>
            <a:r>
              <a:rPr lang="en-US" dirty="0" smtClean="0">
                <a:latin typeface="Times New Roman" charset="0"/>
                <a:ea typeface="ＭＳ Ｐゴシック" charset="0"/>
                <a:cs typeface="ＭＳ Ｐゴシック" charset="0"/>
              </a:rPr>
              <a:t>An example is the introduction of kudzu in the southern United States</a:t>
            </a:r>
          </a:p>
          <a:p>
            <a:pPr marL="0" marR="0" indent="0" algn="l" defTabSz="914400" rtl="0" eaLnBrk="1" fontAlgn="base" latinLnBrk="0" hangingPunct="1">
              <a:lnSpc>
                <a:spcPct val="100000"/>
              </a:lnSpc>
              <a:spcBef>
                <a:spcPct val="30000"/>
              </a:spcBef>
              <a:spcAft>
                <a:spcPct val="0"/>
              </a:spcAft>
              <a:buClrTx/>
              <a:buSzTx/>
              <a:buFontTx/>
              <a:buNone/>
              <a:tabLst/>
              <a:defRPr/>
            </a:pPr>
            <a:r>
              <a:rPr lang="en-US" dirty="0" smtClean="0"/>
              <a:t>Kudzu is a highly aggressive, invasive plant that is extremely difficult to control once established. Kudzu is so aggressive it covers and smothers all other plants in its path resulting in solid stands that eliminate native species. Kudzu may cover trees, killing them by blocking out light for photosynthesis, or damaging tree limbs with the weight of the vines. Once established, kudzu can render lands unusable for growing trees or agriculture. The weight of the vines can bring down power lines and collapse buildings.</a:t>
            </a:r>
          </a:p>
          <a:p>
            <a:pPr eaLnBrk="1" hangingPunct="1"/>
            <a:endParaRPr lang="en-US" dirty="0" smtClean="0">
              <a:latin typeface="Times New Roman" charset="0"/>
              <a:ea typeface="ＭＳ Ｐゴシック" charset="0"/>
              <a:cs typeface="ＭＳ Ｐゴシック" charset="0"/>
            </a:endParaRPr>
          </a:p>
          <a:p>
            <a:pPr eaLnBrk="1" hangingPunct="1"/>
            <a:endParaRPr lang="en-US" dirty="0">
              <a:latin typeface="Times New Roman" charset="0"/>
              <a:ea typeface="ＭＳ Ｐゴシック" charset="0"/>
              <a:cs typeface="ＭＳ Ｐゴシック"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charset="0"/>
                <a:ea typeface="ＭＳ Ｐゴシック" charset="0"/>
                <a:cs typeface="ＭＳ Ｐゴシック" charset="0"/>
              </a:defRPr>
            </a:lvl1pPr>
            <a:lvl2pPr marL="37931725" indent="-37474525">
              <a:defRPr sz="2400" b="1">
                <a:solidFill>
                  <a:schemeClr val="tx1"/>
                </a:solidFill>
                <a:latin typeface="Arial" charset="0"/>
                <a:ea typeface="ＭＳ Ｐゴシック" charset="0"/>
              </a:defRPr>
            </a:lvl2pPr>
            <a:lvl3pPr>
              <a:defRPr sz="2400" b="1">
                <a:solidFill>
                  <a:schemeClr val="tx1"/>
                </a:solidFill>
                <a:latin typeface="Arial" charset="0"/>
                <a:ea typeface="ＭＳ Ｐゴシック" charset="0"/>
              </a:defRPr>
            </a:lvl3pPr>
            <a:lvl4pPr>
              <a:defRPr sz="2400" b="1">
                <a:solidFill>
                  <a:schemeClr val="tx1"/>
                </a:solidFill>
                <a:latin typeface="Arial" charset="0"/>
                <a:ea typeface="ＭＳ Ｐゴシック" charset="0"/>
              </a:defRPr>
            </a:lvl4pPr>
            <a:lvl5pPr>
              <a:defRPr sz="2400" b="1">
                <a:solidFill>
                  <a:schemeClr val="tx1"/>
                </a:solidFill>
                <a:latin typeface="Arial" charset="0"/>
                <a:ea typeface="ＭＳ Ｐゴシック" charset="0"/>
              </a:defRPr>
            </a:lvl5pPr>
            <a:lvl6pPr marL="457200" eaLnBrk="0" fontAlgn="base" hangingPunct="0">
              <a:spcBef>
                <a:spcPct val="0"/>
              </a:spcBef>
              <a:spcAft>
                <a:spcPct val="0"/>
              </a:spcAft>
              <a:defRPr sz="2400" b="1">
                <a:solidFill>
                  <a:schemeClr val="tx1"/>
                </a:solidFill>
                <a:latin typeface="Arial" charset="0"/>
                <a:ea typeface="ＭＳ Ｐゴシック" charset="0"/>
              </a:defRPr>
            </a:lvl6pPr>
            <a:lvl7pPr marL="914400" eaLnBrk="0" fontAlgn="base" hangingPunct="0">
              <a:spcBef>
                <a:spcPct val="0"/>
              </a:spcBef>
              <a:spcAft>
                <a:spcPct val="0"/>
              </a:spcAft>
              <a:defRPr sz="2400" b="1">
                <a:solidFill>
                  <a:schemeClr val="tx1"/>
                </a:solidFill>
                <a:latin typeface="Arial" charset="0"/>
                <a:ea typeface="ＭＳ Ｐゴシック" charset="0"/>
              </a:defRPr>
            </a:lvl7pPr>
            <a:lvl8pPr marL="1371600" eaLnBrk="0" fontAlgn="base" hangingPunct="0">
              <a:spcBef>
                <a:spcPct val="0"/>
              </a:spcBef>
              <a:spcAft>
                <a:spcPct val="0"/>
              </a:spcAft>
              <a:defRPr sz="2400" b="1">
                <a:solidFill>
                  <a:schemeClr val="tx1"/>
                </a:solidFill>
                <a:latin typeface="Arial" charset="0"/>
                <a:ea typeface="ＭＳ Ｐゴシック" charset="0"/>
              </a:defRPr>
            </a:lvl8pPr>
            <a:lvl9pPr marL="1828800" eaLnBrk="0" fontAlgn="base" hangingPunct="0">
              <a:spcBef>
                <a:spcPct val="0"/>
              </a:spcBef>
              <a:spcAft>
                <a:spcPct val="0"/>
              </a:spcAft>
              <a:defRPr sz="2400" b="1">
                <a:solidFill>
                  <a:schemeClr val="tx1"/>
                </a:solidFill>
                <a:latin typeface="Arial" charset="0"/>
                <a:ea typeface="ＭＳ Ｐゴシック" charset="0"/>
              </a:defRPr>
            </a:lvl9pPr>
          </a:lstStyle>
          <a:p>
            <a:fld id="{14347A44-C99F-2F44-8C1C-0F501AC3659F}" type="slidenum">
              <a:rPr lang="en-US" sz="1200" b="0">
                <a:latin typeface="Times" charset="0"/>
              </a:rPr>
              <a:pPr/>
              <a:t>15</a:t>
            </a:fld>
            <a:endParaRPr lang="en-US" sz="1200" b="0">
              <a:latin typeface="Times" charset="0"/>
            </a:endParaRPr>
          </a:p>
        </p:txBody>
      </p:sp>
      <p:sp>
        <p:nvSpPr>
          <p:cNvPr id="75779" name="Rectangle 2"/>
          <p:cNvSpPr>
            <a:spLocks noGrp="1" noRot="1" noChangeAspect="1" noChangeArrowheads="1"/>
          </p:cNvSpPr>
          <p:nvPr>
            <p:ph type="sldImg"/>
          </p:nvPr>
        </p:nvSpPr>
        <p:spPr>
          <a:solidFill>
            <a:srgbClr val="FFFFFF"/>
          </a:solidFill>
          <a:ln/>
        </p:spPr>
      </p:sp>
      <p:sp>
        <p:nvSpPr>
          <p:cNvPr id="75780" name="Rectangle 3"/>
          <p:cNvSpPr>
            <a:spLocks noGrp="1" noChangeArrowheads="1"/>
          </p:cNvSpPr>
          <p:nvPr>
            <p:ph type="body" idx="1"/>
          </p:nvPr>
        </p:nvSpPr>
        <p:spPr>
          <a:solidFill>
            <a:srgbClr val="FFFFFF"/>
          </a:solidFill>
          <a:ln>
            <a:solidFill>
              <a:srgbClr val="000000"/>
            </a:solidFill>
          </a:ln>
          <a:extLst>
            <a:ext uri="{FAA26D3D-D897-4be2-8F04-BA451C77F1D7}">
              <ma14:placeholderFlag xmlns:ma14="http://schemas.microsoft.com/office/mac/drawingml/2011/main" val="1"/>
            </a:ext>
          </a:extLst>
        </p:spPr>
        <p:txBody>
          <a:bodyPr/>
          <a:lstStyle/>
          <a:p>
            <a:pPr eaLnBrk="1" hangingPunct="1"/>
            <a:endParaRPr lang="en-US">
              <a:latin typeface="Arial" charset="0"/>
              <a:ea typeface="ＭＳ Ｐゴシック" charset="0"/>
              <a:cs typeface="ＭＳ Ｐゴシック"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charset="0"/>
                <a:ea typeface="ＭＳ Ｐゴシック" charset="0"/>
                <a:cs typeface="ＭＳ Ｐゴシック" charset="0"/>
              </a:defRPr>
            </a:lvl1pPr>
            <a:lvl2pPr marL="37931725" indent="-37474525">
              <a:defRPr sz="2400" b="1">
                <a:solidFill>
                  <a:schemeClr val="tx1"/>
                </a:solidFill>
                <a:latin typeface="Arial" charset="0"/>
                <a:ea typeface="ＭＳ Ｐゴシック" charset="0"/>
              </a:defRPr>
            </a:lvl2pPr>
            <a:lvl3pPr>
              <a:defRPr sz="2400" b="1">
                <a:solidFill>
                  <a:schemeClr val="tx1"/>
                </a:solidFill>
                <a:latin typeface="Arial" charset="0"/>
                <a:ea typeface="ＭＳ Ｐゴシック" charset="0"/>
              </a:defRPr>
            </a:lvl3pPr>
            <a:lvl4pPr>
              <a:defRPr sz="2400" b="1">
                <a:solidFill>
                  <a:schemeClr val="tx1"/>
                </a:solidFill>
                <a:latin typeface="Arial" charset="0"/>
                <a:ea typeface="ＭＳ Ｐゴシック" charset="0"/>
              </a:defRPr>
            </a:lvl4pPr>
            <a:lvl5pPr>
              <a:defRPr sz="2400" b="1">
                <a:solidFill>
                  <a:schemeClr val="tx1"/>
                </a:solidFill>
                <a:latin typeface="Arial" charset="0"/>
                <a:ea typeface="ＭＳ Ｐゴシック" charset="0"/>
              </a:defRPr>
            </a:lvl5pPr>
            <a:lvl6pPr marL="457200" eaLnBrk="0" fontAlgn="base" hangingPunct="0">
              <a:spcBef>
                <a:spcPct val="0"/>
              </a:spcBef>
              <a:spcAft>
                <a:spcPct val="0"/>
              </a:spcAft>
              <a:defRPr sz="2400" b="1">
                <a:solidFill>
                  <a:schemeClr val="tx1"/>
                </a:solidFill>
                <a:latin typeface="Arial" charset="0"/>
                <a:ea typeface="ＭＳ Ｐゴシック" charset="0"/>
              </a:defRPr>
            </a:lvl6pPr>
            <a:lvl7pPr marL="914400" eaLnBrk="0" fontAlgn="base" hangingPunct="0">
              <a:spcBef>
                <a:spcPct val="0"/>
              </a:spcBef>
              <a:spcAft>
                <a:spcPct val="0"/>
              </a:spcAft>
              <a:defRPr sz="2400" b="1">
                <a:solidFill>
                  <a:schemeClr val="tx1"/>
                </a:solidFill>
                <a:latin typeface="Arial" charset="0"/>
                <a:ea typeface="ＭＳ Ｐゴシック" charset="0"/>
              </a:defRPr>
            </a:lvl7pPr>
            <a:lvl8pPr marL="1371600" eaLnBrk="0" fontAlgn="base" hangingPunct="0">
              <a:spcBef>
                <a:spcPct val="0"/>
              </a:spcBef>
              <a:spcAft>
                <a:spcPct val="0"/>
              </a:spcAft>
              <a:defRPr sz="2400" b="1">
                <a:solidFill>
                  <a:schemeClr val="tx1"/>
                </a:solidFill>
                <a:latin typeface="Arial" charset="0"/>
                <a:ea typeface="ＭＳ Ｐゴシック" charset="0"/>
              </a:defRPr>
            </a:lvl8pPr>
            <a:lvl9pPr marL="1828800" eaLnBrk="0" fontAlgn="base" hangingPunct="0">
              <a:spcBef>
                <a:spcPct val="0"/>
              </a:spcBef>
              <a:spcAft>
                <a:spcPct val="0"/>
              </a:spcAft>
              <a:defRPr sz="2400" b="1">
                <a:solidFill>
                  <a:schemeClr val="tx1"/>
                </a:solidFill>
                <a:latin typeface="Arial" charset="0"/>
                <a:ea typeface="ＭＳ Ｐゴシック" charset="0"/>
              </a:defRPr>
            </a:lvl9pPr>
          </a:lstStyle>
          <a:p>
            <a:fld id="{BEDE65BE-E653-CE41-9D74-66FA7447F630}" type="slidenum">
              <a:rPr lang="en-US" sz="1200" b="0">
                <a:latin typeface="Times" charset="0"/>
              </a:rPr>
              <a:pPr/>
              <a:t>16</a:t>
            </a:fld>
            <a:endParaRPr lang="en-US" sz="1200" b="0">
              <a:latin typeface="Times" charset="0"/>
            </a:endParaRPr>
          </a:p>
        </p:txBody>
      </p:sp>
      <p:sp>
        <p:nvSpPr>
          <p:cNvPr id="77827" name="Rectangle 2"/>
          <p:cNvSpPr>
            <a:spLocks noGrp="1" noRot="1" noChangeAspect="1" noChangeArrowheads="1"/>
          </p:cNvSpPr>
          <p:nvPr>
            <p:ph type="sldImg"/>
          </p:nvPr>
        </p:nvSpPr>
        <p:spPr>
          <a:solidFill>
            <a:srgbClr val="FFFFFF"/>
          </a:solidFill>
          <a:ln/>
        </p:spPr>
      </p:sp>
      <p:sp>
        <p:nvSpPr>
          <p:cNvPr id="77828" name="Rectangle 3"/>
          <p:cNvSpPr>
            <a:spLocks noGrp="1" noChangeArrowheads="1"/>
          </p:cNvSpPr>
          <p:nvPr>
            <p:ph type="body" idx="1"/>
          </p:nvPr>
        </p:nvSpPr>
        <p:spPr>
          <a:solidFill>
            <a:srgbClr val="FFFFFF"/>
          </a:solidFill>
          <a:ln>
            <a:solidFill>
              <a:srgbClr val="000000"/>
            </a:solidFill>
          </a:ln>
          <a:extLst>
            <a:ext uri="{FAA26D3D-D897-4be2-8F04-BA451C77F1D7}">
              <ma14:placeholderFlag xmlns:ma14="http://schemas.microsoft.com/office/mac/drawingml/2011/main" val="1"/>
            </a:ext>
          </a:extLst>
        </p:spPr>
        <p:txBody>
          <a:bodyPr/>
          <a:lstStyle/>
          <a:p>
            <a:pPr eaLnBrk="1" hangingPunct="1"/>
            <a:endParaRPr lang="en-US">
              <a:latin typeface="Arial" charset="0"/>
              <a:ea typeface="ＭＳ Ｐゴシック" charset="0"/>
              <a:cs typeface="ＭＳ Ｐゴシック"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defRPr kumimoji="1" sz="2900">
                <a:solidFill>
                  <a:schemeClr val="tx1"/>
                </a:solidFill>
                <a:latin typeface="Arial" charset="0"/>
                <a:ea typeface="ＭＳ Ｐゴシック" charset="0"/>
                <a:cs typeface="ＭＳ Ｐゴシック" charset="0"/>
                <a:sym typeface="Symbol" charset="0"/>
              </a:defRPr>
            </a:lvl1pPr>
            <a:lvl2pPr marL="37931725" indent="-37474525">
              <a:defRPr kumimoji="1" sz="2900">
                <a:solidFill>
                  <a:schemeClr val="tx1"/>
                </a:solidFill>
                <a:latin typeface="Arial" charset="0"/>
                <a:ea typeface="ＭＳ Ｐゴシック" charset="0"/>
                <a:sym typeface="Symbol" charset="0"/>
              </a:defRPr>
            </a:lvl2pPr>
            <a:lvl3pPr>
              <a:defRPr kumimoji="1" sz="2900">
                <a:solidFill>
                  <a:schemeClr val="tx1"/>
                </a:solidFill>
                <a:latin typeface="Arial" charset="0"/>
                <a:ea typeface="ＭＳ Ｐゴシック" charset="0"/>
                <a:sym typeface="Symbol" charset="0"/>
              </a:defRPr>
            </a:lvl3pPr>
            <a:lvl4pPr>
              <a:defRPr kumimoji="1" sz="2900">
                <a:solidFill>
                  <a:schemeClr val="tx1"/>
                </a:solidFill>
                <a:latin typeface="Arial" charset="0"/>
                <a:ea typeface="ＭＳ Ｐゴシック" charset="0"/>
                <a:sym typeface="Symbol" charset="0"/>
              </a:defRPr>
            </a:lvl4pPr>
            <a:lvl5pPr>
              <a:defRPr kumimoji="1" sz="2900">
                <a:solidFill>
                  <a:schemeClr val="tx1"/>
                </a:solidFill>
                <a:latin typeface="Arial" charset="0"/>
                <a:ea typeface="ＭＳ Ｐゴシック" charset="0"/>
                <a:sym typeface="Symbol" charset="0"/>
              </a:defRPr>
            </a:lvl5pPr>
            <a:lvl6pPr marL="457200" eaLnBrk="0" fontAlgn="base" hangingPunct="0">
              <a:spcBef>
                <a:spcPct val="0"/>
              </a:spcBef>
              <a:spcAft>
                <a:spcPct val="0"/>
              </a:spcAft>
              <a:defRPr kumimoji="1" sz="2900">
                <a:solidFill>
                  <a:schemeClr val="tx1"/>
                </a:solidFill>
                <a:latin typeface="Arial" charset="0"/>
                <a:ea typeface="ＭＳ Ｐゴシック" charset="0"/>
                <a:sym typeface="Symbol" charset="0"/>
              </a:defRPr>
            </a:lvl6pPr>
            <a:lvl7pPr marL="914400" eaLnBrk="0" fontAlgn="base" hangingPunct="0">
              <a:spcBef>
                <a:spcPct val="0"/>
              </a:spcBef>
              <a:spcAft>
                <a:spcPct val="0"/>
              </a:spcAft>
              <a:defRPr kumimoji="1" sz="2900">
                <a:solidFill>
                  <a:schemeClr val="tx1"/>
                </a:solidFill>
                <a:latin typeface="Arial" charset="0"/>
                <a:ea typeface="ＭＳ Ｐゴシック" charset="0"/>
                <a:sym typeface="Symbol" charset="0"/>
              </a:defRPr>
            </a:lvl7pPr>
            <a:lvl8pPr marL="1371600" eaLnBrk="0" fontAlgn="base" hangingPunct="0">
              <a:spcBef>
                <a:spcPct val="0"/>
              </a:spcBef>
              <a:spcAft>
                <a:spcPct val="0"/>
              </a:spcAft>
              <a:defRPr kumimoji="1" sz="2900">
                <a:solidFill>
                  <a:schemeClr val="tx1"/>
                </a:solidFill>
                <a:latin typeface="Arial" charset="0"/>
                <a:ea typeface="ＭＳ Ｐゴシック" charset="0"/>
                <a:sym typeface="Symbol" charset="0"/>
              </a:defRPr>
            </a:lvl8pPr>
            <a:lvl9pPr marL="1828800" eaLnBrk="0" fontAlgn="base" hangingPunct="0">
              <a:spcBef>
                <a:spcPct val="0"/>
              </a:spcBef>
              <a:spcAft>
                <a:spcPct val="0"/>
              </a:spcAft>
              <a:defRPr kumimoji="1" sz="2900">
                <a:solidFill>
                  <a:schemeClr val="tx1"/>
                </a:solidFill>
                <a:latin typeface="Arial" charset="0"/>
                <a:ea typeface="ＭＳ Ｐゴシック" charset="0"/>
                <a:sym typeface="Symbol" charset="0"/>
              </a:defRPr>
            </a:lvl9pPr>
          </a:lstStyle>
          <a:p>
            <a:fld id="{77CCA9AC-9092-EB49-9B59-27284E1749BF}" type="slidenum">
              <a:rPr kumimoji="0" lang="en-US" sz="1200">
                <a:latin typeface="Times New Roman" charset="0"/>
              </a:rPr>
              <a:pPr/>
              <a:t>17</a:t>
            </a:fld>
            <a:endParaRPr kumimoji="0" lang="en-US" sz="1200">
              <a:latin typeface="Times New Roman" charset="0"/>
            </a:endParaRPr>
          </a:p>
        </p:txBody>
      </p:sp>
      <p:sp>
        <p:nvSpPr>
          <p:cNvPr id="53251" name="Rectangle 2"/>
          <p:cNvSpPr>
            <a:spLocks noGrp="1" noRot="1" noChangeAspect="1" noChangeArrowheads="1"/>
          </p:cNvSpPr>
          <p:nvPr>
            <p:ph type="sldImg"/>
          </p:nvPr>
        </p:nvSpPr>
        <p:spPr>
          <a:ln/>
        </p:spPr>
      </p:sp>
      <p:sp>
        <p:nvSpPr>
          <p:cNvPr id="5325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sq">
                <a:solidFill>
                  <a:srgbClr val="000000"/>
                </a:solidFill>
                <a:miter lim="800000"/>
                <a:headEnd type="none" w="sm" len="sm"/>
                <a:tailEnd type="none" w="sm" len="sm"/>
              </a14:hiddenLine>
            </a:ext>
          </a:extLst>
        </p:spPr>
        <p:txBody>
          <a:bodyPr/>
          <a:lstStyle/>
          <a:p>
            <a:pPr eaLnBrk="1" hangingPunct="1"/>
            <a:endParaRPr lang="en-US" dirty="0">
              <a:latin typeface="Times New Roman" charset="0"/>
              <a:ea typeface="ＭＳ Ｐゴシック" charset="0"/>
              <a:cs typeface="ＭＳ Ｐゴシック"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defRPr kumimoji="1" sz="2900">
                <a:solidFill>
                  <a:schemeClr val="tx1"/>
                </a:solidFill>
                <a:latin typeface="Arial" charset="0"/>
                <a:ea typeface="ＭＳ Ｐゴシック" charset="0"/>
                <a:cs typeface="ＭＳ Ｐゴシック" charset="0"/>
                <a:sym typeface="Symbol" charset="0"/>
              </a:defRPr>
            </a:lvl1pPr>
            <a:lvl2pPr marL="37931725" indent="-37474525">
              <a:defRPr kumimoji="1" sz="2900">
                <a:solidFill>
                  <a:schemeClr val="tx1"/>
                </a:solidFill>
                <a:latin typeface="Arial" charset="0"/>
                <a:ea typeface="ＭＳ Ｐゴシック" charset="0"/>
                <a:sym typeface="Symbol" charset="0"/>
              </a:defRPr>
            </a:lvl2pPr>
            <a:lvl3pPr>
              <a:defRPr kumimoji="1" sz="2900">
                <a:solidFill>
                  <a:schemeClr val="tx1"/>
                </a:solidFill>
                <a:latin typeface="Arial" charset="0"/>
                <a:ea typeface="ＭＳ Ｐゴシック" charset="0"/>
                <a:sym typeface="Symbol" charset="0"/>
              </a:defRPr>
            </a:lvl3pPr>
            <a:lvl4pPr>
              <a:defRPr kumimoji="1" sz="2900">
                <a:solidFill>
                  <a:schemeClr val="tx1"/>
                </a:solidFill>
                <a:latin typeface="Arial" charset="0"/>
                <a:ea typeface="ＭＳ Ｐゴシック" charset="0"/>
                <a:sym typeface="Symbol" charset="0"/>
              </a:defRPr>
            </a:lvl4pPr>
            <a:lvl5pPr>
              <a:defRPr kumimoji="1" sz="2900">
                <a:solidFill>
                  <a:schemeClr val="tx1"/>
                </a:solidFill>
                <a:latin typeface="Arial" charset="0"/>
                <a:ea typeface="ＭＳ Ｐゴシック" charset="0"/>
                <a:sym typeface="Symbol" charset="0"/>
              </a:defRPr>
            </a:lvl5pPr>
            <a:lvl6pPr marL="457200" eaLnBrk="0" fontAlgn="base" hangingPunct="0">
              <a:spcBef>
                <a:spcPct val="0"/>
              </a:spcBef>
              <a:spcAft>
                <a:spcPct val="0"/>
              </a:spcAft>
              <a:defRPr kumimoji="1" sz="2900">
                <a:solidFill>
                  <a:schemeClr val="tx1"/>
                </a:solidFill>
                <a:latin typeface="Arial" charset="0"/>
                <a:ea typeface="ＭＳ Ｐゴシック" charset="0"/>
                <a:sym typeface="Symbol" charset="0"/>
              </a:defRPr>
            </a:lvl6pPr>
            <a:lvl7pPr marL="914400" eaLnBrk="0" fontAlgn="base" hangingPunct="0">
              <a:spcBef>
                <a:spcPct val="0"/>
              </a:spcBef>
              <a:spcAft>
                <a:spcPct val="0"/>
              </a:spcAft>
              <a:defRPr kumimoji="1" sz="2900">
                <a:solidFill>
                  <a:schemeClr val="tx1"/>
                </a:solidFill>
                <a:latin typeface="Arial" charset="0"/>
                <a:ea typeface="ＭＳ Ｐゴシック" charset="0"/>
                <a:sym typeface="Symbol" charset="0"/>
              </a:defRPr>
            </a:lvl7pPr>
            <a:lvl8pPr marL="1371600" eaLnBrk="0" fontAlgn="base" hangingPunct="0">
              <a:spcBef>
                <a:spcPct val="0"/>
              </a:spcBef>
              <a:spcAft>
                <a:spcPct val="0"/>
              </a:spcAft>
              <a:defRPr kumimoji="1" sz="2900">
                <a:solidFill>
                  <a:schemeClr val="tx1"/>
                </a:solidFill>
                <a:latin typeface="Arial" charset="0"/>
                <a:ea typeface="ＭＳ Ｐゴシック" charset="0"/>
                <a:sym typeface="Symbol" charset="0"/>
              </a:defRPr>
            </a:lvl8pPr>
            <a:lvl9pPr marL="1828800" eaLnBrk="0" fontAlgn="base" hangingPunct="0">
              <a:spcBef>
                <a:spcPct val="0"/>
              </a:spcBef>
              <a:spcAft>
                <a:spcPct val="0"/>
              </a:spcAft>
              <a:defRPr kumimoji="1" sz="2900">
                <a:solidFill>
                  <a:schemeClr val="tx1"/>
                </a:solidFill>
                <a:latin typeface="Arial" charset="0"/>
                <a:ea typeface="ＭＳ Ｐゴシック" charset="0"/>
                <a:sym typeface="Symbol" charset="0"/>
              </a:defRPr>
            </a:lvl9pPr>
          </a:lstStyle>
          <a:p>
            <a:fld id="{F3BA7F07-90B6-5943-8493-24C4AF57726D}" type="slidenum">
              <a:rPr kumimoji="0" lang="en-US" sz="1200">
                <a:latin typeface="Times New Roman" charset="0"/>
              </a:rPr>
              <a:pPr/>
              <a:t>18</a:t>
            </a:fld>
            <a:endParaRPr kumimoji="0" lang="en-US" sz="1200">
              <a:latin typeface="Times New Roman" charset="0"/>
            </a:endParaRPr>
          </a:p>
        </p:txBody>
      </p:sp>
      <p:sp>
        <p:nvSpPr>
          <p:cNvPr id="71683" name="Rectangle 2"/>
          <p:cNvSpPr>
            <a:spLocks noGrp="1" noRot="1" noChangeAspect="1" noChangeArrowheads="1" noTextEdit="1"/>
          </p:cNvSpPr>
          <p:nvPr>
            <p:ph type="sldImg"/>
          </p:nvPr>
        </p:nvSpPr>
        <p:spPr>
          <a:ln/>
        </p:spPr>
      </p:sp>
      <p:sp>
        <p:nvSpPr>
          <p:cNvPr id="71684"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sq">
                <a:solidFill>
                  <a:srgbClr val="000000"/>
                </a:solidFill>
                <a:miter lim="800000"/>
                <a:headEnd type="none" w="sm" len="sm"/>
                <a:tailEnd type="none" w="sm" len="sm"/>
              </a14:hiddenLine>
            </a:ext>
            <a:ext uri="{FAA26D3D-D897-4be2-8F04-BA451C77F1D7}">
              <ma14:placeholderFlag xmlns:ma14="http://schemas.microsoft.com/office/mac/drawingml/2011/main" val="1"/>
            </a:ext>
          </a:extLst>
        </p:spPr>
        <p:txBody>
          <a:bodyPr/>
          <a:lstStyle/>
          <a:p>
            <a:pPr eaLnBrk="1" hangingPunct="1"/>
            <a:endParaRPr lang="en-US">
              <a:ea typeface="ＭＳ Ｐゴシック" charset="0"/>
              <a:cs typeface="ＭＳ Ｐゴシック"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defRPr kumimoji="1" sz="2900">
                <a:solidFill>
                  <a:schemeClr val="tx1"/>
                </a:solidFill>
                <a:latin typeface="Arial" charset="0"/>
                <a:ea typeface="ＭＳ Ｐゴシック" charset="0"/>
                <a:cs typeface="ＭＳ Ｐゴシック" charset="0"/>
                <a:sym typeface="Symbol" charset="0"/>
              </a:defRPr>
            </a:lvl1pPr>
            <a:lvl2pPr marL="37931725" indent="-37474525">
              <a:defRPr kumimoji="1" sz="2900">
                <a:solidFill>
                  <a:schemeClr val="tx1"/>
                </a:solidFill>
                <a:latin typeface="Arial" charset="0"/>
                <a:ea typeface="ＭＳ Ｐゴシック" charset="0"/>
                <a:sym typeface="Symbol" charset="0"/>
              </a:defRPr>
            </a:lvl2pPr>
            <a:lvl3pPr>
              <a:defRPr kumimoji="1" sz="2900">
                <a:solidFill>
                  <a:schemeClr val="tx1"/>
                </a:solidFill>
                <a:latin typeface="Arial" charset="0"/>
                <a:ea typeface="ＭＳ Ｐゴシック" charset="0"/>
                <a:sym typeface="Symbol" charset="0"/>
              </a:defRPr>
            </a:lvl3pPr>
            <a:lvl4pPr>
              <a:defRPr kumimoji="1" sz="2900">
                <a:solidFill>
                  <a:schemeClr val="tx1"/>
                </a:solidFill>
                <a:latin typeface="Arial" charset="0"/>
                <a:ea typeface="ＭＳ Ｐゴシック" charset="0"/>
                <a:sym typeface="Symbol" charset="0"/>
              </a:defRPr>
            </a:lvl4pPr>
            <a:lvl5pPr>
              <a:defRPr kumimoji="1" sz="2900">
                <a:solidFill>
                  <a:schemeClr val="tx1"/>
                </a:solidFill>
                <a:latin typeface="Arial" charset="0"/>
                <a:ea typeface="ＭＳ Ｐゴシック" charset="0"/>
                <a:sym typeface="Symbol" charset="0"/>
              </a:defRPr>
            </a:lvl5pPr>
            <a:lvl6pPr marL="457200" eaLnBrk="0" fontAlgn="base" hangingPunct="0">
              <a:spcBef>
                <a:spcPct val="0"/>
              </a:spcBef>
              <a:spcAft>
                <a:spcPct val="0"/>
              </a:spcAft>
              <a:defRPr kumimoji="1" sz="2900">
                <a:solidFill>
                  <a:schemeClr val="tx1"/>
                </a:solidFill>
                <a:latin typeface="Arial" charset="0"/>
                <a:ea typeface="ＭＳ Ｐゴシック" charset="0"/>
                <a:sym typeface="Symbol" charset="0"/>
              </a:defRPr>
            </a:lvl6pPr>
            <a:lvl7pPr marL="914400" eaLnBrk="0" fontAlgn="base" hangingPunct="0">
              <a:spcBef>
                <a:spcPct val="0"/>
              </a:spcBef>
              <a:spcAft>
                <a:spcPct val="0"/>
              </a:spcAft>
              <a:defRPr kumimoji="1" sz="2900">
                <a:solidFill>
                  <a:schemeClr val="tx1"/>
                </a:solidFill>
                <a:latin typeface="Arial" charset="0"/>
                <a:ea typeface="ＭＳ Ｐゴシック" charset="0"/>
                <a:sym typeface="Symbol" charset="0"/>
              </a:defRPr>
            </a:lvl7pPr>
            <a:lvl8pPr marL="1371600" eaLnBrk="0" fontAlgn="base" hangingPunct="0">
              <a:spcBef>
                <a:spcPct val="0"/>
              </a:spcBef>
              <a:spcAft>
                <a:spcPct val="0"/>
              </a:spcAft>
              <a:defRPr kumimoji="1" sz="2900">
                <a:solidFill>
                  <a:schemeClr val="tx1"/>
                </a:solidFill>
                <a:latin typeface="Arial" charset="0"/>
                <a:ea typeface="ＭＳ Ｐゴシック" charset="0"/>
                <a:sym typeface="Symbol" charset="0"/>
              </a:defRPr>
            </a:lvl8pPr>
            <a:lvl9pPr marL="1828800" eaLnBrk="0" fontAlgn="base" hangingPunct="0">
              <a:spcBef>
                <a:spcPct val="0"/>
              </a:spcBef>
              <a:spcAft>
                <a:spcPct val="0"/>
              </a:spcAft>
              <a:defRPr kumimoji="1" sz="2900">
                <a:solidFill>
                  <a:schemeClr val="tx1"/>
                </a:solidFill>
                <a:latin typeface="Arial" charset="0"/>
                <a:ea typeface="ＭＳ Ｐゴシック" charset="0"/>
                <a:sym typeface="Symbol" charset="0"/>
              </a:defRPr>
            </a:lvl9pPr>
          </a:lstStyle>
          <a:p>
            <a:fld id="{3E85A31B-5D7E-6647-B19D-39CCED9A2448}" type="slidenum">
              <a:rPr kumimoji="0" lang="en-US" sz="1200">
                <a:latin typeface="Times New Roman" charset="0"/>
              </a:rPr>
              <a:pPr/>
              <a:t>19</a:t>
            </a:fld>
            <a:endParaRPr kumimoji="0" lang="en-US" sz="1200">
              <a:latin typeface="Times New Roman" charset="0"/>
            </a:endParaRPr>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sq">
                <a:solidFill>
                  <a:srgbClr val="000000"/>
                </a:solidFill>
                <a:miter lim="800000"/>
                <a:headEnd type="none" w="sm" len="sm"/>
                <a:tailEnd type="none" w="sm" len="sm"/>
              </a14:hiddenLine>
            </a:ext>
            <a:ext uri="{FAA26D3D-D897-4be2-8F04-BA451C77F1D7}">
              <ma14:placeholderFlag xmlns:ma14="http://schemas.microsoft.com/office/mac/drawingml/2011/main" val="1"/>
            </a:ext>
          </a:extLst>
        </p:spPr>
        <p:txBody>
          <a:bodyPr/>
          <a:lstStyle/>
          <a:p>
            <a:pPr eaLnBrk="1" hangingPunct="1">
              <a:buClrTx/>
            </a:pPr>
            <a:r>
              <a:rPr lang="en-US" dirty="0" smtClean="0">
                <a:latin typeface="Arial" charset="0"/>
                <a:ea typeface="ＭＳ Ｐゴシック" charset="0"/>
                <a:cs typeface="ＭＳ Ｐゴシック" charset="0"/>
              </a:rPr>
              <a:t>Darwin</a:t>
            </a:r>
            <a:r>
              <a:rPr lang="ja-JP" altLang="en-US" dirty="0" smtClean="0">
                <a:latin typeface="Arial" charset="0"/>
                <a:ea typeface="ＭＳ Ｐゴシック" charset="0"/>
                <a:cs typeface="ＭＳ Ｐゴシック" charset="0"/>
              </a:rPr>
              <a:t>’</a:t>
            </a:r>
            <a:r>
              <a:rPr lang="en-US" dirty="0" smtClean="0">
                <a:latin typeface="Arial" charset="0"/>
                <a:ea typeface="ＭＳ Ｐゴシック" charset="0"/>
                <a:cs typeface="ＭＳ Ｐゴシック" charset="0"/>
              </a:rPr>
              <a:t>s conclusions </a:t>
            </a:r>
          </a:p>
          <a:p>
            <a:pPr lvl="1" eaLnBrk="1" hangingPunct="1">
              <a:buClrTx/>
            </a:pPr>
            <a:r>
              <a:rPr lang="en-US" dirty="0" smtClean="0">
                <a:latin typeface="Arial" charset="0"/>
                <a:ea typeface="ＭＳ Ｐゴシック" charset="0"/>
              </a:rPr>
              <a:t>small populations of original South American finches landed on islands</a:t>
            </a:r>
          </a:p>
          <a:p>
            <a:pPr marL="1085850" lvl="2" eaLnBrk="1" hangingPunct="1"/>
            <a:r>
              <a:rPr lang="en-US" sz="2700" u="sng" dirty="0" smtClean="0">
                <a:solidFill>
                  <a:srgbClr val="D60000"/>
                </a:solidFill>
                <a:latin typeface="Arial" charset="0"/>
                <a:ea typeface="ＭＳ Ｐゴシック" charset="0"/>
              </a:rPr>
              <a:t>variation</a:t>
            </a:r>
            <a:r>
              <a:rPr lang="en-US" sz="2700" dirty="0" smtClean="0">
                <a:latin typeface="Arial" charset="0"/>
                <a:ea typeface="ＭＳ Ｐゴシック" charset="0"/>
              </a:rPr>
              <a:t> in beaks enabled </a:t>
            </a:r>
            <a:r>
              <a:rPr lang="en-US" sz="2700" u="sng" dirty="0" smtClean="0">
                <a:latin typeface="Arial" charset="0"/>
                <a:ea typeface="ＭＳ Ｐゴシック" charset="0"/>
              </a:rPr>
              <a:t>individuals</a:t>
            </a:r>
            <a:r>
              <a:rPr lang="en-US" sz="2700" dirty="0" smtClean="0">
                <a:latin typeface="Arial" charset="0"/>
                <a:ea typeface="ＭＳ Ｐゴシック" charset="0"/>
              </a:rPr>
              <a:t> to gather food successfully in the different environments</a:t>
            </a:r>
          </a:p>
          <a:p>
            <a:pPr lvl="1" eaLnBrk="1" hangingPunct="1">
              <a:buClrTx/>
            </a:pPr>
            <a:r>
              <a:rPr lang="en-US" dirty="0" smtClean="0">
                <a:latin typeface="Arial" charset="0"/>
                <a:ea typeface="ＭＳ Ｐゴシック" charset="0"/>
              </a:rPr>
              <a:t>over many generations, the </a:t>
            </a:r>
            <a:r>
              <a:rPr lang="en-US" u="sng" dirty="0" smtClean="0">
                <a:latin typeface="Arial" charset="0"/>
                <a:ea typeface="ＭＳ Ｐゴシック" charset="0"/>
              </a:rPr>
              <a:t>populations</a:t>
            </a:r>
            <a:r>
              <a:rPr lang="en-US" dirty="0" smtClean="0">
                <a:latin typeface="Arial" charset="0"/>
                <a:ea typeface="ＭＳ Ｐゴシック" charset="0"/>
              </a:rPr>
              <a:t> of finches changed anatomically &amp; behaviorally</a:t>
            </a:r>
          </a:p>
          <a:p>
            <a:pPr marL="1085850" lvl="2" eaLnBrk="1" hangingPunct="1"/>
            <a:r>
              <a:rPr lang="en-US" sz="2600" u="sng" dirty="0" smtClean="0">
                <a:solidFill>
                  <a:srgbClr val="D60000"/>
                </a:solidFill>
                <a:latin typeface="Arial" charset="0"/>
                <a:ea typeface="ＭＳ Ｐゴシック" charset="0"/>
              </a:rPr>
              <a:t>accumulation of advantageous traits in population</a:t>
            </a:r>
            <a:endParaRPr lang="en-US" sz="2600" dirty="0" smtClean="0">
              <a:latin typeface="Arial" charset="0"/>
              <a:ea typeface="ＭＳ Ｐゴシック" charset="0"/>
            </a:endParaRPr>
          </a:p>
          <a:p>
            <a:pPr marL="1085850" lvl="2" eaLnBrk="1" hangingPunct="1"/>
            <a:r>
              <a:rPr lang="en-US" sz="2600" dirty="0" smtClean="0">
                <a:latin typeface="Arial" charset="0"/>
                <a:ea typeface="ＭＳ Ｐゴシック" charset="0"/>
              </a:rPr>
              <a:t>emergence of different species</a:t>
            </a:r>
          </a:p>
          <a:p>
            <a:pPr eaLnBrk="1" hangingPunct="1"/>
            <a:endParaRPr lang="en-US" dirty="0">
              <a:ea typeface="ＭＳ Ｐゴシック" charset="0"/>
              <a:cs typeface="ＭＳ Ｐゴシック"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2400">
                <a:solidFill>
                  <a:schemeClr val="tx1"/>
                </a:solidFill>
                <a:latin typeface="Arial" charset="0"/>
                <a:ea typeface="ＭＳ Ｐゴシック" charset="0"/>
              </a:defRPr>
            </a:lvl9pPr>
          </a:lstStyle>
          <a:p>
            <a:fld id="{AFC185F6-9108-FD40-9AB9-7AB5B40C333F}" type="slidenum">
              <a:rPr lang="en-US" sz="1200">
                <a:latin typeface="Times" charset="0"/>
              </a:rPr>
              <a:pPr/>
              <a:t>20</a:t>
            </a:fld>
            <a:endParaRPr lang="en-US" sz="1200">
              <a:latin typeface="Times" charset="0"/>
            </a:endParaRPr>
          </a:p>
        </p:txBody>
      </p:sp>
      <p:sp>
        <p:nvSpPr>
          <p:cNvPr id="47106" name="Rectangle 2"/>
          <p:cNvSpPr>
            <a:spLocks noGrp="1" noRot="1" noChangeAspect="1" noChangeArrowheads="1"/>
          </p:cNvSpPr>
          <p:nvPr>
            <p:ph type="sldImg"/>
          </p:nvPr>
        </p:nvSpPr>
        <p:spPr>
          <a:solidFill>
            <a:srgbClr val="FFFFFF"/>
          </a:solidFill>
          <a:ln/>
        </p:spPr>
      </p:sp>
      <p:sp>
        <p:nvSpPr>
          <p:cNvPr id="47107" name="Rectangle 3"/>
          <p:cNvSpPr>
            <a:spLocks noGrp="1" noChangeArrowheads="1"/>
          </p:cNvSpPr>
          <p:nvPr>
            <p:ph type="body" idx="1"/>
          </p:nvPr>
        </p:nvSpPr>
        <p:spPr>
          <a:solidFill>
            <a:srgbClr val="FFFFFF"/>
          </a:solidFill>
          <a:ln>
            <a:solidFill>
              <a:srgbClr val="000000"/>
            </a:solidFill>
          </a:ln>
          <a:extLst>
            <a:ext uri="{FAA26D3D-D897-4be2-8F04-BA451C77F1D7}">
              <ma14:placeholderFlag xmlns:ma14="http://schemas.microsoft.com/office/mac/drawingml/2011/main" val="1"/>
            </a:ext>
          </a:extLst>
        </p:spPr>
        <p:txBody>
          <a:bodyPr/>
          <a:lstStyle/>
          <a:p>
            <a:r>
              <a:rPr lang="en-US" dirty="0" smtClean="0"/>
              <a:t>Predator-prey: fast predators get the prey</a:t>
            </a:r>
            <a:r>
              <a:rPr lang="en-US" baseline="0" dirty="0" smtClean="0"/>
              <a:t>, eat, survive, reproduce. Predator population becomes faster. Fast prey get away from the predators, survive and reproduce. Prey population becomes faster. </a:t>
            </a:r>
            <a:endParaRPr lang="en-US" dirty="0" smtClean="0"/>
          </a:p>
          <a:p>
            <a:r>
              <a:rPr lang="en-US" dirty="0" smtClean="0"/>
              <a:t>Parasite-host: “strong” parasites</a:t>
            </a:r>
            <a:r>
              <a:rPr lang="en-US" baseline="0" dirty="0" smtClean="0"/>
              <a:t> kill their hosts and die with the host. This weakens the parasite population and strengthens the host population.  The weak parasites that don’t kill the host survive to reproduce. The host organisms that have a stronger immune system and can survive the parasite survive and reproduce passing down their traits to their offspring. </a:t>
            </a:r>
          </a:p>
          <a:p>
            <a:r>
              <a:rPr lang="en-US" baseline="0" dirty="0" smtClean="0"/>
              <a:t>Flower and pollinator: </a:t>
            </a:r>
            <a:r>
              <a:rPr lang="en-US" dirty="0" smtClean="0"/>
              <a:t>Yucca moths and yucca plants. Yucca flowers are a certain shape so only that tiny moth can pollinate them. The moths lay their eggs in the yucca flowers and the larvae (caterpillars) live in the developing ovary and eat yucca seeds.</a:t>
            </a:r>
          </a:p>
          <a:p>
            <a:r>
              <a:rPr lang="en-US" dirty="0" smtClean="0"/>
              <a:t>Flower</a:t>
            </a:r>
            <a:r>
              <a:rPr lang="en-US" baseline="0" dirty="0" smtClean="0"/>
              <a:t> &amp; insects: </a:t>
            </a:r>
            <a:r>
              <a:rPr lang="en-US" dirty="0" smtClean="0"/>
              <a:t>But we can see exclusive “matches” between plants and insects even when pollination is not involved. Some Central American </a:t>
            </a:r>
            <a:r>
              <a:rPr lang="en-US" i="1" dirty="0" smtClean="0"/>
              <a:t>Acacia</a:t>
            </a:r>
            <a:r>
              <a:rPr lang="en-US" dirty="0" smtClean="0"/>
              <a:t> species have hollow thorns and pores at the bases of their leaves that secrete nectar (see image at right). These hollow thorns are the exclusive nest-site of some species of ant that drink the nectar. But the ants are not just taking advantage of the plant—they also defend their acacia plant against herbivores. </a:t>
            </a:r>
          </a:p>
          <a:p>
            <a:r>
              <a:rPr lang="en-US" dirty="0" smtClean="0"/>
              <a:t>This system is probably the product of coevolution: the plants would not have evolved hollow thorns or nectar pores unless their evolution had been affected by the ants, and the ants would not have evolved herbivore defense behaviors unless their evolution had been affected by the plants.</a:t>
            </a:r>
          </a:p>
          <a:p>
            <a:pPr eaLnBrk="1" hangingPunct="1"/>
            <a:endParaRPr lang="en-US" dirty="0">
              <a:latin typeface="Arial" charset="0"/>
              <a:ea typeface="ＭＳ Ｐゴシック" charset="0"/>
              <a:cs typeface="ＭＳ Ｐゴシック"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2400">
                <a:solidFill>
                  <a:schemeClr val="tx1"/>
                </a:solidFill>
                <a:latin typeface="Arial" charset="0"/>
                <a:ea typeface="ＭＳ Ｐゴシック" charset="0"/>
              </a:defRPr>
            </a:lvl9pPr>
          </a:lstStyle>
          <a:p>
            <a:fld id="{10503794-766C-2F45-97CC-4B9CAB2AEF88}" type="slidenum">
              <a:rPr lang="en-US" sz="1200">
                <a:latin typeface="Times" charset="0"/>
              </a:rPr>
              <a:pPr/>
              <a:t>21</a:t>
            </a:fld>
            <a:endParaRPr lang="en-US" sz="1200">
              <a:latin typeface="Times" charset="0"/>
            </a:endParaRPr>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atin typeface="Arial" charset="0"/>
                <a:ea typeface="ＭＳ Ｐゴシック" charset="0"/>
                <a:cs typeface="ＭＳ Ｐゴシック" charset="0"/>
              </a:rPr>
              <a:t>Predation provides a strong selective pressure on prey populations. Ay feature that would decrease the probability of capture should be strongly favored. </a:t>
            </a:r>
          </a:p>
          <a:p>
            <a:r>
              <a:rPr lang="en-US" b="1">
                <a:latin typeface="Arial" charset="0"/>
                <a:ea typeface="ＭＳ Ｐゴシック" charset="0"/>
                <a:cs typeface="ＭＳ Ｐゴシック" charset="0"/>
              </a:rPr>
              <a:t>Predation </a:t>
            </a:r>
            <a:r>
              <a:rPr lang="en-US">
                <a:latin typeface="Arial" charset="0"/>
                <a:ea typeface="ＭＳ Ｐゴシック" charset="0"/>
                <a:cs typeface="ＭＳ Ｐゴシック" charset="0"/>
              </a:rPr>
              <a:t>(+/– interaction) refers to interaction where one species, the predator, kills and eats the other, the prey</a:t>
            </a:r>
          </a:p>
          <a:p>
            <a:r>
              <a:rPr lang="en-US">
                <a:latin typeface="Arial" charset="0"/>
                <a:ea typeface="ＭＳ Ｐゴシック" charset="0"/>
                <a:cs typeface="ＭＳ Ｐゴシック" charset="0"/>
              </a:rPr>
              <a:t>Some feeding adaptations of predators are claws, teeth, fangs, stingers, and poison</a:t>
            </a:r>
          </a:p>
          <a:p>
            <a:pPr eaLnBrk="1" hangingPunct="1"/>
            <a:endParaRPr lang="en-US">
              <a:latin typeface="Arial" charset="0"/>
              <a:ea typeface="ＭＳ Ｐゴシック" charset="0"/>
              <a:cs typeface="ＭＳ Ｐゴシック"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p:cNvSpPr>
          <p:nvPr>
            <p:ph type="sldImg"/>
          </p:nvPr>
        </p:nvSpPr>
        <p:spPr>
          <a:ln/>
        </p:spPr>
      </p:sp>
      <p:sp>
        <p:nvSpPr>
          <p:cNvPr id="32770"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latin typeface="Arial" charset="0"/>
                <a:ea typeface="ＭＳ Ｐゴシック" charset="0"/>
                <a:cs typeface="ＭＳ Ｐゴシック" charset="0"/>
              </a:rPr>
              <a:t>Prey display various defensive adaptations</a:t>
            </a:r>
          </a:p>
          <a:p>
            <a:r>
              <a:rPr lang="en-US" dirty="0">
                <a:latin typeface="Arial" charset="0"/>
                <a:ea typeface="ＭＳ Ｐゴシック" charset="0"/>
                <a:cs typeface="ＭＳ Ｐゴシック" charset="0"/>
              </a:rPr>
              <a:t>Behavioral defenses include hiding, fleeing, forming herds or schools, self-defense, and alarm calls</a:t>
            </a:r>
          </a:p>
          <a:p>
            <a:r>
              <a:rPr lang="en-US" dirty="0">
                <a:latin typeface="Arial" charset="0"/>
                <a:ea typeface="ＭＳ Ｐゴシック" charset="0"/>
                <a:cs typeface="ＭＳ Ｐゴシック" charset="0"/>
              </a:rPr>
              <a:t>Animals also have morphological and physiological defense adaptations</a:t>
            </a:r>
            <a:endParaRPr lang="en-US" b="1" dirty="0">
              <a:latin typeface="Arial" charset="0"/>
              <a:ea typeface="ＭＳ Ｐゴシック" charset="0"/>
              <a:cs typeface="ＭＳ Ｐゴシック" charset="0"/>
            </a:endParaRPr>
          </a:p>
          <a:p>
            <a:r>
              <a:rPr lang="en-US" b="1" dirty="0">
                <a:latin typeface="Arial" charset="0"/>
                <a:ea typeface="ＭＳ Ｐゴシック" charset="0"/>
                <a:cs typeface="ＭＳ Ｐゴシック" charset="0"/>
              </a:rPr>
              <a:t>Cryptic coloration</a:t>
            </a:r>
            <a:r>
              <a:rPr lang="en-US" dirty="0">
                <a:latin typeface="Arial" charset="0"/>
                <a:ea typeface="ＭＳ Ｐゴシック" charset="0"/>
                <a:cs typeface="ＭＳ Ｐゴシック" charset="0"/>
              </a:rPr>
              <a:t>, or camouflage, makes prey difficult to spot</a:t>
            </a:r>
          </a:p>
          <a:p>
            <a:r>
              <a:rPr lang="en-US" dirty="0">
                <a:latin typeface="Arial" charset="0"/>
                <a:ea typeface="ＭＳ Ｐゴシック" charset="0"/>
                <a:cs typeface="ＭＳ Ｐゴシック" charset="0"/>
              </a:rPr>
              <a:t>Animals with effective chemical defense often exhibit bright warning coloration, called </a:t>
            </a:r>
            <a:r>
              <a:rPr lang="en-US" b="1" dirty="0">
                <a:latin typeface="Arial" charset="0"/>
                <a:ea typeface="ＭＳ Ｐゴシック" charset="0"/>
                <a:cs typeface="ＭＳ Ｐゴシック" charset="0"/>
              </a:rPr>
              <a:t>aposematic coloration</a:t>
            </a:r>
          </a:p>
          <a:p>
            <a:r>
              <a:rPr lang="en-US" dirty="0">
                <a:latin typeface="Arial" charset="0"/>
                <a:ea typeface="ＭＳ Ｐゴシック" charset="0"/>
                <a:cs typeface="ＭＳ Ｐゴシック" charset="0"/>
              </a:rPr>
              <a:t>Predators are particularly cautious in dealing with prey that display such coloration</a:t>
            </a:r>
          </a:p>
          <a:p>
            <a:endParaRPr lang="en-US" dirty="0">
              <a:latin typeface="Arial" charset="0"/>
              <a:ea typeface="ＭＳ Ｐゴシック" charset="0"/>
              <a:cs typeface="ＭＳ Ｐゴシック" charset="0"/>
            </a:endParaRPr>
          </a:p>
        </p:txBody>
      </p:sp>
      <p:sp>
        <p:nvSpPr>
          <p:cNvPr id="32771"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2400">
                <a:solidFill>
                  <a:schemeClr val="tx1"/>
                </a:solidFill>
                <a:latin typeface="Arial" charset="0"/>
                <a:ea typeface="ＭＳ Ｐゴシック" charset="0"/>
              </a:defRPr>
            </a:lvl9pPr>
          </a:lstStyle>
          <a:p>
            <a:fld id="{8265BA4C-0DB6-EC44-8358-74E3ADF71F85}" type="slidenum">
              <a:rPr lang="en-US" sz="1200">
                <a:latin typeface="Times" charset="0"/>
              </a:rPr>
              <a:pPr/>
              <a:t>22</a:t>
            </a:fld>
            <a:endParaRPr lang="en-US" sz="1200">
              <a:latin typeface="Times"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2400">
                <a:solidFill>
                  <a:schemeClr val="tx1"/>
                </a:solidFill>
                <a:latin typeface="Arial" charset="0"/>
                <a:ea typeface="ＭＳ Ｐゴシック" charset="0"/>
              </a:defRPr>
            </a:lvl9pPr>
          </a:lstStyle>
          <a:p>
            <a:fld id="{81DB7D1D-3F1C-5D42-9A65-20409B6EE62B}" type="slidenum">
              <a:rPr lang="en-US" sz="1200">
                <a:latin typeface="Times" charset="0"/>
              </a:rPr>
              <a:pPr/>
              <a:t>23</a:t>
            </a:fld>
            <a:endParaRPr lang="en-US" sz="1200">
              <a:latin typeface="Times" charset="0"/>
            </a:endParaRPr>
          </a:p>
        </p:txBody>
      </p:sp>
      <p:sp>
        <p:nvSpPr>
          <p:cNvPr id="36866" name="Rectangle 2"/>
          <p:cNvSpPr>
            <a:spLocks noGrp="1" noRot="1" noChangeAspect="1" noChangeArrowheads="1"/>
          </p:cNvSpPr>
          <p:nvPr>
            <p:ph type="sldImg"/>
          </p:nvPr>
        </p:nvSpPr>
        <p:spPr>
          <a:solidFill>
            <a:srgbClr val="FFFFFF"/>
          </a:solidFill>
          <a:ln/>
        </p:spPr>
      </p:sp>
      <p:sp>
        <p:nvSpPr>
          <p:cNvPr id="36867" name="Rectangle 3"/>
          <p:cNvSpPr>
            <a:spLocks noGrp="1" noChangeArrowheads="1"/>
          </p:cNvSpPr>
          <p:nvPr>
            <p:ph type="body" idx="1"/>
          </p:nvPr>
        </p:nvSpPr>
        <p:spPr>
          <a:solidFill>
            <a:srgbClr val="FFFFFF"/>
          </a:solidFill>
          <a:ln/>
          <a:extLst>
            <a:ext uri="{91240B29-F687-4f45-9708-019B960494DF}">
              <a14:hiddenLine xmlns:a14="http://schemas.microsoft.com/office/drawing/2010/main" w="9525">
                <a:solidFill>
                  <a:srgbClr val="000000"/>
                </a:solidFill>
                <a:miter lim="800000"/>
                <a:headEnd/>
                <a:tailEnd/>
              </a14:hiddenLine>
            </a:ext>
          </a:extLst>
        </p:spPr>
        <p:txBody>
          <a:bodyPr/>
          <a:lstStyle/>
          <a:p>
            <a:r>
              <a:rPr lang="en-US">
                <a:latin typeface="Arial" charset="0"/>
                <a:ea typeface="ＭＳ Ｐゴシック" charset="0"/>
                <a:cs typeface="ＭＳ Ｐゴシック" charset="0"/>
              </a:rPr>
              <a:t>In some cases, a prey species may gain significant protection by mimicking the appearance of another species</a:t>
            </a:r>
          </a:p>
          <a:p>
            <a:r>
              <a:rPr lang="en-US">
                <a:latin typeface="Arial" charset="0"/>
                <a:ea typeface="ＭＳ Ｐゴシック" charset="0"/>
                <a:cs typeface="ＭＳ Ｐゴシック" charset="0"/>
              </a:rPr>
              <a:t>In </a:t>
            </a:r>
            <a:r>
              <a:rPr lang="en-US" b="1">
                <a:latin typeface="Arial" charset="0"/>
                <a:ea typeface="ＭＳ Ｐゴシック" charset="0"/>
                <a:cs typeface="ＭＳ Ｐゴシック" charset="0"/>
              </a:rPr>
              <a:t>Batesian mimicry</a:t>
            </a:r>
            <a:r>
              <a:rPr lang="en-US">
                <a:latin typeface="Arial" charset="0"/>
                <a:ea typeface="ＭＳ Ｐゴシック" charset="0"/>
                <a:cs typeface="ＭＳ Ｐゴシック" charset="0"/>
              </a:rPr>
              <a:t>, a palatable or harmless species mimics an unpalatable or harmful model</a:t>
            </a:r>
          </a:p>
          <a:p>
            <a:pPr eaLnBrk="1" hangingPunct="1"/>
            <a:endParaRPr lang="en-US">
              <a:latin typeface="Arial" charset="0"/>
              <a:ea typeface="ＭＳ Ｐゴシック" charset="0"/>
              <a:cs typeface="ＭＳ Ｐゴシック"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2400">
                <a:solidFill>
                  <a:schemeClr val="tx1"/>
                </a:solidFill>
                <a:latin typeface="Arial" charset="0"/>
                <a:ea typeface="ＭＳ Ｐゴシック" charset="0"/>
              </a:defRPr>
            </a:lvl9pPr>
          </a:lstStyle>
          <a:p>
            <a:fld id="{4B1AB8ED-8421-AC43-9AC4-4E46FCC4BA99}" type="slidenum">
              <a:rPr lang="en-US" sz="1200">
                <a:latin typeface="Times" charset="0"/>
              </a:rPr>
              <a:pPr/>
              <a:t>24</a:t>
            </a:fld>
            <a:endParaRPr lang="en-US" sz="1200">
              <a:latin typeface="Times" charset="0"/>
            </a:endParaRPr>
          </a:p>
        </p:txBody>
      </p:sp>
      <p:sp>
        <p:nvSpPr>
          <p:cNvPr id="38914" name="Rectangle 2"/>
          <p:cNvSpPr>
            <a:spLocks noGrp="1" noRot="1" noChangeAspect="1" noChangeArrowheads="1"/>
          </p:cNvSpPr>
          <p:nvPr>
            <p:ph type="sldImg"/>
          </p:nvPr>
        </p:nvSpPr>
        <p:spPr>
          <a:solidFill>
            <a:srgbClr val="FFFFFF"/>
          </a:solidFill>
          <a:ln/>
        </p:spPr>
      </p:sp>
      <p:sp>
        <p:nvSpPr>
          <p:cNvPr id="38915" name="Rectangle 3"/>
          <p:cNvSpPr>
            <a:spLocks noGrp="1" noChangeArrowheads="1"/>
          </p:cNvSpPr>
          <p:nvPr>
            <p:ph type="body" idx="1"/>
          </p:nvPr>
        </p:nvSpPr>
        <p:spPr>
          <a:solidFill>
            <a:srgbClr val="FFFFFF"/>
          </a:solidFill>
          <a:ln/>
          <a:extLst>
            <a:ext uri="{91240B29-F687-4f45-9708-019B960494DF}">
              <a14:hiddenLine xmlns:a14="http://schemas.microsoft.com/office/drawing/2010/main" w="9525">
                <a:solidFill>
                  <a:srgbClr val="000000"/>
                </a:solidFill>
                <a:miter lim="800000"/>
                <a:headEnd/>
                <a:tailEnd/>
              </a14:hiddenLine>
            </a:ext>
          </a:extLst>
        </p:spPr>
        <p:txBody>
          <a:bodyPr/>
          <a:lstStyle/>
          <a:p>
            <a:r>
              <a:rPr lang="en-US">
                <a:latin typeface="Arial" charset="0"/>
                <a:ea typeface="ＭＳ Ｐゴシック" charset="0"/>
                <a:cs typeface="ＭＳ Ｐゴシック" charset="0"/>
              </a:rPr>
              <a:t>In some cases, a prey species may gain significant protection by mimicking the appearance of another species</a:t>
            </a:r>
          </a:p>
          <a:p>
            <a:r>
              <a:rPr lang="en-US">
                <a:latin typeface="Arial" charset="0"/>
                <a:ea typeface="ＭＳ Ｐゴシック" charset="0"/>
                <a:cs typeface="ＭＳ Ｐゴシック" charset="0"/>
              </a:rPr>
              <a:t>In </a:t>
            </a:r>
            <a:r>
              <a:rPr lang="en-US" b="1">
                <a:latin typeface="Arial" charset="0"/>
                <a:ea typeface="ＭＳ Ｐゴシック" charset="0"/>
                <a:cs typeface="ＭＳ Ｐゴシック" charset="0"/>
              </a:rPr>
              <a:t>Batesian mimicry</a:t>
            </a:r>
            <a:r>
              <a:rPr lang="en-US">
                <a:latin typeface="Arial" charset="0"/>
                <a:ea typeface="ＭＳ Ｐゴシック" charset="0"/>
                <a:cs typeface="ＭＳ Ｐゴシック" charset="0"/>
              </a:rPr>
              <a:t>, a palatable or harmless species mimics an unpalatable or harmful model</a:t>
            </a:r>
          </a:p>
          <a:p>
            <a:pPr eaLnBrk="1" hangingPunct="1"/>
            <a:endParaRPr lang="en-US">
              <a:latin typeface="Arial" charset="0"/>
              <a:ea typeface="ＭＳ Ｐゴシック" charset="0"/>
              <a:cs typeface="ＭＳ Ｐゴシック"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2400">
                <a:solidFill>
                  <a:schemeClr val="tx1"/>
                </a:solidFill>
                <a:latin typeface="Arial" charset="0"/>
                <a:ea typeface="ＭＳ Ｐゴシック" charset="0"/>
              </a:defRPr>
            </a:lvl9pPr>
          </a:lstStyle>
          <a:p>
            <a:fld id="{9A39058C-23FC-4A4C-90AB-CE47FD8188DF}" type="slidenum">
              <a:rPr lang="en-US" sz="1200">
                <a:latin typeface="Times" charset="0"/>
              </a:rPr>
              <a:pPr/>
              <a:t>25</a:t>
            </a:fld>
            <a:endParaRPr lang="en-US" sz="1200">
              <a:latin typeface="Times" charset="0"/>
            </a:endParaRPr>
          </a:p>
        </p:txBody>
      </p:sp>
      <p:sp>
        <p:nvSpPr>
          <p:cNvPr id="40962" name="Rectangle 2"/>
          <p:cNvSpPr>
            <a:spLocks noGrp="1" noRot="1" noChangeAspect="1" noChangeArrowheads="1"/>
          </p:cNvSpPr>
          <p:nvPr>
            <p:ph type="sldImg"/>
          </p:nvPr>
        </p:nvSpPr>
        <p:spPr>
          <a:solidFill>
            <a:srgbClr val="FFFFFF"/>
          </a:solidFill>
          <a:ln/>
        </p:spPr>
      </p:sp>
      <p:sp>
        <p:nvSpPr>
          <p:cNvPr id="40963"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US">
                <a:latin typeface="Arial" charset="0"/>
                <a:ea typeface="ＭＳ Ｐゴシック" charset="0"/>
                <a:cs typeface="ＭＳ Ｐゴシック" charset="0"/>
              </a:rPr>
              <a:t>In </a:t>
            </a:r>
            <a:r>
              <a:rPr lang="en-US" b="1">
                <a:latin typeface="Arial" charset="0"/>
                <a:ea typeface="ＭＳ Ｐゴシック" charset="0"/>
                <a:cs typeface="ＭＳ Ｐゴシック" charset="0"/>
              </a:rPr>
              <a:t>Müllerian mimicry</a:t>
            </a:r>
            <a:r>
              <a:rPr lang="en-US">
                <a:latin typeface="Arial" charset="0"/>
                <a:ea typeface="ＭＳ Ｐゴシック" charset="0"/>
                <a:cs typeface="ＭＳ Ｐゴシック" charset="0"/>
              </a:rPr>
              <a:t>, two or more unpalatable species resemble each other</a:t>
            </a:r>
          </a:p>
          <a:p>
            <a:pPr eaLnBrk="1" hangingPunct="1"/>
            <a:endParaRPr lang="en-US">
              <a:latin typeface="Arial" charset="0"/>
              <a:ea typeface="ＭＳ Ｐゴシック" charset="0"/>
              <a:cs typeface="ＭＳ Ｐゴシック"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2400">
                <a:solidFill>
                  <a:schemeClr val="tx1"/>
                </a:solidFill>
                <a:latin typeface="Arial" charset="0"/>
                <a:ea typeface="ＭＳ Ｐゴシック" charset="0"/>
              </a:defRPr>
            </a:lvl9pPr>
          </a:lstStyle>
          <a:p>
            <a:fld id="{3DAC12FE-A35E-6C4B-BD68-40978D077117}" type="slidenum">
              <a:rPr lang="en-US" sz="1200">
                <a:latin typeface="Times" charset="0"/>
              </a:rPr>
              <a:pPr/>
              <a:t>26</a:t>
            </a:fld>
            <a:endParaRPr lang="en-US" sz="1200">
              <a:latin typeface="Times" charset="0"/>
            </a:endParaRPr>
          </a:p>
        </p:txBody>
      </p:sp>
      <p:sp>
        <p:nvSpPr>
          <p:cNvPr id="43010" name="Rectangle 2"/>
          <p:cNvSpPr>
            <a:spLocks noGrp="1" noRot="1" noChangeAspect="1" noChangeArrowheads="1"/>
          </p:cNvSpPr>
          <p:nvPr>
            <p:ph type="sldImg"/>
          </p:nvPr>
        </p:nvSpPr>
        <p:spPr>
          <a:solidFill>
            <a:srgbClr val="FFFFFF"/>
          </a:solidFill>
          <a:ln/>
        </p:spPr>
      </p:sp>
      <p:sp>
        <p:nvSpPr>
          <p:cNvPr id="43011" name="Rectangle 3"/>
          <p:cNvSpPr>
            <a:spLocks noGrp="1" noChangeArrowheads="1"/>
          </p:cNvSpPr>
          <p:nvPr>
            <p:ph type="body" idx="1"/>
          </p:nvPr>
        </p:nvSpPr>
        <p:spPr>
          <a:solidFill>
            <a:srgbClr val="FFFFFF"/>
          </a:solidFill>
          <a:ln/>
          <a:extLst>
            <a:ext uri="{91240B29-F687-4f45-9708-019B960494DF}">
              <a14:hiddenLine xmlns:a14="http://schemas.microsoft.com/office/drawing/2010/main" w="9525">
                <a:solidFill>
                  <a:srgbClr val="000000"/>
                </a:solidFill>
                <a:miter lim="800000"/>
                <a:headEnd/>
                <a:tailEnd/>
              </a14:hiddenLine>
            </a:ext>
          </a:extLst>
        </p:spPr>
        <p:txBody>
          <a:bodyPr/>
          <a:lstStyle/>
          <a:p>
            <a:r>
              <a:rPr lang="en-US">
                <a:latin typeface="Arial" charset="0"/>
                <a:ea typeface="ＭＳ Ｐゴシック" charset="0"/>
                <a:cs typeface="ＭＳ Ｐゴシック" charset="0"/>
              </a:rPr>
              <a:t>Animals with effective chemical defense often exhibit bright warning coloration, called </a:t>
            </a:r>
            <a:r>
              <a:rPr lang="en-US" b="1">
                <a:latin typeface="Arial" charset="0"/>
                <a:ea typeface="ＭＳ Ｐゴシック" charset="0"/>
                <a:cs typeface="ＭＳ Ｐゴシック" charset="0"/>
              </a:rPr>
              <a:t>aposematic coloration</a:t>
            </a:r>
          </a:p>
          <a:p>
            <a:r>
              <a:rPr lang="en-US">
                <a:latin typeface="Arial" charset="0"/>
                <a:ea typeface="ＭＳ Ｐゴシック" charset="0"/>
                <a:cs typeface="ＭＳ Ｐゴシック" charset="0"/>
              </a:rPr>
              <a:t>Predators are particularly cautious in dealing with prey that display such coloration</a:t>
            </a:r>
          </a:p>
          <a:p>
            <a:pPr eaLnBrk="1" hangingPunct="1"/>
            <a:endParaRPr lang="en-US">
              <a:latin typeface="Arial" charset="0"/>
              <a:ea typeface="ＭＳ Ｐゴシック" charset="0"/>
              <a:cs typeface="ＭＳ Ｐゴシック"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2400">
                <a:solidFill>
                  <a:schemeClr val="tx1"/>
                </a:solidFill>
                <a:latin typeface="Arial" charset="0"/>
                <a:ea typeface="ＭＳ Ｐゴシック" charset="0"/>
              </a:defRPr>
            </a:lvl9pPr>
          </a:lstStyle>
          <a:p>
            <a:fld id="{3FD78A22-8E3E-8347-ACC6-6FBE209AAD26}" type="slidenum">
              <a:rPr lang="en-US" sz="1200">
                <a:latin typeface="Times" charset="0"/>
              </a:rPr>
              <a:pPr/>
              <a:t>27</a:t>
            </a:fld>
            <a:endParaRPr lang="en-US" sz="1200">
              <a:latin typeface="Times" charset="0"/>
            </a:endParaRPr>
          </a:p>
        </p:txBody>
      </p:sp>
      <p:sp>
        <p:nvSpPr>
          <p:cNvPr id="45058" name="Rectangle 2"/>
          <p:cNvSpPr>
            <a:spLocks noGrp="1" noRot="1" noChangeAspect="1" noChangeArrowheads="1"/>
          </p:cNvSpPr>
          <p:nvPr>
            <p:ph type="sldImg"/>
          </p:nvPr>
        </p:nvSpPr>
        <p:spPr>
          <a:solidFill>
            <a:srgbClr val="FFFFFF"/>
          </a:solidFill>
          <a:ln/>
        </p:spPr>
      </p:sp>
      <p:sp>
        <p:nvSpPr>
          <p:cNvPr id="45059" name="Rectangle 3"/>
          <p:cNvSpPr>
            <a:spLocks noGrp="1" noChangeArrowheads="1"/>
          </p:cNvSpPr>
          <p:nvPr>
            <p:ph type="body" idx="1"/>
          </p:nvPr>
        </p:nvSpPr>
        <p:spPr>
          <a:solidFill>
            <a:srgbClr val="FFFFFF"/>
          </a:solidFill>
          <a:ln>
            <a:solidFill>
              <a:srgbClr val="000000"/>
            </a:solidFill>
          </a:ln>
          <a:extLst>
            <a:ext uri="{FAA26D3D-D897-4be2-8F04-BA451C77F1D7}">
              <ma14:placeholderFlag xmlns:ma14="http://schemas.microsoft.com/office/mac/drawingml/2011/main" val="1"/>
            </a:ext>
          </a:extLst>
        </p:spPr>
        <p:txBody>
          <a:bodyPr/>
          <a:lstStyle/>
          <a:p>
            <a:pPr eaLnBrk="1" hangingPunct="1"/>
            <a:endParaRPr lang="en-US">
              <a:latin typeface="Arial" charset="0"/>
              <a:ea typeface="ＭＳ Ｐゴシック" charset="0"/>
              <a:cs typeface="ＭＳ Ｐゴシック"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BA5564C-AE4A-4D71-B531-9D69A0A5684A}" type="slidenum">
              <a:rPr lang="en-US"/>
              <a:pPr/>
              <a:t>28</a:t>
            </a:fld>
            <a:endParaRPr lang="en-US"/>
          </a:p>
        </p:txBody>
      </p:sp>
      <p:sp>
        <p:nvSpPr>
          <p:cNvPr id="1208322" name="Rectangle 2"/>
          <p:cNvSpPr>
            <a:spLocks noGrp="1" noRot="1" noChangeAspect="1" noChangeArrowheads="1" noTextEdit="1"/>
          </p:cNvSpPr>
          <p:nvPr>
            <p:ph type="sldImg"/>
          </p:nvPr>
        </p:nvSpPr>
        <p:spPr>
          <a:ln/>
        </p:spPr>
      </p:sp>
      <p:sp>
        <p:nvSpPr>
          <p:cNvPr id="1208323" name="Rectangle 3"/>
          <p:cNvSpPr>
            <a:spLocks noGrp="1" noChangeArrowheads="1"/>
          </p:cNvSpPr>
          <p:nvPr>
            <p:ph type="body" idx="1"/>
          </p:nvPr>
        </p:nvSpPr>
        <p:spPr/>
        <p:txBody>
          <a:bodyPr/>
          <a:lstStyle/>
          <a:p>
            <a:pPr marL="365125">
              <a:spcBef>
                <a:spcPts val="250"/>
              </a:spcBef>
            </a:pPr>
            <a:r>
              <a:rPr lang="en-US" sz="2000" dirty="0" smtClean="0"/>
              <a:t>Succession occurs in response to a natural or human disturbances in the ecosystem.</a:t>
            </a:r>
          </a:p>
          <a:p>
            <a:pPr marL="620713" lvl="1">
              <a:spcBef>
                <a:spcPts val="188"/>
              </a:spcBef>
            </a:pPr>
            <a:r>
              <a:rPr lang="en-US" sz="1800" dirty="0" smtClean="0"/>
              <a:t>climate change</a:t>
            </a:r>
          </a:p>
          <a:p>
            <a:pPr marL="620713" lvl="1">
              <a:spcBef>
                <a:spcPts val="188"/>
              </a:spcBef>
            </a:pPr>
            <a:r>
              <a:rPr lang="en-US" sz="1800" dirty="0" smtClean="0"/>
              <a:t>geological changes</a:t>
            </a:r>
          </a:p>
          <a:p>
            <a:pPr marL="858838" lvl="2">
              <a:spcBef>
                <a:spcPts val="188"/>
              </a:spcBef>
            </a:pPr>
            <a:r>
              <a:rPr lang="en-US" sz="1600" dirty="0" smtClean="0"/>
              <a:t>Lava flow: forms new bare rock</a:t>
            </a:r>
          </a:p>
          <a:p>
            <a:pPr marL="858838" lvl="2">
              <a:spcBef>
                <a:spcPts val="188"/>
              </a:spcBef>
            </a:pPr>
            <a:r>
              <a:rPr lang="en-US" sz="1600" dirty="0" smtClean="0"/>
              <a:t>Landslide: exposes new rock</a:t>
            </a:r>
          </a:p>
          <a:p>
            <a:pPr marL="620713" lvl="1">
              <a:spcBef>
                <a:spcPts val="188"/>
              </a:spcBef>
            </a:pPr>
            <a:r>
              <a:rPr lang="en-US" sz="1800" dirty="0" smtClean="0"/>
              <a:t>fire: either man made or natural</a:t>
            </a:r>
          </a:p>
          <a:p>
            <a:pPr marL="620713" lvl="1">
              <a:spcBef>
                <a:spcPts val="188"/>
              </a:spcBef>
            </a:pPr>
            <a:r>
              <a:rPr lang="en-US" sz="1800" dirty="0" smtClean="0"/>
              <a:t>extinction of a dominate plant or wildlife</a:t>
            </a:r>
            <a:endParaRPr lang="en-US" sz="1600" dirty="0" smtClean="0"/>
          </a:p>
          <a:p>
            <a:endParaRPr 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621157" lvl="1">
              <a:spcBef>
                <a:spcPct val="0"/>
              </a:spcBef>
            </a:pPr>
            <a:r>
              <a:rPr lang="en-US" sz="1600" dirty="0" smtClean="0"/>
              <a:t>Volcanic rock/ash after lava flow</a:t>
            </a:r>
          </a:p>
          <a:p>
            <a:pPr marL="621157" lvl="1">
              <a:spcBef>
                <a:spcPct val="0"/>
              </a:spcBef>
            </a:pPr>
            <a:r>
              <a:rPr lang="en-US" sz="1600" dirty="0" smtClean="0"/>
              <a:t>Bare rocks after glacier recedes</a:t>
            </a:r>
          </a:p>
          <a:p>
            <a:endParaRPr lang="en-US" dirty="0" smtClean="0"/>
          </a:p>
          <a:p>
            <a:pPr marL="365125" marR="0" lvl="0" indent="-255588" algn="l" defTabSz="914400" rtl="0" eaLnBrk="1" fontAlgn="base" latinLnBrk="0" hangingPunct="1">
              <a:lnSpc>
                <a:spcPct val="100000"/>
              </a:lnSpc>
              <a:spcBef>
                <a:spcPct val="0"/>
              </a:spcBef>
              <a:spcAft>
                <a:spcPct val="0"/>
              </a:spcAft>
              <a:buClr>
                <a:srgbClr val="92BF21"/>
              </a:buClr>
              <a:buSzPct val="68000"/>
              <a:buFont typeface="Wingdings 3" pitchFamily="-112" charset="2"/>
              <a:buChar char="}"/>
              <a:tabLst/>
              <a:defRPr/>
            </a:pPr>
            <a:r>
              <a:rPr kumimoji="0" lang="en-US" sz="1200" b="0" i="0" u="none" strike="noStrike" kern="0" cap="none" spc="0" normalizeH="0" baseline="0" noProof="0" dirty="0" smtClean="0">
                <a:ln>
                  <a:noFill/>
                </a:ln>
                <a:solidFill>
                  <a:schemeClr val="tx1"/>
                </a:solidFill>
                <a:effectLst/>
                <a:uLnTx/>
                <a:uFillTx/>
                <a:latin typeface="Arial" pitchFamily="34" charset="0"/>
                <a:ea typeface="+mn-ea"/>
                <a:cs typeface="+mn-cs"/>
                <a:sym typeface="Lucida Grande" pitchFamily="-112" charset="0"/>
              </a:rPr>
              <a:t>Lichens die, adding small amounts of organic matter to the broken down rock to make soil</a:t>
            </a:r>
          </a:p>
          <a:p>
            <a:pPr marL="365125" marR="0" lvl="0" indent="-255588" algn="l" defTabSz="914400" rtl="0" eaLnBrk="1" fontAlgn="base" latinLnBrk="0" hangingPunct="1">
              <a:lnSpc>
                <a:spcPct val="100000"/>
              </a:lnSpc>
              <a:spcBef>
                <a:spcPts val="263"/>
              </a:spcBef>
              <a:spcAft>
                <a:spcPct val="0"/>
              </a:spcAft>
              <a:buClr>
                <a:srgbClr val="92BF21"/>
              </a:buClr>
              <a:buSzPct val="68000"/>
              <a:buFont typeface="Wingdings 3" pitchFamily="-112" charset="2"/>
              <a:buChar char="}"/>
              <a:tabLst/>
              <a:defRPr/>
            </a:pPr>
            <a:endParaRPr kumimoji="0" lang="en-US" sz="1200" b="0" i="0" u="none" strike="noStrike" kern="0" cap="none" spc="0" normalizeH="0" baseline="0" noProof="0" dirty="0" smtClean="0">
              <a:ln>
                <a:noFill/>
              </a:ln>
              <a:solidFill>
                <a:schemeClr val="tx1"/>
              </a:solidFill>
              <a:effectLst/>
              <a:uLnTx/>
              <a:uFillTx/>
              <a:latin typeface="Arial" pitchFamily="34" charset="0"/>
              <a:ea typeface="+mn-ea"/>
              <a:cs typeface="+mn-cs"/>
              <a:sym typeface="Lucida Grande" pitchFamily="-112" charset="0"/>
            </a:endParaRPr>
          </a:p>
          <a:p>
            <a:pPr marL="365125" marR="0" lvl="0" indent="-255588" algn="l" defTabSz="914400" rtl="0" eaLnBrk="1" fontAlgn="base" latinLnBrk="0" hangingPunct="1">
              <a:lnSpc>
                <a:spcPct val="100000"/>
              </a:lnSpc>
              <a:spcBef>
                <a:spcPts val="263"/>
              </a:spcBef>
              <a:spcAft>
                <a:spcPct val="0"/>
              </a:spcAft>
              <a:buClr>
                <a:srgbClr val="92BF21"/>
              </a:buClr>
              <a:buSzPct val="68000"/>
              <a:buFont typeface="Wingdings 3" pitchFamily="-112" charset="2"/>
              <a:buChar char="}"/>
              <a:tabLst/>
              <a:defRPr/>
            </a:pPr>
            <a:r>
              <a:rPr kumimoji="0" lang="en-US" sz="1200" b="0" i="0" u="none" strike="noStrike" kern="0" cap="none" spc="0" normalizeH="0" baseline="0" noProof="0" dirty="0" smtClean="0">
                <a:ln>
                  <a:noFill/>
                </a:ln>
                <a:solidFill>
                  <a:schemeClr val="tx1"/>
                </a:solidFill>
                <a:effectLst/>
                <a:uLnTx/>
                <a:uFillTx/>
                <a:latin typeface="Arial" pitchFamily="34" charset="0"/>
                <a:ea typeface="+mn-ea"/>
                <a:cs typeface="+mn-cs"/>
                <a:sym typeface="Lucida Grande" pitchFamily="-112" charset="0"/>
              </a:rPr>
              <a:t>Simple plants like mosses and ferns can grow in the new soil </a:t>
            </a:r>
          </a:p>
          <a:p>
            <a:pPr marL="365125" marR="0" lvl="0" indent="-255588" algn="l" defTabSz="914400" rtl="0" eaLnBrk="1" fontAlgn="base" latinLnBrk="0" hangingPunct="1">
              <a:lnSpc>
                <a:spcPct val="100000"/>
              </a:lnSpc>
              <a:spcBef>
                <a:spcPts val="263"/>
              </a:spcBef>
              <a:spcAft>
                <a:spcPct val="0"/>
              </a:spcAft>
              <a:buClr>
                <a:srgbClr val="92BF21"/>
              </a:buClr>
              <a:buSzPct val="68000"/>
              <a:buFont typeface="Wingdings 3" pitchFamily="-112" charset="2"/>
              <a:buChar char="}"/>
              <a:tabLst/>
              <a:defRPr/>
            </a:pPr>
            <a:endParaRPr kumimoji="0" lang="en-US" sz="1200" b="0" i="0" u="none" strike="noStrike" kern="0" cap="none" spc="0" normalizeH="0" baseline="0" noProof="0" dirty="0" smtClean="0">
              <a:ln>
                <a:noFill/>
              </a:ln>
              <a:solidFill>
                <a:schemeClr val="tx1"/>
              </a:solidFill>
              <a:effectLst/>
              <a:uLnTx/>
              <a:uFillTx/>
              <a:latin typeface="Arial" pitchFamily="34" charset="0"/>
              <a:ea typeface="+mn-ea"/>
              <a:cs typeface="+mn-cs"/>
              <a:sym typeface="Lucida Grande" pitchFamily="-112" charset="0"/>
            </a:endParaRPr>
          </a:p>
          <a:p>
            <a:pPr marL="365125" marR="0" lvl="0" indent="-255588" algn="l" defTabSz="914400" rtl="0" eaLnBrk="1" fontAlgn="base" latinLnBrk="0" hangingPunct="1">
              <a:lnSpc>
                <a:spcPct val="100000"/>
              </a:lnSpc>
              <a:spcBef>
                <a:spcPts val="263"/>
              </a:spcBef>
              <a:spcAft>
                <a:spcPct val="0"/>
              </a:spcAft>
              <a:buClr>
                <a:srgbClr val="92BF21"/>
              </a:buClr>
              <a:buSzPct val="68000"/>
              <a:buFont typeface="Wingdings 3" pitchFamily="-112" charset="2"/>
              <a:buChar char="}"/>
              <a:tabLst/>
              <a:defRPr/>
            </a:pPr>
            <a:r>
              <a:rPr kumimoji="0" lang="en-US" sz="1200" b="0" i="0" u="none" strike="noStrike" kern="0" cap="none" spc="0" normalizeH="0" baseline="0" noProof="0" dirty="0" smtClean="0">
                <a:ln>
                  <a:noFill/>
                </a:ln>
                <a:solidFill>
                  <a:schemeClr val="tx1"/>
                </a:solidFill>
                <a:effectLst/>
                <a:uLnTx/>
                <a:uFillTx/>
                <a:latin typeface="Arial" pitchFamily="34" charset="0"/>
                <a:ea typeface="+mn-ea"/>
                <a:cs typeface="+mn-cs"/>
                <a:sym typeface="Lucida Grande" pitchFamily="-112" charset="0"/>
              </a:rPr>
              <a:t>The simple plants die, the soil layer thickens, and grasses, wildflowers, and other plants take over </a:t>
            </a:r>
          </a:p>
          <a:p>
            <a:pPr marL="365125" marR="0" lvl="0" indent="-255588" algn="l" defTabSz="914400" rtl="0" eaLnBrk="1" fontAlgn="base" latinLnBrk="0" hangingPunct="1">
              <a:lnSpc>
                <a:spcPct val="100000"/>
              </a:lnSpc>
              <a:spcBef>
                <a:spcPts val="263"/>
              </a:spcBef>
              <a:spcAft>
                <a:spcPct val="0"/>
              </a:spcAft>
              <a:buClr>
                <a:srgbClr val="92BF21"/>
              </a:buClr>
              <a:buSzPct val="68000"/>
              <a:buFont typeface="Wingdings 3" pitchFamily="-112" charset="2"/>
              <a:buChar char="}"/>
              <a:tabLst/>
              <a:defRPr/>
            </a:pPr>
            <a:endParaRPr kumimoji="0" lang="en-US" sz="1200" b="0" i="0" u="none" strike="noStrike" kern="0" cap="none" spc="0" normalizeH="0" baseline="0" noProof="0" dirty="0" smtClean="0">
              <a:ln>
                <a:noFill/>
              </a:ln>
              <a:solidFill>
                <a:schemeClr val="tx1"/>
              </a:solidFill>
              <a:effectLst/>
              <a:uLnTx/>
              <a:uFillTx/>
              <a:latin typeface="Arial" pitchFamily="34" charset="0"/>
              <a:ea typeface="+mn-ea"/>
              <a:cs typeface="+mn-cs"/>
              <a:sym typeface="Lucida Grande" pitchFamily="-112" charset="0"/>
            </a:endParaRPr>
          </a:p>
          <a:p>
            <a:pPr marL="365125" marR="0" lvl="0" indent="-255588" algn="l" defTabSz="914400" rtl="0" eaLnBrk="1" fontAlgn="base" latinLnBrk="0" hangingPunct="1">
              <a:lnSpc>
                <a:spcPct val="100000"/>
              </a:lnSpc>
              <a:spcBef>
                <a:spcPts val="263"/>
              </a:spcBef>
              <a:spcAft>
                <a:spcPct val="0"/>
              </a:spcAft>
              <a:buClr>
                <a:srgbClr val="92BF21"/>
              </a:buClr>
              <a:buSzPct val="68000"/>
              <a:buFont typeface="Wingdings 3" pitchFamily="-112" charset="2"/>
              <a:buChar char="}"/>
              <a:tabLst/>
              <a:defRPr/>
            </a:pPr>
            <a:r>
              <a:rPr kumimoji="0" lang="en-US" sz="1200" b="0" i="0" u="none" strike="noStrike" kern="0" cap="none" spc="0" normalizeH="0" baseline="0" noProof="0" dirty="0" smtClean="0">
                <a:ln>
                  <a:noFill/>
                </a:ln>
                <a:solidFill>
                  <a:schemeClr val="tx1"/>
                </a:solidFill>
                <a:effectLst/>
                <a:uLnTx/>
                <a:uFillTx/>
                <a:latin typeface="Arial" pitchFamily="34" charset="0"/>
                <a:ea typeface="+mn-ea"/>
                <a:cs typeface="+mn-cs"/>
                <a:sym typeface="Lucida Grande" pitchFamily="-112" charset="0"/>
              </a:rPr>
              <a:t>These plants die, and add more nutrients to the soil, shrubs and trees take over</a:t>
            </a:r>
          </a:p>
          <a:p>
            <a:pPr marL="365125" marR="0" lvl="0" indent="-255588" algn="l" defTabSz="914400" rtl="0" eaLnBrk="1" fontAlgn="base" latinLnBrk="0" hangingPunct="1">
              <a:lnSpc>
                <a:spcPct val="100000"/>
              </a:lnSpc>
              <a:spcBef>
                <a:spcPts val="263"/>
              </a:spcBef>
              <a:spcAft>
                <a:spcPct val="0"/>
              </a:spcAft>
              <a:buClr>
                <a:srgbClr val="92BF21"/>
              </a:buClr>
              <a:buSzPct val="68000"/>
              <a:buFont typeface="Wingdings 3" pitchFamily="-112" charset="2"/>
              <a:buChar char="}"/>
              <a:tabLst/>
              <a:defRPr/>
            </a:pPr>
            <a:endParaRPr kumimoji="0" lang="en-US" sz="1200" b="0" i="0" u="none" strike="noStrike" kern="0" cap="none" spc="0" normalizeH="0" baseline="0" noProof="0" dirty="0" smtClean="0">
              <a:ln>
                <a:noFill/>
              </a:ln>
              <a:solidFill>
                <a:schemeClr val="tx1"/>
              </a:solidFill>
              <a:effectLst/>
              <a:uLnTx/>
              <a:uFillTx/>
              <a:latin typeface="Arial" pitchFamily="34" charset="0"/>
              <a:ea typeface="+mn-ea"/>
              <a:cs typeface="+mn-cs"/>
              <a:sym typeface="Lucida Grande" pitchFamily="-112" charset="0"/>
            </a:endParaRPr>
          </a:p>
          <a:p>
            <a:pPr marL="365125" marR="0" lvl="0" indent="-255588" algn="l" defTabSz="914400" rtl="0" eaLnBrk="1" fontAlgn="base" latinLnBrk="0" hangingPunct="1">
              <a:lnSpc>
                <a:spcPct val="100000"/>
              </a:lnSpc>
              <a:spcBef>
                <a:spcPts val="263"/>
              </a:spcBef>
              <a:spcAft>
                <a:spcPct val="0"/>
              </a:spcAft>
              <a:buClr>
                <a:srgbClr val="92BF21"/>
              </a:buClr>
              <a:buSzPct val="68000"/>
              <a:buFont typeface="Wingdings 3" pitchFamily="-112" charset="2"/>
              <a:buChar char="}"/>
              <a:tabLst/>
              <a:defRPr/>
            </a:pPr>
            <a:r>
              <a:rPr kumimoji="0" lang="en-US" sz="1200" b="0" i="0" u="none" strike="noStrike" kern="0" cap="none" spc="0" normalizeH="0" baseline="0" noProof="0" dirty="0" smtClean="0">
                <a:ln>
                  <a:noFill/>
                </a:ln>
                <a:solidFill>
                  <a:schemeClr val="tx1"/>
                </a:solidFill>
                <a:effectLst/>
                <a:uLnTx/>
                <a:uFillTx/>
                <a:latin typeface="Arial" pitchFamily="34" charset="0"/>
                <a:ea typeface="+mn-ea"/>
                <a:cs typeface="+mn-cs"/>
                <a:sym typeface="Lucida Grande" pitchFamily="-112" charset="0"/>
              </a:rPr>
              <a:t>Insects, small birds, and mammals begin to move in</a:t>
            </a:r>
          </a:p>
          <a:p>
            <a:endParaRPr lang="en-US" dirty="0"/>
          </a:p>
        </p:txBody>
      </p:sp>
      <p:sp>
        <p:nvSpPr>
          <p:cNvPr id="4" name="Slide Number Placeholder 3"/>
          <p:cNvSpPr>
            <a:spLocks noGrp="1"/>
          </p:cNvSpPr>
          <p:nvPr>
            <p:ph type="sldNum" sz="quarter" idx="10"/>
          </p:nvPr>
        </p:nvSpPr>
        <p:spPr/>
        <p:txBody>
          <a:bodyPr/>
          <a:lstStyle/>
          <a:p>
            <a:fld id="{2A95B632-A1C8-44F7-B08C-45D6A8CF6A94}" type="slidenum">
              <a:rPr lang="en-US" smtClean="0"/>
              <a:pPr/>
              <a:t>29</a:t>
            </a:fld>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dirty="0" smtClean="0"/>
              <a:t>Primary succession occurs on newly exposed surfaces, such as this newly deposited volcanic rock and ash. </a:t>
            </a:r>
            <a:endParaRPr lang="en-US" b="1" i="1" dirty="0" smtClean="0"/>
          </a:p>
          <a:p>
            <a:endParaRPr lang="en-US" dirty="0"/>
          </a:p>
        </p:txBody>
      </p:sp>
      <p:sp>
        <p:nvSpPr>
          <p:cNvPr id="4" name="Slide Number Placeholder 3"/>
          <p:cNvSpPr>
            <a:spLocks noGrp="1"/>
          </p:cNvSpPr>
          <p:nvPr>
            <p:ph type="sldNum" sz="quarter" idx="10"/>
          </p:nvPr>
        </p:nvSpPr>
        <p:spPr/>
        <p:txBody>
          <a:bodyPr/>
          <a:lstStyle/>
          <a:p>
            <a:fld id="{2A95B632-A1C8-44F7-B08C-45D6A8CF6A94}" type="slidenum">
              <a:rPr lang="en-US" smtClean="0"/>
              <a:pPr/>
              <a:t>30</a:t>
            </a:fld>
            <a:endParaRPr 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dirty="0" smtClean="0"/>
              <a:t>Seeds, plants, &amp; animals might already be there, or in undisturbed areas nearby.</a:t>
            </a:r>
          </a:p>
          <a:p>
            <a:endParaRPr lang="en-US" dirty="0"/>
          </a:p>
        </p:txBody>
      </p:sp>
      <p:sp>
        <p:nvSpPr>
          <p:cNvPr id="4" name="Slide Number Placeholder 3"/>
          <p:cNvSpPr>
            <a:spLocks noGrp="1"/>
          </p:cNvSpPr>
          <p:nvPr>
            <p:ph type="sldNum" sz="quarter" idx="10"/>
          </p:nvPr>
        </p:nvSpPr>
        <p:spPr/>
        <p:txBody>
          <a:bodyPr/>
          <a:lstStyle/>
          <a:p>
            <a:fld id="{2A95B632-A1C8-44F7-B08C-45D6A8CF6A94}" type="slidenum">
              <a:rPr lang="en-US" smtClean="0"/>
              <a:pPr/>
              <a:t>32</a:t>
            </a:fld>
            <a:endParaRPr 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aseline="0" dirty="0" smtClean="0"/>
              <a:t>Type? Secondary</a:t>
            </a:r>
          </a:p>
          <a:p>
            <a:r>
              <a:rPr lang="en-US" baseline="0" dirty="0" smtClean="0"/>
              <a:t>How do you know?</a:t>
            </a:r>
          </a:p>
          <a:p>
            <a:r>
              <a:rPr lang="en-US" dirty="0" smtClean="0"/>
              <a:t>Order?</a:t>
            </a:r>
            <a:r>
              <a:rPr lang="en-US" baseline="0" dirty="0" smtClean="0"/>
              <a:t> </a:t>
            </a:r>
            <a:r>
              <a:rPr lang="en-US" dirty="0" smtClean="0"/>
              <a:t>F B</a:t>
            </a:r>
            <a:r>
              <a:rPr lang="en-US" baseline="0" dirty="0" smtClean="0"/>
              <a:t> D C E A</a:t>
            </a:r>
          </a:p>
          <a:p>
            <a:r>
              <a:rPr lang="en-US" baseline="0" dirty="0" smtClean="0"/>
              <a:t>How do you know the order?</a:t>
            </a:r>
          </a:p>
          <a:p>
            <a:pPr marL="0" marR="0" indent="0" algn="l" defTabSz="914400" rtl="0" eaLnBrk="1" fontAlgn="base" latinLnBrk="0" hangingPunct="1">
              <a:lnSpc>
                <a:spcPct val="100000"/>
              </a:lnSpc>
              <a:spcBef>
                <a:spcPct val="30000"/>
              </a:spcBef>
              <a:spcAft>
                <a:spcPct val="0"/>
              </a:spcAft>
              <a:buClrTx/>
              <a:buSzTx/>
              <a:buFontTx/>
              <a:buNone/>
              <a:tabLst/>
              <a:defRPr/>
            </a:pPr>
            <a:r>
              <a:rPr lang="en-US" baseline="0" dirty="0" smtClean="0"/>
              <a:t>Pioneer species?  grasses</a:t>
            </a:r>
          </a:p>
          <a:p>
            <a:endParaRPr lang="en-US" dirty="0"/>
          </a:p>
        </p:txBody>
      </p:sp>
      <p:sp>
        <p:nvSpPr>
          <p:cNvPr id="4" name="Slide Number Placeholder 3"/>
          <p:cNvSpPr>
            <a:spLocks noGrp="1"/>
          </p:cNvSpPr>
          <p:nvPr>
            <p:ph type="sldNum" sz="quarter" idx="10"/>
          </p:nvPr>
        </p:nvSpPr>
        <p:spPr/>
        <p:txBody>
          <a:bodyPr/>
          <a:lstStyle/>
          <a:p>
            <a:fld id="{2A95B632-A1C8-44F7-B08C-45D6A8CF6A94}" type="slidenum">
              <a:rPr lang="en-US" smtClean="0"/>
              <a:pPr/>
              <a:t>35</a:t>
            </a:fld>
            <a:endParaRPr 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aseline="0" dirty="0" smtClean="0"/>
              <a:t>Type? Primary</a:t>
            </a:r>
          </a:p>
          <a:p>
            <a:r>
              <a:rPr lang="en-US" baseline="0" dirty="0" smtClean="0"/>
              <a:t>How do you know?</a:t>
            </a:r>
          </a:p>
          <a:p>
            <a:r>
              <a:rPr lang="en-US" dirty="0" smtClean="0"/>
              <a:t>Order?</a:t>
            </a:r>
            <a:r>
              <a:rPr lang="en-US" baseline="0" dirty="0" smtClean="0"/>
              <a:t> D B E C A</a:t>
            </a:r>
          </a:p>
          <a:p>
            <a:pPr marL="0" marR="0" indent="0" algn="l" defTabSz="914400" rtl="0" eaLnBrk="1" fontAlgn="base" latinLnBrk="0" hangingPunct="1">
              <a:lnSpc>
                <a:spcPct val="100000"/>
              </a:lnSpc>
              <a:spcBef>
                <a:spcPct val="30000"/>
              </a:spcBef>
              <a:spcAft>
                <a:spcPct val="0"/>
              </a:spcAft>
              <a:buClrTx/>
              <a:buSzTx/>
              <a:buFontTx/>
              <a:buNone/>
              <a:tabLst/>
              <a:defRPr/>
            </a:pPr>
            <a:r>
              <a:rPr lang="en-US" baseline="0" dirty="0" smtClean="0"/>
              <a:t>How do you know the order?</a:t>
            </a:r>
          </a:p>
          <a:p>
            <a:r>
              <a:rPr lang="en-US" baseline="0" dirty="0" smtClean="0"/>
              <a:t>Pioneer species?  Lichen or some other organism that can create soil</a:t>
            </a:r>
          </a:p>
          <a:p>
            <a:endParaRPr lang="en-US" dirty="0"/>
          </a:p>
        </p:txBody>
      </p:sp>
      <p:sp>
        <p:nvSpPr>
          <p:cNvPr id="4" name="Slide Number Placeholder 3"/>
          <p:cNvSpPr>
            <a:spLocks noGrp="1"/>
          </p:cNvSpPr>
          <p:nvPr>
            <p:ph type="sldNum" sz="quarter" idx="10"/>
          </p:nvPr>
        </p:nvSpPr>
        <p:spPr/>
        <p:txBody>
          <a:bodyPr/>
          <a:lstStyle/>
          <a:p>
            <a:fld id="{2A95B632-A1C8-44F7-B08C-45D6A8CF6A94}" type="slidenum">
              <a:rPr lang="en-US" smtClean="0"/>
              <a:pPr/>
              <a:t>37</a:t>
            </a:fld>
            <a:endParaRPr 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dirty="0" smtClean="0"/>
              <a:t>In this example, a volcanic eruption has destroyed the previous ecosystem.</a:t>
            </a:r>
          </a:p>
          <a:p>
            <a:pPr marL="0" marR="0" indent="0" algn="l" defTabSz="914400" rtl="0" eaLnBrk="1" fontAlgn="base" latinLnBrk="0" hangingPunct="1">
              <a:lnSpc>
                <a:spcPct val="100000"/>
              </a:lnSpc>
              <a:spcBef>
                <a:spcPct val="30000"/>
              </a:spcBef>
              <a:spcAft>
                <a:spcPct val="0"/>
              </a:spcAft>
              <a:buClrTx/>
              <a:buSzTx/>
              <a:buFontTx/>
              <a:buNone/>
              <a:tabLst/>
              <a:defRPr/>
            </a:pPr>
            <a:r>
              <a:rPr lang="en-US" dirty="0" smtClean="0"/>
              <a:t>The first organisms to appear are lichens.</a:t>
            </a:r>
          </a:p>
          <a:p>
            <a:pPr marL="0" marR="0" indent="0" algn="l" defTabSz="914400" rtl="0" eaLnBrk="1" fontAlgn="base" latinLnBrk="0" hangingPunct="1">
              <a:lnSpc>
                <a:spcPct val="100000"/>
              </a:lnSpc>
              <a:spcBef>
                <a:spcPct val="30000"/>
              </a:spcBef>
              <a:spcAft>
                <a:spcPct val="0"/>
              </a:spcAft>
              <a:buClrTx/>
              <a:buSzTx/>
              <a:buFontTx/>
              <a:buNone/>
              <a:tabLst/>
              <a:defRPr/>
            </a:pPr>
            <a:r>
              <a:rPr lang="en-US" dirty="0" smtClean="0"/>
              <a:t>Mosses soon appear, and grasses take root in the thin layer of soil.</a:t>
            </a:r>
          </a:p>
          <a:p>
            <a:pPr marL="0" marR="0" indent="0" algn="l" defTabSz="914400" rtl="0" eaLnBrk="1" fontAlgn="base" latinLnBrk="0" hangingPunct="1">
              <a:lnSpc>
                <a:spcPct val="100000"/>
              </a:lnSpc>
              <a:spcBef>
                <a:spcPct val="30000"/>
              </a:spcBef>
              <a:spcAft>
                <a:spcPct val="0"/>
              </a:spcAft>
              <a:buClrTx/>
              <a:buSzTx/>
              <a:buFontTx/>
              <a:buNone/>
              <a:tabLst/>
              <a:defRPr/>
            </a:pPr>
            <a:r>
              <a:rPr lang="en-US" dirty="0" smtClean="0"/>
              <a:t>Eventually, tree seedlings and shrubs sprout among the plant community.</a:t>
            </a:r>
          </a:p>
          <a:p>
            <a:pPr marL="0" marR="0" indent="0" algn="l" defTabSz="914400" rtl="0" eaLnBrk="1" fontAlgn="base" latinLnBrk="0" hangingPunct="1">
              <a:lnSpc>
                <a:spcPct val="100000"/>
              </a:lnSpc>
              <a:spcBef>
                <a:spcPct val="30000"/>
              </a:spcBef>
              <a:spcAft>
                <a:spcPct val="0"/>
              </a:spcAft>
              <a:buClrTx/>
              <a:buSzTx/>
              <a:buFontTx/>
              <a:buNone/>
              <a:tabLst/>
              <a:defRPr/>
            </a:pPr>
            <a:endParaRPr lang="en-US" dirty="0" smtClean="0"/>
          </a:p>
          <a:p>
            <a:endParaRPr lang="en-US" dirty="0"/>
          </a:p>
        </p:txBody>
      </p:sp>
      <p:sp>
        <p:nvSpPr>
          <p:cNvPr id="4" name="Slide Number Placeholder 3"/>
          <p:cNvSpPr>
            <a:spLocks noGrp="1"/>
          </p:cNvSpPr>
          <p:nvPr>
            <p:ph type="sldNum" sz="quarter" idx="10"/>
          </p:nvPr>
        </p:nvSpPr>
        <p:spPr/>
        <p:txBody>
          <a:bodyPr/>
          <a:lstStyle/>
          <a:p>
            <a:fld id="{2A95B632-A1C8-44F7-B08C-45D6A8CF6A94}" type="slidenum">
              <a:rPr lang="en-US" smtClean="0"/>
              <a:pPr/>
              <a:t>38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 Id="rId2" Type="http://schemas.openxmlformats.org/officeDocument/2006/relationships/image" Target="../media/image9.jpeg"/></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 Id="rId2" Type="http://schemas.openxmlformats.org/officeDocument/2006/relationships/image" Target="../media/image9.jpeg"/></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
        <p:nvSpPr>
          <p:cNvPr id="3" name="Content Placeholder 2"/>
          <p:cNvSpPr>
            <a:spLocks noGrp="1"/>
          </p:cNvSpPr>
          <p:nvPr>
            <p:ph sz="half" idx="1"/>
          </p:nvPr>
        </p:nvSpPr>
        <p:spPr>
          <a:xfrm>
            <a:off x="1827213" y="0"/>
            <a:ext cx="3581400" cy="3505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561013" y="0"/>
            <a:ext cx="3582987" cy="3505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r>
              <a:rPr lang="en-US"/>
              <a:t>Copyright Pearson Prentice Hall</a:t>
            </a:r>
          </a:p>
        </p:txBody>
      </p:sp>
      <p:sp>
        <p:nvSpPr>
          <p:cNvPr id="7" name="Slide Number Placeholder 6"/>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r>
              <a:rPr lang="en-US"/>
              <a:t>Copyright Pearson Prentice Hall</a:t>
            </a:r>
          </a:p>
        </p:txBody>
      </p:sp>
      <p:sp>
        <p:nvSpPr>
          <p:cNvPr id="9" name="Slide Number Placeholder 8"/>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r>
              <a:rPr lang="en-US"/>
              <a:t>Copyright Pearson Prentice Hall</a:t>
            </a:r>
          </a:p>
        </p:txBody>
      </p:sp>
      <p:sp>
        <p:nvSpPr>
          <p:cNvPr id="5" name="Slide Number Placeholder 4"/>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r>
              <a:rPr lang="en-US"/>
              <a:t>Copyright Pearson Prentice Hall</a:t>
            </a:r>
          </a:p>
        </p:txBody>
      </p:sp>
      <p:sp>
        <p:nvSpPr>
          <p:cNvPr id="4" name="Slide Number Placeholder 3"/>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r>
              <a:rPr lang="en-US"/>
              <a:t>Copyright Pearson Prentice Hall</a:t>
            </a:r>
          </a:p>
        </p:txBody>
      </p:sp>
      <p:sp>
        <p:nvSpPr>
          <p:cNvPr id="7" name="Slide Number Placeholder 6"/>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r>
              <a:rPr lang="en-US"/>
              <a:t>Copyright Pearson Prentice Hall</a:t>
            </a:r>
          </a:p>
        </p:txBody>
      </p:sp>
      <p:sp>
        <p:nvSpPr>
          <p:cNvPr id="7" name="Slide Number Placeholder 6"/>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72300" y="0"/>
            <a:ext cx="2171700" cy="3505200"/>
          </a:xfrm>
          <a:prstGeom prst="rect">
            <a:avLst/>
          </a:prstGeo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0"/>
            <a:ext cx="6362700" cy="3505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273050" y="1095375"/>
            <a:ext cx="4175125" cy="43148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00575" y="1095375"/>
            <a:ext cx="4175125" cy="43148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r>
              <a:rPr lang="en-US"/>
              <a:t>Copyright Pearson Prentice Hall</a:t>
            </a:r>
          </a:p>
        </p:txBody>
      </p:sp>
      <p:sp>
        <p:nvSpPr>
          <p:cNvPr id="7" name="Slide Number Placeholder 6"/>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r>
              <a:rPr lang="en-US"/>
              <a:t>Copyright Pearson Prentice Hall</a:t>
            </a:r>
          </a:p>
        </p:txBody>
      </p:sp>
      <p:sp>
        <p:nvSpPr>
          <p:cNvPr id="9" name="Slide Number Placeholder 8"/>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r>
              <a:rPr lang="en-US"/>
              <a:t>Copyright Pearson Prentice Hall</a:t>
            </a:r>
          </a:p>
        </p:txBody>
      </p:sp>
      <p:sp>
        <p:nvSpPr>
          <p:cNvPr id="5" name="Slide Number Placeholder 4"/>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r>
              <a:rPr lang="en-US"/>
              <a:t>Copyright Pearson Prentice Hall</a:t>
            </a:r>
          </a:p>
        </p:txBody>
      </p:sp>
      <p:sp>
        <p:nvSpPr>
          <p:cNvPr id="4" name="Slide Number Placeholder 3"/>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r>
              <a:rPr lang="en-US"/>
              <a:t>Copyright Pearson Prentice Hall</a:t>
            </a:r>
          </a:p>
        </p:txBody>
      </p:sp>
      <p:sp>
        <p:nvSpPr>
          <p:cNvPr id="7" name="Slide Number Placeholder 6"/>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r>
              <a:rPr lang="en-US"/>
              <a:t>Copyright Pearson Prentice Hall</a:t>
            </a:r>
          </a:p>
        </p:txBody>
      </p:sp>
      <p:sp>
        <p:nvSpPr>
          <p:cNvPr id="7" name="Slide Number Placeholder 6"/>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86538" y="-504825"/>
            <a:ext cx="2189162" cy="59150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4288" y="-504825"/>
            <a:ext cx="6419850" cy="59150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273050" y="1095375"/>
            <a:ext cx="4175125" cy="5308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00575" y="1095375"/>
            <a:ext cx="4175125" cy="5308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r>
              <a:rPr lang="en-US"/>
              <a:t>Copyright Pearson Prentice Hall</a:t>
            </a:r>
          </a:p>
        </p:txBody>
      </p:sp>
      <p:sp>
        <p:nvSpPr>
          <p:cNvPr id="7" name="Slide Number Placeholder 6"/>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r>
              <a:rPr lang="en-US"/>
              <a:t>Copyright Pearson Prentice Hall</a:t>
            </a:r>
          </a:p>
        </p:txBody>
      </p:sp>
      <p:sp>
        <p:nvSpPr>
          <p:cNvPr id="9" name="Slide Number Placeholder 8"/>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r>
              <a:rPr lang="en-US"/>
              <a:t>Copyright Pearson Prentice Hall</a:t>
            </a:r>
          </a:p>
        </p:txBody>
      </p:sp>
      <p:sp>
        <p:nvSpPr>
          <p:cNvPr id="5" name="Slide Number Placeholder 4"/>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r>
              <a:rPr lang="en-US"/>
              <a:t>Copyright Pearson Prentice Hall</a:t>
            </a:r>
          </a:p>
        </p:txBody>
      </p:sp>
      <p:sp>
        <p:nvSpPr>
          <p:cNvPr id="4" name="Slide Number Placeholder 3"/>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r>
              <a:rPr lang="en-US"/>
              <a:t>Copyright Pearson Prentice Hall</a:t>
            </a:r>
          </a:p>
        </p:txBody>
      </p:sp>
      <p:sp>
        <p:nvSpPr>
          <p:cNvPr id="7" name="Slide Number Placeholder 6"/>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r>
              <a:rPr lang="en-US"/>
              <a:t>Copyright Pearson Prentice Hall</a:t>
            </a:r>
          </a:p>
        </p:txBody>
      </p:sp>
      <p:sp>
        <p:nvSpPr>
          <p:cNvPr id="7" name="Slide Number Placeholder 6"/>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86538" y="-504825"/>
            <a:ext cx="2189162" cy="69088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4288" y="-504825"/>
            <a:ext cx="6419850" cy="690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smtClean="0"/>
              <a:t>Copyright Pearson Prentice Hall</a:t>
            </a:r>
            <a:endParaRPr lang="en-US"/>
          </a:p>
        </p:txBody>
      </p:sp>
      <p:sp>
        <p:nvSpPr>
          <p:cNvPr id="6" name="Slide Number Placeholder 5"/>
          <p:cNvSpPr>
            <a:spLocks noGrp="1"/>
          </p:cNvSpPr>
          <p:nvPr>
            <p:ph type="sldNum" sz="quarter" idx="12"/>
          </p:nvPr>
        </p:nvSpPr>
        <p:spPr/>
        <p:txBody>
          <a:bodyPr/>
          <a:lstStyle>
            <a:lvl1pPr>
              <a:defRPr/>
            </a:lvl1pPr>
          </a:lstStyle>
          <a:p>
            <a:r>
              <a:rPr lang="en-US" smtClean="0"/>
              <a:t>1</a:t>
            </a:r>
            <a:endParaRPr lang="en-US"/>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smtClean="0"/>
              <a:t>Copyright Pearson Prentice Hall</a:t>
            </a:r>
            <a:endParaRPr lang="en-US"/>
          </a:p>
        </p:txBody>
      </p:sp>
      <p:sp>
        <p:nvSpPr>
          <p:cNvPr id="6" name="Slide Number Placeholder 5"/>
          <p:cNvSpPr>
            <a:spLocks noGrp="1"/>
          </p:cNvSpPr>
          <p:nvPr>
            <p:ph type="sldNum" sz="quarter" idx="12"/>
          </p:nvPr>
        </p:nvSpPr>
        <p:spPr/>
        <p:txBody>
          <a:bodyPr/>
          <a:lstStyle>
            <a:lvl1pPr>
              <a:defRPr/>
            </a:lvl1pPr>
          </a:lstStyle>
          <a:p>
            <a:r>
              <a:rPr lang="en-US" smtClean="0"/>
              <a:t>1</a:t>
            </a:r>
            <a:endParaRPr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smtClean="0"/>
              <a:t>Copyright Pearson Prentice Hall</a:t>
            </a:r>
            <a:endParaRPr lang="en-US"/>
          </a:p>
        </p:txBody>
      </p:sp>
      <p:sp>
        <p:nvSpPr>
          <p:cNvPr id="6" name="Slide Number Placeholder 5"/>
          <p:cNvSpPr>
            <a:spLocks noGrp="1"/>
          </p:cNvSpPr>
          <p:nvPr>
            <p:ph type="sldNum" sz="quarter" idx="12"/>
          </p:nvPr>
        </p:nvSpPr>
        <p:spPr/>
        <p:txBody>
          <a:bodyPr/>
          <a:lstStyle>
            <a:lvl1pPr>
              <a:defRPr/>
            </a:lvl1pPr>
          </a:lstStyle>
          <a:p>
            <a:r>
              <a:rPr lang="en-US" smtClean="0"/>
              <a:t>1</a:t>
            </a:r>
            <a:endParaRPr lang="en-US"/>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
        <p:nvSpPr>
          <p:cNvPr id="3" name="Content Placeholder 2"/>
          <p:cNvSpPr>
            <a:spLocks noGrp="1"/>
          </p:cNvSpPr>
          <p:nvPr>
            <p:ph sz="half" idx="1"/>
          </p:nvPr>
        </p:nvSpPr>
        <p:spPr>
          <a:xfrm>
            <a:off x="1827213" y="0"/>
            <a:ext cx="3581400" cy="3505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561013" y="0"/>
            <a:ext cx="3582987" cy="3505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r>
              <a:rPr lang="en-US" smtClean="0"/>
              <a:t>Copyright Pearson Prentice Hall</a:t>
            </a:r>
            <a:endParaRPr lang="en-US"/>
          </a:p>
        </p:txBody>
      </p:sp>
      <p:sp>
        <p:nvSpPr>
          <p:cNvPr id="7" name="Slide Number Placeholder 6"/>
          <p:cNvSpPr>
            <a:spLocks noGrp="1"/>
          </p:cNvSpPr>
          <p:nvPr>
            <p:ph type="sldNum" sz="quarter" idx="12"/>
          </p:nvPr>
        </p:nvSpPr>
        <p:spPr/>
        <p:txBody>
          <a:bodyPr/>
          <a:lstStyle>
            <a:lvl1pPr>
              <a:defRPr/>
            </a:lvl1pPr>
          </a:lstStyle>
          <a:p>
            <a:r>
              <a:rPr lang="en-US" smtClean="0"/>
              <a:t>1</a:t>
            </a:r>
            <a:endParaRPr lang="en-US"/>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r>
              <a:rPr lang="en-US" smtClean="0"/>
              <a:t>Copyright Pearson Prentice Hall</a:t>
            </a:r>
            <a:endParaRPr lang="en-US"/>
          </a:p>
        </p:txBody>
      </p:sp>
      <p:sp>
        <p:nvSpPr>
          <p:cNvPr id="9" name="Slide Number Placeholder 8"/>
          <p:cNvSpPr>
            <a:spLocks noGrp="1"/>
          </p:cNvSpPr>
          <p:nvPr>
            <p:ph type="sldNum" sz="quarter" idx="12"/>
          </p:nvPr>
        </p:nvSpPr>
        <p:spPr/>
        <p:txBody>
          <a:bodyPr/>
          <a:lstStyle>
            <a:lvl1pPr>
              <a:defRPr/>
            </a:lvl1pPr>
          </a:lstStyle>
          <a:p>
            <a:r>
              <a:rPr lang="en-US" smtClean="0"/>
              <a:t>1</a:t>
            </a:r>
            <a:endParaRPr lang="en-US"/>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r>
              <a:rPr lang="en-US" smtClean="0"/>
              <a:t>Copyright Pearson Prentice Hall</a:t>
            </a:r>
            <a:endParaRPr lang="en-US"/>
          </a:p>
        </p:txBody>
      </p:sp>
      <p:sp>
        <p:nvSpPr>
          <p:cNvPr id="5" name="Slide Number Placeholder 4"/>
          <p:cNvSpPr>
            <a:spLocks noGrp="1"/>
          </p:cNvSpPr>
          <p:nvPr>
            <p:ph type="sldNum" sz="quarter" idx="12"/>
          </p:nvPr>
        </p:nvSpPr>
        <p:spPr/>
        <p:txBody>
          <a:bodyPr/>
          <a:lstStyle>
            <a:lvl1pPr>
              <a:defRPr/>
            </a:lvl1pPr>
          </a:lstStyle>
          <a:p>
            <a:r>
              <a:rPr lang="en-US" smtClean="0"/>
              <a:t>1</a:t>
            </a:r>
            <a:endParaRPr lang="en-US"/>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r>
              <a:rPr lang="en-US" smtClean="0"/>
              <a:t>Copyright Pearson Prentice Hall</a:t>
            </a:r>
            <a:endParaRPr lang="en-US"/>
          </a:p>
        </p:txBody>
      </p:sp>
      <p:sp>
        <p:nvSpPr>
          <p:cNvPr id="4" name="Slide Number Placeholder 3"/>
          <p:cNvSpPr>
            <a:spLocks noGrp="1"/>
          </p:cNvSpPr>
          <p:nvPr>
            <p:ph type="sldNum" sz="quarter" idx="12"/>
          </p:nvPr>
        </p:nvSpPr>
        <p:spPr/>
        <p:txBody>
          <a:bodyPr/>
          <a:lstStyle>
            <a:lvl1pPr>
              <a:defRPr/>
            </a:lvl1pPr>
          </a:lstStyle>
          <a:p>
            <a:r>
              <a:rPr lang="en-US" smtClean="0"/>
              <a:t>1</a:t>
            </a:r>
            <a:endParaRPr lang="en-US"/>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r>
              <a:rPr lang="en-US" smtClean="0"/>
              <a:t>Copyright Pearson Prentice Hall</a:t>
            </a:r>
            <a:endParaRPr lang="en-US"/>
          </a:p>
        </p:txBody>
      </p:sp>
      <p:sp>
        <p:nvSpPr>
          <p:cNvPr id="7" name="Slide Number Placeholder 6"/>
          <p:cNvSpPr>
            <a:spLocks noGrp="1"/>
          </p:cNvSpPr>
          <p:nvPr>
            <p:ph type="sldNum" sz="quarter" idx="12"/>
          </p:nvPr>
        </p:nvSpPr>
        <p:spPr/>
        <p:txBody>
          <a:bodyPr/>
          <a:lstStyle>
            <a:lvl1pPr>
              <a:defRPr/>
            </a:lvl1pPr>
          </a:lstStyle>
          <a:p>
            <a:r>
              <a:rPr lang="en-US" smtClean="0"/>
              <a:t>1</a:t>
            </a:r>
            <a:endParaRPr lang="en-US"/>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r>
              <a:rPr lang="en-US" smtClean="0"/>
              <a:t>Copyright Pearson Prentice Hall</a:t>
            </a:r>
            <a:endParaRPr lang="en-US"/>
          </a:p>
        </p:txBody>
      </p:sp>
      <p:sp>
        <p:nvSpPr>
          <p:cNvPr id="7" name="Slide Number Placeholder 6"/>
          <p:cNvSpPr>
            <a:spLocks noGrp="1"/>
          </p:cNvSpPr>
          <p:nvPr>
            <p:ph type="sldNum" sz="quarter" idx="12"/>
          </p:nvPr>
        </p:nvSpPr>
        <p:spPr/>
        <p:txBody>
          <a:bodyPr/>
          <a:lstStyle>
            <a:lvl1pPr>
              <a:defRPr/>
            </a:lvl1pPr>
          </a:lstStyle>
          <a:p>
            <a:r>
              <a:rPr lang="en-US" smtClean="0"/>
              <a:t>1</a:t>
            </a:r>
            <a:endParaRPr lang="en-US"/>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smtClean="0"/>
              <a:t>Copyright Pearson Prentice Hall</a:t>
            </a:r>
            <a:endParaRPr lang="en-US"/>
          </a:p>
        </p:txBody>
      </p:sp>
      <p:sp>
        <p:nvSpPr>
          <p:cNvPr id="6" name="Slide Number Placeholder 5"/>
          <p:cNvSpPr>
            <a:spLocks noGrp="1"/>
          </p:cNvSpPr>
          <p:nvPr>
            <p:ph type="sldNum" sz="quarter" idx="12"/>
          </p:nvPr>
        </p:nvSpPr>
        <p:spPr/>
        <p:txBody>
          <a:bodyPr/>
          <a:lstStyle>
            <a:lvl1pPr>
              <a:defRPr/>
            </a:lvl1pPr>
          </a:lstStyle>
          <a:p>
            <a:r>
              <a:rPr lang="en-US" smtClean="0"/>
              <a:t>1</a:t>
            </a:r>
            <a:endParaRPr lang="en-US"/>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72300" y="0"/>
            <a:ext cx="2171700" cy="3505200"/>
          </a:xfrm>
          <a:prstGeom prst="rect">
            <a:avLst/>
          </a:prstGeo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0"/>
            <a:ext cx="6362700" cy="3505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smtClean="0"/>
              <a:t>Copyright Pearson Prentice Hall</a:t>
            </a:r>
            <a:endParaRPr lang="en-US"/>
          </a:p>
        </p:txBody>
      </p:sp>
      <p:sp>
        <p:nvSpPr>
          <p:cNvPr id="6" name="Slide Number Placeholder 5"/>
          <p:cNvSpPr>
            <a:spLocks noGrp="1"/>
          </p:cNvSpPr>
          <p:nvPr>
            <p:ph type="sldNum" sz="quarter" idx="12"/>
          </p:nvPr>
        </p:nvSpPr>
        <p:spPr/>
        <p:txBody>
          <a:bodyPr/>
          <a:lstStyle>
            <a:lvl1pPr>
              <a:defRPr/>
            </a:lvl1pPr>
          </a:lstStyle>
          <a:p>
            <a:r>
              <a:rPr lang="en-US" smtClean="0"/>
              <a:t>1</a:t>
            </a:r>
            <a:endParaRPr lang="en-US"/>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273050" y="1095375"/>
            <a:ext cx="4197350" cy="48482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22800" y="1095375"/>
            <a:ext cx="4197350" cy="48482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r>
              <a:rPr lang="en-US"/>
              <a:t>Copyright Pearson Prentice Hall</a:t>
            </a:r>
          </a:p>
        </p:txBody>
      </p:sp>
      <p:sp>
        <p:nvSpPr>
          <p:cNvPr id="7" name="Slide Number Placeholder 6"/>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r>
              <a:rPr lang="en-US"/>
              <a:t>Copyright Pearson Prentice Hall</a:t>
            </a:r>
          </a:p>
        </p:txBody>
      </p:sp>
      <p:sp>
        <p:nvSpPr>
          <p:cNvPr id="9" name="Slide Number Placeholder 8"/>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r>
              <a:rPr lang="en-US"/>
              <a:t>Copyright Pearson Prentice Hall</a:t>
            </a:r>
          </a:p>
        </p:txBody>
      </p:sp>
      <p:sp>
        <p:nvSpPr>
          <p:cNvPr id="5" name="Slide Number Placeholder 4"/>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r>
              <a:rPr lang="en-US"/>
              <a:t>Copyright Pearson Prentice Hall</a:t>
            </a:r>
          </a:p>
        </p:txBody>
      </p:sp>
      <p:sp>
        <p:nvSpPr>
          <p:cNvPr id="4" name="Slide Number Placeholder 3"/>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r>
              <a:rPr lang="en-US"/>
              <a:t>Copyright Pearson Prentice Hall</a:t>
            </a:r>
          </a:p>
        </p:txBody>
      </p:sp>
      <p:sp>
        <p:nvSpPr>
          <p:cNvPr id="7" name="Slide Number Placeholder 6"/>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r>
              <a:rPr lang="en-US"/>
              <a:t>Copyright Pearson Prentice Hall</a:t>
            </a:r>
          </a:p>
        </p:txBody>
      </p:sp>
      <p:sp>
        <p:nvSpPr>
          <p:cNvPr id="7" name="Slide Number Placeholder 6"/>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97663" y="0"/>
            <a:ext cx="2139950" cy="59436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273050" y="0"/>
            <a:ext cx="6272213" cy="59436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273050" y="1095375"/>
            <a:ext cx="4244975" cy="48482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70425" y="1095375"/>
            <a:ext cx="4244975" cy="48482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r>
              <a:rPr lang="en-US"/>
              <a:t>Copyright Pearson Prentice Hall</a:t>
            </a:r>
          </a:p>
        </p:txBody>
      </p:sp>
      <p:sp>
        <p:nvSpPr>
          <p:cNvPr id="7" name="Slide Number Placeholder 6"/>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r>
              <a:rPr lang="en-US"/>
              <a:t>Copyright Pearson Prentice Hall</a:t>
            </a:r>
          </a:p>
        </p:txBody>
      </p:sp>
      <p:sp>
        <p:nvSpPr>
          <p:cNvPr id="9" name="Slide Number Placeholder 8"/>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r>
              <a:rPr lang="en-US"/>
              <a:t>Copyright Pearson Prentice Hall</a:t>
            </a:r>
          </a:p>
        </p:txBody>
      </p:sp>
      <p:sp>
        <p:nvSpPr>
          <p:cNvPr id="5" name="Slide Number Placeholder 4"/>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r>
              <a:rPr lang="en-US"/>
              <a:t>Copyright Pearson Prentice Hall</a:t>
            </a:r>
          </a:p>
        </p:txBody>
      </p:sp>
      <p:sp>
        <p:nvSpPr>
          <p:cNvPr id="4" name="Slide Number Placeholder 3"/>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r>
              <a:rPr lang="en-US"/>
              <a:t>Copyright Pearson Prentice Hall</a:t>
            </a:r>
          </a:p>
        </p:txBody>
      </p:sp>
      <p:sp>
        <p:nvSpPr>
          <p:cNvPr id="7" name="Slide Number Placeholder 6"/>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r>
              <a:rPr lang="en-US"/>
              <a:t>Copyright Pearson Prentice Hall</a:t>
            </a:r>
          </a:p>
        </p:txBody>
      </p:sp>
      <p:sp>
        <p:nvSpPr>
          <p:cNvPr id="7" name="Slide Number Placeholder 6"/>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54813" y="0"/>
            <a:ext cx="2160587" cy="59436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273050" y="0"/>
            <a:ext cx="6329363" cy="59436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273050" y="1095375"/>
            <a:ext cx="4175125" cy="43148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00575" y="1095375"/>
            <a:ext cx="4175125" cy="43148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r>
              <a:rPr lang="en-US"/>
              <a:t>Copyright Pearson Prentice Hall</a:t>
            </a:r>
          </a:p>
        </p:txBody>
      </p:sp>
      <p:sp>
        <p:nvSpPr>
          <p:cNvPr id="7" name="Slide Number Placeholder 6"/>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r>
              <a:rPr lang="en-US"/>
              <a:t>Copyright Pearson Prentice Hall</a:t>
            </a:r>
          </a:p>
        </p:txBody>
      </p:sp>
      <p:sp>
        <p:nvSpPr>
          <p:cNvPr id="9" name="Slide Number Placeholder 8"/>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r>
              <a:rPr lang="en-US"/>
              <a:t>Copyright Pearson Prentice Hall</a:t>
            </a:r>
          </a:p>
        </p:txBody>
      </p:sp>
      <p:sp>
        <p:nvSpPr>
          <p:cNvPr id="5" name="Slide Number Placeholder 4"/>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r>
              <a:rPr lang="en-US"/>
              <a:t>Copyright Pearson Prentice Hall</a:t>
            </a:r>
          </a:p>
        </p:txBody>
      </p:sp>
      <p:sp>
        <p:nvSpPr>
          <p:cNvPr id="4" name="Slide Number Placeholder 3"/>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r>
              <a:rPr lang="en-US"/>
              <a:t>Copyright Pearson Prentice Hall</a:t>
            </a:r>
          </a:p>
        </p:txBody>
      </p:sp>
      <p:sp>
        <p:nvSpPr>
          <p:cNvPr id="7" name="Slide Number Placeholder 6"/>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r>
              <a:rPr lang="en-US"/>
              <a:t>Copyright Pearson Prentice Hall</a:t>
            </a:r>
          </a:p>
        </p:txBody>
      </p:sp>
      <p:sp>
        <p:nvSpPr>
          <p:cNvPr id="7" name="Slide Number Placeholder 6"/>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86538" y="-504825"/>
            <a:ext cx="2189162" cy="59150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4288" y="-504825"/>
            <a:ext cx="6419850" cy="59150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273050" y="1095375"/>
            <a:ext cx="4175125" cy="5308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00575" y="1095375"/>
            <a:ext cx="4175125" cy="5308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r>
              <a:rPr lang="en-US"/>
              <a:t>Copyright Pearson Prentice Hall</a:t>
            </a:r>
          </a:p>
        </p:txBody>
      </p:sp>
      <p:sp>
        <p:nvSpPr>
          <p:cNvPr id="7" name="Slide Number Placeholder 6"/>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r>
              <a:rPr lang="en-US"/>
              <a:t>Copyright Pearson Prentice Hall</a:t>
            </a:r>
          </a:p>
        </p:txBody>
      </p:sp>
      <p:sp>
        <p:nvSpPr>
          <p:cNvPr id="9" name="Slide Number Placeholder 8"/>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r>
              <a:rPr lang="en-US"/>
              <a:t>Copyright Pearson Prentice Hall</a:t>
            </a:r>
          </a:p>
        </p:txBody>
      </p:sp>
      <p:sp>
        <p:nvSpPr>
          <p:cNvPr id="5" name="Slide Number Placeholder 4"/>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r>
              <a:rPr lang="en-US"/>
              <a:t>Copyright Pearson Prentice Hall</a:t>
            </a:r>
          </a:p>
        </p:txBody>
      </p:sp>
      <p:sp>
        <p:nvSpPr>
          <p:cNvPr id="4" name="Slide Number Placeholder 3"/>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r>
              <a:rPr lang="en-US"/>
              <a:t>Copyright Pearson Prentice Hall</a:t>
            </a:r>
          </a:p>
        </p:txBody>
      </p:sp>
      <p:sp>
        <p:nvSpPr>
          <p:cNvPr id="7" name="Slide Number Placeholder 6"/>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r>
              <a:rPr lang="en-US"/>
              <a:t>Copyright Pearson Prentice Hall</a:t>
            </a:r>
          </a:p>
        </p:txBody>
      </p:sp>
      <p:sp>
        <p:nvSpPr>
          <p:cNvPr id="7" name="Slide Number Placeholder 6"/>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86538" y="-504825"/>
            <a:ext cx="2189162" cy="69088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4288" y="-504825"/>
            <a:ext cx="6419850" cy="690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a:t>Copyright Pearson Prentice Hall</a:t>
            </a:r>
          </a:p>
        </p:txBody>
      </p:sp>
      <p:sp>
        <p:nvSpPr>
          <p:cNvPr id="6" name="Slide Number Placeholder 5"/>
          <p:cNvSpPr>
            <a:spLocks noGrp="1"/>
          </p:cNvSpPr>
          <p:nvPr>
            <p:ph type="sldNum" sz="quarter" idx="12"/>
          </p:nvPr>
        </p:nvSpPr>
        <p:spPr/>
        <p:txBody>
          <a:bodyPr/>
          <a:lstStyle>
            <a:lvl1pPr>
              <a:defRPr/>
            </a:lvl1pPr>
          </a:lstStyle>
          <a:p>
            <a:r>
              <a:rPr lang="en-US"/>
              <a:t>1</a:t>
            </a:r>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lowchart: Document 6"/>
          <p:cNvSpPr/>
          <p:nvPr/>
        </p:nvSpPr>
        <p:spPr>
          <a:xfrm rot="10800000">
            <a:off x="1" y="1520731"/>
            <a:ext cx="9144000" cy="3435579"/>
          </a:xfrm>
          <a:custGeom>
            <a:avLst/>
            <a:gdLst>
              <a:gd name="connsiteX0" fmla="*/ 0 w 21600"/>
              <a:gd name="connsiteY0" fmla="*/ 0 h 18805"/>
              <a:gd name="connsiteX1" fmla="*/ 21600 w 21600"/>
              <a:gd name="connsiteY1" fmla="*/ 0 h 18805"/>
              <a:gd name="connsiteX2" fmla="*/ 21600 w 21600"/>
              <a:gd name="connsiteY2" fmla="*/ 17322 h 18805"/>
              <a:gd name="connsiteX3" fmla="*/ 0 w 21600"/>
              <a:gd name="connsiteY3" fmla="*/ 18805 h 18805"/>
              <a:gd name="connsiteX4" fmla="*/ 0 w 21600"/>
              <a:gd name="connsiteY4" fmla="*/ 0 h 18805"/>
              <a:gd name="connsiteX0" fmla="*/ 0 w 21600"/>
              <a:gd name="connsiteY0" fmla="*/ 0 h 18805"/>
              <a:gd name="connsiteX1" fmla="*/ 21600 w 21600"/>
              <a:gd name="connsiteY1" fmla="*/ 0 h 18805"/>
              <a:gd name="connsiteX2" fmla="*/ 21600 w 21600"/>
              <a:gd name="connsiteY2" fmla="*/ 17322 h 18805"/>
              <a:gd name="connsiteX3" fmla="*/ 0 w 21600"/>
              <a:gd name="connsiteY3" fmla="*/ 18805 h 18805"/>
              <a:gd name="connsiteX4" fmla="*/ 0 w 21600"/>
              <a:gd name="connsiteY4" fmla="*/ 0 h 18805"/>
              <a:gd name="connsiteX0" fmla="*/ 0 w 21600"/>
              <a:gd name="connsiteY0" fmla="*/ 0 h 18916"/>
              <a:gd name="connsiteX1" fmla="*/ 21600 w 21600"/>
              <a:gd name="connsiteY1" fmla="*/ 0 h 18916"/>
              <a:gd name="connsiteX2" fmla="*/ 21600 w 21600"/>
              <a:gd name="connsiteY2" fmla="*/ 17322 h 18916"/>
              <a:gd name="connsiteX3" fmla="*/ 0 w 21600"/>
              <a:gd name="connsiteY3" fmla="*/ 18916 h 18916"/>
              <a:gd name="connsiteX4" fmla="*/ 0 w 21600"/>
              <a:gd name="connsiteY4" fmla="*/ 0 h 18916"/>
              <a:gd name="connsiteX0" fmla="*/ 0 w 21600"/>
              <a:gd name="connsiteY0" fmla="*/ 0 h 18916"/>
              <a:gd name="connsiteX1" fmla="*/ 21600 w 21600"/>
              <a:gd name="connsiteY1" fmla="*/ 0 h 18916"/>
              <a:gd name="connsiteX2" fmla="*/ 21600 w 21600"/>
              <a:gd name="connsiteY2" fmla="*/ 17322 h 18916"/>
              <a:gd name="connsiteX3" fmla="*/ 0 w 21600"/>
              <a:gd name="connsiteY3" fmla="*/ 18916 h 18916"/>
              <a:gd name="connsiteX4" fmla="*/ 0 w 21600"/>
              <a:gd name="connsiteY4" fmla="*/ 0 h 18916"/>
              <a:gd name="connsiteX0" fmla="*/ 0 w 21600"/>
              <a:gd name="connsiteY0" fmla="*/ 0 h 18916"/>
              <a:gd name="connsiteX1" fmla="*/ 21600 w 21600"/>
              <a:gd name="connsiteY1" fmla="*/ 0 h 18916"/>
              <a:gd name="connsiteX2" fmla="*/ 21600 w 21600"/>
              <a:gd name="connsiteY2" fmla="*/ 17322 h 18916"/>
              <a:gd name="connsiteX3" fmla="*/ 0 w 21600"/>
              <a:gd name="connsiteY3" fmla="*/ 18916 h 18916"/>
              <a:gd name="connsiteX4" fmla="*/ 0 w 21600"/>
              <a:gd name="connsiteY4" fmla="*/ 0 h 18916"/>
              <a:gd name="connsiteX0" fmla="*/ 0 w 21600"/>
              <a:gd name="connsiteY0" fmla="*/ 0 h 19355"/>
              <a:gd name="connsiteX1" fmla="*/ 21600 w 21600"/>
              <a:gd name="connsiteY1" fmla="*/ 0 h 19355"/>
              <a:gd name="connsiteX2" fmla="*/ 21600 w 21600"/>
              <a:gd name="connsiteY2" fmla="*/ 17322 h 19355"/>
              <a:gd name="connsiteX3" fmla="*/ 0 w 21600"/>
              <a:gd name="connsiteY3" fmla="*/ 19355 h 19355"/>
              <a:gd name="connsiteX4" fmla="*/ 0 w 21600"/>
              <a:gd name="connsiteY4" fmla="*/ 0 h 19355"/>
              <a:gd name="connsiteX0" fmla="*/ 0 w 21600"/>
              <a:gd name="connsiteY0" fmla="*/ 0 h 19355"/>
              <a:gd name="connsiteX1" fmla="*/ 21600 w 21600"/>
              <a:gd name="connsiteY1" fmla="*/ 0 h 19355"/>
              <a:gd name="connsiteX2" fmla="*/ 21600 w 21600"/>
              <a:gd name="connsiteY2" fmla="*/ 17322 h 19355"/>
              <a:gd name="connsiteX3" fmla="*/ 0 w 21600"/>
              <a:gd name="connsiteY3" fmla="*/ 19355 h 19355"/>
              <a:gd name="connsiteX4" fmla="*/ 0 w 21600"/>
              <a:gd name="connsiteY4" fmla="*/ 0 h 19355"/>
              <a:gd name="connsiteX0" fmla="*/ 0 w 21600"/>
              <a:gd name="connsiteY0" fmla="*/ 0 h 19794"/>
              <a:gd name="connsiteX1" fmla="*/ 21600 w 21600"/>
              <a:gd name="connsiteY1" fmla="*/ 0 h 19794"/>
              <a:gd name="connsiteX2" fmla="*/ 21600 w 21600"/>
              <a:gd name="connsiteY2" fmla="*/ 17322 h 19794"/>
              <a:gd name="connsiteX3" fmla="*/ 0 w 21600"/>
              <a:gd name="connsiteY3" fmla="*/ 19794 h 19794"/>
              <a:gd name="connsiteX4" fmla="*/ 0 w 21600"/>
              <a:gd name="connsiteY4" fmla="*/ 0 h 19794"/>
              <a:gd name="connsiteX0" fmla="*/ 0 w 21600"/>
              <a:gd name="connsiteY0" fmla="*/ 0 h 19794"/>
              <a:gd name="connsiteX1" fmla="*/ 21600 w 21600"/>
              <a:gd name="connsiteY1" fmla="*/ 0 h 19794"/>
              <a:gd name="connsiteX2" fmla="*/ 21600 w 21600"/>
              <a:gd name="connsiteY2" fmla="*/ 17322 h 19794"/>
              <a:gd name="connsiteX3" fmla="*/ 0 w 21600"/>
              <a:gd name="connsiteY3" fmla="*/ 19794 h 19794"/>
              <a:gd name="connsiteX4" fmla="*/ 0 w 21600"/>
              <a:gd name="connsiteY4" fmla="*/ 0 h 19794"/>
            </a:gdLst>
            <a:ahLst/>
            <a:cxnLst>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Lst>
            <a:rect l="l" t="t" r="r" b="b"/>
            <a:pathLst>
              <a:path w="21600" h="19794">
                <a:moveTo>
                  <a:pt x="0" y="0"/>
                </a:moveTo>
                <a:lnTo>
                  <a:pt x="21600" y="0"/>
                </a:lnTo>
                <a:lnTo>
                  <a:pt x="21600" y="17322"/>
                </a:lnTo>
                <a:cubicBezTo>
                  <a:pt x="10800" y="17322"/>
                  <a:pt x="7466" y="25350"/>
                  <a:pt x="0" y="19794"/>
                </a:cubicBezTo>
                <a:lnTo>
                  <a:pt x="0" y="0"/>
                </a:lnTo>
                <a:close/>
              </a:path>
            </a:pathLst>
          </a:custGeom>
          <a:gradFill>
            <a:gsLst>
              <a:gs pos="100000">
                <a:schemeClr val="bg2">
                  <a:tint val="28000"/>
                  <a:satMod val="2000000"/>
                  <a:alpha val="30000"/>
                </a:schemeClr>
              </a:gs>
              <a:gs pos="35000">
                <a:schemeClr val="bg2">
                  <a:shade val="100000"/>
                  <a:satMod val="600000"/>
                  <a:alpha val="0"/>
                </a:schemeClr>
              </a:gs>
            </a:gsLst>
            <a:lin ang="5400000" scaled="1"/>
          </a:gradFill>
          <a:ln w="317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p>
        </p:txBody>
      </p:sp>
      <p:sp>
        <p:nvSpPr>
          <p:cNvPr id="9" name="Title 8"/>
          <p:cNvSpPr>
            <a:spLocks noGrp="1"/>
          </p:cNvSpPr>
          <p:nvPr>
            <p:ph type="ctrTitle"/>
          </p:nvPr>
        </p:nvSpPr>
        <p:spPr>
          <a:xfrm>
            <a:off x="502920" y="2775745"/>
            <a:ext cx="8229600" cy="2167128"/>
          </a:xfrm>
        </p:spPr>
        <p:txBody>
          <a:bodyPr tIns="0" bIns="0" anchor="t"/>
          <a:lstStyle>
            <a:lvl1pPr>
              <a:defRPr sz="5000" cap="all" baseline="0">
                <a:effectLst>
                  <a:outerShdw blurRad="30000" dist="30000" dir="2700000" algn="tl" rotWithShape="0">
                    <a:schemeClr val="bg2">
                      <a:shade val="45000"/>
                      <a:satMod val="150000"/>
                      <a:alpha val="90000"/>
                    </a:schemeClr>
                  </a:outerShdw>
                  <a:reflection blurRad="12000" stA="25000" endPos="49000" dist="5000" dir="5400000" sy="-100000" algn="bl" rotWithShape="0"/>
                </a:effectLst>
              </a:defRPr>
            </a:lvl1pPr>
          </a:lstStyle>
          <a:p>
            <a:r>
              <a:rPr lang="en-US" smtClean="0"/>
              <a:t>Click to edit Master title style</a:t>
            </a:r>
            <a:endParaRPr lang="en-US" dirty="0"/>
          </a:p>
        </p:txBody>
      </p:sp>
      <p:sp>
        <p:nvSpPr>
          <p:cNvPr id="17" name="Subtitle 16"/>
          <p:cNvSpPr>
            <a:spLocks noGrp="1"/>
          </p:cNvSpPr>
          <p:nvPr>
            <p:ph type="subTitle" idx="1"/>
          </p:nvPr>
        </p:nvSpPr>
        <p:spPr>
          <a:xfrm>
            <a:off x="500064" y="1559720"/>
            <a:ext cx="5105400" cy="1219200"/>
          </a:xfrm>
        </p:spPr>
        <p:txBody>
          <a:bodyPr lIns="0" tIns="0" rIns="0" bIns="0" anchor="b"/>
          <a:lstStyle>
            <a:lvl1pPr marL="0" indent="0" algn="l">
              <a:buNone/>
              <a:defRPr sz="1900">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dirty="0"/>
          </a:p>
        </p:txBody>
      </p:sp>
      <p:sp>
        <p:nvSpPr>
          <p:cNvPr id="30" name="Date Placeholder 29"/>
          <p:cNvSpPr>
            <a:spLocks noGrp="1"/>
          </p:cNvSpPr>
          <p:nvPr>
            <p:ph type="dt" sz="half" idx="10"/>
          </p:nvPr>
        </p:nvSpPr>
        <p:spPr/>
        <p:txBody>
          <a:bodyPr/>
          <a:lstStyle/>
          <a:p>
            <a:endParaRPr lang="en-US"/>
          </a:p>
        </p:txBody>
      </p:sp>
      <p:sp>
        <p:nvSpPr>
          <p:cNvPr id="19" name="Footer Placeholder 18"/>
          <p:cNvSpPr>
            <a:spLocks noGrp="1"/>
          </p:cNvSpPr>
          <p:nvPr>
            <p:ph type="ftr" sz="quarter" idx="11"/>
          </p:nvPr>
        </p:nvSpPr>
        <p:spPr/>
        <p:txBody>
          <a:bodyPr/>
          <a:lstStyle/>
          <a:p>
            <a:r>
              <a:rPr lang="en-US" smtClean="0"/>
              <a:t>Copyright Pearson Prentice Hall</a:t>
            </a:r>
            <a:endParaRPr lang="en-US"/>
          </a:p>
        </p:txBody>
      </p:sp>
      <p:sp>
        <p:nvSpPr>
          <p:cNvPr id="27" name="Slide Number Placeholder 26"/>
          <p:cNvSpPr>
            <a:spLocks noGrp="1"/>
          </p:cNvSpPr>
          <p:nvPr>
            <p:ph type="sldNum" sz="quarter" idx="12"/>
          </p:nvPr>
        </p:nvSpPr>
        <p:spPr/>
        <p:txBody>
          <a:bodyPr/>
          <a:lstStyle/>
          <a:p>
            <a:r>
              <a:rPr lang="en-US" smtClean="0"/>
              <a:t>1</a:t>
            </a:r>
            <a:endParaRPr lang="en-US"/>
          </a:p>
        </p:txBody>
      </p:sp>
    </p:spTree>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r>
              <a:rPr lang="en-US" smtClean="0"/>
              <a:t>Copyright Pearson Prentice Hall</a:t>
            </a:r>
            <a:endParaRPr lang="en-US"/>
          </a:p>
        </p:txBody>
      </p:sp>
      <p:sp>
        <p:nvSpPr>
          <p:cNvPr id="6" name="Slide Number Placeholder 5"/>
          <p:cNvSpPr>
            <a:spLocks noGrp="1"/>
          </p:cNvSpPr>
          <p:nvPr>
            <p:ph type="sldNum" sz="quarter" idx="12"/>
          </p:nvPr>
        </p:nvSpPr>
        <p:spPr/>
        <p:txBody>
          <a:bodyPr/>
          <a:lstStyle/>
          <a:p>
            <a:r>
              <a:rPr lang="en-US" smtClean="0"/>
              <a:t>1</a:t>
            </a:r>
            <a:endParaRPr lang="en-US"/>
          </a:p>
        </p:txBody>
      </p: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76" y="990600"/>
            <a:ext cx="7772400" cy="1362456"/>
          </a:xfrm>
        </p:spPr>
        <p:txBody>
          <a:bodyPr>
            <a:noAutofit/>
          </a:bodyPr>
          <a:lstStyle>
            <a:lvl1pPr algn="l">
              <a:buNone/>
              <a:defRPr sz="4800" b="1"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722313" y="2352677"/>
            <a:ext cx="7772400" cy="1509712"/>
          </a:xfrm>
        </p:spPr>
        <p:txBody>
          <a:bodyPr anchor="t"/>
          <a:lstStyle>
            <a:lvl1pPr>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r>
              <a:rPr lang="en-US" smtClean="0"/>
              <a:t>Copyright Pearson Prentice Hall</a:t>
            </a:r>
            <a:endParaRPr lang="en-US"/>
          </a:p>
        </p:txBody>
      </p:sp>
      <p:sp>
        <p:nvSpPr>
          <p:cNvPr id="6" name="Slide Number Placeholder 5"/>
          <p:cNvSpPr>
            <a:spLocks noGrp="1"/>
          </p:cNvSpPr>
          <p:nvPr>
            <p:ph type="sldNum" sz="quarter" idx="12"/>
          </p:nvPr>
        </p:nvSpPr>
        <p:spPr/>
        <p:txBody>
          <a:bodyPr/>
          <a:lstStyle/>
          <a:p>
            <a:r>
              <a:rPr lang="en-US" smtClean="0"/>
              <a:t>1</a:t>
            </a:r>
            <a:endParaRPr lang="en-US"/>
          </a:p>
        </p:txBody>
      </p:sp>
    </p:spTree>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1143000"/>
          </a:xfrm>
        </p:spPr>
        <p:txBody>
          <a:bodyPr tIns="9144" bIns="9144"/>
          <a:lstStyle/>
          <a:p>
            <a:r>
              <a:rPr lang="en-US" smtClean="0"/>
              <a:t>Click to edit Master title style</a:t>
            </a:r>
            <a:endParaRPr lang="en-US" dirty="0"/>
          </a:p>
        </p:txBody>
      </p:sp>
      <p:sp>
        <p:nvSpPr>
          <p:cNvPr id="3" name="Content Placeholder 2"/>
          <p:cNvSpPr>
            <a:spLocks noGrp="1"/>
          </p:cNvSpPr>
          <p:nvPr>
            <p:ph sz="half" idx="1"/>
          </p:nvPr>
        </p:nvSpPr>
        <p:spPr>
          <a:xfrm>
            <a:off x="457200" y="2199800"/>
            <a:ext cx="4038600" cy="4160520"/>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2199800"/>
            <a:ext cx="4038600" cy="4160520"/>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r>
              <a:rPr lang="en-US" smtClean="0"/>
              <a:t>Copyright Pearson Prentice Hall</a:t>
            </a:r>
            <a:endParaRPr lang="en-US"/>
          </a:p>
        </p:txBody>
      </p:sp>
      <p:sp>
        <p:nvSpPr>
          <p:cNvPr id="7" name="Slide Number Placeholder 6"/>
          <p:cNvSpPr>
            <a:spLocks noGrp="1"/>
          </p:cNvSpPr>
          <p:nvPr>
            <p:ph type="sldNum" sz="quarter" idx="12"/>
          </p:nvPr>
        </p:nvSpPr>
        <p:spPr/>
        <p:txBody>
          <a:bodyPr/>
          <a:lstStyle/>
          <a:p>
            <a:r>
              <a:rPr lang="en-US" smtClean="0"/>
              <a:t>1</a:t>
            </a:r>
            <a:endParaRPr lang="en-US"/>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1143000"/>
          </a:xfrm>
        </p:spPr>
        <p:txBody>
          <a:bodyPr tIns="9144" bIns="9144" anchor="b"/>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2112168"/>
            <a:ext cx="4040188" cy="502920"/>
          </a:xfrm>
        </p:spPr>
        <p:txBody>
          <a:bodyPr anchor="b">
            <a:noAutofit/>
          </a:bodyPr>
          <a:lstStyle>
            <a:lvl1pPr>
              <a:buNone/>
              <a:defRPr sz="2200" b="1">
                <a:effectLst>
                  <a:outerShdw blurRad="38000" dist="38000" dir="2700000" algn="tl" rotWithShape="0">
                    <a:schemeClr val="bg2">
                      <a:shade val="45000"/>
                      <a:satMod val="150000"/>
                      <a:alpha val="90000"/>
                    </a:schemeClr>
                  </a:outerShdw>
                </a:effectLst>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4645025" y="2112168"/>
            <a:ext cx="4041775" cy="502920"/>
          </a:xfrm>
        </p:spPr>
        <p:txBody>
          <a:bodyPr anchor="b">
            <a:noAutofit/>
          </a:bodyPr>
          <a:lstStyle>
            <a:lvl1pPr>
              <a:buNone/>
              <a:defRPr sz="2200" b="1">
                <a:effectLst>
                  <a:outerShdw blurRad="30000" dist="30000" dir="2700000" algn="tl" rotWithShape="0">
                    <a:schemeClr val="bg2">
                      <a:shade val="45000"/>
                      <a:satMod val="150000"/>
                      <a:alpha val="90000"/>
                    </a:schemeClr>
                  </a:outerShdw>
                </a:effectLst>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5" name="Content Placeholder 4"/>
          <p:cNvSpPr>
            <a:spLocks noGrp="1"/>
          </p:cNvSpPr>
          <p:nvPr>
            <p:ph sz="quarter" idx="2"/>
          </p:nvPr>
        </p:nvSpPr>
        <p:spPr>
          <a:xfrm>
            <a:off x="457200" y="2667000"/>
            <a:ext cx="4040188" cy="3657600"/>
          </a:xfrm>
        </p:spPr>
        <p:txBody>
          <a:bodyPr/>
          <a:lstStyle>
            <a:lvl1pPr>
              <a:defRPr sz="22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4645025" y="2667000"/>
            <a:ext cx="4041775" cy="3657600"/>
          </a:xfrm>
        </p:spPr>
        <p:txBody>
          <a:bodyPr/>
          <a:lstStyle>
            <a:lvl1pPr>
              <a:defRPr sz="22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r>
              <a:rPr lang="en-US" smtClean="0"/>
              <a:t>Copyright Pearson Prentice Hall</a:t>
            </a:r>
            <a:endParaRPr lang="en-US"/>
          </a:p>
        </p:txBody>
      </p:sp>
      <p:sp>
        <p:nvSpPr>
          <p:cNvPr id="9" name="Slide Number Placeholder 8"/>
          <p:cNvSpPr>
            <a:spLocks noGrp="1"/>
          </p:cNvSpPr>
          <p:nvPr>
            <p:ph type="sldNum" sz="quarter" idx="12"/>
          </p:nvPr>
        </p:nvSpPr>
        <p:spPr/>
        <p:txBody>
          <a:bodyPr/>
          <a:lstStyle/>
          <a:p>
            <a:r>
              <a:rPr lang="en-US" smtClean="0"/>
              <a:t>1</a:t>
            </a:r>
            <a:endParaRPr lang="en-US"/>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1143000"/>
          </a:xfrm>
          <a:effectLst/>
        </p:spPr>
        <p:txBody>
          <a:bodyPr tIns="9144" bIns="9144" anchor="b"/>
          <a:lstStyle>
            <a:lvl1pPr>
              <a:defRPr sz="4800" cap="none" baseline="0">
                <a:effectLst>
                  <a:outerShdw blurRad="30000" dist="30000" dir="2700000" algn="tl" rotWithShape="0">
                    <a:schemeClr val="bg2">
                      <a:shade val="45000"/>
                      <a:satMod val="150000"/>
                      <a:alpha val="90000"/>
                    </a:schemeClr>
                  </a:outerShdw>
                </a:effectLst>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r>
              <a:rPr lang="en-US" smtClean="0"/>
              <a:t>Copyright Pearson Prentice Hall</a:t>
            </a:r>
            <a:endParaRPr lang="en-US"/>
          </a:p>
        </p:txBody>
      </p:sp>
      <p:sp>
        <p:nvSpPr>
          <p:cNvPr id="5" name="Slide Number Placeholder 4"/>
          <p:cNvSpPr>
            <a:spLocks noGrp="1"/>
          </p:cNvSpPr>
          <p:nvPr>
            <p:ph type="sldNum" sz="quarter" idx="12"/>
          </p:nvPr>
        </p:nvSpPr>
        <p:spPr/>
        <p:txBody>
          <a:bodyPr/>
          <a:lstStyle/>
          <a:p>
            <a:r>
              <a:rPr lang="en-US" smtClean="0"/>
              <a:t>1</a:t>
            </a:r>
            <a:endParaRPr lang="en-US"/>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r>
              <a:rPr lang="en-US" smtClean="0"/>
              <a:t>Copyright Pearson Prentice Hall</a:t>
            </a:r>
            <a:endParaRPr lang="en-US"/>
          </a:p>
        </p:txBody>
      </p:sp>
      <p:sp>
        <p:nvSpPr>
          <p:cNvPr id="4" name="Slide Number Placeholder 3"/>
          <p:cNvSpPr>
            <a:spLocks noGrp="1"/>
          </p:cNvSpPr>
          <p:nvPr>
            <p:ph type="sldNum" sz="quarter" idx="12"/>
          </p:nvPr>
        </p:nvSpPr>
        <p:spPr/>
        <p:txBody>
          <a:bodyPr/>
          <a:lstStyle/>
          <a:p>
            <a:r>
              <a:rPr lang="en-US" smtClean="0"/>
              <a:t>1</a:t>
            </a:r>
            <a:endParaRPr lang="en-US"/>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1440"/>
            <a:ext cx="8229600" cy="914400"/>
          </a:xfrm>
        </p:spPr>
        <p:txBody>
          <a:bodyPr tIns="0" bIns="0" anchor="b"/>
          <a:lstStyle>
            <a:lvl1pPr algn="l">
              <a:buNone/>
              <a:defRPr sz="5000" b="1"/>
            </a:lvl1pPr>
          </a:lstStyle>
          <a:p>
            <a:r>
              <a:rPr lang="en-US" smtClean="0"/>
              <a:t>Click to edit Master title style</a:t>
            </a:r>
            <a:endParaRPr lang="en-US" dirty="0"/>
          </a:p>
        </p:txBody>
      </p:sp>
      <p:sp>
        <p:nvSpPr>
          <p:cNvPr id="3" name="Text Placeholder 2"/>
          <p:cNvSpPr>
            <a:spLocks noGrp="1"/>
          </p:cNvSpPr>
          <p:nvPr>
            <p:ph type="body" idx="2"/>
          </p:nvPr>
        </p:nvSpPr>
        <p:spPr>
          <a:xfrm>
            <a:off x="457200" y="1133856"/>
            <a:ext cx="2590800" cy="5181600"/>
          </a:xfrm>
        </p:spPr>
        <p:txBody>
          <a:bodyPr lIns="45720" tIns="45720" rIns="0"/>
          <a:lstStyle>
            <a:lvl1pPr marL="0" indent="0">
              <a:spcBef>
                <a:spcPts val="300"/>
              </a:spcBef>
              <a:buNone/>
              <a:defRPr sz="1800"/>
            </a:lvl1pPr>
            <a:lvl2pPr>
              <a:buNone/>
              <a:defRPr sz="1200"/>
            </a:lvl2pPr>
            <a:lvl3pPr>
              <a:buNone/>
              <a:defRPr sz="1000"/>
            </a:lvl3pPr>
            <a:lvl4pPr>
              <a:buNone/>
              <a:defRPr sz="900"/>
            </a:lvl4pPr>
            <a:lvl5pPr>
              <a:buNone/>
              <a:defRPr sz="900"/>
            </a:lvl5pPr>
          </a:lstStyle>
          <a:p>
            <a:pPr lvl="0"/>
            <a:r>
              <a:rPr lang="en-US" smtClean="0"/>
              <a:t>Click to edit Master text styles</a:t>
            </a:r>
          </a:p>
        </p:txBody>
      </p:sp>
      <p:sp>
        <p:nvSpPr>
          <p:cNvPr id="4" name="Content Placeholder 3"/>
          <p:cNvSpPr>
            <a:spLocks noGrp="1"/>
          </p:cNvSpPr>
          <p:nvPr>
            <p:ph sz="half" idx="1"/>
          </p:nvPr>
        </p:nvSpPr>
        <p:spPr>
          <a:xfrm>
            <a:off x="3429000" y="1133472"/>
            <a:ext cx="5257800" cy="5191128"/>
          </a:xfrm>
        </p:spPr>
        <p:txBody>
          <a:bodyPr/>
          <a:lstStyle>
            <a:lvl1pPr algn="l">
              <a:defRPr sz="3000"/>
            </a:lvl1pPr>
            <a:lvl2pPr algn="l">
              <a:defRPr sz="2800"/>
            </a:lvl2pPr>
            <a:lvl3pPr algn="l">
              <a:defRPr sz="2400"/>
            </a:lvl3pPr>
            <a:lvl4pPr algn="l">
              <a:defRPr sz="2000"/>
            </a:lvl4pPr>
            <a:lvl5pPr algn="l">
              <a:defRPr sz="20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r>
              <a:rPr lang="en-US" smtClean="0"/>
              <a:t>Copyright Pearson Prentice Hall</a:t>
            </a:r>
            <a:endParaRPr lang="en-US"/>
          </a:p>
        </p:txBody>
      </p:sp>
      <p:sp>
        <p:nvSpPr>
          <p:cNvPr id="7" name="Slide Number Placeholder 6"/>
          <p:cNvSpPr>
            <a:spLocks noGrp="1"/>
          </p:cNvSpPr>
          <p:nvPr>
            <p:ph type="sldNum" sz="quarter" idx="12"/>
          </p:nvPr>
        </p:nvSpPr>
        <p:spPr/>
        <p:txBody>
          <a:bodyPr/>
          <a:lstStyle/>
          <a:p>
            <a:r>
              <a:rPr lang="en-US" smtClean="0"/>
              <a:t>1</a:t>
            </a:r>
            <a:endParaRPr lang="en-US"/>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76240" y="1981200"/>
            <a:ext cx="3429000" cy="522288"/>
          </a:xfrm>
        </p:spPr>
        <p:txBody>
          <a:bodyPr tIns="0" bIns="0" anchor="b"/>
          <a:lstStyle>
            <a:lvl1pPr algn="r">
              <a:buNone/>
              <a:defRPr sz="2000" b="1"/>
            </a:lvl1pPr>
          </a:lstStyle>
          <a:p>
            <a:r>
              <a:rPr lang="en-US" smtClean="0"/>
              <a:t>Click to edit Master title style</a:t>
            </a:r>
            <a:endParaRPr lang="en-US" dirty="0"/>
          </a:p>
        </p:txBody>
      </p:sp>
      <p:sp>
        <p:nvSpPr>
          <p:cNvPr id="3" name="Picture Placeholder 2"/>
          <p:cNvSpPr>
            <a:spLocks noGrp="1"/>
          </p:cNvSpPr>
          <p:nvPr>
            <p:ph type="pic" idx="1"/>
          </p:nvPr>
        </p:nvSpPr>
        <p:spPr>
          <a:xfrm>
            <a:off x="4093368" y="1066800"/>
            <a:ext cx="4572000" cy="4572000"/>
          </a:xfrm>
          <a:solidFill>
            <a:schemeClr val="bg2">
              <a:shade val="75000"/>
            </a:schemeClr>
          </a:solidFill>
          <a:ln w="60325">
            <a:solidFill>
              <a:srgbClr val="FFFFFF"/>
            </a:solidFill>
            <a:miter lim="800000"/>
          </a:ln>
          <a:effectLst>
            <a:outerShdw blurRad="36195" dist="10000" dir="5400000" algn="tl" rotWithShape="0">
              <a:srgbClr val="000000">
                <a:alpha val="75000"/>
              </a:srgbClr>
            </a:outerShdw>
            <a:reflection stA="21000" endA="500" endPos="10000" dist="20000" dir="5400000" sy="-100000" algn="bl" rotWithShape="0"/>
          </a:effectLst>
        </p:spPr>
        <p:txBody>
          <a:bodyPr/>
          <a:lstStyle>
            <a:lvl1pPr>
              <a:buNone/>
              <a:defRPr sz="3200"/>
            </a:lvl1pPr>
          </a:lstStyle>
          <a:p>
            <a:r>
              <a:rPr lang="en-US" smtClean="0"/>
              <a:t>Click icon to add picture</a:t>
            </a:r>
            <a:endParaRPr lang="en-US" dirty="0"/>
          </a:p>
        </p:txBody>
      </p:sp>
      <p:sp>
        <p:nvSpPr>
          <p:cNvPr id="4" name="Text Placeholder 3"/>
          <p:cNvSpPr>
            <a:spLocks noGrp="1"/>
          </p:cNvSpPr>
          <p:nvPr>
            <p:ph type="body" sz="half" idx="2"/>
          </p:nvPr>
        </p:nvSpPr>
        <p:spPr>
          <a:xfrm>
            <a:off x="376240" y="2543176"/>
            <a:ext cx="3429000" cy="914400"/>
          </a:xfrm>
        </p:spPr>
        <p:txBody>
          <a:bodyPr lIns="0" tIns="0" rIns="0" bIns="0" anchor="t"/>
          <a:lstStyle>
            <a:lvl1pPr indent="0" algn="r">
              <a:spcBef>
                <a:spcPts val="300"/>
              </a:spcBef>
              <a:buFontTx/>
              <a:buNone/>
              <a:defRPr sz="1400" baseline="0"/>
            </a:lvl1pPr>
            <a:lvl2pPr>
              <a:buFontTx/>
              <a:buNone/>
              <a:defRPr sz="1200"/>
            </a:lvl2pPr>
            <a:lvl3pPr>
              <a:buFontTx/>
              <a:buNone/>
              <a:defRPr sz="1000"/>
            </a:lvl3pPr>
            <a:lvl4pPr>
              <a:buFontTx/>
              <a:buNone/>
              <a:defRPr sz="900"/>
            </a:lvl4pPr>
            <a:lvl5pPr>
              <a:buFontTx/>
              <a:buNone/>
              <a:defRPr sz="900"/>
            </a:lvl5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r>
              <a:rPr lang="en-US" smtClean="0"/>
              <a:t>Copyright Pearson Prentice Hall</a:t>
            </a:r>
            <a:endParaRPr lang="en-US"/>
          </a:p>
        </p:txBody>
      </p:sp>
      <p:sp>
        <p:nvSpPr>
          <p:cNvPr id="7" name="Slide Number Placeholder 6"/>
          <p:cNvSpPr>
            <a:spLocks noGrp="1"/>
          </p:cNvSpPr>
          <p:nvPr>
            <p:ph type="sldNum" sz="quarter" idx="12"/>
          </p:nvPr>
        </p:nvSpPr>
        <p:spPr>
          <a:xfrm>
            <a:off x="8153400" y="6356350"/>
            <a:ext cx="533400" cy="365125"/>
          </a:xfrm>
        </p:spPr>
        <p:txBody>
          <a:bodyPr/>
          <a:lstStyle/>
          <a:p>
            <a:r>
              <a:rPr lang="en-US" smtClean="0"/>
              <a:t>1</a:t>
            </a:r>
            <a:endParaRPr lang="en-US"/>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r>
              <a:rPr lang="en-US" smtClean="0"/>
              <a:t>Copyright Pearson Prentice Hall</a:t>
            </a:r>
            <a:endParaRPr lang="en-US"/>
          </a:p>
        </p:txBody>
      </p:sp>
      <p:sp>
        <p:nvSpPr>
          <p:cNvPr id="6" name="Slide Number Placeholder 5"/>
          <p:cNvSpPr>
            <a:spLocks noGrp="1"/>
          </p:cNvSpPr>
          <p:nvPr>
            <p:ph type="sldNum" sz="quarter" idx="12"/>
          </p:nvPr>
        </p:nvSpPr>
        <p:spPr/>
        <p:txBody>
          <a:bodyPr/>
          <a:lstStyle/>
          <a:p>
            <a:r>
              <a:rPr lang="en-US" smtClean="0"/>
              <a:t>1</a:t>
            </a:r>
            <a:endParaRPr lang="en-US"/>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r>
              <a:rPr lang="en-US" smtClean="0"/>
              <a:t>Copyright Pearson Prentice Hall</a:t>
            </a:r>
            <a:endParaRPr lang="en-US"/>
          </a:p>
        </p:txBody>
      </p:sp>
      <p:sp>
        <p:nvSpPr>
          <p:cNvPr id="6" name="Slide Number Placeholder 5"/>
          <p:cNvSpPr>
            <a:spLocks noGrp="1"/>
          </p:cNvSpPr>
          <p:nvPr>
            <p:ph type="sldNum" sz="quarter" idx="12"/>
          </p:nvPr>
        </p:nvSpPr>
        <p:spPr/>
        <p:txBody>
          <a:bodyPr/>
          <a:lstStyle/>
          <a:p>
            <a:r>
              <a:rPr lang="en-US" smtClean="0"/>
              <a:t>1</a:t>
            </a:r>
            <a:endParaRPr lang="en-US"/>
          </a:p>
        </p:txBody>
      </p:sp>
    </p:spTree>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lstStyle>
          <a:p>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lstStyle>
          <a:p>
            <a:r>
              <a:rPr lang="en-US" smtClean="0"/>
              <a:t>Copyright Pearson Prentice Hall</a:t>
            </a:r>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lstStyle>
          <a:p>
            <a:r>
              <a:rPr lang="en-US" smtClean="0"/>
              <a:t>1</a:t>
            </a:r>
            <a:endParaRPr lang="en-US"/>
          </a:p>
        </p:txBody>
      </p:sp>
    </p:spTree>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r>
              <a:rPr lang="en-US" smtClean="0"/>
              <a:t>Copyright Pearson Prentice Hall</a:t>
            </a:r>
            <a:endParaRPr lang="en-US"/>
          </a:p>
        </p:txBody>
      </p:sp>
      <p:sp>
        <p:nvSpPr>
          <p:cNvPr id="6" name="Slide Number Placeholder 5"/>
          <p:cNvSpPr>
            <a:spLocks noGrp="1"/>
          </p:cNvSpPr>
          <p:nvPr>
            <p:ph type="sldNum" sz="quarter" idx="12"/>
          </p:nvPr>
        </p:nvSpPr>
        <p:spPr/>
        <p:txBody>
          <a:bodyPr/>
          <a:lstStyle/>
          <a:p>
            <a:r>
              <a:rPr lang="en-US" smtClean="0"/>
              <a:t>1</a:t>
            </a:r>
            <a:endParaRPr lang="en-US"/>
          </a:p>
        </p:txBody>
      </p:sp>
      <p:sp>
        <p:nvSpPr>
          <p:cNvPr id="7" name="Title 6"/>
          <p:cNvSpPr>
            <a:spLocks noGrp="1"/>
          </p:cNvSpPr>
          <p:nvPr>
            <p:ph type="title"/>
          </p:nvPr>
        </p:nvSpPr>
        <p:spPr/>
        <p:txBody>
          <a:bodyPr rtlCol="0"/>
          <a:lstStyle/>
          <a:p>
            <a:r>
              <a:rPr kumimoji="0" lang="en-US" smtClean="0"/>
              <a:t>Click to edit Master title style</a:t>
            </a:r>
            <a:endParaRPr kumimoji="0" lang="en-US"/>
          </a:p>
        </p:txBody>
      </p:sp>
    </p:spTree>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r>
              <a:rPr lang="en-US" smtClean="0"/>
              <a:t>Copyright Pearson Prentice Hall</a:t>
            </a:r>
            <a:endParaRPr lang="en-US"/>
          </a:p>
        </p:txBody>
      </p:sp>
      <p:sp>
        <p:nvSpPr>
          <p:cNvPr id="6" name="Slide Number Placeholder 5"/>
          <p:cNvSpPr>
            <a:spLocks noGrp="1"/>
          </p:cNvSpPr>
          <p:nvPr>
            <p:ph type="sldNum" sz="quarter" idx="12"/>
          </p:nvPr>
        </p:nvSpPr>
        <p:spPr/>
        <p:txBody>
          <a:bodyPr/>
          <a:lstStyle/>
          <a:p>
            <a:r>
              <a:rPr lang="en-US" smtClean="0"/>
              <a:t>1</a:t>
            </a:r>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r>
              <a:rPr lang="en-US" smtClean="0"/>
              <a:t>Copyright Pearson Prentice Hall</a:t>
            </a:r>
            <a:endParaRPr lang="en-US"/>
          </a:p>
        </p:txBody>
      </p:sp>
      <p:sp>
        <p:nvSpPr>
          <p:cNvPr id="7" name="Slide Number Placeholder 6"/>
          <p:cNvSpPr>
            <a:spLocks noGrp="1"/>
          </p:cNvSpPr>
          <p:nvPr>
            <p:ph type="sldNum" sz="quarter" idx="12"/>
          </p:nvPr>
        </p:nvSpPr>
        <p:spPr/>
        <p:txBody>
          <a:bodyPr/>
          <a:lstStyle/>
          <a:p>
            <a:r>
              <a:rPr lang="en-US" smtClean="0"/>
              <a:t>1</a:t>
            </a:r>
            <a:endParaRPr lang="en-US"/>
          </a:p>
        </p:txBody>
      </p:sp>
      <p:sp>
        <p:nvSpPr>
          <p:cNvPr id="8" name="Title 7"/>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r>
              <a:rPr lang="en-US" smtClean="0"/>
              <a:t>Copyright Pearson Prentice Hall</a:t>
            </a:r>
            <a:endParaRPr lang="en-US"/>
          </a:p>
        </p:txBody>
      </p:sp>
      <p:sp>
        <p:nvSpPr>
          <p:cNvPr id="9" name="Slide Number Placeholder 8"/>
          <p:cNvSpPr>
            <a:spLocks noGrp="1"/>
          </p:cNvSpPr>
          <p:nvPr>
            <p:ph type="sldNum" sz="quarter" idx="12"/>
          </p:nvPr>
        </p:nvSpPr>
        <p:spPr/>
        <p:txBody>
          <a:bodyPr/>
          <a:lstStyle/>
          <a:p>
            <a:r>
              <a:rPr lang="en-US" smtClean="0"/>
              <a:t>1</a:t>
            </a:r>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r>
              <a:rPr lang="en-US" smtClean="0"/>
              <a:t>Copyright Pearson Prentice Hall</a:t>
            </a:r>
            <a:endParaRPr lang="en-US"/>
          </a:p>
        </p:txBody>
      </p:sp>
      <p:sp>
        <p:nvSpPr>
          <p:cNvPr id="5" name="Slide Number Placeholder 4"/>
          <p:cNvSpPr>
            <a:spLocks noGrp="1"/>
          </p:cNvSpPr>
          <p:nvPr>
            <p:ph type="sldNum" sz="quarter" idx="12"/>
          </p:nvPr>
        </p:nvSpPr>
        <p:spPr/>
        <p:txBody>
          <a:bodyPr/>
          <a:lstStyle/>
          <a:p>
            <a:r>
              <a:rPr lang="en-US" smtClean="0"/>
              <a:t>1</a:t>
            </a:r>
            <a:endParaRPr lang="en-US"/>
          </a:p>
        </p:txBody>
      </p:sp>
      <p:sp>
        <p:nvSpPr>
          <p:cNvPr id="6" name="Title 5"/>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r>
              <a:rPr lang="en-US" smtClean="0"/>
              <a:t>Copyright Pearson Prentice Hall</a:t>
            </a:r>
            <a:endParaRPr lang="en-US"/>
          </a:p>
        </p:txBody>
      </p:sp>
      <p:sp>
        <p:nvSpPr>
          <p:cNvPr id="4" name="Slide Number Placeholder 3"/>
          <p:cNvSpPr>
            <a:spLocks noGrp="1"/>
          </p:cNvSpPr>
          <p:nvPr>
            <p:ph type="sldNum" sz="quarter" idx="12"/>
          </p:nvPr>
        </p:nvSpPr>
        <p:spPr/>
        <p:txBody>
          <a:bodyPr/>
          <a:lstStyle/>
          <a:p>
            <a:r>
              <a:rPr lang="en-US" smtClean="0"/>
              <a:t>1</a:t>
            </a:r>
            <a:endParaRPr lang="en-US"/>
          </a:p>
        </p:txBody>
      </p:sp>
    </p:spTree>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endParaRPr lang="en-US"/>
          </a:p>
        </p:txBody>
      </p:sp>
      <p:sp>
        <p:nvSpPr>
          <p:cNvPr id="6" name="Footer Placeholder 5"/>
          <p:cNvSpPr>
            <a:spLocks noGrp="1"/>
          </p:cNvSpPr>
          <p:nvPr>
            <p:ph type="ftr" sz="quarter" idx="11"/>
          </p:nvPr>
        </p:nvSpPr>
        <p:spPr/>
        <p:txBody>
          <a:bodyPr/>
          <a:lstStyle/>
          <a:p>
            <a:r>
              <a:rPr lang="en-US" smtClean="0"/>
              <a:t>Copyright Pearson Prentice Hall</a:t>
            </a:r>
            <a:endParaRPr lang="en-US"/>
          </a:p>
        </p:txBody>
      </p:sp>
      <p:sp>
        <p:nvSpPr>
          <p:cNvPr id="7" name="Slide Number Placeholder 6"/>
          <p:cNvSpPr>
            <a:spLocks noGrp="1"/>
          </p:cNvSpPr>
          <p:nvPr>
            <p:ph type="sldNum" sz="quarter" idx="12"/>
          </p:nvPr>
        </p:nvSpPr>
        <p:spPr/>
        <p:txBody>
          <a:bodyPr/>
          <a:lstStyle/>
          <a:p>
            <a:r>
              <a:rPr lang="en-US" smtClean="0"/>
              <a:t>1</a:t>
            </a:r>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lstStyle>
          <a:p>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lstStyle>
          <a:p>
            <a:r>
              <a:rPr lang="en-US" smtClean="0"/>
              <a:t>Copyright Pearson Prentice Hall</a:t>
            </a:r>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r>
              <a:rPr lang="en-US" smtClean="0"/>
              <a:t>1</a:t>
            </a:r>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r>
              <a:rPr lang="en-US" smtClean="0"/>
              <a:t>Copyright Pearson Prentice Hall</a:t>
            </a:r>
            <a:endParaRPr lang="en-US"/>
          </a:p>
        </p:txBody>
      </p:sp>
      <p:sp>
        <p:nvSpPr>
          <p:cNvPr id="6" name="Slide Number Placeholder 5"/>
          <p:cNvSpPr>
            <a:spLocks noGrp="1"/>
          </p:cNvSpPr>
          <p:nvPr>
            <p:ph type="sldNum" sz="quarter" idx="12"/>
          </p:nvPr>
        </p:nvSpPr>
        <p:spPr/>
        <p:txBody>
          <a:bodyPr/>
          <a:lstStyle/>
          <a:p>
            <a:r>
              <a:rPr lang="en-US" smtClean="0"/>
              <a:t>1</a:t>
            </a:r>
            <a:endParaRPr lang="en-US"/>
          </a:p>
        </p:txBody>
      </p:sp>
    </p:spTree>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r>
              <a:rPr lang="en-US" smtClean="0"/>
              <a:t>Copyright Pearson Prentice Hall</a:t>
            </a:r>
            <a:endParaRPr lang="en-US"/>
          </a:p>
        </p:txBody>
      </p:sp>
      <p:sp>
        <p:nvSpPr>
          <p:cNvPr id="6" name="Slide Number Placeholder 5"/>
          <p:cNvSpPr>
            <a:spLocks noGrp="1"/>
          </p:cNvSpPr>
          <p:nvPr>
            <p:ph type="sldNum" sz="quarter" idx="12"/>
          </p:nvPr>
        </p:nvSpPr>
        <p:spPr/>
        <p:txBody>
          <a:bodyPr/>
          <a:lstStyle/>
          <a:p>
            <a:r>
              <a:rPr lang="en-US" smtClean="0"/>
              <a:t>1</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4"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2.xml"/><Relationship Id="rId12" Type="http://schemas.openxmlformats.org/officeDocument/2006/relationships/theme" Target="../theme/theme2.xml"/><Relationship Id="rId13" Type="http://schemas.openxmlformats.org/officeDocument/2006/relationships/image" Target="../media/image3.jpeg"/><Relationship Id="rId14" Type="http://schemas.openxmlformats.org/officeDocument/2006/relationships/image" Target="../media/image2.png"/><Relationship Id="rId15" Type="http://schemas.openxmlformats.org/officeDocument/2006/relationships/image" Target="../media/image4.png"/><Relationship Id="rId16" Type="http://schemas.openxmlformats.org/officeDocument/2006/relationships/hyperlink" Target="Resources%5Cch04_sectn01_quiz.qtb" TargetMode="External"/><Relationship Id="rId17" Type="http://schemas.openxmlformats.org/officeDocument/2006/relationships/image" Target="../media/image5.jpeg"/><Relationship Id="rId18" Type="http://schemas.openxmlformats.org/officeDocument/2006/relationships/image" Target="../media/image6.png"/><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11" Type="http://schemas.openxmlformats.org/officeDocument/2006/relationships/slideLayout" Target="../slideLayouts/slideLayout33.xml"/><Relationship Id="rId12" Type="http://schemas.openxmlformats.org/officeDocument/2006/relationships/theme" Target="../theme/theme3.xml"/><Relationship Id="rId13" Type="http://schemas.openxmlformats.org/officeDocument/2006/relationships/image" Target="../media/image3.jpeg"/><Relationship Id="rId14" Type="http://schemas.openxmlformats.org/officeDocument/2006/relationships/image" Target="../media/image2.png"/><Relationship Id="rId15" Type="http://schemas.openxmlformats.org/officeDocument/2006/relationships/image" Target="../media/image6.png"/><Relationship Id="rId1" Type="http://schemas.openxmlformats.org/officeDocument/2006/relationships/slideLayout" Target="../slideLayouts/slideLayout23.xml"/><Relationship Id="rId2" Type="http://schemas.openxmlformats.org/officeDocument/2006/relationships/slideLayout" Target="../slideLayouts/slideLayout24.xml"/><Relationship Id="rId3" Type="http://schemas.openxmlformats.org/officeDocument/2006/relationships/slideLayout" Target="../slideLayouts/slideLayout25.xml"/><Relationship Id="rId4" Type="http://schemas.openxmlformats.org/officeDocument/2006/relationships/slideLayout" Target="../slideLayouts/slideLayout26.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 Id="rId9" Type="http://schemas.openxmlformats.org/officeDocument/2006/relationships/slideLayout" Target="../slideLayouts/slideLayout31.xml"/><Relationship Id="rId10"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11" Type="http://schemas.openxmlformats.org/officeDocument/2006/relationships/slideLayout" Target="../slideLayouts/slideLayout44.xml"/><Relationship Id="rId12" Type="http://schemas.openxmlformats.org/officeDocument/2006/relationships/theme" Target="../theme/theme4.xml"/><Relationship Id="rId13" Type="http://schemas.openxmlformats.org/officeDocument/2006/relationships/image" Target="../media/image1.jpeg"/><Relationship Id="rId14" Type="http://schemas.openxmlformats.org/officeDocument/2006/relationships/image" Target="../media/image2.png"/><Relationship Id="rId1" Type="http://schemas.openxmlformats.org/officeDocument/2006/relationships/slideLayout" Target="../slideLayouts/slideLayout34.xml"/><Relationship Id="rId2" Type="http://schemas.openxmlformats.org/officeDocument/2006/relationships/slideLayout" Target="../slideLayouts/slideLayout35.xml"/><Relationship Id="rId3" Type="http://schemas.openxmlformats.org/officeDocument/2006/relationships/slideLayout" Target="../slideLayouts/slideLayout36.xml"/><Relationship Id="rId4" Type="http://schemas.openxmlformats.org/officeDocument/2006/relationships/slideLayout" Target="../slideLayouts/slideLayout37.xml"/><Relationship Id="rId5" Type="http://schemas.openxmlformats.org/officeDocument/2006/relationships/slideLayout" Target="../slideLayouts/slideLayout38.xml"/><Relationship Id="rId6" Type="http://schemas.openxmlformats.org/officeDocument/2006/relationships/slideLayout" Target="../slideLayouts/slideLayout39.xml"/><Relationship Id="rId7" Type="http://schemas.openxmlformats.org/officeDocument/2006/relationships/slideLayout" Target="../slideLayouts/slideLayout40.xml"/><Relationship Id="rId8" Type="http://schemas.openxmlformats.org/officeDocument/2006/relationships/slideLayout" Target="../slideLayouts/slideLayout41.xml"/><Relationship Id="rId9" Type="http://schemas.openxmlformats.org/officeDocument/2006/relationships/slideLayout" Target="../slideLayouts/slideLayout42.xml"/><Relationship Id="rId10" Type="http://schemas.openxmlformats.org/officeDocument/2006/relationships/slideLayout" Target="../slideLayouts/slideLayout43.xml"/></Relationships>
</file>

<file path=ppt/slideMasters/_rels/slideMaster5.xml.rels><?xml version="1.0" encoding="UTF-8" standalone="yes"?>
<Relationships xmlns="http://schemas.openxmlformats.org/package/2006/relationships"><Relationship Id="rId11" Type="http://schemas.openxmlformats.org/officeDocument/2006/relationships/slideLayout" Target="../slideLayouts/slideLayout55.xml"/><Relationship Id="rId12" Type="http://schemas.openxmlformats.org/officeDocument/2006/relationships/theme" Target="../theme/theme5.xml"/><Relationship Id="rId13" Type="http://schemas.openxmlformats.org/officeDocument/2006/relationships/image" Target="../media/image1.jpeg"/><Relationship Id="rId14" Type="http://schemas.openxmlformats.org/officeDocument/2006/relationships/image" Target="../media/image7.jpeg"/><Relationship Id="rId15" Type="http://schemas.openxmlformats.org/officeDocument/2006/relationships/image" Target="../media/image2.png"/><Relationship Id="rId1" Type="http://schemas.openxmlformats.org/officeDocument/2006/relationships/slideLayout" Target="../slideLayouts/slideLayout45.xml"/><Relationship Id="rId2" Type="http://schemas.openxmlformats.org/officeDocument/2006/relationships/slideLayout" Target="../slideLayouts/slideLayout46.xml"/><Relationship Id="rId3" Type="http://schemas.openxmlformats.org/officeDocument/2006/relationships/slideLayout" Target="../slideLayouts/slideLayout47.xml"/><Relationship Id="rId4" Type="http://schemas.openxmlformats.org/officeDocument/2006/relationships/slideLayout" Target="../slideLayouts/slideLayout48.xml"/><Relationship Id="rId5" Type="http://schemas.openxmlformats.org/officeDocument/2006/relationships/slideLayout" Target="../slideLayouts/slideLayout49.xml"/><Relationship Id="rId6" Type="http://schemas.openxmlformats.org/officeDocument/2006/relationships/slideLayout" Target="../slideLayouts/slideLayout50.xml"/><Relationship Id="rId7" Type="http://schemas.openxmlformats.org/officeDocument/2006/relationships/slideLayout" Target="../slideLayouts/slideLayout51.xml"/><Relationship Id="rId8" Type="http://schemas.openxmlformats.org/officeDocument/2006/relationships/slideLayout" Target="../slideLayouts/slideLayout52.xml"/><Relationship Id="rId9" Type="http://schemas.openxmlformats.org/officeDocument/2006/relationships/slideLayout" Target="../slideLayouts/slideLayout53.xml"/><Relationship Id="rId10" Type="http://schemas.openxmlformats.org/officeDocument/2006/relationships/slideLayout" Target="../slideLayouts/slideLayout54.xml"/></Relationships>
</file>

<file path=ppt/slideMasters/_rels/slideMaster6.xml.rels><?xml version="1.0" encoding="UTF-8" standalone="yes"?>
<Relationships xmlns="http://schemas.openxmlformats.org/package/2006/relationships"><Relationship Id="rId11" Type="http://schemas.openxmlformats.org/officeDocument/2006/relationships/slideLayout" Target="../slideLayouts/slideLayout66.xml"/><Relationship Id="rId12" Type="http://schemas.openxmlformats.org/officeDocument/2006/relationships/theme" Target="../theme/theme6.xml"/><Relationship Id="rId13" Type="http://schemas.openxmlformats.org/officeDocument/2006/relationships/image" Target="../media/image8.jpeg"/><Relationship Id="rId14" Type="http://schemas.openxmlformats.org/officeDocument/2006/relationships/image" Target="../media/image7.jpeg"/><Relationship Id="rId15" Type="http://schemas.openxmlformats.org/officeDocument/2006/relationships/image" Target="../media/image2.png"/><Relationship Id="rId1" Type="http://schemas.openxmlformats.org/officeDocument/2006/relationships/slideLayout" Target="../slideLayouts/slideLayout56.xml"/><Relationship Id="rId2" Type="http://schemas.openxmlformats.org/officeDocument/2006/relationships/slideLayout" Target="../slideLayouts/slideLayout57.xml"/><Relationship Id="rId3" Type="http://schemas.openxmlformats.org/officeDocument/2006/relationships/slideLayout" Target="../slideLayouts/slideLayout58.xml"/><Relationship Id="rId4" Type="http://schemas.openxmlformats.org/officeDocument/2006/relationships/slideLayout" Target="../slideLayouts/slideLayout59.xml"/><Relationship Id="rId5" Type="http://schemas.openxmlformats.org/officeDocument/2006/relationships/slideLayout" Target="../slideLayouts/slideLayout60.xml"/><Relationship Id="rId6" Type="http://schemas.openxmlformats.org/officeDocument/2006/relationships/slideLayout" Target="../slideLayouts/slideLayout61.xml"/><Relationship Id="rId7" Type="http://schemas.openxmlformats.org/officeDocument/2006/relationships/slideLayout" Target="../slideLayouts/slideLayout62.xml"/><Relationship Id="rId8" Type="http://schemas.openxmlformats.org/officeDocument/2006/relationships/slideLayout" Target="../slideLayouts/slideLayout63.xml"/><Relationship Id="rId9" Type="http://schemas.openxmlformats.org/officeDocument/2006/relationships/slideLayout" Target="../slideLayouts/slideLayout64.xml"/><Relationship Id="rId10" Type="http://schemas.openxmlformats.org/officeDocument/2006/relationships/slideLayout" Target="../slideLayouts/slideLayout65.xml"/></Relationships>
</file>

<file path=ppt/slideMasters/_rels/slideMaster7.xml.rels><?xml version="1.0" encoding="UTF-8" standalone="yes"?>
<Relationships xmlns="http://schemas.openxmlformats.org/package/2006/relationships"><Relationship Id="rId11" Type="http://schemas.openxmlformats.org/officeDocument/2006/relationships/slideLayout" Target="../slideLayouts/slideLayout77.xml"/><Relationship Id="rId12" Type="http://schemas.openxmlformats.org/officeDocument/2006/relationships/theme" Target="../theme/theme7.xml"/><Relationship Id="rId13" Type="http://schemas.openxmlformats.org/officeDocument/2006/relationships/image" Target="../media/image3.jpeg"/><Relationship Id="rId14" Type="http://schemas.openxmlformats.org/officeDocument/2006/relationships/image" Target="../media/image2.png"/><Relationship Id="rId15" Type="http://schemas.openxmlformats.org/officeDocument/2006/relationships/image" Target="../media/image4.png"/><Relationship Id="rId16" Type="http://schemas.openxmlformats.org/officeDocument/2006/relationships/hyperlink" Target="Resources%5Cch04_sectn01_quiz.qtb" TargetMode="External"/><Relationship Id="rId17" Type="http://schemas.openxmlformats.org/officeDocument/2006/relationships/image" Target="../media/image5.jpeg"/><Relationship Id="rId18" Type="http://schemas.openxmlformats.org/officeDocument/2006/relationships/image" Target="../media/image6.png"/><Relationship Id="rId1" Type="http://schemas.openxmlformats.org/officeDocument/2006/relationships/slideLayout" Target="../slideLayouts/slideLayout67.xml"/><Relationship Id="rId2" Type="http://schemas.openxmlformats.org/officeDocument/2006/relationships/slideLayout" Target="../slideLayouts/slideLayout68.xml"/><Relationship Id="rId3" Type="http://schemas.openxmlformats.org/officeDocument/2006/relationships/slideLayout" Target="../slideLayouts/slideLayout69.xml"/><Relationship Id="rId4" Type="http://schemas.openxmlformats.org/officeDocument/2006/relationships/slideLayout" Target="../slideLayouts/slideLayout70.xml"/><Relationship Id="rId5" Type="http://schemas.openxmlformats.org/officeDocument/2006/relationships/slideLayout" Target="../slideLayouts/slideLayout71.xml"/><Relationship Id="rId6" Type="http://schemas.openxmlformats.org/officeDocument/2006/relationships/slideLayout" Target="../slideLayouts/slideLayout72.xml"/><Relationship Id="rId7" Type="http://schemas.openxmlformats.org/officeDocument/2006/relationships/slideLayout" Target="../slideLayouts/slideLayout73.xml"/><Relationship Id="rId8" Type="http://schemas.openxmlformats.org/officeDocument/2006/relationships/slideLayout" Target="../slideLayouts/slideLayout74.xml"/><Relationship Id="rId9" Type="http://schemas.openxmlformats.org/officeDocument/2006/relationships/slideLayout" Target="../slideLayouts/slideLayout75.xml"/><Relationship Id="rId10" Type="http://schemas.openxmlformats.org/officeDocument/2006/relationships/slideLayout" Target="../slideLayouts/slideLayout76.xml"/></Relationships>
</file>

<file path=ppt/slideMasters/_rels/slideMaster8.xml.rels><?xml version="1.0" encoding="UTF-8" standalone="yes"?>
<Relationships xmlns="http://schemas.openxmlformats.org/package/2006/relationships"><Relationship Id="rId11" Type="http://schemas.openxmlformats.org/officeDocument/2006/relationships/slideLayout" Target="../slideLayouts/slideLayout88.xml"/><Relationship Id="rId12" Type="http://schemas.openxmlformats.org/officeDocument/2006/relationships/theme" Target="../theme/theme8.xml"/><Relationship Id="rId13" Type="http://schemas.openxmlformats.org/officeDocument/2006/relationships/image" Target="../media/image3.jpeg"/><Relationship Id="rId14" Type="http://schemas.openxmlformats.org/officeDocument/2006/relationships/image" Target="../media/image2.png"/><Relationship Id="rId15" Type="http://schemas.openxmlformats.org/officeDocument/2006/relationships/image" Target="../media/image6.png"/><Relationship Id="rId1" Type="http://schemas.openxmlformats.org/officeDocument/2006/relationships/slideLayout" Target="../slideLayouts/slideLayout78.xml"/><Relationship Id="rId2" Type="http://schemas.openxmlformats.org/officeDocument/2006/relationships/slideLayout" Target="../slideLayouts/slideLayout79.xml"/><Relationship Id="rId3" Type="http://schemas.openxmlformats.org/officeDocument/2006/relationships/slideLayout" Target="../slideLayouts/slideLayout80.xml"/><Relationship Id="rId4" Type="http://schemas.openxmlformats.org/officeDocument/2006/relationships/slideLayout" Target="../slideLayouts/slideLayout81.xml"/><Relationship Id="rId5" Type="http://schemas.openxmlformats.org/officeDocument/2006/relationships/slideLayout" Target="../slideLayouts/slideLayout82.xml"/><Relationship Id="rId6" Type="http://schemas.openxmlformats.org/officeDocument/2006/relationships/slideLayout" Target="../slideLayouts/slideLayout83.xml"/><Relationship Id="rId7" Type="http://schemas.openxmlformats.org/officeDocument/2006/relationships/slideLayout" Target="../slideLayouts/slideLayout84.xml"/><Relationship Id="rId8" Type="http://schemas.openxmlformats.org/officeDocument/2006/relationships/slideLayout" Target="../slideLayouts/slideLayout85.xml"/><Relationship Id="rId9" Type="http://schemas.openxmlformats.org/officeDocument/2006/relationships/slideLayout" Target="../slideLayouts/slideLayout86.xml"/><Relationship Id="rId10" Type="http://schemas.openxmlformats.org/officeDocument/2006/relationships/slideLayout" Target="../slideLayouts/slideLayout87.xml"/></Relationships>
</file>

<file path=ppt/slideMasters/_rels/slideMaster9.xml.rels><?xml version="1.0" encoding="UTF-8" standalone="yes"?>
<Relationships xmlns="http://schemas.openxmlformats.org/package/2006/relationships"><Relationship Id="rId11" Type="http://schemas.openxmlformats.org/officeDocument/2006/relationships/slideLayout" Target="../slideLayouts/slideLayout99.xml"/><Relationship Id="rId12" Type="http://schemas.openxmlformats.org/officeDocument/2006/relationships/theme" Target="../theme/theme9.xml"/><Relationship Id="rId1" Type="http://schemas.openxmlformats.org/officeDocument/2006/relationships/slideLayout" Target="../slideLayouts/slideLayout89.xml"/><Relationship Id="rId2" Type="http://schemas.openxmlformats.org/officeDocument/2006/relationships/slideLayout" Target="../slideLayouts/slideLayout90.xml"/><Relationship Id="rId3" Type="http://schemas.openxmlformats.org/officeDocument/2006/relationships/slideLayout" Target="../slideLayouts/slideLayout91.xml"/><Relationship Id="rId4" Type="http://schemas.openxmlformats.org/officeDocument/2006/relationships/slideLayout" Target="../slideLayouts/slideLayout92.xml"/><Relationship Id="rId5" Type="http://schemas.openxmlformats.org/officeDocument/2006/relationships/slideLayout" Target="../slideLayouts/slideLayout93.xml"/><Relationship Id="rId6" Type="http://schemas.openxmlformats.org/officeDocument/2006/relationships/slideLayout" Target="../slideLayouts/slideLayout94.xml"/><Relationship Id="rId7" Type="http://schemas.openxmlformats.org/officeDocument/2006/relationships/slideLayout" Target="../slideLayouts/slideLayout95.xml"/><Relationship Id="rId8" Type="http://schemas.openxmlformats.org/officeDocument/2006/relationships/slideLayout" Target="../slideLayouts/slideLayout96.xml"/><Relationship Id="rId9" Type="http://schemas.openxmlformats.org/officeDocument/2006/relationships/slideLayout" Target="../slideLayouts/slideLayout97.xml"/><Relationship Id="rId10" Type="http://schemas.openxmlformats.org/officeDocument/2006/relationships/slideLayout" Target="../slideLayouts/slideLayout98.xml"/></Relationships>
</file>

<file path=ppt/slideMasters/_rels/slideMaster10.xml.rels><?xml version="1.0" encoding="UTF-8" standalone="yes"?>
<Relationships xmlns="http://schemas.openxmlformats.org/package/2006/relationships"><Relationship Id="rId11" Type="http://schemas.openxmlformats.org/officeDocument/2006/relationships/slideLayout" Target="../slideLayouts/slideLayout110.xml"/><Relationship Id="rId12" Type="http://schemas.openxmlformats.org/officeDocument/2006/relationships/theme" Target="../theme/theme10.xml"/><Relationship Id="rId13" Type="http://schemas.openxmlformats.org/officeDocument/2006/relationships/image" Target="../media/image9.jpeg"/><Relationship Id="rId1" Type="http://schemas.openxmlformats.org/officeDocument/2006/relationships/slideLayout" Target="../slideLayouts/slideLayout100.xml"/><Relationship Id="rId2" Type="http://schemas.openxmlformats.org/officeDocument/2006/relationships/slideLayout" Target="../slideLayouts/slideLayout101.xml"/><Relationship Id="rId3" Type="http://schemas.openxmlformats.org/officeDocument/2006/relationships/slideLayout" Target="../slideLayouts/slideLayout102.xml"/><Relationship Id="rId4" Type="http://schemas.openxmlformats.org/officeDocument/2006/relationships/slideLayout" Target="../slideLayouts/slideLayout103.xml"/><Relationship Id="rId5" Type="http://schemas.openxmlformats.org/officeDocument/2006/relationships/slideLayout" Target="../slideLayouts/slideLayout104.xml"/><Relationship Id="rId6" Type="http://schemas.openxmlformats.org/officeDocument/2006/relationships/slideLayout" Target="../slideLayouts/slideLayout105.xml"/><Relationship Id="rId7" Type="http://schemas.openxmlformats.org/officeDocument/2006/relationships/slideLayout" Target="../slideLayouts/slideLayout106.xml"/><Relationship Id="rId8" Type="http://schemas.openxmlformats.org/officeDocument/2006/relationships/slideLayout" Target="../slideLayouts/slideLayout107.xml"/><Relationship Id="rId9" Type="http://schemas.openxmlformats.org/officeDocument/2006/relationships/slideLayout" Target="../slideLayouts/slideLayout108.xml"/><Relationship Id="rId10" Type="http://schemas.openxmlformats.org/officeDocument/2006/relationships/slideLayout" Target="../slideLayouts/slideLayout10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63503" name="Picture 15" descr="outine copy"/>
          <p:cNvPicPr>
            <a:picLocks noChangeAspect="1" noChangeArrowheads="1"/>
          </p:cNvPicPr>
          <p:nvPr/>
        </p:nvPicPr>
        <p:blipFill>
          <a:blip r:embed="rId13" cstate="print"/>
          <a:srcRect/>
          <a:stretch>
            <a:fillRect/>
          </a:stretch>
        </p:blipFill>
        <p:spPr bwMode="auto">
          <a:xfrm>
            <a:off x="0" y="14288"/>
            <a:ext cx="9144000" cy="6858000"/>
          </a:xfrm>
          <a:prstGeom prst="rect">
            <a:avLst/>
          </a:prstGeom>
          <a:noFill/>
        </p:spPr>
      </p:pic>
      <p:sp>
        <p:nvSpPr>
          <p:cNvPr id="63492" name="Rectangle 4"/>
          <p:cNvSpPr>
            <a:spLocks noGrp="1" noChangeArrowheads="1"/>
          </p:cNvSpPr>
          <p:nvPr>
            <p:ph type="body" idx="1"/>
          </p:nvPr>
        </p:nvSpPr>
        <p:spPr bwMode="auto">
          <a:xfrm>
            <a:off x="1827213" y="0"/>
            <a:ext cx="7316787" cy="3505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63493" name="Rectangle 5"/>
          <p:cNvSpPr>
            <a:spLocks noGrp="1" noChangeArrowheads="1"/>
          </p:cNvSpPr>
          <p:nvPr>
            <p:ph type="dt" sz="half" idx="2"/>
          </p:nvPr>
        </p:nvSpPr>
        <p:spPr bwMode="auto">
          <a:xfrm>
            <a:off x="914400" y="6278563"/>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defRPr sz="1400" b="0">
                <a:ea typeface="+mn-ea"/>
              </a:defRPr>
            </a:lvl1pPr>
          </a:lstStyle>
          <a:p>
            <a:endParaRPr lang="en-US"/>
          </a:p>
        </p:txBody>
      </p:sp>
      <p:sp>
        <p:nvSpPr>
          <p:cNvPr id="63494" name="Rectangle 6"/>
          <p:cNvSpPr>
            <a:spLocks noGrp="1" noChangeArrowheads="1"/>
          </p:cNvSpPr>
          <p:nvPr>
            <p:ph type="ftr" sz="quarter" idx="3"/>
          </p:nvPr>
        </p:nvSpPr>
        <p:spPr bwMode="auto">
          <a:xfrm>
            <a:off x="2859088" y="6578600"/>
            <a:ext cx="2895600" cy="152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defRPr sz="800" b="0">
                <a:solidFill>
                  <a:schemeClr val="bg2"/>
                </a:solidFill>
                <a:ea typeface="+mn-ea"/>
              </a:defRPr>
            </a:lvl1pPr>
          </a:lstStyle>
          <a:p>
            <a:r>
              <a:rPr lang="en-US"/>
              <a:t>Copyright Pearson Prentice Hall</a:t>
            </a:r>
          </a:p>
        </p:txBody>
      </p:sp>
      <p:sp>
        <p:nvSpPr>
          <p:cNvPr id="63495" name="Rectangle 7"/>
          <p:cNvSpPr>
            <a:spLocks noGrp="1" noChangeArrowheads="1"/>
          </p:cNvSpPr>
          <p:nvPr>
            <p:ph type="sldNum" sz="quarter" idx="4"/>
          </p:nvPr>
        </p:nvSpPr>
        <p:spPr bwMode="auto">
          <a:xfrm>
            <a:off x="5994400" y="6188075"/>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defRPr sz="1400" b="0">
                <a:ea typeface="+mn-ea"/>
              </a:defRPr>
            </a:lvl1pPr>
          </a:lstStyle>
          <a:p>
            <a:r>
              <a:rPr lang="en-US"/>
              <a:t>1</a:t>
            </a:r>
          </a:p>
        </p:txBody>
      </p:sp>
      <p:sp>
        <p:nvSpPr>
          <p:cNvPr id="63496" name="Rectangle 8"/>
          <p:cNvSpPr>
            <a:spLocks noChangeArrowheads="1"/>
          </p:cNvSpPr>
          <p:nvPr/>
        </p:nvSpPr>
        <p:spPr bwMode="auto">
          <a:xfrm>
            <a:off x="0" y="1219200"/>
            <a:ext cx="9144000" cy="457200"/>
          </a:xfrm>
          <a:prstGeom prst="rect">
            <a:avLst/>
          </a:prstGeom>
          <a:noFill/>
          <a:ln w="9525">
            <a:noFill/>
            <a:miter lim="800000"/>
            <a:headEnd/>
            <a:tailEnd/>
          </a:ln>
        </p:spPr>
        <p:txBody>
          <a:bodyPr/>
          <a:lstStyle/>
          <a:p>
            <a:pPr>
              <a:spcAft>
                <a:spcPct val="50000"/>
              </a:spcAft>
            </a:pPr>
            <a:endParaRPr lang="en-US" sz="4000">
              <a:solidFill>
                <a:srgbClr val="A50000"/>
              </a:solidFill>
              <a:ea typeface="ＭＳ Ｐゴシック" pitchFamily="34" charset="-128"/>
            </a:endParaRPr>
          </a:p>
        </p:txBody>
      </p:sp>
      <p:sp>
        <p:nvSpPr>
          <p:cNvPr id="63498" name="Rectangle 10"/>
          <p:cNvSpPr>
            <a:spLocks noChangeArrowheads="1"/>
          </p:cNvSpPr>
          <p:nvPr/>
        </p:nvSpPr>
        <p:spPr bwMode="auto">
          <a:xfrm>
            <a:off x="609600" y="6384925"/>
            <a:ext cx="2895600" cy="476250"/>
          </a:xfrm>
          <a:prstGeom prst="rect">
            <a:avLst/>
          </a:prstGeom>
          <a:noFill/>
          <a:ln w="9525">
            <a:noFill/>
            <a:miter lim="800000"/>
            <a:headEnd/>
            <a:tailEnd/>
          </a:ln>
          <a:effectLst/>
        </p:spPr>
        <p:txBody>
          <a:bodyPr/>
          <a:lstStyle/>
          <a:p>
            <a:endParaRPr lang="en-US" sz="1000" b="0">
              <a:solidFill>
                <a:schemeClr val="bg1"/>
              </a:solidFill>
              <a:ea typeface="ＭＳ Ｐゴシック" pitchFamily="34" charset="-128"/>
            </a:endParaRPr>
          </a:p>
        </p:txBody>
      </p:sp>
      <p:sp>
        <p:nvSpPr>
          <p:cNvPr id="63499" name="Text Box 11"/>
          <p:cNvSpPr txBox="1">
            <a:spLocks noChangeArrowheads="1"/>
          </p:cNvSpPr>
          <p:nvPr/>
        </p:nvSpPr>
        <p:spPr bwMode="auto">
          <a:xfrm>
            <a:off x="0" y="1219200"/>
            <a:ext cx="9144000" cy="457200"/>
          </a:xfrm>
          <a:prstGeom prst="rect">
            <a:avLst/>
          </a:prstGeom>
          <a:noFill/>
          <a:ln w="9525">
            <a:noFill/>
            <a:miter lim="800000"/>
            <a:headEnd/>
            <a:tailEnd/>
          </a:ln>
        </p:spPr>
        <p:txBody>
          <a:bodyPr>
            <a:spAutoFit/>
          </a:bodyPr>
          <a:lstStyle/>
          <a:p>
            <a:pPr eaLnBrk="0" hangingPunct="0">
              <a:spcBef>
                <a:spcPct val="50000"/>
              </a:spcBef>
            </a:pPr>
            <a:endParaRPr lang="en-US" sz="2400" b="0">
              <a:ea typeface="ＭＳ Ｐゴシック" pitchFamily="34" charset="-128"/>
            </a:endParaRPr>
          </a:p>
        </p:txBody>
      </p:sp>
      <p:pic>
        <p:nvPicPr>
          <p:cNvPr id="63504" name="Picture 16" descr="logo_ph"/>
          <p:cNvPicPr>
            <a:picLocks noChangeAspect="1" noChangeArrowheads="1"/>
          </p:cNvPicPr>
          <p:nvPr/>
        </p:nvPicPr>
        <p:blipFill>
          <a:blip r:embed="rId14" cstate="print"/>
          <a:srcRect/>
          <a:stretch>
            <a:fillRect/>
          </a:stretch>
        </p:blipFill>
        <p:spPr bwMode="auto">
          <a:xfrm>
            <a:off x="161925" y="6267450"/>
            <a:ext cx="588963" cy="446088"/>
          </a:xfrm>
          <a:prstGeom prst="rect">
            <a:avLst/>
          </a:prstGeom>
          <a:noFill/>
        </p:spPr>
      </p:pic>
      <p:sp>
        <p:nvSpPr>
          <p:cNvPr id="63506" name="Rectangle 18"/>
          <p:cNvSpPr>
            <a:spLocks noChangeArrowheads="1"/>
          </p:cNvSpPr>
          <p:nvPr userDrawn="1"/>
        </p:nvSpPr>
        <p:spPr bwMode="auto">
          <a:xfrm>
            <a:off x="6816725" y="5967413"/>
            <a:ext cx="2286000" cy="476250"/>
          </a:xfrm>
          <a:prstGeom prst="rect">
            <a:avLst/>
          </a:prstGeom>
          <a:noFill/>
          <a:ln w="9525">
            <a:noFill/>
            <a:miter lim="800000"/>
            <a:headEnd/>
            <a:tailEnd/>
          </a:ln>
          <a:effectLst/>
        </p:spPr>
        <p:txBody>
          <a:bodyPr/>
          <a:lstStyle/>
          <a:p>
            <a:pPr algn="r"/>
            <a:r>
              <a:rPr lang="en-US" sz="1200">
                <a:solidFill>
                  <a:schemeClr val="bg1"/>
                </a:solidFill>
                <a:ea typeface="ＭＳ Ｐゴシック" pitchFamily="34" charset="-128"/>
              </a:rPr>
              <a:t>Slide </a:t>
            </a:r>
          </a:p>
          <a:p>
            <a:pPr algn="r"/>
            <a:fld id="{978F8AD2-A39A-4BF8-8BD7-8F0DF1E97BAC}" type="slidenum">
              <a:rPr lang="en-US" sz="1200">
                <a:solidFill>
                  <a:schemeClr val="bg1"/>
                </a:solidFill>
                <a:ea typeface="ＭＳ Ｐゴシック" pitchFamily="34" charset="-128"/>
              </a:rPr>
              <a:pPr algn="r"/>
              <a:t>‹#›</a:t>
            </a:fld>
            <a:r>
              <a:rPr lang="en-US" sz="1200">
                <a:solidFill>
                  <a:schemeClr val="bg1"/>
                </a:solidFill>
                <a:ea typeface="ＭＳ Ｐゴシック" pitchFamily="34" charset="-128"/>
              </a:rPr>
              <a:t> of 26</a:t>
            </a:r>
            <a:endParaRPr lang="en-US" sz="1400">
              <a:solidFill>
                <a:schemeClr val="bg1"/>
              </a:solidFill>
              <a:ea typeface="ＭＳ Ｐゴシック" pitchFamily="34" charset="-128"/>
            </a:endParaRPr>
          </a:p>
        </p:txBody>
      </p:sp>
    </p:spTree>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Lst>
  <p:timing>
    <p:tnLst>
      <p:par>
        <p:cTn xmlns:p14="http://schemas.microsoft.com/office/powerpoint/2010/main" id="1" dur="indefinite" restart="never" nodeType="tmRoot"/>
      </p:par>
    </p:tnLst>
  </p:timing>
  <p:hf sldNum="0" hdr="0" dt="0"/>
  <p:txStyles>
    <p:titleStyle>
      <a:lvl1pPr algn="l" rtl="0" fontAlgn="base">
        <a:spcBef>
          <a:spcPct val="0"/>
        </a:spcBef>
        <a:spcAft>
          <a:spcPct val="0"/>
        </a:spcAft>
        <a:defRPr b="1">
          <a:solidFill>
            <a:srgbClr val="000080"/>
          </a:solidFill>
          <a:latin typeface="+mj-lt"/>
          <a:ea typeface="+mj-ea"/>
          <a:cs typeface="+mj-cs"/>
        </a:defRPr>
      </a:lvl1pPr>
      <a:lvl2pPr algn="l" rtl="0" fontAlgn="base">
        <a:spcBef>
          <a:spcPct val="0"/>
        </a:spcBef>
        <a:spcAft>
          <a:spcPct val="0"/>
        </a:spcAft>
        <a:defRPr b="1">
          <a:solidFill>
            <a:srgbClr val="000080"/>
          </a:solidFill>
          <a:latin typeface="Arial" pitchFamily="34" charset="0"/>
          <a:ea typeface="ＭＳ Ｐゴシック" pitchFamily="34" charset="-128"/>
        </a:defRPr>
      </a:lvl2pPr>
      <a:lvl3pPr algn="l" rtl="0" fontAlgn="base">
        <a:spcBef>
          <a:spcPct val="0"/>
        </a:spcBef>
        <a:spcAft>
          <a:spcPct val="0"/>
        </a:spcAft>
        <a:defRPr b="1">
          <a:solidFill>
            <a:srgbClr val="000080"/>
          </a:solidFill>
          <a:latin typeface="Arial" pitchFamily="34" charset="0"/>
          <a:ea typeface="ＭＳ Ｐゴシック" pitchFamily="34" charset="-128"/>
        </a:defRPr>
      </a:lvl3pPr>
      <a:lvl4pPr algn="l" rtl="0" fontAlgn="base">
        <a:spcBef>
          <a:spcPct val="0"/>
        </a:spcBef>
        <a:spcAft>
          <a:spcPct val="0"/>
        </a:spcAft>
        <a:defRPr b="1">
          <a:solidFill>
            <a:srgbClr val="000080"/>
          </a:solidFill>
          <a:latin typeface="Arial" pitchFamily="34" charset="0"/>
          <a:ea typeface="ＭＳ Ｐゴシック" pitchFamily="34" charset="-128"/>
        </a:defRPr>
      </a:lvl4pPr>
      <a:lvl5pPr algn="l" rtl="0" fontAlgn="base">
        <a:spcBef>
          <a:spcPct val="0"/>
        </a:spcBef>
        <a:spcAft>
          <a:spcPct val="0"/>
        </a:spcAft>
        <a:defRPr b="1">
          <a:solidFill>
            <a:srgbClr val="000080"/>
          </a:solidFill>
          <a:latin typeface="Arial" pitchFamily="34" charset="0"/>
          <a:ea typeface="ＭＳ Ｐゴシック" pitchFamily="34" charset="-128"/>
        </a:defRPr>
      </a:lvl5pPr>
      <a:lvl6pPr marL="457200" algn="l" rtl="0" fontAlgn="base">
        <a:spcBef>
          <a:spcPct val="0"/>
        </a:spcBef>
        <a:spcAft>
          <a:spcPct val="0"/>
        </a:spcAft>
        <a:defRPr b="1">
          <a:solidFill>
            <a:srgbClr val="000080"/>
          </a:solidFill>
          <a:latin typeface="Arial" pitchFamily="34" charset="0"/>
          <a:ea typeface="ＭＳ Ｐゴシック" pitchFamily="34" charset="-128"/>
        </a:defRPr>
      </a:lvl6pPr>
      <a:lvl7pPr marL="914400" algn="l" rtl="0" fontAlgn="base">
        <a:spcBef>
          <a:spcPct val="0"/>
        </a:spcBef>
        <a:spcAft>
          <a:spcPct val="0"/>
        </a:spcAft>
        <a:defRPr b="1">
          <a:solidFill>
            <a:srgbClr val="000080"/>
          </a:solidFill>
          <a:latin typeface="Arial" pitchFamily="34" charset="0"/>
          <a:ea typeface="ＭＳ Ｐゴシック" pitchFamily="34" charset="-128"/>
        </a:defRPr>
      </a:lvl7pPr>
      <a:lvl8pPr marL="1371600" algn="l" rtl="0" fontAlgn="base">
        <a:spcBef>
          <a:spcPct val="0"/>
        </a:spcBef>
        <a:spcAft>
          <a:spcPct val="0"/>
        </a:spcAft>
        <a:defRPr b="1">
          <a:solidFill>
            <a:srgbClr val="000080"/>
          </a:solidFill>
          <a:latin typeface="Arial" pitchFamily="34" charset="0"/>
          <a:ea typeface="ＭＳ Ｐゴシック" pitchFamily="34" charset="-128"/>
        </a:defRPr>
      </a:lvl8pPr>
      <a:lvl9pPr marL="1828800" algn="l" rtl="0" fontAlgn="base">
        <a:spcBef>
          <a:spcPct val="0"/>
        </a:spcBef>
        <a:spcAft>
          <a:spcPct val="0"/>
        </a:spcAft>
        <a:defRPr b="1">
          <a:solidFill>
            <a:srgbClr val="000080"/>
          </a:solidFill>
          <a:latin typeface="Arial" pitchFamily="34" charset="0"/>
          <a:ea typeface="ＭＳ Ｐゴシック" pitchFamily="34" charset="-128"/>
        </a:defRPr>
      </a:lvl9pPr>
    </p:titleStyle>
    <p:bodyStyle>
      <a:lvl1pPr algn="l" rtl="0" fontAlgn="base">
        <a:spcBef>
          <a:spcPct val="0"/>
        </a:spcBef>
        <a:spcAft>
          <a:spcPct val="50000"/>
        </a:spcAft>
        <a:defRPr sz="4000" b="1">
          <a:solidFill>
            <a:srgbClr val="A50000"/>
          </a:solidFill>
          <a:latin typeface="+mn-lt"/>
          <a:ea typeface="+mn-ea"/>
          <a:cs typeface="+mn-cs"/>
        </a:defRPr>
      </a:lvl1pPr>
      <a:lvl2pPr marL="287338" algn="l" rtl="0" fontAlgn="base">
        <a:spcBef>
          <a:spcPct val="0"/>
        </a:spcBef>
        <a:spcAft>
          <a:spcPct val="50000"/>
        </a:spcAft>
        <a:defRPr sz="4000" b="1">
          <a:solidFill>
            <a:srgbClr val="006400"/>
          </a:solidFill>
          <a:latin typeface="+mn-lt"/>
          <a:ea typeface="+mn-ea"/>
        </a:defRPr>
      </a:lvl2pPr>
      <a:lvl3pPr marL="401638" algn="l" rtl="0" fontAlgn="base">
        <a:spcBef>
          <a:spcPct val="0"/>
        </a:spcBef>
        <a:spcAft>
          <a:spcPct val="50000"/>
        </a:spcAft>
        <a:buFont typeface="Arial" pitchFamily="34" charset="0"/>
        <a:defRPr sz="2800">
          <a:solidFill>
            <a:schemeClr val="tx1"/>
          </a:solidFill>
          <a:latin typeface="+mn-lt"/>
          <a:ea typeface="+mn-ea"/>
        </a:defRPr>
      </a:lvl3pPr>
      <a:lvl4pPr marL="515938" indent="515938" algn="l" rtl="0" fontAlgn="base">
        <a:spcBef>
          <a:spcPct val="0"/>
        </a:spcBef>
        <a:spcAft>
          <a:spcPct val="50000"/>
        </a:spcAft>
        <a:buSzPct val="125000"/>
        <a:buChar char="•"/>
        <a:defRPr sz="2800">
          <a:solidFill>
            <a:schemeClr val="tx1"/>
          </a:solidFill>
          <a:latin typeface="+mn-lt"/>
          <a:ea typeface="+mn-ea"/>
        </a:defRPr>
      </a:lvl4pPr>
      <a:lvl5pPr marL="1204913" indent="60325" algn="l" rtl="0" fontAlgn="base">
        <a:spcBef>
          <a:spcPct val="20000"/>
        </a:spcBef>
        <a:spcAft>
          <a:spcPct val="0"/>
        </a:spcAft>
        <a:buChar char="»"/>
        <a:defRPr sz="4000">
          <a:solidFill>
            <a:schemeClr val="tx1"/>
          </a:solidFill>
          <a:latin typeface="+mn-lt"/>
          <a:ea typeface="+mn-ea"/>
        </a:defRPr>
      </a:lvl5pPr>
      <a:lvl6pPr marL="1662113" indent="60325" algn="l" rtl="0" fontAlgn="base">
        <a:spcBef>
          <a:spcPct val="20000"/>
        </a:spcBef>
        <a:spcAft>
          <a:spcPct val="0"/>
        </a:spcAft>
        <a:buChar char="»"/>
        <a:defRPr sz="4000">
          <a:solidFill>
            <a:schemeClr val="tx1"/>
          </a:solidFill>
          <a:latin typeface="+mn-lt"/>
          <a:ea typeface="+mn-ea"/>
        </a:defRPr>
      </a:lvl6pPr>
      <a:lvl7pPr marL="2119313" indent="60325" algn="l" rtl="0" fontAlgn="base">
        <a:spcBef>
          <a:spcPct val="20000"/>
        </a:spcBef>
        <a:spcAft>
          <a:spcPct val="0"/>
        </a:spcAft>
        <a:buChar char="»"/>
        <a:defRPr sz="4000">
          <a:solidFill>
            <a:schemeClr val="tx1"/>
          </a:solidFill>
          <a:latin typeface="+mn-lt"/>
          <a:ea typeface="+mn-ea"/>
        </a:defRPr>
      </a:lvl7pPr>
      <a:lvl8pPr marL="2576513" indent="60325" algn="l" rtl="0" fontAlgn="base">
        <a:spcBef>
          <a:spcPct val="20000"/>
        </a:spcBef>
        <a:spcAft>
          <a:spcPct val="0"/>
        </a:spcAft>
        <a:buChar char="»"/>
        <a:defRPr sz="4000">
          <a:solidFill>
            <a:schemeClr val="tx1"/>
          </a:solidFill>
          <a:latin typeface="+mn-lt"/>
          <a:ea typeface="+mn-ea"/>
        </a:defRPr>
      </a:lvl8pPr>
      <a:lvl9pPr marL="3033713" indent="60325" algn="l" rtl="0" fontAlgn="base">
        <a:spcBef>
          <a:spcPct val="20000"/>
        </a:spcBef>
        <a:spcAft>
          <a:spcPct val="0"/>
        </a:spcAft>
        <a:buChar char="»"/>
        <a:defRPr sz="4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232898" name="Picture 2" descr="bio section open3"/>
          <p:cNvPicPr>
            <a:picLocks noChangeAspect="1" noChangeArrowheads="1"/>
          </p:cNvPicPr>
          <p:nvPr/>
        </p:nvPicPr>
        <p:blipFill>
          <a:blip r:embed="rId13" cstate="print"/>
          <a:srcRect/>
          <a:stretch>
            <a:fillRect/>
          </a:stretch>
        </p:blipFill>
        <p:spPr bwMode="auto">
          <a:xfrm>
            <a:off x="0" y="0"/>
            <a:ext cx="9182100" cy="6883400"/>
          </a:xfrm>
          <a:prstGeom prst="rect">
            <a:avLst/>
          </a:prstGeom>
          <a:noFill/>
        </p:spPr>
      </p:pic>
      <p:sp>
        <p:nvSpPr>
          <p:cNvPr id="1232899" name="Rectangle 3"/>
          <p:cNvSpPr>
            <a:spLocks noChangeArrowheads="1"/>
          </p:cNvSpPr>
          <p:nvPr/>
        </p:nvSpPr>
        <p:spPr bwMode="auto">
          <a:xfrm>
            <a:off x="-14288" y="20638"/>
            <a:ext cx="3840163" cy="1952625"/>
          </a:xfrm>
          <a:prstGeom prst="rect">
            <a:avLst/>
          </a:prstGeom>
          <a:solidFill>
            <a:schemeClr val="bg1"/>
          </a:solidFill>
          <a:ln w="9525">
            <a:noFill/>
            <a:miter lim="800000"/>
            <a:headEnd/>
            <a:tailEnd/>
          </a:ln>
          <a:effectLst/>
        </p:spPr>
        <p:txBody>
          <a:bodyPr wrap="none" anchor="ctr"/>
          <a:lstStyle/>
          <a:p>
            <a:endParaRPr lang="en-US"/>
          </a:p>
        </p:txBody>
      </p:sp>
      <p:sp>
        <p:nvSpPr>
          <p:cNvPr id="1232900" name="Rectangle 4"/>
          <p:cNvSpPr>
            <a:spLocks noGrp="1" noChangeArrowheads="1"/>
          </p:cNvSpPr>
          <p:nvPr>
            <p:ph type="body" idx="1"/>
          </p:nvPr>
        </p:nvSpPr>
        <p:spPr bwMode="auto">
          <a:xfrm>
            <a:off x="273050" y="1095375"/>
            <a:ext cx="8502650" cy="43148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232901" name="Rectangle 5"/>
          <p:cNvSpPr>
            <a:spLocks noGrp="1" noChangeArrowheads="1"/>
          </p:cNvSpPr>
          <p:nvPr>
            <p:ph type="dt" sz="half" idx="2"/>
          </p:nvPr>
        </p:nvSpPr>
        <p:spPr bwMode="auto">
          <a:xfrm>
            <a:off x="685800" y="62484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defRPr sz="1400" b="0">
                <a:ea typeface="+mn-ea"/>
              </a:defRPr>
            </a:lvl1pPr>
          </a:lstStyle>
          <a:p>
            <a:endParaRPr lang="en-US"/>
          </a:p>
        </p:txBody>
      </p:sp>
      <p:sp>
        <p:nvSpPr>
          <p:cNvPr id="1232902" name="Rectangle 6"/>
          <p:cNvSpPr>
            <a:spLocks noGrp="1" noChangeArrowheads="1"/>
          </p:cNvSpPr>
          <p:nvPr>
            <p:ph type="ftr" sz="quarter" idx="3"/>
          </p:nvPr>
        </p:nvSpPr>
        <p:spPr bwMode="auto">
          <a:xfrm>
            <a:off x="3124200" y="6629400"/>
            <a:ext cx="2895600" cy="152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defRPr sz="800" b="0">
                <a:solidFill>
                  <a:schemeClr val="bg2"/>
                </a:solidFill>
                <a:ea typeface="+mn-ea"/>
              </a:defRPr>
            </a:lvl1pPr>
          </a:lstStyle>
          <a:p>
            <a:r>
              <a:rPr lang="en-US"/>
              <a:t>Copyright Pearson Prentice Hall</a:t>
            </a:r>
          </a:p>
        </p:txBody>
      </p:sp>
      <p:sp>
        <p:nvSpPr>
          <p:cNvPr id="1232903" name="Rectangle 7"/>
          <p:cNvSpPr>
            <a:spLocks noGrp="1" noChangeArrowheads="1"/>
          </p:cNvSpPr>
          <p:nvPr>
            <p:ph type="sldNum" sz="quarter" idx="4"/>
          </p:nvPr>
        </p:nvSpPr>
        <p:spPr bwMode="auto">
          <a:xfrm>
            <a:off x="6791325" y="6183313"/>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defRPr sz="1400" b="0">
                <a:ea typeface="+mn-ea"/>
              </a:defRPr>
            </a:lvl1pPr>
          </a:lstStyle>
          <a:p>
            <a:r>
              <a:rPr lang="en-US"/>
              <a:t>1</a:t>
            </a:r>
          </a:p>
        </p:txBody>
      </p:sp>
      <p:sp>
        <p:nvSpPr>
          <p:cNvPr id="1232904" name="Rectangle 8"/>
          <p:cNvSpPr>
            <a:spLocks noChangeArrowheads="1"/>
          </p:cNvSpPr>
          <p:nvPr/>
        </p:nvSpPr>
        <p:spPr bwMode="auto">
          <a:xfrm>
            <a:off x="0" y="1219200"/>
            <a:ext cx="9144000" cy="457200"/>
          </a:xfrm>
          <a:prstGeom prst="rect">
            <a:avLst/>
          </a:prstGeom>
          <a:noFill/>
          <a:ln w="9525">
            <a:noFill/>
            <a:miter lim="800000"/>
            <a:headEnd/>
            <a:tailEnd/>
          </a:ln>
        </p:spPr>
        <p:txBody>
          <a:bodyPr/>
          <a:lstStyle/>
          <a:p>
            <a:pPr>
              <a:spcAft>
                <a:spcPct val="50000"/>
              </a:spcAft>
            </a:pPr>
            <a:endParaRPr lang="en-US" sz="3200">
              <a:solidFill>
                <a:srgbClr val="000080"/>
              </a:solidFill>
              <a:ea typeface="ＭＳ Ｐゴシック" pitchFamily="34" charset="-128"/>
            </a:endParaRPr>
          </a:p>
        </p:txBody>
      </p:sp>
      <p:pic>
        <p:nvPicPr>
          <p:cNvPr id="1232905" name="Picture 9" descr="logo_ph"/>
          <p:cNvPicPr>
            <a:picLocks noChangeAspect="1" noChangeArrowheads="1"/>
          </p:cNvPicPr>
          <p:nvPr/>
        </p:nvPicPr>
        <p:blipFill>
          <a:blip r:embed="rId14" cstate="print"/>
          <a:srcRect/>
          <a:stretch>
            <a:fillRect/>
          </a:stretch>
        </p:blipFill>
        <p:spPr bwMode="auto">
          <a:xfrm>
            <a:off x="161925" y="6267450"/>
            <a:ext cx="588963" cy="446088"/>
          </a:xfrm>
          <a:prstGeom prst="rect">
            <a:avLst/>
          </a:prstGeom>
          <a:noFill/>
        </p:spPr>
      </p:pic>
      <p:sp>
        <p:nvSpPr>
          <p:cNvPr id="1232906" name="Rectangle 10"/>
          <p:cNvSpPr>
            <a:spLocks noChangeArrowheads="1"/>
          </p:cNvSpPr>
          <p:nvPr/>
        </p:nvSpPr>
        <p:spPr bwMode="auto">
          <a:xfrm>
            <a:off x="609600" y="6384925"/>
            <a:ext cx="2895600" cy="476250"/>
          </a:xfrm>
          <a:prstGeom prst="rect">
            <a:avLst/>
          </a:prstGeom>
          <a:noFill/>
          <a:ln w="9525">
            <a:noFill/>
            <a:miter lim="800000"/>
            <a:headEnd/>
            <a:tailEnd/>
          </a:ln>
          <a:effectLst/>
        </p:spPr>
        <p:txBody>
          <a:bodyPr/>
          <a:lstStyle/>
          <a:p>
            <a:endParaRPr lang="en-US" sz="1000" b="0">
              <a:solidFill>
                <a:schemeClr val="bg1"/>
              </a:solidFill>
              <a:ea typeface="ＭＳ Ｐゴシック" pitchFamily="34" charset="-128"/>
            </a:endParaRPr>
          </a:p>
        </p:txBody>
      </p:sp>
      <p:sp>
        <p:nvSpPr>
          <p:cNvPr id="1232907" name="Text Box 11"/>
          <p:cNvSpPr txBox="1">
            <a:spLocks noChangeArrowheads="1"/>
          </p:cNvSpPr>
          <p:nvPr/>
        </p:nvSpPr>
        <p:spPr bwMode="auto">
          <a:xfrm>
            <a:off x="0" y="1219200"/>
            <a:ext cx="9144000" cy="457200"/>
          </a:xfrm>
          <a:prstGeom prst="rect">
            <a:avLst/>
          </a:prstGeom>
          <a:noFill/>
          <a:ln w="9525">
            <a:noFill/>
            <a:miter lim="800000"/>
            <a:headEnd/>
            <a:tailEnd/>
          </a:ln>
        </p:spPr>
        <p:txBody>
          <a:bodyPr>
            <a:spAutoFit/>
          </a:bodyPr>
          <a:lstStyle/>
          <a:p>
            <a:pPr eaLnBrk="0" hangingPunct="0">
              <a:spcBef>
                <a:spcPct val="50000"/>
              </a:spcBef>
            </a:pPr>
            <a:endParaRPr lang="en-US" sz="2400" b="0">
              <a:ea typeface="ＭＳ Ｐゴシック" pitchFamily="34" charset="-128"/>
            </a:endParaRPr>
          </a:p>
        </p:txBody>
      </p:sp>
      <p:sp>
        <p:nvSpPr>
          <p:cNvPr id="1232908" name="Rectangle 12"/>
          <p:cNvSpPr>
            <a:spLocks noChangeArrowheads="1"/>
          </p:cNvSpPr>
          <p:nvPr/>
        </p:nvSpPr>
        <p:spPr bwMode="auto">
          <a:xfrm>
            <a:off x="0" y="0"/>
            <a:ext cx="9158288" cy="333375"/>
          </a:xfrm>
          <a:prstGeom prst="rect">
            <a:avLst/>
          </a:prstGeom>
          <a:solidFill>
            <a:srgbClr val="2C2C94"/>
          </a:solidFill>
          <a:ln w="9525">
            <a:noFill/>
            <a:miter lim="800000"/>
            <a:headEnd/>
            <a:tailEnd/>
          </a:ln>
          <a:effectLst/>
        </p:spPr>
        <p:txBody>
          <a:bodyPr wrap="none" anchor="ctr"/>
          <a:lstStyle/>
          <a:p>
            <a:pPr algn="ctr"/>
            <a:endParaRPr lang="en-US" b="0"/>
          </a:p>
        </p:txBody>
      </p:sp>
      <p:sp>
        <p:nvSpPr>
          <p:cNvPr id="1232909" name="Rectangle 13">
            <a:hlinkClick r:id="" action="ppaction://hlinkshowjump?jump=endshow"/>
          </p:cNvPr>
          <p:cNvSpPr>
            <a:spLocks noChangeArrowheads="1"/>
          </p:cNvSpPr>
          <p:nvPr/>
        </p:nvSpPr>
        <p:spPr bwMode="auto">
          <a:xfrm>
            <a:off x="8053388" y="6346825"/>
            <a:ext cx="1147762" cy="549275"/>
          </a:xfrm>
          <a:prstGeom prst="rect">
            <a:avLst/>
          </a:prstGeom>
          <a:solidFill>
            <a:srgbClr val="FFFF00">
              <a:alpha val="0"/>
            </a:srgbClr>
          </a:solidFill>
          <a:ln w="9525">
            <a:noFill/>
            <a:miter lim="800000"/>
            <a:headEnd/>
            <a:tailEnd/>
          </a:ln>
          <a:effectLst/>
        </p:spPr>
        <p:txBody>
          <a:bodyPr wrap="none" anchor="ctr"/>
          <a:lstStyle/>
          <a:p>
            <a:endParaRPr lang="en-US"/>
          </a:p>
        </p:txBody>
      </p:sp>
      <p:pic>
        <p:nvPicPr>
          <p:cNvPr id="1232913" name="Picture 17" descr="section quizr">
            <a:hlinkClick r:id="" action="ppaction://hlinkshowjump?jump=nextslide"/>
          </p:cNvPr>
          <p:cNvPicPr>
            <a:picLocks noChangeAspect="1" noChangeArrowheads="1"/>
          </p:cNvPicPr>
          <p:nvPr/>
        </p:nvPicPr>
        <p:blipFill>
          <a:blip r:embed="rId15" cstate="print"/>
          <a:srcRect/>
          <a:stretch>
            <a:fillRect/>
          </a:stretch>
        </p:blipFill>
        <p:spPr bwMode="auto">
          <a:xfrm>
            <a:off x="1028700" y="2919413"/>
            <a:ext cx="2757488" cy="596900"/>
          </a:xfrm>
          <a:prstGeom prst="rect">
            <a:avLst/>
          </a:prstGeom>
          <a:noFill/>
        </p:spPr>
      </p:pic>
      <p:pic>
        <p:nvPicPr>
          <p:cNvPr id="1232914" name="Picture 18" descr="QT_icon">
            <a:hlinkClick r:id="rId16" action="ppaction://hlinkfile"/>
          </p:cNvPr>
          <p:cNvPicPr>
            <a:picLocks noChangeAspect="1" noChangeArrowheads="1"/>
          </p:cNvPicPr>
          <p:nvPr/>
        </p:nvPicPr>
        <p:blipFill>
          <a:blip r:embed="rId17" cstate="print"/>
          <a:srcRect/>
          <a:stretch>
            <a:fillRect/>
          </a:stretch>
        </p:blipFill>
        <p:spPr bwMode="auto">
          <a:xfrm>
            <a:off x="5446713" y="2730500"/>
            <a:ext cx="2211387" cy="854075"/>
          </a:xfrm>
          <a:prstGeom prst="rect">
            <a:avLst/>
          </a:prstGeom>
          <a:noFill/>
          <a:ln w="9525">
            <a:noFill/>
            <a:miter lim="800000"/>
            <a:headEnd/>
            <a:tailEnd/>
          </a:ln>
        </p:spPr>
      </p:pic>
      <p:sp>
        <p:nvSpPr>
          <p:cNvPr id="1232915" name="Text Box 19"/>
          <p:cNvSpPr txBox="1">
            <a:spLocks noChangeArrowheads="1"/>
          </p:cNvSpPr>
          <p:nvPr/>
        </p:nvSpPr>
        <p:spPr bwMode="auto">
          <a:xfrm>
            <a:off x="4016375" y="2659063"/>
            <a:ext cx="935038" cy="519112"/>
          </a:xfrm>
          <a:prstGeom prst="rect">
            <a:avLst/>
          </a:prstGeom>
          <a:noFill/>
          <a:ln w="9525">
            <a:noFill/>
            <a:miter lim="800000"/>
            <a:headEnd/>
            <a:tailEnd/>
          </a:ln>
          <a:effectLst/>
        </p:spPr>
        <p:txBody>
          <a:bodyPr wrap="none">
            <a:spAutoFit/>
          </a:bodyPr>
          <a:lstStyle/>
          <a:p>
            <a:r>
              <a:rPr lang="en-US" sz="2800" b="0" i="1"/>
              <a:t>- or -</a:t>
            </a:r>
          </a:p>
        </p:txBody>
      </p:sp>
      <p:pic>
        <p:nvPicPr>
          <p:cNvPr id="1232916" name="Picture 20" descr="sectionQUIZ_BAR copy"/>
          <p:cNvPicPr>
            <a:picLocks noChangeAspect="1" noChangeArrowheads="1"/>
          </p:cNvPicPr>
          <p:nvPr/>
        </p:nvPicPr>
        <p:blipFill>
          <a:blip r:embed="rId18" cstate="print"/>
          <a:srcRect/>
          <a:stretch>
            <a:fillRect/>
          </a:stretch>
        </p:blipFill>
        <p:spPr bwMode="auto">
          <a:xfrm>
            <a:off x="0" y="0"/>
            <a:ext cx="4900613" cy="771525"/>
          </a:xfrm>
          <a:prstGeom prst="rect">
            <a:avLst/>
          </a:prstGeom>
          <a:noFill/>
        </p:spPr>
      </p:pic>
      <p:sp>
        <p:nvSpPr>
          <p:cNvPr id="1232917" name="Text Box 21"/>
          <p:cNvSpPr txBox="1">
            <a:spLocks noChangeArrowheads="1"/>
          </p:cNvSpPr>
          <p:nvPr/>
        </p:nvSpPr>
        <p:spPr bwMode="auto">
          <a:xfrm>
            <a:off x="1152525" y="2276475"/>
            <a:ext cx="2314575" cy="396875"/>
          </a:xfrm>
          <a:prstGeom prst="rect">
            <a:avLst/>
          </a:prstGeom>
          <a:noFill/>
          <a:ln w="9525">
            <a:noFill/>
            <a:miter lim="800000"/>
            <a:headEnd/>
            <a:tailEnd/>
          </a:ln>
          <a:effectLst/>
        </p:spPr>
        <p:txBody>
          <a:bodyPr>
            <a:spAutoFit/>
          </a:bodyPr>
          <a:lstStyle/>
          <a:p>
            <a:pPr algn="ctr">
              <a:spcBef>
                <a:spcPct val="50000"/>
              </a:spcBef>
            </a:pPr>
            <a:r>
              <a:rPr lang="en-US" sz="2000"/>
              <a:t>Continue to:</a:t>
            </a:r>
          </a:p>
        </p:txBody>
      </p:sp>
      <p:sp>
        <p:nvSpPr>
          <p:cNvPr id="1232918" name="Text Box 22"/>
          <p:cNvSpPr txBox="1">
            <a:spLocks noChangeArrowheads="1"/>
          </p:cNvSpPr>
          <p:nvPr/>
        </p:nvSpPr>
        <p:spPr bwMode="auto">
          <a:xfrm>
            <a:off x="5286375" y="2273300"/>
            <a:ext cx="2592388" cy="396875"/>
          </a:xfrm>
          <a:prstGeom prst="rect">
            <a:avLst/>
          </a:prstGeom>
          <a:noFill/>
          <a:ln w="9525">
            <a:noFill/>
            <a:miter lim="800000"/>
            <a:headEnd/>
            <a:tailEnd/>
          </a:ln>
          <a:effectLst/>
        </p:spPr>
        <p:txBody>
          <a:bodyPr>
            <a:spAutoFit/>
          </a:bodyPr>
          <a:lstStyle/>
          <a:p>
            <a:pPr algn="ctr">
              <a:spcBef>
                <a:spcPct val="50000"/>
              </a:spcBef>
            </a:pPr>
            <a:r>
              <a:rPr lang="en-US" sz="2000"/>
              <a:t>Click to Launch:</a:t>
            </a:r>
          </a:p>
        </p:txBody>
      </p:sp>
      <p:sp>
        <p:nvSpPr>
          <p:cNvPr id="1232919" name="Rectangle 23"/>
          <p:cNvSpPr>
            <a:spLocks noGrp="1" noChangeArrowheads="1"/>
          </p:cNvSpPr>
          <p:nvPr>
            <p:ph type="title"/>
          </p:nvPr>
        </p:nvSpPr>
        <p:spPr bwMode="auto">
          <a:xfrm>
            <a:off x="14288" y="-504825"/>
            <a:ext cx="1069975" cy="1766888"/>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spAutoFit/>
          </a:bodyPr>
          <a:lstStyle/>
          <a:p>
            <a:pPr lvl="0"/>
            <a:r>
              <a:rPr lang="en-US" smtClean="0"/>
              <a:t>Click to edit Master title style</a:t>
            </a:r>
          </a:p>
        </p:txBody>
      </p:sp>
      <p:sp>
        <p:nvSpPr>
          <p:cNvPr id="1232920" name="Rectangle 24"/>
          <p:cNvSpPr>
            <a:spLocks noChangeArrowheads="1"/>
          </p:cNvSpPr>
          <p:nvPr/>
        </p:nvSpPr>
        <p:spPr bwMode="auto">
          <a:xfrm>
            <a:off x="6816725" y="5967413"/>
            <a:ext cx="2286000" cy="476250"/>
          </a:xfrm>
          <a:prstGeom prst="rect">
            <a:avLst/>
          </a:prstGeom>
          <a:noFill/>
          <a:ln w="9525">
            <a:noFill/>
            <a:miter lim="800000"/>
            <a:headEnd/>
            <a:tailEnd/>
          </a:ln>
          <a:effectLst/>
        </p:spPr>
        <p:txBody>
          <a:bodyPr/>
          <a:lstStyle/>
          <a:p>
            <a:pPr algn="r"/>
            <a:r>
              <a:rPr lang="en-US" sz="1200">
                <a:solidFill>
                  <a:schemeClr val="bg1"/>
                </a:solidFill>
                <a:ea typeface="ＭＳ Ｐゴシック" pitchFamily="34" charset="-128"/>
              </a:rPr>
              <a:t>Slide </a:t>
            </a:r>
          </a:p>
          <a:p>
            <a:pPr algn="r"/>
            <a:fld id="{D49088E1-F7C9-43B5-A580-2CC9803648DB}" type="slidenum">
              <a:rPr lang="en-US" sz="1200">
                <a:solidFill>
                  <a:schemeClr val="bg1"/>
                </a:solidFill>
                <a:ea typeface="ＭＳ Ｐゴシック" pitchFamily="34" charset="-128"/>
              </a:rPr>
              <a:pPr algn="r"/>
              <a:t>‹#›</a:t>
            </a:fld>
            <a:r>
              <a:rPr lang="en-US" sz="1200">
                <a:solidFill>
                  <a:schemeClr val="bg1"/>
                </a:solidFill>
                <a:ea typeface="ＭＳ Ｐゴシック" pitchFamily="34" charset="-128"/>
              </a:rPr>
              <a:t> of 26</a:t>
            </a:r>
            <a:endParaRPr lang="en-US" sz="1400">
              <a:solidFill>
                <a:schemeClr val="bg1"/>
              </a:solidFill>
              <a:ea typeface="ＭＳ Ｐゴシック" pitchFamily="34" charset="-128"/>
            </a:endParaRPr>
          </a:p>
        </p:txBody>
      </p:sp>
    </p:spTree>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Lst>
  <p:timing>
    <p:tnLst>
      <p:par>
        <p:cTn xmlns:p14="http://schemas.microsoft.com/office/powerpoint/2010/main" id="1" dur="indefinite" restart="never" nodeType="tmRoot"/>
      </p:par>
    </p:tnLst>
  </p:timing>
  <p:hf sldNum="0" hdr="0" dt="0"/>
  <p:txStyles>
    <p:titleStyle>
      <a:lvl1pPr algn="r" rtl="0" fontAlgn="base">
        <a:spcBef>
          <a:spcPct val="0"/>
        </a:spcBef>
        <a:spcAft>
          <a:spcPct val="0"/>
        </a:spcAft>
        <a:defRPr sz="2200" b="1">
          <a:solidFill>
            <a:schemeClr val="bg1"/>
          </a:solidFill>
          <a:latin typeface="+mj-lt"/>
          <a:ea typeface="+mj-ea"/>
          <a:cs typeface="+mj-cs"/>
        </a:defRPr>
      </a:lvl1pPr>
      <a:lvl2pPr algn="r" rtl="0" fontAlgn="base">
        <a:spcBef>
          <a:spcPct val="0"/>
        </a:spcBef>
        <a:spcAft>
          <a:spcPct val="0"/>
        </a:spcAft>
        <a:defRPr sz="2200" b="1">
          <a:solidFill>
            <a:schemeClr val="bg1"/>
          </a:solidFill>
          <a:latin typeface="Arial" pitchFamily="34" charset="0"/>
          <a:ea typeface="ＭＳ Ｐゴシック" pitchFamily="34" charset="-128"/>
        </a:defRPr>
      </a:lvl2pPr>
      <a:lvl3pPr algn="r" rtl="0" fontAlgn="base">
        <a:spcBef>
          <a:spcPct val="0"/>
        </a:spcBef>
        <a:spcAft>
          <a:spcPct val="0"/>
        </a:spcAft>
        <a:defRPr sz="2200" b="1">
          <a:solidFill>
            <a:schemeClr val="bg1"/>
          </a:solidFill>
          <a:latin typeface="Arial" pitchFamily="34" charset="0"/>
          <a:ea typeface="ＭＳ Ｐゴシック" pitchFamily="34" charset="-128"/>
        </a:defRPr>
      </a:lvl3pPr>
      <a:lvl4pPr algn="r" rtl="0" fontAlgn="base">
        <a:spcBef>
          <a:spcPct val="0"/>
        </a:spcBef>
        <a:spcAft>
          <a:spcPct val="0"/>
        </a:spcAft>
        <a:defRPr sz="2200" b="1">
          <a:solidFill>
            <a:schemeClr val="bg1"/>
          </a:solidFill>
          <a:latin typeface="Arial" pitchFamily="34" charset="0"/>
          <a:ea typeface="ＭＳ Ｐゴシック" pitchFamily="34" charset="-128"/>
        </a:defRPr>
      </a:lvl4pPr>
      <a:lvl5pPr algn="r" rtl="0" fontAlgn="base">
        <a:spcBef>
          <a:spcPct val="0"/>
        </a:spcBef>
        <a:spcAft>
          <a:spcPct val="0"/>
        </a:spcAft>
        <a:defRPr sz="2200" b="1">
          <a:solidFill>
            <a:schemeClr val="bg1"/>
          </a:solidFill>
          <a:latin typeface="Arial" pitchFamily="34" charset="0"/>
          <a:ea typeface="ＭＳ Ｐゴシック" pitchFamily="34" charset="-128"/>
        </a:defRPr>
      </a:lvl5pPr>
      <a:lvl6pPr marL="457200" algn="r" rtl="0" fontAlgn="base">
        <a:spcBef>
          <a:spcPct val="0"/>
        </a:spcBef>
        <a:spcAft>
          <a:spcPct val="0"/>
        </a:spcAft>
        <a:defRPr sz="2200" b="1">
          <a:solidFill>
            <a:schemeClr val="bg1"/>
          </a:solidFill>
          <a:latin typeface="Arial" pitchFamily="34" charset="0"/>
          <a:ea typeface="ＭＳ Ｐゴシック" pitchFamily="34" charset="-128"/>
        </a:defRPr>
      </a:lvl6pPr>
      <a:lvl7pPr marL="914400" algn="r" rtl="0" fontAlgn="base">
        <a:spcBef>
          <a:spcPct val="0"/>
        </a:spcBef>
        <a:spcAft>
          <a:spcPct val="0"/>
        </a:spcAft>
        <a:defRPr sz="2200" b="1">
          <a:solidFill>
            <a:schemeClr val="bg1"/>
          </a:solidFill>
          <a:latin typeface="Arial" pitchFamily="34" charset="0"/>
          <a:ea typeface="ＭＳ Ｐゴシック" pitchFamily="34" charset="-128"/>
        </a:defRPr>
      </a:lvl7pPr>
      <a:lvl8pPr marL="1371600" algn="r" rtl="0" fontAlgn="base">
        <a:spcBef>
          <a:spcPct val="0"/>
        </a:spcBef>
        <a:spcAft>
          <a:spcPct val="0"/>
        </a:spcAft>
        <a:defRPr sz="2200" b="1">
          <a:solidFill>
            <a:schemeClr val="bg1"/>
          </a:solidFill>
          <a:latin typeface="Arial" pitchFamily="34" charset="0"/>
          <a:ea typeface="ＭＳ Ｐゴシック" pitchFamily="34" charset="-128"/>
        </a:defRPr>
      </a:lvl8pPr>
      <a:lvl9pPr marL="1828800" algn="r" rtl="0" fontAlgn="base">
        <a:spcBef>
          <a:spcPct val="0"/>
        </a:spcBef>
        <a:spcAft>
          <a:spcPct val="0"/>
        </a:spcAft>
        <a:defRPr sz="2200" b="1">
          <a:solidFill>
            <a:schemeClr val="bg1"/>
          </a:solidFill>
          <a:latin typeface="Arial" pitchFamily="34" charset="0"/>
          <a:ea typeface="ＭＳ Ｐゴシック" pitchFamily="34" charset="-128"/>
        </a:defRPr>
      </a:lvl9pPr>
    </p:titleStyle>
    <p:bodyStyle>
      <a:lvl1pPr algn="l" rtl="0" fontAlgn="base">
        <a:spcBef>
          <a:spcPct val="0"/>
        </a:spcBef>
        <a:spcAft>
          <a:spcPct val="50000"/>
        </a:spcAft>
        <a:defRPr sz="3200" b="1">
          <a:solidFill>
            <a:srgbClr val="000080"/>
          </a:solidFill>
          <a:latin typeface="+mn-lt"/>
          <a:ea typeface="+mn-ea"/>
          <a:cs typeface="+mn-cs"/>
        </a:defRPr>
      </a:lvl1pPr>
      <a:lvl2pPr marL="509588" algn="l" rtl="0" fontAlgn="base">
        <a:spcBef>
          <a:spcPct val="0"/>
        </a:spcBef>
        <a:spcAft>
          <a:spcPct val="50000"/>
        </a:spcAft>
        <a:defRPr sz="2800" b="1">
          <a:solidFill>
            <a:srgbClr val="006400"/>
          </a:solidFill>
          <a:latin typeface="+mn-lt"/>
          <a:ea typeface="+mn-ea"/>
        </a:defRPr>
      </a:lvl2pPr>
      <a:lvl3pPr marL="625475" algn="l" rtl="0" fontAlgn="base">
        <a:spcBef>
          <a:spcPct val="0"/>
        </a:spcBef>
        <a:spcAft>
          <a:spcPct val="50000"/>
        </a:spcAft>
        <a:defRPr sz="2800">
          <a:solidFill>
            <a:schemeClr val="tx1"/>
          </a:solidFill>
          <a:latin typeface="+mn-lt"/>
          <a:ea typeface="+mn-ea"/>
        </a:defRPr>
      </a:lvl3pPr>
      <a:lvl4pPr marL="1371600" indent="-457200" algn="l" rtl="0" fontAlgn="base">
        <a:spcBef>
          <a:spcPct val="0"/>
        </a:spcBef>
        <a:spcAft>
          <a:spcPct val="50000"/>
        </a:spcAft>
        <a:buAutoNum type="alphaLcPeriod"/>
        <a:defRPr sz="2400">
          <a:solidFill>
            <a:schemeClr val="tx1"/>
          </a:solidFill>
          <a:latin typeface="+mn-lt"/>
          <a:ea typeface="+mn-ea"/>
        </a:defRPr>
      </a:lvl4pPr>
      <a:lvl5pPr marL="3405188" indent="-609600" algn="l" rtl="0" fontAlgn="base">
        <a:spcBef>
          <a:spcPct val="20000"/>
        </a:spcBef>
        <a:spcAft>
          <a:spcPct val="0"/>
        </a:spcAft>
        <a:buChar char="»"/>
        <a:defRPr sz="2800">
          <a:solidFill>
            <a:schemeClr val="tx1"/>
          </a:solidFill>
          <a:latin typeface="+mn-lt"/>
          <a:ea typeface="+mn-ea"/>
        </a:defRPr>
      </a:lvl5pPr>
      <a:lvl6pPr marL="3862388" indent="-609600" algn="l" rtl="0" fontAlgn="base">
        <a:spcBef>
          <a:spcPct val="20000"/>
        </a:spcBef>
        <a:spcAft>
          <a:spcPct val="0"/>
        </a:spcAft>
        <a:buChar char="»"/>
        <a:defRPr sz="2800">
          <a:solidFill>
            <a:schemeClr val="tx1"/>
          </a:solidFill>
          <a:latin typeface="+mn-lt"/>
          <a:ea typeface="+mn-ea"/>
        </a:defRPr>
      </a:lvl6pPr>
      <a:lvl7pPr marL="4319588" indent="-609600" algn="l" rtl="0" fontAlgn="base">
        <a:spcBef>
          <a:spcPct val="20000"/>
        </a:spcBef>
        <a:spcAft>
          <a:spcPct val="0"/>
        </a:spcAft>
        <a:buChar char="»"/>
        <a:defRPr sz="2800">
          <a:solidFill>
            <a:schemeClr val="tx1"/>
          </a:solidFill>
          <a:latin typeface="+mn-lt"/>
          <a:ea typeface="+mn-ea"/>
        </a:defRPr>
      </a:lvl7pPr>
      <a:lvl8pPr marL="4776788" indent="-609600" algn="l" rtl="0" fontAlgn="base">
        <a:spcBef>
          <a:spcPct val="20000"/>
        </a:spcBef>
        <a:spcAft>
          <a:spcPct val="0"/>
        </a:spcAft>
        <a:buChar char="»"/>
        <a:defRPr sz="2800">
          <a:solidFill>
            <a:schemeClr val="tx1"/>
          </a:solidFill>
          <a:latin typeface="+mn-lt"/>
          <a:ea typeface="+mn-ea"/>
        </a:defRPr>
      </a:lvl8pPr>
      <a:lvl9pPr marL="5233988" indent="-609600" algn="l" rtl="0" fontAlgn="base">
        <a:spcBef>
          <a:spcPct val="20000"/>
        </a:spcBef>
        <a:spcAft>
          <a:spcPct val="0"/>
        </a:spcAft>
        <a:buChar char="»"/>
        <a:defRPr sz="28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296386" name="Picture 2" descr="bio section open3"/>
          <p:cNvPicPr>
            <a:picLocks noChangeAspect="1" noChangeArrowheads="1"/>
          </p:cNvPicPr>
          <p:nvPr/>
        </p:nvPicPr>
        <p:blipFill>
          <a:blip r:embed="rId13" cstate="print"/>
          <a:srcRect/>
          <a:stretch>
            <a:fillRect/>
          </a:stretch>
        </p:blipFill>
        <p:spPr bwMode="auto">
          <a:xfrm>
            <a:off x="0" y="0"/>
            <a:ext cx="9182100" cy="6883400"/>
          </a:xfrm>
          <a:prstGeom prst="rect">
            <a:avLst/>
          </a:prstGeom>
          <a:noFill/>
        </p:spPr>
      </p:pic>
      <p:sp>
        <p:nvSpPr>
          <p:cNvPr id="1296387" name="Rectangle 3"/>
          <p:cNvSpPr>
            <a:spLocks noChangeArrowheads="1"/>
          </p:cNvSpPr>
          <p:nvPr/>
        </p:nvSpPr>
        <p:spPr bwMode="auto">
          <a:xfrm>
            <a:off x="-14288" y="20638"/>
            <a:ext cx="3840163" cy="1952625"/>
          </a:xfrm>
          <a:prstGeom prst="rect">
            <a:avLst/>
          </a:prstGeom>
          <a:solidFill>
            <a:schemeClr val="bg1"/>
          </a:solidFill>
          <a:ln w="9525">
            <a:noFill/>
            <a:miter lim="800000"/>
            <a:headEnd/>
            <a:tailEnd/>
          </a:ln>
          <a:effectLst/>
        </p:spPr>
        <p:txBody>
          <a:bodyPr wrap="none" anchor="ctr"/>
          <a:lstStyle/>
          <a:p>
            <a:endParaRPr lang="en-US"/>
          </a:p>
        </p:txBody>
      </p:sp>
      <p:sp>
        <p:nvSpPr>
          <p:cNvPr id="1296388" name="Rectangle 4"/>
          <p:cNvSpPr>
            <a:spLocks noGrp="1" noChangeArrowheads="1"/>
          </p:cNvSpPr>
          <p:nvPr>
            <p:ph type="body" idx="1"/>
          </p:nvPr>
        </p:nvSpPr>
        <p:spPr bwMode="auto">
          <a:xfrm>
            <a:off x="273050" y="1095375"/>
            <a:ext cx="8502650" cy="5308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296389" name="Rectangle 5"/>
          <p:cNvSpPr>
            <a:spLocks noGrp="1" noChangeArrowheads="1"/>
          </p:cNvSpPr>
          <p:nvPr>
            <p:ph type="dt" sz="half" idx="2"/>
          </p:nvPr>
        </p:nvSpPr>
        <p:spPr bwMode="auto">
          <a:xfrm>
            <a:off x="685800" y="62484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defRPr sz="1400" b="0">
                <a:ea typeface="+mn-ea"/>
              </a:defRPr>
            </a:lvl1pPr>
          </a:lstStyle>
          <a:p>
            <a:endParaRPr lang="en-US"/>
          </a:p>
        </p:txBody>
      </p:sp>
      <p:sp>
        <p:nvSpPr>
          <p:cNvPr id="1296390" name="Rectangle 6"/>
          <p:cNvSpPr>
            <a:spLocks noGrp="1" noChangeArrowheads="1"/>
          </p:cNvSpPr>
          <p:nvPr>
            <p:ph type="ftr" sz="quarter" idx="3"/>
          </p:nvPr>
        </p:nvSpPr>
        <p:spPr bwMode="auto">
          <a:xfrm>
            <a:off x="3124200" y="6629400"/>
            <a:ext cx="2895600" cy="152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defRPr sz="800" b="0">
                <a:solidFill>
                  <a:schemeClr val="bg2"/>
                </a:solidFill>
                <a:ea typeface="+mn-ea"/>
              </a:defRPr>
            </a:lvl1pPr>
          </a:lstStyle>
          <a:p>
            <a:r>
              <a:rPr lang="en-US"/>
              <a:t>Copyright Pearson Prentice Hall</a:t>
            </a:r>
          </a:p>
        </p:txBody>
      </p:sp>
      <p:sp>
        <p:nvSpPr>
          <p:cNvPr id="1296391" name="Rectangle 7"/>
          <p:cNvSpPr>
            <a:spLocks noGrp="1" noChangeArrowheads="1"/>
          </p:cNvSpPr>
          <p:nvPr>
            <p:ph type="sldNum" sz="quarter" idx="4"/>
          </p:nvPr>
        </p:nvSpPr>
        <p:spPr bwMode="auto">
          <a:xfrm>
            <a:off x="6791325" y="6183313"/>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defRPr sz="1400" b="0">
                <a:ea typeface="+mn-ea"/>
              </a:defRPr>
            </a:lvl1pPr>
          </a:lstStyle>
          <a:p>
            <a:r>
              <a:rPr lang="en-US"/>
              <a:t>1</a:t>
            </a:r>
          </a:p>
        </p:txBody>
      </p:sp>
      <p:sp>
        <p:nvSpPr>
          <p:cNvPr id="1296392" name="Rectangle 8"/>
          <p:cNvSpPr>
            <a:spLocks noChangeArrowheads="1"/>
          </p:cNvSpPr>
          <p:nvPr/>
        </p:nvSpPr>
        <p:spPr bwMode="auto">
          <a:xfrm>
            <a:off x="0" y="1219200"/>
            <a:ext cx="9144000" cy="457200"/>
          </a:xfrm>
          <a:prstGeom prst="rect">
            <a:avLst/>
          </a:prstGeom>
          <a:noFill/>
          <a:ln w="9525">
            <a:noFill/>
            <a:miter lim="800000"/>
            <a:headEnd/>
            <a:tailEnd/>
          </a:ln>
        </p:spPr>
        <p:txBody>
          <a:bodyPr/>
          <a:lstStyle/>
          <a:p>
            <a:pPr>
              <a:spcAft>
                <a:spcPct val="50000"/>
              </a:spcAft>
              <a:tabLst>
                <a:tab pos="808038" algn="l"/>
                <a:tab pos="1311275" algn="l"/>
                <a:tab pos="1651000" algn="l"/>
              </a:tabLst>
            </a:pPr>
            <a:endParaRPr lang="en-US" sz="3200">
              <a:solidFill>
                <a:srgbClr val="000080"/>
              </a:solidFill>
              <a:ea typeface="ＭＳ Ｐゴシック" pitchFamily="34" charset="-128"/>
            </a:endParaRPr>
          </a:p>
        </p:txBody>
      </p:sp>
      <p:pic>
        <p:nvPicPr>
          <p:cNvPr id="1296393" name="Picture 9" descr="logo_ph"/>
          <p:cNvPicPr>
            <a:picLocks noChangeAspect="1" noChangeArrowheads="1"/>
          </p:cNvPicPr>
          <p:nvPr/>
        </p:nvPicPr>
        <p:blipFill>
          <a:blip r:embed="rId14" cstate="print"/>
          <a:srcRect/>
          <a:stretch>
            <a:fillRect/>
          </a:stretch>
        </p:blipFill>
        <p:spPr bwMode="auto">
          <a:xfrm>
            <a:off x="161925" y="6267450"/>
            <a:ext cx="588963" cy="446088"/>
          </a:xfrm>
          <a:prstGeom prst="rect">
            <a:avLst/>
          </a:prstGeom>
          <a:noFill/>
        </p:spPr>
      </p:pic>
      <p:sp>
        <p:nvSpPr>
          <p:cNvPr id="1296394" name="Rectangle 10"/>
          <p:cNvSpPr>
            <a:spLocks noChangeArrowheads="1"/>
          </p:cNvSpPr>
          <p:nvPr/>
        </p:nvSpPr>
        <p:spPr bwMode="auto">
          <a:xfrm>
            <a:off x="609600" y="6384925"/>
            <a:ext cx="2895600" cy="476250"/>
          </a:xfrm>
          <a:prstGeom prst="rect">
            <a:avLst/>
          </a:prstGeom>
          <a:noFill/>
          <a:ln w="9525">
            <a:noFill/>
            <a:miter lim="800000"/>
            <a:headEnd/>
            <a:tailEnd/>
          </a:ln>
          <a:effectLst/>
        </p:spPr>
        <p:txBody>
          <a:bodyPr/>
          <a:lstStyle/>
          <a:p>
            <a:endParaRPr lang="en-US" sz="1000" b="0">
              <a:solidFill>
                <a:schemeClr val="bg1"/>
              </a:solidFill>
              <a:ea typeface="ＭＳ Ｐゴシック" pitchFamily="34" charset="-128"/>
            </a:endParaRPr>
          </a:p>
        </p:txBody>
      </p:sp>
      <p:sp>
        <p:nvSpPr>
          <p:cNvPr id="1296395" name="Text Box 11"/>
          <p:cNvSpPr txBox="1">
            <a:spLocks noChangeArrowheads="1"/>
          </p:cNvSpPr>
          <p:nvPr/>
        </p:nvSpPr>
        <p:spPr bwMode="auto">
          <a:xfrm>
            <a:off x="0" y="1219200"/>
            <a:ext cx="9144000" cy="457200"/>
          </a:xfrm>
          <a:prstGeom prst="rect">
            <a:avLst/>
          </a:prstGeom>
          <a:noFill/>
          <a:ln w="9525">
            <a:noFill/>
            <a:miter lim="800000"/>
            <a:headEnd/>
            <a:tailEnd/>
          </a:ln>
        </p:spPr>
        <p:txBody>
          <a:bodyPr>
            <a:spAutoFit/>
          </a:bodyPr>
          <a:lstStyle/>
          <a:p>
            <a:pPr eaLnBrk="0" hangingPunct="0">
              <a:spcBef>
                <a:spcPct val="50000"/>
              </a:spcBef>
            </a:pPr>
            <a:endParaRPr lang="en-US" sz="2400" b="0">
              <a:ea typeface="ＭＳ Ｐゴシック" pitchFamily="34" charset="-128"/>
            </a:endParaRPr>
          </a:p>
        </p:txBody>
      </p:sp>
      <p:sp>
        <p:nvSpPr>
          <p:cNvPr id="1296396" name="Rectangle 12"/>
          <p:cNvSpPr>
            <a:spLocks noChangeArrowheads="1"/>
          </p:cNvSpPr>
          <p:nvPr/>
        </p:nvSpPr>
        <p:spPr bwMode="auto">
          <a:xfrm>
            <a:off x="0" y="0"/>
            <a:ext cx="9158288" cy="333375"/>
          </a:xfrm>
          <a:prstGeom prst="rect">
            <a:avLst/>
          </a:prstGeom>
          <a:solidFill>
            <a:srgbClr val="2C2C94"/>
          </a:solidFill>
          <a:ln w="9525">
            <a:noFill/>
            <a:miter lim="800000"/>
            <a:headEnd/>
            <a:tailEnd/>
          </a:ln>
          <a:effectLst/>
        </p:spPr>
        <p:txBody>
          <a:bodyPr wrap="none" anchor="ctr"/>
          <a:lstStyle/>
          <a:p>
            <a:pPr algn="ctr"/>
            <a:endParaRPr lang="en-US" b="0"/>
          </a:p>
        </p:txBody>
      </p:sp>
      <p:sp>
        <p:nvSpPr>
          <p:cNvPr id="1296397" name="Rectangle 13">
            <a:hlinkClick r:id="" action="ppaction://hlinkshowjump?jump=endshow"/>
          </p:cNvPr>
          <p:cNvSpPr>
            <a:spLocks noChangeArrowheads="1"/>
          </p:cNvSpPr>
          <p:nvPr/>
        </p:nvSpPr>
        <p:spPr bwMode="auto">
          <a:xfrm>
            <a:off x="8053388" y="6346825"/>
            <a:ext cx="1147762" cy="549275"/>
          </a:xfrm>
          <a:prstGeom prst="rect">
            <a:avLst/>
          </a:prstGeom>
          <a:solidFill>
            <a:srgbClr val="FFFF00">
              <a:alpha val="0"/>
            </a:srgbClr>
          </a:solidFill>
          <a:ln w="9525">
            <a:noFill/>
            <a:miter lim="800000"/>
            <a:headEnd/>
            <a:tailEnd/>
          </a:ln>
          <a:effectLst/>
        </p:spPr>
        <p:txBody>
          <a:bodyPr wrap="none" anchor="ctr"/>
          <a:lstStyle/>
          <a:p>
            <a:endParaRPr lang="en-US"/>
          </a:p>
        </p:txBody>
      </p:sp>
      <p:pic>
        <p:nvPicPr>
          <p:cNvPr id="1296401" name="Picture 17" descr="sectionQUIZ_BAR copy"/>
          <p:cNvPicPr>
            <a:picLocks noChangeAspect="1" noChangeArrowheads="1"/>
          </p:cNvPicPr>
          <p:nvPr/>
        </p:nvPicPr>
        <p:blipFill>
          <a:blip r:embed="rId15" cstate="print"/>
          <a:srcRect/>
          <a:stretch>
            <a:fillRect/>
          </a:stretch>
        </p:blipFill>
        <p:spPr bwMode="auto">
          <a:xfrm>
            <a:off x="0" y="0"/>
            <a:ext cx="4900613" cy="771525"/>
          </a:xfrm>
          <a:prstGeom prst="rect">
            <a:avLst/>
          </a:prstGeom>
          <a:noFill/>
        </p:spPr>
      </p:pic>
      <p:sp>
        <p:nvSpPr>
          <p:cNvPr id="1296402" name="Rectangle 18"/>
          <p:cNvSpPr>
            <a:spLocks noGrp="1" noChangeArrowheads="1"/>
          </p:cNvSpPr>
          <p:nvPr>
            <p:ph type="title"/>
          </p:nvPr>
        </p:nvSpPr>
        <p:spPr bwMode="auto">
          <a:xfrm>
            <a:off x="14288" y="-504825"/>
            <a:ext cx="1069975" cy="1766888"/>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spAutoFit/>
          </a:bodyPr>
          <a:lstStyle/>
          <a:p>
            <a:pPr lvl="0"/>
            <a:r>
              <a:rPr lang="en-US" smtClean="0"/>
              <a:t>Click to edit Master title style</a:t>
            </a:r>
          </a:p>
        </p:txBody>
      </p:sp>
      <p:sp>
        <p:nvSpPr>
          <p:cNvPr id="1296403" name="Rectangle 19"/>
          <p:cNvSpPr>
            <a:spLocks noChangeArrowheads="1"/>
          </p:cNvSpPr>
          <p:nvPr/>
        </p:nvSpPr>
        <p:spPr bwMode="auto">
          <a:xfrm>
            <a:off x="6816725" y="5967413"/>
            <a:ext cx="2286000" cy="476250"/>
          </a:xfrm>
          <a:prstGeom prst="rect">
            <a:avLst/>
          </a:prstGeom>
          <a:noFill/>
          <a:ln w="9525">
            <a:noFill/>
            <a:miter lim="800000"/>
            <a:headEnd/>
            <a:tailEnd/>
          </a:ln>
          <a:effectLst/>
        </p:spPr>
        <p:txBody>
          <a:bodyPr/>
          <a:lstStyle/>
          <a:p>
            <a:pPr algn="r"/>
            <a:r>
              <a:rPr lang="en-US" sz="1200">
                <a:solidFill>
                  <a:schemeClr val="bg1"/>
                </a:solidFill>
                <a:ea typeface="ＭＳ Ｐゴシック" pitchFamily="34" charset="-128"/>
              </a:rPr>
              <a:t>Slide </a:t>
            </a:r>
          </a:p>
          <a:p>
            <a:pPr algn="r"/>
            <a:fld id="{D255B416-B509-4233-BB54-06F054032CE5}" type="slidenum">
              <a:rPr lang="en-US" sz="1200">
                <a:solidFill>
                  <a:schemeClr val="bg1"/>
                </a:solidFill>
                <a:ea typeface="ＭＳ Ｐゴシック" pitchFamily="34" charset="-128"/>
              </a:rPr>
              <a:pPr algn="r"/>
              <a:t>‹#›</a:t>
            </a:fld>
            <a:r>
              <a:rPr lang="en-US" sz="1200">
                <a:solidFill>
                  <a:schemeClr val="bg1"/>
                </a:solidFill>
                <a:ea typeface="ＭＳ Ｐゴシック" pitchFamily="34" charset="-128"/>
              </a:rPr>
              <a:t> of 26</a:t>
            </a:r>
            <a:endParaRPr lang="en-US" sz="1400">
              <a:solidFill>
                <a:schemeClr val="bg1"/>
              </a:solidFill>
              <a:ea typeface="ＭＳ Ｐゴシック" pitchFamily="34" charset="-128"/>
            </a:endParaRPr>
          </a:p>
        </p:txBody>
      </p:sp>
    </p:spTree>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iming>
    <p:tnLst>
      <p:par>
        <p:cTn xmlns:p14="http://schemas.microsoft.com/office/powerpoint/2010/main" id="1" dur="indefinite" restart="never" nodeType="tmRoot"/>
      </p:par>
    </p:tnLst>
  </p:timing>
  <p:hf sldNum="0" hdr="0" dt="0"/>
  <p:txStyles>
    <p:titleStyle>
      <a:lvl1pPr algn="r" rtl="0" fontAlgn="base">
        <a:spcBef>
          <a:spcPct val="0"/>
        </a:spcBef>
        <a:spcAft>
          <a:spcPct val="0"/>
        </a:spcAft>
        <a:defRPr sz="2200" b="1">
          <a:solidFill>
            <a:schemeClr val="bg1"/>
          </a:solidFill>
          <a:latin typeface="+mj-lt"/>
          <a:ea typeface="+mj-ea"/>
          <a:cs typeface="+mj-cs"/>
        </a:defRPr>
      </a:lvl1pPr>
      <a:lvl2pPr algn="r" rtl="0" fontAlgn="base">
        <a:spcBef>
          <a:spcPct val="0"/>
        </a:spcBef>
        <a:spcAft>
          <a:spcPct val="0"/>
        </a:spcAft>
        <a:defRPr sz="2200" b="1">
          <a:solidFill>
            <a:schemeClr val="bg1"/>
          </a:solidFill>
          <a:latin typeface="Arial" pitchFamily="34" charset="0"/>
          <a:ea typeface="ＭＳ Ｐゴシック" pitchFamily="34" charset="-128"/>
        </a:defRPr>
      </a:lvl2pPr>
      <a:lvl3pPr algn="r" rtl="0" fontAlgn="base">
        <a:spcBef>
          <a:spcPct val="0"/>
        </a:spcBef>
        <a:spcAft>
          <a:spcPct val="0"/>
        </a:spcAft>
        <a:defRPr sz="2200" b="1">
          <a:solidFill>
            <a:schemeClr val="bg1"/>
          </a:solidFill>
          <a:latin typeface="Arial" pitchFamily="34" charset="0"/>
          <a:ea typeface="ＭＳ Ｐゴシック" pitchFamily="34" charset="-128"/>
        </a:defRPr>
      </a:lvl3pPr>
      <a:lvl4pPr algn="r" rtl="0" fontAlgn="base">
        <a:spcBef>
          <a:spcPct val="0"/>
        </a:spcBef>
        <a:spcAft>
          <a:spcPct val="0"/>
        </a:spcAft>
        <a:defRPr sz="2200" b="1">
          <a:solidFill>
            <a:schemeClr val="bg1"/>
          </a:solidFill>
          <a:latin typeface="Arial" pitchFamily="34" charset="0"/>
          <a:ea typeface="ＭＳ Ｐゴシック" pitchFamily="34" charset="-128"/>
        </a:defRPr>
      </a:lvl4pPr>
      <a:lvl5pPr algn="r" rtl="0" fontAlgn="base">
        <a:spcBef>
          <a:spcPct val="0"/>
        </a:spcBef>
        <a:spcAft>
          <a:spcPct val="0"/>
        </a:spcAft>
        <a:defRPr sz="2200" b="1">
          <a:solidFill>
            <a:schemeClr val="bg1"/>
          </a:solidFill>
          <a:latin typeface="Arial" pitchFamily="34" charset="0"/>
          <a:ea typeface="ＭＳ Ｐゴシック" pitchFamily="34" charset="-128"/>
        </a:defRPr>
      </a:lvl5pPr>
      <a:lvl6pPr marL="457200" algn="r" rtl="0" fontAlgn="base">
        <a:spcBef>
          <a:spcPct val="0"/>
        </a:spcBef>
        <a:spcAft>
          <a:spcPct val="0"/>
        </a:spcAft>
        <a:defRPr sz="2200" b="1">
          <a:solidFill>
            <a:schemeClr val="bg1"/>
          </a:solidFill>
          <a:latin typeface="Arial" pitchFamily="34" charset="0"/>
          <a:ea typeface="ＭＳ Ｐゴシック" pitchFamily="34" charset="-128"/>
        </a:defRPr>
      </a:lvl6pPr>
      <a:lvl7pPr marL="914400" algn="r" rtl="0" fontAlgn="base">
        <a:spcBef>
          <a:spcPct val="0"/>
        </a:spcBef>
        <a:spcAft>
          <a:spcPct val="0"/>
        </a:spcAft>
        <a:defRPr sz="2200" b="1">
          <a:solidFill>
            <a:schemeClr val="bg1"/>
          </a:solidFill>
          <a:latin typeface="Arial" pitchFamily="34" charset="0"/>
          <a:ea typeface="ＭＳ Ｐゴシック" pitchFamily="34" charset="-128"/>
        </a:defRPr>
      </a:lvl7pPr>
      <a:lvl8pPr marL="1371600" algn="r" rtl="0" fontAlgn="base">
        <a:spcBef>
          <a:spcPct val="0"/>
        </a:spcBef>
        <a:spcAft>
          <a:spcPct val="0"/>
        </a:spcAft>
        <a:defRPr sz="2200" b="1">
          <a:solidFill>
            <a:schemeClr val="bg1"/>
          </a:solidFill>
          <a:latin typeface="Arial" pitchFamily="34" charset="0"/>
          <a:ea typeface="ＭＳ Ｐゴシック" pitchFamily="34" charset="-128"/>
        </a:defRPr>
      </a:lvl8pPr>
      <a:lvl9pPr marL="1828800" algn="r" rtl="0" fontAlgn="base">
        <a:spcBef>
          <a:spcPct val="0"/>
        </a:spcBef>
        <a:spcAft>
          <a:spcPct val="0"/>
        </a:spcAft>
        <a:defRPr sz="2200" b="1">
          <a:solidFill>
            <a:schemeClr val="bg1"/>
          </a:solidFill>
          <a:latin typeface="Arial" pitchFamily="34" charset="0"/>
          <a:ea typeface="ＭＳ Ｐゴシック" pitchFamily="34" charset="-128"/>
        </a:defRPr>
      </a:lvl9pPr>
    </p:titleStyle>
    <p:bodyStyle>
      <a:lvl1pPr algn="l" rtl="0" fontAlgn="base">
        <a:spcBef>
          <a:spcPct val="0"/>
        </a:spcBef>
        <a:spcAft>
          <a:spcPct val="50000"/>
        </a:spcAft>
        <a:tabLst>
          <a:tab pos="808038" algn="l"/>
          <a:tab pos="1311275" algn="l"/>
          <a:tab pos="1651000" algn="l"/>
        </a:tabLst>
        <a:defRPr sz="3200" b="1">
          <a:solidFill>
            <a:srgbClr val="000080"/>
          </a:solidFill>
          <a:latin typeface="+mn-lt"/>
          <a:ea typeface="+mn-ea"/>
          <a:cs typeface="+mn-cs"/>
        </a:defRPr>
      </a:lvl1pPr>
      <a:lvl2pPr marL="625475" indent="-7938" algn="l" rtl="0" fontAlgn="base">
        <a:spcBef>
          <a:spcPct val="0"/>
        </a:spcBef>
        <a:spcAft>
          <a:spcPct val="50000"/>
        </a:spcAft>
        <a:tabLst>
          <a:tab pos="808038" algn="l"/>
          <a:tab pos="1311275" algn="l"/>
          <a:tab pos="1651000" algn="l"/>
        </a:tabLst>
        <a:defRPr sz="2800">
          <a:solidFill>
            <a:schemeClr val="tx1"/>
          </a:solidFill>
          <a:latin typeface="+mn-lt"/>
          <a:ea typeface="+mn-ea"/>
        </a:defRPr>
      </a:lvl2pPr>
      <a:lvl3pPr marL="1195388" indent="-449263" algn="l" rtl="0" fontAlgn="base">
        <a:spcBef>
          <a:spcPct val="0"/>
        </a:spcBef>
        <a:spcAft>
          <a:spcPct val="50000"/>
        </a:spcAft>
        <a:buAutoNum type="alphaLcPeriod"/>
        <a:tabLst>
          <a:tab pos="808038" algn="l"/>
          <a:tab pos="1311275" algn="l"/>
          <a:tab pos="1651000" algn="l"/>
        </a:tabLst>
        <a:defRPr sz="2800">
          <a:solidFill>
            <a:schemeClr val="tx1"/>
          </a:solidFill>
          <a:latin typeface="+mn-lt"/>
          <a:ea typeface="+mn-ea"/>
        </a:defRPr>
      </a:lvl3pPr>
      <a:lvl4pPr marL="2765425" indent="-1454150" algn="l" rtl="0" fontAlgn="base">
        <a:spcBef>
          <a:spcPct val="0"/>
        </a:spcBef>
        <a:spcAft>
          <a:spcPct val="50000"/>
        </a:spcAft>
        <a:tabLst>
          <a:tab pos="808038" algn="l"/>
          <a:tab pos="1311275" algn="l"/>
          <a:tab pos="1651000" algn="l"/>
        </a:tabLst>
        <a:defRPr sz="2400">
          <a:solidFill>
            <a:schemeClr val="tx1"/>
          </a:solidFill>
          <a:latin typeface="+mn-lt"/>
          <a:ea typeface="+mn-ea"/>
        </a:defRPr>
      </a:lvl4pPr>
      <a:lvl5pPr marL="3489325" indent="-609600" algn="l" rtl="0" fontAlgn="base">
        <a:spcBef>
          <a:spcPct val="20000"/>
        </a:spcBef>
        <a:spcAft>
          <a:spcPct val="0"/>
        </a:spcAft>
        <a:tabLst>
          <a:tab pos="808038" algn="l"/>
          <a:tab pos="1311275" algn="l"/>
          <a:tab pos="1651000" algn="l"/>
        </a:tabLst>
        <a:defRPr sz="2800">
          <a:solidFill>
            <a:schemeClr val="tx1"/>
          </a:solidFill>
          <a:latin typeface="+mn-lt"/>
          <a:ea typeface="+mn-ea"/>
        </a:defRPr>
      </a:lvl5pPr>
      <a:lvl6pPr marL="3946525" indent="-609600" algn="l" rtl="0" fontAlgn="base">
        <a:spcBef>
          <a:spcPct val="20000"/>
        </a:spcBef>
        <a:spcAft>
          <a:spcPct val="0"/>
        </a:spcAft>
        <a:tabLst>
          <a:tab pos="808038" algn="l"/>
          <a:tab pos="1311275" algn="l"/>
          <a:tab pos="1651000" algn="l"/>
        </a:tabLst>
        <a:defRPr sz="2800">
          <a:solidFill>
            <a:schemeClr val="tx1"/>
          </a:solidFill>
          <a:latin typeface="+mn-lt"/>
          <a:ea typeface="+mn-ea"/>
        </a:defRPr>
      </a:lvl6pPr>
      <a:lvl7pPr marL="4403725" indent="-609600" algn="l" rtl="0" fontAlgn="base">
        <a:spcBef>
          <a:spcPct val="20000"/>
        </a:spcBef>
        <a:spcAft>
          <a:spcPct val="0"/>
        </a:spcAft>
        <a:tabLst>
          <a:tab pos="808038" algn="l"/>
          <a:tab pos="1311275" algn="l"/>
          <a:tab pos="1651000" algn="l"/>
        </a:tabLst>
        <a:defRPr sz="2800">
          <a:solidFill>
            <a:schemeClr val="tx1"/>
          </a:solidFill>
          <a:latin typeface="+mn-lt"/>
          <a:ea typeface="+mn-ea"/>
        </a:defRPr>
      </a:lvl7pPr>
      <a:lvl8pPr marL="4860925" indent="-609600" algn="l" rtl="0" fontAlgn="base">
        <a:spcBef>
          <a:spcPct val="20000"/>
        </a:spcBef>
        <a:spcAft>
          <a:spcPct val="0"/>
        </a:spcAft>
        <a:tabLst>
          <a:tab pos="808038" algn="l"/>
          <a:tab pos="1311275" algn="l"/>
          <a:tab pos="1651000" algn="l"/>
        </a:tabLst>
        <a:defRPr sz="2800">
          <a:solidFill>
            <a:schemeClr val="tx1"/>
          </a:solidFill>
          <a:latin typeface="+mn-lt"/>
          <a:ea typeface="+mn-ea"/>
        </a:defRPr>
      </a:lvl8pPr>
      <a:lvl9pPr marL="5318125" indent="-609600" algn="l" rtl="0" fontAlgn="base">
        <a:spcBef>
          <a:spcPct val="20000"/>
        </a:spcBef>
        <a:spcAft>
          <a:spcPct val="0"/>
        </a:spcAft>
        <a:tabLst>
          <a:tab pos="808038" algn="l"/>
          <a:tab pos="1311275" algn="l"/>
          <a:tab pos="1651000" algn="l"/>
        </a:tabLst>
        <a:defRPr sz="28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63503" name="Picture 15" descr="outine copy"/>
          <p:cNvPicPr>
            <a:picLocks noChangeAspect="1" noChangeArrowheads="1"/>
          </p:cNvPicPr>
          <p:nvPr/>
        </p:nvPicPr>
        <p:blipFill>
          <a:blip r:embed="rId13" cstate="print"/>
          <a:srcRect/>
          <a:stretch>
            <a:fillRect/>
          </a:stretch>
        </p:blipFill>
        <p:spPr bwMode="auto">
          <a:xfrm>
            <a:off x="0" y="14288"/>
            <a:ext cx="9144000" cy="6858000"/>
          </a:xfrm>
          <a:prstGeom prst="rect">
            <a:avLst/>
          </a:prstGeom>
          <a:noFill/>
        </p:spPr>
      </p:pic>
      <p:sp>
        <p:nvSpPr>
          <p:cNvPr id="63492" name="Rectangle 4"/>
          <p:cNvSpPr>
            <a:spLocks noGrp="1" noChangeArrowheads="1"/>
          </p:cNvSpPr>
          <p:nvPr>
            <p:ph type="body" idx="1"/>
          </p:nvPr>
        </p:nvSpPr>
        <p:spPr bwMode="auto">
          <a:xfrm>
            <a:off x="1827213" y="0"/>
            <a:ext cx="7316787" cy="3505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63493" name="Rectangle 5"/>
          <p:cNvSpPr>
            <a:spLocks noGrp="1" noChangeArrowheads="1"/>
          </p:cNvSpPr>
          <p:nvPr>
            <p:ph type="dt" sz="half" idx="2"/>
          </p:nvPr>
        </p:nvSpPr>
        <p:spPr bwMode="auto">
          <a:xfrm>
            <a:off x="914400" y="6278563"/>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defRPr sz="1400" b="0">
                <a:ea typeface="+mn-ea"/>
              </a:defRPr>
            </a:lvl1pPr>
          </a:lstStyle>
          <a:p>
            <a:endParaRPr lang="en-US"/>
          </a:p>
        </p:txBody>
      </p:sp>
      <p:sp>
        <p:nvSpPr>
          <p:cNvPr id="63494" name="Rectangle 6"/>
          <p:cNvSpPr>
            <a:spLocks noGrp="1" noChangeArrowheads="1"/>
          </p:cNvSpPr>
          <p:nvPr>
            <p:ph type="ftr" sz="quarter" idx="3"/>
          </p:nvPr>
        </p:nvSpPr>
        <p:spPr bwMode="auto">
          <a:xfrm>
            <a:off x="2859088" y="6578600"/>
            <a:ext cx="2895600" cy="152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defRPr sz="800" b="0">
                <a:solidFill>
                  <a:schemeClr val="bg2"/>
                </a:solidFill>
                <a:ea typeface="+mn-ea"/>
              </a:defRPr>
            </a:lvl1pPr>
          </a:lstStyle>
          <a:p>
            <a:r>
              <a:rPr lang="en-US" smtClean="0"/>
              <a:t>Copyright Pearson Prentice Hall</a:t>
            </a:r>
            <a:endParaRPr lang="en-US"/>
          </a:p>
        </p:txBody>
      </p:sp>
      <p:sp>
        <p:nvSpPr>
          <p:cNvPr id="63495" name="Rectangle 7"/>
          <p:cNvSpPr>
            <a:spLocks noGrp="1" noChangeArrowheads="1"/>
          </p:cNvSpPr>
          <p:nvPr>
            <p:ph type="sldNum" sz="quarter" idx="4"/>
          </p:nvPr>
        </p:nvSpPr>
        <p:spPr bwMode="auto">
          <a:xfrm>
            <a:off x="5994400" y="6188075"/>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defRPr sz="1400" b="0">
                <a:ea typeface="+mn-ea"/>
              </a:defRPr>
            </a:lvl1pPr>
          </a:lstStyle>
          <a:p>
            <a:r>
              <a:rPr lang="en-US" smtClean="0"/>
              <a:t>1</a:t>
            </a:r>
            <a:endParaRPr lang="en-US"/>
          </a:p>
        </p:txBody>
      </p:sp>
      <p:sp>
        <p:nvSpPr>
          <p:cNvPr id="63496" name="Rectangle 8"/>
          <p:cNvSpPr>
            <a:spLocks noChangeArrowheads="1"/>
          </p:cNvSpPr>
          <p:nvPr/>
        </p:nvSpPr>
        <p:spPr bwMode="auto">
          <a:xfrm>
            <a:off x="0" y="1219200"/>
            <a:ext cx="9144000" cy="457200"/>
          </a:xfrm>
          <a:prstGeom prst="rect">
            <a:avLst/>
          </a:prstGeom>
          <a:noFill/>
          <a:ln w="9525">
            <a:noFill/>
            <a:miter lim="800000"/>
            <a:headEnd/>
            <a:tailEnd/>
          </a:ln>
        </p:spPr>
        <p:txBody>
          <a:bodyPr/>
          <a:lstStyle/>
          <a:p>
            <a:pPr>
              <a:spcAft>
                <a:spcPct val="50000"/>
              </a:spcAft>
            </a:pPr>
            <a:endParaRPr lang="en-US" sz="4000">
              <a:solidFill>
                <a:srgbClr val="A50000"/>
              </a:solidFill>
              <a:ea typeface="ＭＳ Ｐゴシック" pitchFamily="34" charset="-128"/>
            </a:endParaRPr>
          </a:p>
        </p:txBody>
      </p:sp>
      <p:sp>
        <p:nvSpPr>
          <p:cNvPr id="63498" name="Rectangle 10"/>
          <p:cNvSpPr>
            <a:spLocks noChangeArrowheads="1"/>
          </p:cNvSpPr>
          <p:nvPr/>
        </p:nvSpPr>
        <p:spPr bwMode="auto">
          <a:xfrm>
            <a:off x="609600" y="6384925"/>
            <a:ext cx="2895600" cy="476250"/>
          </a:xfrm>
          <a:prstGeom prst="rect">
            <a:avLst/>
          </a:prstGeom>
          <a:noFill/>
          <a:ln w="9525">
            <a:noFill/>
            <a:miter lim="800000"/>
            <a:headEnd/>
            <a:tailEnd/>
          </a:ln>
          <a:effectLst/>
        </p:spPr>
        <p:txBody>
          <a:bodyPr/>
          <a:lstStyle/>
          <a:p>
            <a:endParaRPr lang="en-US" sz="1000" b="0">
              <a:solidFill>
                <a:schemeClr val="bg1"/>
              </a:solidFill>
              <a:ea typeface="ＭＳ Ｐゴシック" pitchFamily="34" charset="-128"/>
            </a:endParaRPr>
          </a:p>
        </p:txBody>
      </p:sp>
      <p:sp>
        <p:nvSpPr>
          <p:cNvPr id="63499" name="Text Box 11"/>
          <p:cNvSpPr txBox="1">
            <a:spLocks noChangeArrowheads="1"/>
          </p:cNvSpPr>
          <p:nvPr/>
        </p:nvSpPr>
        <p:spPr bwMode="auto">
          <a:xfrm>
            <a:off x="0" y="1219200"/>
            <a:ext cx="9144000" cy="457200"/>
          </a:xfrm>
          <a:prstGeom prst="rect">
            <a:avLst/>
          </a:prstGeom>
          <a:noFill/>
          <a:ln w="9525">
            <a:noFill/>
            <a:miter lim="800000"/>
            <a:headEnd/>
            <a:tailEnd/>
          </a:ln>
        </p:spPr>
        <p:txBody>
          <a:bodyPr>
            <a:spAutoFit/>
          </a:bodyPr>
          <a:lstStyle/>
          <a:p>
            <a:pPr eaLnBrk="0" hangingPunct="0">
              <a:spcBef>
                <a:spcPct val="50000"/>
              </a:spcBef>
            </a:pPr>
            <a:endParaRPr lang="en-US" sz="2400" b="0">
              <a:ea typeface="ＭＳ Ｐゴシック" pitchFamily="34" charset="-128"/>
            </a:endParaRPr>
          </a:p>
        </p:txBody>
      </p:sp>
      <p:pic>
        <p:nvPicPr>
          <p:cNvPr id="63504" name="Picture 16" descr="logo_ph"/>
          <p:cNvPicPr>
            <a:picLocks noChangeAspect="1" noChangeArrowheads="1"/>
          </p:cNvPicPr>
          <p:nvPr/>
        </p:nvPicPr>
        <p:blipFill>
          <a:blip r:embed="rId14" cstate="print"/>
          <a:srcRect/>
          <a:stretch>
            <a:fillRect/>
          </a:stretch>
        </p:blipFill>
        <p:spPr bwMode="auto">
          <a:xfrm>
            <a:off x="161925" y="6267450"/>
            <a:ext cx="588963" cy="446088"/>
          </a:xfrm>
          <a:prstGeom prst="rect">
            <a:avLst/>
          </a:prstGeom>
          <a:noFill/>
        </p:spPr>
      </p:pic>
      <p:sp>
        <p:nvSpPr>
          <p:cNvPr id="63506" name="Rectangle 18"/>
          <p:cNvSpPr>
            <a:spLocks noChangeArrowheads="1"/>
          </p:cNvSpPr>
          <p:nvPr/>
        </p:nvSpPr>
        <p:spPr bwMode="auto">
          <a:xfrm>
            <a:off x="6816725" y="5967413"/>
            <a:ext cx="2286000" cy="476250"/>
          </a:xfrm>
          <a:prstGeom prst="rect">
            <a:avLst/>
          </a:prstGeom>
          <a:noFill/>
          <a:ln w="9525">
            <a:noFill/>
            <a:miter lim="800000"/>
            <a:headEnd/>
            <a:tailEnd/>
          </a:ln>
          <a:effectLst/>
        </p:spPr>
        <p:txBody>
          <a:bodyPr/>
          <a:lstStyle/>
          <a:p>
            <a:pPr algn="r"/>
            <a:r>
              <a:rPr lang="en-US" sz="1200">
                <a:solidFill>
                  <a:schemeClr val="bg1"/>
                </a:solidFill>
                <a:ea typeface="ＭＳ Ｐゴシック" pitchFamily="34" charset="-128"/>
              </a:rPr>
              <a:t>Slide </a:t>
            </a:r>
          </a:p>
          <a:p>
            <a:pPr algn="r"/>
            <a:fld id="{978F8AD2-A39A-4BF8-8BD7-8F0DF1E97BAC}" type="slidenum">
              <a:rPr lang="en-US" sz="1200">
                <a:solidFill>
                  <a:schemeClr val="bg1"/>
                </a:solidFill>
                <a:ea typeface="ＭＳ Ｐゴシック" pitchFamily="34" charset="-128"/>
              </a:rPr>
              <a:pPr algn="r"/>
              <a:t>‹#›</a:t>
            </a:fld>
            <a:r>
              <a:rPr lang="en-US" sz="1200">
                <a:solidFill>
                  <a:schemeClr val="bg1"/>
                </a:solidFill>
                <a:ea typeface="ＭＳ Ｐゴシック" pitchFamily="34" charset="-128"/>
              </a:rPr>
              <a:t> of 26</a:t>
            </a:r>
            <a:endParaRPr lang="en-US" sz="1400">
              <a:solidFill>
                <a:schemeClr val="bg1"/>
              </a:solidFill>
              <a:ea typeface="ＭＳ Ｐゴシック" pitchFamily="34" charset="-128"/>
            </a:endParaRPr>
          </a:p>
        </p:txBody>
      </p:sp>
      <p:sp>
        <p:nvSpPr>
          <p:cNvPr id="12" name="Rectangle 18"/>
          <p:cNvSpPr>
            <a:spLocks noChangeArrowheads="1"/>
          </p:cNvSpPr>
          <p:nvPr userDrawn="1"/>
        </p:nvSpPr>
        <p:spPr bwMode="auto">
          <a:xfrm>
            <a:off x="6816725" y="5967413"/>
            <a:ext cx="2286000" cy="476250"/>
          </a:xfrm>
          <a:prstGeom prst="rect">
            <a:avLst/>
          </a:prstGeom>
          <a:noFill/>
          <a:ln w="9525">
            <a:noFill/>
            <a:miter lim="800000"/>
            <a:headEnd/>
            <a:tailEnd/>
          </a:ln>
          <a:effectLst/>
        </p:spPr>
        <p:txBody>
          <a:bodyPr/>
          <a:lstStyle/>
          <a:p>
            <a:pPr algn="r"/>
            <a:r>
              <a:rPr lang="en-US" sz="1200">
                <a:solidFill>
                  <a:schemeClr val="bg1"/>
                </a:solidFill>
                <a:ea typeface="ＭＳ Ｐゴシック" pitchFamily="34" charset="-128"/>
              </a:rPr>
              <a:t>Slide </a:t>
            </a:r>
          </a:p>
          <a:p>
            <a:pPr algn="r"/>
            <a:fld id="{E6CA8CBF-77D0-4B1A-9FC0-A7FB90471E45}" type="slidenum">
              <a:rPr lang="en-US" sz="1200">
                <a:solidFill>
                  <a:schemeClr val="bg1"/>
                </a:solidFill>
                <a:ea typeface="ＭＳ Ｐゴシック" pitchFamily="34" charset="-128"/>
              </a:rPr>
              <a:pPr algn="r"/>
              <a:t>‹#›</a:t>
            </a:fld>
            <a:r>
              <a:rPr lang="en-US" sz="1200">
                <a:solidFill>
                  <a:schemeClr val="bg1"/>
                </a:solidFill>
                <a:ea typeface="ＭＳ Ｐゴシック" pitchFamily="34" charset="-128"/>
              </a:rPr>
              <a:t> of 26</a:t>
            </a:r>
            <a:endParaRPr lang="en-US" sz="1400">
              <a:solidFill>
                <a:schemeClr val="bg1"/>
              </a:solidFill>
              <a:ea typeface="ＭＳ Ｐゴシック" pitchFamily="34" charset="-128"/>
            </a:endParaRPr>
          </a:p>
        </p:txBody>
      </p:sp>
    </p:spTree>
  </p:cSld>
  <p:clrMap bg1="lt1" tx1="dk1" bg2="lt2" tx2="dk2" accent1="accent1" accent2="accent2" accent3="accent3" accent4="accent4" accent5="accent5" accent6="accent6" hlink="hlink" folHlink="folHlink"/>
  <p:sldLayoutIdLst>
    <p:sldLayoutId id="2147483830" r:id="rId1"/>
    <p:sldLayoutId id="2147483831" r:id="rId2"/>
    <p:sldLayoutId id="2147483832" r:id="rId3"/>
    <p:sldLayoutId id="2147483833" r:id="rId4"/>
    <p:sldLayoutId id="2147483834" r:id="rId5"/>
    <p:sldLayoutId id="2147483835" r:id="rId6"/>
    <p:sldLayoutId id="2147483836" r:id="rId7"/>
    <p:sldLayoutId id="2147483837" r:id="rId8"/>
    <p:sldLayoutId id="2147483838" r:id="rId9"/>
    <p:sldLayoutId id="2147483839" r:id="rId10"/>
    <p:sldLayoutId id="2147483840" r:id="rId11"/>
  </p:sldLayoutIdLst>
  <p:timing>
    <p:tnLst>
      <p:par>
        <p:cTn xmlns:p14="http://schemas.microsoft.com/office/powerpoint/2010/main" id="1" dur="indefinite" restart="never" nodeType="tmRoot"/>
      </p:par>
    </p:tnLst>
  </p:timing>
  <p:hf sldNum="0" hdr="0" dt="0"/>
  <p:txStyles>
    <p:titleStyle>
      <a:lvl1pPr algn="l" rtl="0" eaLnBrk="1" fontAlgn="base" hangingPunct="1">
        <a:spcBef>
          <a:spcPct val="0"/>
        </a:spcBef>
        <a:spcAft>
          <a:spcPct val="0"/>
        </a:spcAft>
        <a:defRPr b="1">
          <a:solidFill>
            <a:srgbClr val="000080"/>
          </a:solidFill>
          <a:latin typeface="+mj-lt"/>
          <a:ea typeface="+mj-ea"/>
          <a:cs typeface="+mj-cs"/>
        </a:defRPr>
      </a:lvl1pPr>
      <a:lvl2pPr algn="l" rtl="0" eaLnBrk="1" fontAlgn="base" hangingPunct="1">
        <a:spcBef>
          <a:spcPct val="0"/>
        </a:spcBef>
        <a:spcAft>
          <a:spcPct val="0"/>
        </a:spcAft>
        <a:defRPr b="1">
          <a:solidFill>
            <a:srgbClr val="000080"/>
          </a:solidFill>
          <a:latin typeface="Arial" pitchFamily="34" charset="0"/>
          <a:ea typeface="ＭＳ Ｐゴシック" pitchFamily="34" charset="-128"/>
        </a:defRPr>
      </a:lvl2pPr>
      <a:lvl3pPr algn="l" rtl="0" eaLnBrk="1" fontAlgn="base" hangingPunct="1">
        <a:spcBef>
          <a:spcPct val="0"/>
        </a:spcBef>
        <a:spcAft>
          <a:spcPct val="0"/>
        </a:spcAft>
        <a:defRPr b="1">
          <a:solidFill>
            <a:srgbClr val="000080"/>
          </a:solidFill>
          <a:latin typeface="Arial" pitchFamily="34" charset="0"/>
          <a:ea typeface="ＭＳ Ｐゴシック" pitchFamily="34" charset="-128"/>
        </a:defRPr>
      </a:lvl3pPr>
      <a:lvl4pPr algn="l" rtl="0" eaLnBrk="1" fontAlgn="base" hangingPunct="1">
        <a:spcBef>
          <a:spcPct val="0"/>
        </a:spcBef>
        <a:spcAft>
          <a:spcPct val="0"/>
        </a:spcAft>
        <a:defRPr b="1">
          <a:solidFill>
            <a:srgbClr val="000080"/>
          </a:solidFill>
          <a:latin typeface="Arial" pitchFamily="34" charset="0"/>
          <a:ea typeface="ＭＳ Ｐゴシック" pitchFamily="34" charset="-128"/>
        </a:defRPr>
      </a:lvl4pPr>
      <a:lvl5pPr algn="l" rtl="0" eaLnBrk="1" fontAlgn="base" hangingPunct="1">
        <a:spcBef>
          <a:spcPct val="0"/>
        </a:spcBef>
        <a:spcAft>
          <a:spcPct val="0"/>
        </a:spcAft>
        <a:defRPr b="1">
          <a:solidFill>
            <a:srgbClr val="000080"/>
          </a:solidFill>
          <a:latin typeface="Arial" pitchFamily="34" charset="0"/>
          <a:ea typeface="ＭＳ Ｐゴシック" pitchFamily="34" charset="-128"/>
        </a:defRPr>
      </a:lvl5pPr>
      <a:lvl6pPr marL="457200" algn="l" rtl="0" eaLnBrk="1" fontAlgn="base" hangingPunct="1">
        <a:spcBef>
          <a:spcPct val="0"/>
        </a:spcBef>
        <a:spcAft>
          <a:spcPct val="0"/>
        </a:spcAft>
        <a:defRPr b="1">
          <a:solidFill>
            <a:srgbClr val="000080"/>
          </a:solidFill>
          <a:latin typeface="Arial" pitchFamily="34" charset="0"/>
          <a:ea typeface="ＭＳ Ｐゴシック" pitchFamily="34" charset="-128"/>
        </a:defRPr>
      </a:lvl6pPr>
      <a:lvl7pPr marL="914400" algn="l" rtl="0" eaLnBrk="1" fontAlgn="base" hangingPunct="1">
        <a:spcBef>
          <a:spcPct val="0"/>
        </a:spcBef>
        <a:spcAft>
          <a:spcPct val="0"/>
        </a:spcAft>
        <a:defRPr b="1">
          <a:solidFill>
            <a:srgbClr val="000080"/>
          </a:solidFill>
          <a:latin typeface="Arial" pitchFamily="34" charset="0"/>
          <a:ea typeface="ＭＳ Ｐゴシック" pitchFamily="34" charset="-128"/>
        </a:defRPr>
      </a:lvl7pPr>
      <a:lvl8pPr marL="1371600" algn="l" rtl="0" eaLnBrk="1" fontAlgn="base" hangingPunct="1">
        <a:spcBef>
          <a:spcPct val="0"/>
        </a:spcBef>
        <a:spcAft>
          <a:spcPct val="0"/>
        </a:spcAft>
        <a:defRPr b="1">
          <a:solidFill>
            <a:srgbClr val="000080"/>
          </a:solidFill>
          <a:latin typeface="Arial" pitchFamily="34" charset="0"/>
          <a:ea typeface="ＭＳ Ｐゴシック" pitchFamily="34" charset="-128"/>
        </a:defRPr>
      </a:lvl8pPr>
      <a:lvl9pPr marL="1828800" algn="l" rtl="0" eaLnBrk="1" fontAlgn="base" hangingPunct="1">
        <a:spcBef>
          <a:spcPct val="0"/>
        </a:spcBef>
        <a:spcAft>
          <a:spcPct val="0"/>
        </a:spcAft>
        <a:defRPr b="1">
          <a:solidFill>
            <a:srgbClr val="000080"/>
          </a:solidFill>
          <a:latin typeface="Arial" pitchFamily="34" charset="0"/>
          <a:ea typeface="ＭＳ Ｐゴシック" pitchFamily="34" charset="-128"/>
        </a:defRPr>
      </a:lvl9pPr>
    </p:titleStyle>
    <p:bodyStyle>
      <a:lvl1pPr algn="l" rtl="0" eaLnBrk="1" fontAlgn="base" hangingPunct="1">
        <a:spcBef>
          <a:spcPct val="0"/>
        </a:spcBef>
        <a:spcAft>
          <a:spcPct val="50000"/>
        </a:spcAft>
        <a:defRPr sz="4000" b="1">
          <a:solidFill>
            <a:srgbClr val="A50000"/>
          </a:solidFill>
          <a:latin typeface="+mn-lt"/>
          <a:ea typeface="+mn-ea"/>
          <a:cs typeface="+mn-cs"/>
        </a:defRPr>
      </a:lvl1pPr>
      <a:lvl2pPr marL="287338" algn="l" rtl="0" eaLnBrk="1" fontAlgn="base" hangingPunct="1">
        <a:spcBef>
          <a:spcPct val="0"/>
        </a:spcBef>
        <a:spcAft>
          <a:spcPct val="50000"/>
        </a:spcAft>
        <a:defRPr sz="4000" b="1">
          <a:solidFill>
            <a:srgbClr val="006400"/>
          </a:solidFill>
          <a:latin typeface="+mn-lt"/>
          <a:ea typeface="+mn-ea"/>
        </a:defRPr>
      </a:lvl2pPr>
      <a:lvl3pPr marL="401638" algn="l" rtl="0" eaLnBrk="1" fontAlgn="base" hangingPunct="1">
        <a:spcBef>
          <a:spcPct val="0"/>
        </a:spcBef>
        <a:spcAft>
          <a:spcPct val="50000"/>
        </a:spcAft>
        <a:buFont typeface="Arial" pitchFamily="34" charset="0"/>
        <a:defRPr sz="2800">
          <a:solidFill>
            <a:schemeClr val="tx1"/>
          </a:solidFill>
          <a:latin typeface="+mn-lt"/>
          <a:ea typeface="+mn-ea"/>
        </a:defRPr>
      </a:lvl3pPr>
      <a:lvl4pPr marL="515938" indent="515938" algn="l" rtl="0" eaLnBrk="1" fontAlgn="base" hangingPunct="1">
        <a:spcBef>
          <a:spcPct val="0"/>
        </a:spcBef>
        <a:spcAft>
          <a:spcPct val="50000"/>
        </a:spcAft>
        <a:buSzPct val="125000"/>
        <a:buChar char="•"/>
        <a:defRPr sz="2800">
          <a:solidFill>
            <a:schemeClr val="tx1"/>
          </a:solidFill>
          <a:latin typeface="+mn-lt"/>
          <a:ea typeface="+mn-ea"/>
        </a:defRPr>
      </a:lvl4pPr>
      <a:lvl5pPr marL="1204913" indent="60325" algn="l" rtl="0" eaLnBrk="1" fontAlgn="base" hangingPunct="1">
        <a:spcBef>
          <a:spcPct val="20000"/>
        </a:spcBef>
        <a:spcAft>
          <a:spcPct val="0"/>
        </a:spcAft>
        <a:buChar char="»"/>
        <a:defRPr sz="4000">
          <a:solidFill>
            <a:schemeClr val="tx1"/>
          </a:solidFill>
          <a:latin typeface="+mn-lt"/>
          <a:ea typeface="+mn-ea"/>
        </a:defRPr>
      </a:lvl5pPr>
      <a:lvl6pPr marL="1662113" indent="60325" algn="l" rtl="0" eaLnBrk="1" fontAlgn="base" hangingPunct="1">
        <a:spcBef>
          <a:spcPct val="20000"/>
        </a:spcBef>
        <a:spcAft>
          <a:spcPct val="0"/>
        </a:spcAft>
        <a:buChar char="»"/>
        <a:defRPr sz="4000">
          <a:solidFill>
            <a:schemeClr val="tx1"/>
          </a:solidFill>
          <a:latin typeface="+mn-lt"/>
          <a:ea typeface="+mn-ea"/>
        </a:defRPr>
      </a:lvl6pPr>
      <a:lvl7pPr marL="2119313" indent="60325" algn="l" rtl="0" eaLnBrk="1" fontAlgn="base" hangingPunct="1">
        <a:spcBef>
          <a:spcPct val="20000"/>
        </a:spcBef>
        <a:spcAft>
          <a:spcPct val="0"/>
        </a:spcAft>
        <a:buChar char="»"/>
        <a:defRPr sz="4000">
          <a:solidFill>
            <a:schemeClr val="tx1"/>
          </a:solidFill>
          <a:latin typeface="+mn-lt"/>
          <a:ea typeface="+mn-ea"/>
        </a:defRPr>
      </a:lvl7pPr>
      <a:lvl8pPr marL="2576513" indent="60325" algn="l" rtl="0" eaLnBrk="1" fontAlgn="base" hangingPunct="1">
        <a:spcBef>
          <a:spcPct val="20000"/>
        </a:spcBef>
        <a:spcAft>
          <a:spcPct val="0"/>
        </a:spcAft>
        <a:buChar char="»"/>
        <a:defRPr sz="4000">
          <a:solidFill>
            <a:schemeClr val="tx1"/>
          </a:solidFill>
          <a:latin typeface="+mn-lt"/>
          <a:ea typeface="+mn-ea"/>
        </a:defRPr>
      </a:lvl8pPr>
      <a:lvl9pPr marL="3033713" indent="60325" algn="l" rtl="0" eaLnBrk="1" fontAlgn="base" hangingPunct="1">
        <a:spcBef>
          <a:spcPct val="20000"/>
        </a:spcBef>
        <a:spcAft>
          <a:spcPct val="0"/>
        </a:spcAft>
        <a:buChar char="»"/>
        <a:defRPr sz="4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230419" name="Picture 19" descr="outine copy"/>
          <p:cNvPicPr>
            <a:picLocks noChangeAspect="1" noChangeArrowheads="1"/>
          </p:cNvPicPr>
          <p:nvPr/>
        </p:nvPicPr>
        <p:blipFill>
          <a:blip r:embed="rId13" cstate="print"/>
          <a:srcRect/>
          <a:stretch>
            <a:fillRect/>
          </a:stretch>
        </p:blipFill>
        <p:spPr bwMode="auto">
          <a:xfrm>
            <a:off x="0" y="14288"/>
            <a:ext cx="9144000" cy="6858000"/>
          </a:xfrm>
          <a:prstGeom prst="rect">
            <a:avLst/>
          </a:prstGeom>
          <a:noFill/>
        </p:spPr>
      </p:pic>
      <p:sp>
        <p:nvSpPr>
          <p:cNvPr id="230404" name="Rectangle 4"/>
          <p:cNvSpPr>
            <a:spLocks noGrp="1" noChangeArrowheads="1"/>
          </p:cNvSpPr>
          <p:nvPr>
            <p:ph type="title"/>
          </p:nvPr>
        </p:nvSpPr>
        <p:spPr bwMode="auto">
          <a:xfrm>
            <a:off x="4760913" y="0"/>
            <a:ext cx="40767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title style</a:t>
            </a:r>
          </a:p>
        </p:txBody>
      </p:sp>
      <p:sp>
        <p:nvSpPr>
          <p:cNvPr id="230405" name="Rectangle 5"/>
          <p:cNvSpPr>
            <a:spLocks noGrp="1" noChangeArrowheads="1"/>
          </p:cNvSpPr>
          <p:nvPr>
            <p:ph type="body" idx="1"/>
          </p:nvPr>
        </p:nvSpPr>
        <p:spPr bwMode="auto">
          <a:xfrm>
            <a:off x="273050" y="1095375"/>
            <a:ext cx="8547100" cy="48482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30406" name="Rectangle 6"/>
          <p:cNvSpPr>
            <a:spLocks noGrp="1" noChangeArrowheads="1"/>
          </p:cNvSpPr>
          <p:nvPr>
            <p:ph type="dt" sz="half" idx="2"/>
          </p:nvPr>
        </p:nvSpPr>
        <p:spPr bwMode="auto">
          <a:xfrm>
            <a:off x="914400" y="6278563"/>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defRPr sz="1400" b="0">
                <a:ea typeface="+mn-ea"/>
              </a:defRPr>
            </a:lvl1pPr>
          </a:lstStyle>
          <a:p>
            <a:endParaRPr lang="en-US"/>
          </a:p>
        </p:txBody>
      </p:sp>
      <p:sp>
        <p:nvSpPr>
          <p:cNvPr id="230407" name="Rectangle 7"/>
          <p:cNvSpPr>
            <a:spLocks noGrp="1" noChangeArrowheads="1"/>
          </p:cNvSpPr>
          <p:nvPr>
            <p:ph type="ftr" sz="quarter" idx="3"/>
          </p:nvPr>
        </p:nvSpPr>
        <p:spPr bwMode="auto">
          <a:xfrm>
            <a:off x="2859088" y="6578600"/>
            <a:ext cx="2895600" cy="152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defRPr sz="800" b="0">
                <a:solidFill>
                  <a:schemeClr val="bg2"/>
                </a:solidFill>
                <a:ea typeface="+mn-ea"/>
              </a:defRPr>
            </a:lvl1pPr>
          </a:lstStyle>
          <a:p>
            <a:r>
              <a:rPr lang="en-US"/>
              <a:t>Copyright Pearson Prentice Hall</a:t>
            </a:r>
          </a:p>
        </p:txBody>
      </p:sp>
      <p:sp>
        <p:nvSpPr>
          <p:cNvPr id="230408" name="Rectangle 8"/>
          <p:cNvSpPr>
            <a:spLocks noGrp="1" noChangeArrowheads="1"/>
          </p:cNvSpPr>
          <p:nvPr>
            <p:ph type="sldNum" sz="quarter" idx="4"/>
          </p:nvPr>
        </p:nvSpPr>
        <p:spPr bwMode="auto">
          <a:xfrm>
            <a:off x="5994400" y="6188075"/>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defRPr sz="1400" b="0">
                <a:ea typeface="+mn-ea"/>
              </a:defRPr>
            </a:lvl1pPr>
          </a:lstStyle>
          <a:p>
            <a:r>
              <a:rPr lang="en-US"/>
              <a:t>1</a:t>
            </a:r>
          </a:p>
        </p:txBody>
      </p:sp>
      <p:sp>
        <p:nvSpPr>
          <p:cNvPr id="230409" name="Rectangle 9"/>
          <p:cNvSpPr>
            <a:spLocks noChangeArrowheads="1"/>
          </p:cNvSpPr>
          <p:nvPr/>
        </p:nvSpPr>
        <p:spPr bwMode="auto">
          <a:xfrm>
            <a:off x="0" y="1219200"/>
            <a:ext cx="9144000" cy="457200"/>
          </a:xfrm>
          <a:prstGeom prst="rect">
            <a:avLst/>
          </a:prstGeom>
          <a:noFill/>
          <a:ln w="9525">
            <a:noFill/>
            <a:miter lim="800000"/>
            <a:headEnd/>
            <a:tailEnd/>
          </a:ln>
        </p:spPr>
        <p:txBody>
          <a:bodyPr/>
          <a:lstStyle/>
          <a:p>
            <a:pPr>
              <a:spcAft>
                <a:spcPct val="50000"/>
              </a:spcAft>
              <a:tabLst>
                <a:tab pos="1255713" algn="l"/>
              </a:tabLst>
            </a:pPr>
            <a:endParaRPr lang="en-US" sz="3200">
              <a:solidFill>
                <a:srgbClr val="000080"/>
              </a:solidFill>
              <a:ea typeface="ＭＳ Ｐゴシック" pitchFamily="34" charset="-128"/>
            </a:endParaRPr>
          </a:p>
        </p:txBody>
      </p:sp>
      <p:sp>
        <p:nvSpPr>
          <p:cNvPr id="230411" name="Rectangle 11"/>
          <p:cNvSpPr>
            <a:spLocks noChangeArrowheads="1"/>
          </p:cNvSpPr>
          <p:nvPr/>
        </p:nvSpPr>
        <p:spPr bwMode="auto">
          <a:xfrm>
            <a:off x="609600" y="6384925"/>
            <a:ext cx="2895600" cy="476250"/>
          </a:xfrm>
          <a:prstGeom prst="rect">
            <a:avLst/>
          </a:prstGeom>
          <a:noFill/>
          <a:ln w="9525">
            <a:noFill/>
            <a:miter lim="800000"/>
            <a:headEnd/>
            <a:tailEnd/>
          </a:ln>
          <a:effectLst/>
        </p:spPr>
        <p:txBody>
          <a:bodyPr/>
          <a:lstStyle/>
          <a:p>
            <a:endParaRPr lang="en-US" sz="1000" b="0">
              <a:solidFill>
                <a:schemeClr val="bg1"/>
              </a:solidFill>
              <a:ea typeface="ＭＳ Ｐゴシック" pitchFamily="34" charset="-128"/>
            </a:endParaRPr>
          </a:p>
        </p:txBody>
      </p:sp>
      <p:sp>
        <p:nvSpPr>
          <p:cNvPr id="230412" name="Text Box 12"/>
          <p:cNvSpPr txBox="1">
            <a:spLocks noChangeArrowheads="1"/>
          </p:cNvSpPr>
          <p:nvPr/>
        </p:nvSpPr>
        <p:spPr bwMode="auto">
          <a:xfrm>
            <a:off x="0" y="1219200"/>
            <a:ext cx="9144000" cy="457200"/>
          </a:xfrm>
          <a:prstGeom prst="rect">
            <a:avLst/>
          </a:prstGeom>
          <a:noFill/>
          <a:ln w="9525">
            <a:noFill/>
            <a:miter lim="800000"/>
            <a:headEnd/>
            <a:tailEnd/>
          </a:ln>
        </p:spPr>
        <p:txBody>
          <a:bodyPr>
            <a:spAutoFit/>
          </a:bodyPr>
          <a:lstStyle/>
          <a:p>
            <a:pPr eaLnBrk="0" hangingPunct="0">
              <a:spcBef>
                <a:spcPct val="50000"/>
              </a:spcBef>
            </a:pPr>
            <a:endParaRPr lang="en-US" sz="2400" b="0">
              <a:ea typeface="ＭＳ Ｐゴシック" pitchFamily="34" charset="-128"/>
            </a:endParaRPr>
          </a:p>
        </p:txBody>
      </p:sp>
      <p:sp>
        <p:nvSpPr>
          <p:cNvPr id="230416" name="Rectangle 16"/>
          <p:cNvSpPr>
            <a:spLocks noChangeArrowheads="1"/>
          </p:cNvSpPr>
          <p:nvPr/>
        </p:nvSpPr>
        <p:spPr bwMode="auto">
          <a:xfrm>
            <a:off x="1776413" y="0"/>
            <a:ext cx="2711450" cy="366713"/>
          </a:xfrm>
          <a:prstGeom prst="rect">
            <a:avLst/>
          </a:prstGeom>
          <a:noFill/>
          <a:ln w="9525">
            <a:noFill/>
            <a:miter lim="800000"/>
            <a:headEnd/>
            <a:tailEnd/>
          </a:ln>
          <a:effectLst/>
        </p:spPr>
        <p:txBody>
          <a:bodyPr wrap="none">
            <a:spAutoFit/>
          </a:bodyPr>
          <a:lstStyle/>
          <a:p>
            <a:r>
              <a:rPr lang="en-US">
                <a:solidFill>
                  <a:srgbClr val="FF0000"/>
                </a:solidFill>
              </a:rPr>
              <a:t>4-1 The Role of Climate</a:t>
            </a:r>
          </a:p>
        </p:txBody>
      </p:sp>
      <p:pic>
        <p:nvPicPr>
          <p:cNvPr id="230417" name="Picture 17" descr="arrow"/>
          <p:cNvPicPr>
            <a:picLocks noChangeAspect="1" noChangeArrowheads="1"/>
          </p:cNvPicPr>
          <p:nvPr/>
        </p:nvPicPr>
        <p:blipFill>
          <a:blip r:embed="rId14" cstate="print"/>
          <a:srcRect/>
          <a:stretch>
            <a:fillRect/>
          </a:stretch>
        </p:blipFill>
        <p:spPr bwMode="auto">
          <a:xfrm>
            <a:off x="4441825" y="101600"/>
            <a:ext cx="317500" cy="190500"/>
          </a:xfrm>
          <a:prstGeom prst="rect">
            <a:avLst/>
          </a:prstGeom>
          <a:noFill/>
          <a:ln w="9525">
            <a:noFill/>
            <a:miter lim="800000"/>
            <a:headEnd/>
            <a:tailEnd/>
          </a:ln>
        </p:spPr>
      </p:pic>
      <p:pic>
        <p:nvPicPr>
          <p:cNvPr id="230420" name="Picture 20" descr="logo_ph"/>
          <p:cNvPicPr>
            <a:picLocks noChangeAspect="1" noChangeArrowheads="1"/>
          </p:cNvPicPr>
          <p:nvPr/>
        </p:nvPicPr>
        <p:blipFill>
          <a:blip r:embed="rId15" cstate="print"/>
          <a:srcRect/>
          <a:stretch>
            <a:fillRect/>
          </a:stretch>
        </p:blipFill>
        <p:spPr bwMode="auto">
          <a:xfrm>
            <a:off x="161925" y="6267450"/>
            <a:ext cx="588963" cy="446088"/>
          </a:xfrm>
          <a:prstGeom prst="rect">
            <a:avLst/>
          </a:prstGeom>
          <a:noFill/>
        </p:spPr>
      </p:pic>
      <p:sp>
        <p:nvSpPr>
          <p:cNvPr id="230421" name="Rectangle 21"/>
          <p:cNvSpPr>
            <a:spLocks noChangeArrowheads="1"/>
          </p:cNvSpPr>
          <p:nvPr/>
        </p:nvSpPr>
        <p:spPr bwMode="auto">
          <a:xfrm>
            <a:off x="6816725" y="5967413"/>
            <a:ext cx="2286000" cy="476250"/>
          </a:xfrm>
          <a:prstGeom prst="rect">
            <a:avLst/>
          </a:prstGeom>
          <a:noFill/>
          <a:ln w="9525">
            <a:noFill/>
            <a:miter lim="800000"/>
            <a:headEnd/>
            <a:tailEnd/>
          </a:ln>
          <a:effectLst/>
        </p:spPr>
        <p:txBody>
          <a:bodyPr/>
          <a:lstStyle/>
          <a:p>
            <a:pPr algn="r"/>
            <a:r>
              <a:rPr lang="en-US" sz="1200">
                <a:solidFill>
                  <a:schemeClr val="bg1"/>
                </a:solidFill>
                <a:ea typeface="ＭＳ Ｐゴシック" pitchFamily="34" charset="-128"/>
              </a:rPr>
              <a:t>Slide </a:t>
            </a:r>
          </a:p>
          <a:p>
            <a:pPr algn="r"/>
            <a:fld id="{09623A54-6A98-4F67-BD0F-4E919E04AD59}" type="slidenum">
              <a:rPr lang="en-US" sz="1200">
                <a:solidFill>
                  <a:schemeClr val="bg1"/>
                </a:solidFill>
                <a:ea typeface="ＭＳ Ｐゴシック" pitchFamily="34" charset="-128"/>
              </a:rPr>
              <a:pPr algn="r"/>
              <a:t>‹#›</a:t>
            </a:fld>
            <a:r>
              <a:rPr lang="en-US" sz="1200">
                <a:solidFill>
                  <a:schemeClr val="bg1"/>
                </a:solidFill>
                <a:ea typeface="ＭＳ Ｐゴシック" pitchFamily="34" charset="-128"/>
              </a:rPr>
              <a:t> of 26</a:t>
            </a:r>
            <a:endParaRPr lang="en-US" sz="1400">
              <a:solidFill>
                <a:schemeClr val="bg1"/>
              </a:solidFill>
              <a:ea typeface="ＭＳ Ｐゴシック" pitchFamily="34" charset="-128"/>
            </a:endParaRPr>
          </a:p>
        </p:txBody>
      </p:sp>
    </p:spTree>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45" r:id="rId4"/>
    <p:sldLayoutId id="2147483846" r:id="rId5"/>
    <p:sldLayoutId id="2147483847" r:id="rId6"/>
    <p:sldLayoutId id="2147483848" r:id="rId7"/>
    <p:sldLayoutId id="2147483849" r:id="rId8"/>
    <p:sldLayoutId id="2147483850" r:id="rId9"/>
    <p:sldLayoutId id="2147483851" r:id="rId10"/>
    <p:sldLayoutId id="2147483852" r:id="rId11"/>
  </p:sldLayoutIdLst>
  <p:timing>
    <p:tnLst>
      <p:par>
        <p:cTn xmlns:p14="http://schemas.microsoft.com/office/powerpoint/2010/main" id="1" dur="indefinite" restart="never" nodeType="tmRoot"/>
      </p:par>
    </p:tnLst>
  </p:timing>
  <p:hf sldNum="0" hdr="0" dt="0"/>
  <p:txStyles>
    <p:titleStyle>
      <a:lvl1pPr algn="l" rtl="0" eaLnBrk="1" fontAlgn="base" hangingPunct="1">
        <a:spcBef>
          <a:spcPct val="0"/>
        </a:spcBef>
        <a:spcAft>
          <a:spcPct val="0"/>
        </a:spcAft>
        <a:defRPr b="1">
          <a:solidFill>
            <a:srgbClr val="000080"/>
          </a:solidFill>
          <a:latin typeface="+mj-lt"/>
          <a:ea typeface="+mj-ea"/>
          <a:cs typeface="+mj-cs"/>
        </a:defRPr>
      </a:lvl1pPr>
      <a:lvl2pPr algn="l" rtl="0" eaLnBrk="1" fontAlgn="base" hangingPunct="1">
        <a:spcBef>
          <a:spcPct val="0"/>
        </a:spcBef>
        <a:spcAft>
          <a:spcPct val="0"/>
        </a:spcAft>
        <a:defRPr b="1">
          <a:solidFill>
            <a:srgbClr val="000080"/>
          </a:solidFill>
          <a:latin typeface="Arial" pitchFamily="34" charset="0"/>
          <a:ea typeface="ＭＳ Ｐゴシック" pitchFamily="34" charset="-128"/>
        </a:defRPr>
      </a:lvl2pPr>
      <a:lvl3pPr algn="l" rtl="0" eaLnBrk="1" fontAlgn="base" hangingPunct="1">
        <a:spcBef>
          <a:spcPct val="0"/>
        </a:spcBef>
        <a:spcAft>
          <a:spcPct val="0"/>
        </a:spcAft>
        <a:defRPr b="1">
          <a:solidFill>
            <a:srgbClr val="000080"/>
          </a:solidFill>
          <a:latin typeface="Arial" pitchFamily="34" charset="0"/>
          <a:ea typeface="ＭＳ Ｐゴシック" pitchFamily="34" charset="-128"/>
        </a:defRPr>
      </a:lvl3pPr>
      <a:lvl4pPr algn="l" rtl="0" eaLnBrk="1" fontAlgn="base" hangingPunct="1">
        <a:spcBef>
          <a:spcPct val="0"/>
        </a:spcBef>
        <a:spcAft>
          <a:spcPct val="0"/>
        </a:spcAft>
        <a:defRPr b="1">
          <a:solidFill>
            <a:srgbClr val="000080"/>
          </a:solidFill>
          <a:latin typeface="Arial" pitchFamily="34" charset="0"/>
          <a:ea typeface="ＭＳ Ｐゴシック" pitchFamily="34" charset="-128"/>
        </a:defRPr>
      </a:lvl4pPr>
      <a:lvl5pPr algn="l" rtl="0" eaLnBrk="1" fontAlgn="base" hangingPunct="1">
        <a:spcBef>
          <a:spcPct val="0"/>
        </a:spcBef>
        <a:spcAft>
          <a:spcPct val="0"/>
        </a:spcAft>
        <a:defRPr b="1">
          <a:solidFill>
            <a:srgbClr val="000080"/>
          </a:solidFill>
          <a:latin typeface="Arial" pitchFamily="34" charset="0"/>
          <a:ea typeface="ＭＳ Ｐゴシック" pitchFamily="34" charset="-128"/>
        </a:defRPr>
      </a:lvl5pPr>
      <a:lvl6pPr marL="457200" algn="l" rtl="0" eaLnBrk="1" fontAlgn="base" hangingPunct="1">
        <a:spcBef>
          <a:spcPct val="0"/>
        </a:spcBef>
        <a:spcAft>
          <a:spcPct val="0"/>
        </a:spcAft>
        <a:defRPr b="1">
          <a:solidFill>
            <a:srgbClr val="000080"/>
          </a:solidFill>
          <a:latin typeface="Arial" pitchFamily="34" charset="0"/>
          <a:ea typeface="ＭＳ Ｐゴシック" pitchFamily="34" charset="-128"/>
        </a:defRPr>
      </a:lvl6pPr>
      <a:lvl7pPr marL="914400" algn="l" rtl="0" eaLnBrk="1" fontAlgn="base" hangingPunct="1">
        <a:spcBef>
          <a:spcPct val="0"/>
        </a:spcBef>
        <a:spcAft>
          <a:spcPct val="0"/>
        </a:spcAft>
        <a:defRPr b="1">
          <a:solidFill>
            <a:srgbClr val="000080"/>
          </a:solidFill>
          <a:latin typeface="Arial" pitchFamily="34" charset="0"/>
          <a:ea typeface="ＭＳ Ｐゴシック" pitchFamily="34" charset="-128"/>
        </a:defRPr>
      </a:lvl7pPr>
      <a:lvl8pPr marL="1371600" algn="l" rtl="0" eaLnBrk="1" fontAlgn="base" hangingPunct="1">
        <a:spcBef>
          <a:spcPct val="0"/>
        </a:spcBef>
        <a:spcAft>
          <a:spcPct val="0"/>
        </a:spcAft>
        <a:defRPr b="1">
          <a:solidFill>
            <a:srgbClr val="000080"/>
          </a:solidFill>
          <a:latin typeface="Arial" pitchFamily="34" charset="0"/>
          <a:ea typeface="ＭＳ Ｐゴシック" pitchFamily="34" charset="-128"/>
        </a:defRPr>
      </a:lvl8pPr>
      <a:lvl9pPr marL="1828800" algn="l" rtl="0" eaLnBrk="1" fontAlgn="base" hangingPunct="1">
        <a:spcBef>
          <a:spcPct val="0"/>
        </a:spcBef>
        <a:spcAft>
          <a:spcPct val="0"/>
        </a:spcAft>
        <a:defRPr b="1">
          <a:solidFill>
            <a:srgbClr val="000080"/>
          </a:solidFill>
          <a:latin typeface="Arial" pitchFamily="34" charset="0"/>
          <a:ea typeface="ＭＳ Ｐゴシック" pitchFamily="34" charset="-128"/>
        </a:defRPr>
      </a:lvl9pPr>
    </p:titleStyle>
    <p:bodyStyle>
      <a:lvl1pPr algn="l" rtl="0" eaLnBrk="1" fontAlgn="base" hangingPunct="1">
        <a:spcBef>
          <a:spcPct val="0"/>
        </a:spcBef>
        <a:spcAft>
          <a:spcPct val="50000"/>
        </a:spcAft>
        <a:tabLst>
          <a:tab pos="1255713" algn="l"/>
        </a:tabLst>
        <a:defRPr sz="3200" b="1">
          <a:solidFill>
            <a:srgbClr val="000080"/>
          </a:solidFill>
          <a:latin typeface="+mn-lt"/>
          <a:ea typeface="+mn-ea"/>
          <a:cs typeface="+mn-cs"/>
        </a:defRPr>
      </a:lvl1pPr>
      <a:lvl2pPr marL="114300" algn="l" rtl="0" eaLnBrk="1" fontAlgn="base" hangingPunct="1">
        <a:lnSpc>
          <a:spcPct val="85000"/>
        </a:lnSpc>
        <a:spcBef>
          <a:spcPct val="0"/>
        </a:spcBef>
        <a:spcAft>
          <a:spcPct val="50000"/>
        </a:spcAft>
        <a:tabLst>
          <a:tab pos="1255713" algn="l"/>
        </a:tabLst>
        <a:defRPr sz="2800" b="1">
          <a:solidFill>
            <a:srgbClr val="006400"/>
          </a:solidFill>
          <a:latin typeface="+mn-lt"/>
          <a:ea typeface="+mn-ea"/>
        </a:defRPr>
      </a:lvl2pPr>
      <a:lvl3pPr marL="287338" indent="4763" algn="l" rtl="0" eaLnBrk="1" fontAlgn="base" hangingPunct="1">
        <a:spcBef>
          <a:spcPct val="25000"/>
        </a:spcBef>
        <a:spcAft>
          <a:spcPct val="25000"/>
        </a:spcAft>
        <a:buFont typeface="Arial" pitchFamily="34" charset="0"/>
        <a:tabLst>
          <a:tab pos="1255713" algn="l"/>
        </a:tabLst>
        <a:defRPr sz="2800">
          <a:solidFill>
            <a:schemeClr val="tx1"/>
          </a:solidFill>
          <a:latin typeface="+mn-lt"/>
          <a:ea typeface="+mn-ea"/>
        </a:defRPr>
      </a:lvl3pPr>
      <a:lvl4pPr marL="914400" indent="-231775" algn="l" rtl="0" eaLnBrk="1" fontAlgn="base" hangingPunct="1">
        <a:spcBef>
          <a:spcPct val="25000"/>
        </a:spcBef>
        <a:spcAft>
          <a:spcPct val="25000"/>
        </a:spcAft>
        <a:buSzPct val="125000"/>
        <a:buChar char="•"/>
        <a:tabLst>
          <a:tab pos="1255713" algn="l"/>
        </a:tabLst>
        <a:defRPr sz="2800">
          <a:solidFill>
            <a:schemeClr val="tx1"/>
          </a:solidFill>
          <a:latin typeface="+mn-lt"/>
          <a:ea typeface="+mn-ea"/>
        </a:defRPr>
      </a:lvl4pPr>
      <a:lvl5pPr marL="1252538" indent="3175" algn="l" rtl="0" eaLnBrk="1" fontAlgn="base" hangingPunct="1">
        <a:spcBef>
          <a:spcPct val="25000"/>
        </a:spcBef>
        <a:spcAft>
          <a:spcPct val="25000"/>
        </a:spcAft>
        <a:buSzPct val="125000"/>
        <a:buFont typeface="Wingdings" pitchFamily="2" charset="2"/>
        <a:tabLst>
          <a:tab pos="1255713" algn="l"/>
        </a:tabLst>
        <a:defRPr sz="2800">
          <a:solidFill>
            <a:schemeClr val="tx1"/>
          </a:solidFill>
          <a:latin typeface="+mn-lt"/>
          <a:ea typeface="+mn-ea"/>
        </a:defRPr>
      </a:lvl5pPr>
      <a:lvl6pPr marL="1709738" indent="3175" algn="l" rtl="0" eaLnBrk="1" fontAlgn="base" hangingPunct="1">
        <a:spcBef>
          <a:spcPct val="25000"/>
        </a:spcBef>
        <a:spcAft>
          <a:spcPct val="25000"/>
        </a:spcAft>
        <a:buSzPct val="125000"/>
        <a:buFont typeface="Wingdings" pitchFamily="2" charset="2"/>
        <a:tabLst>
          <a:tab pos="1255713" algn="l"/>
        </a:tabLst>
        <a:defRPr sz="2800">
          <a:solidFill>
            <a:schemeClr val="tx1"/>
          </a:solidFill>
          <a:latin typeface="+mn-lt"/>
          <a:ea typeface="+mn-ea"/>
        </a:defRPr>
      </a:lvl6pPr>
      <a:lvl7pPr marL="2166938" indent="3175" algn="l" rtl="0" eaLnBrk="1" fontAlgn="base" hangingPunct="1">
        <a:spcBef>
          <a:spcPct val="25000"/>
        </a:spcBef>
        <a:spcAft>
          <a:spcPct val="25000"/>
        </a:spcAft>
        <a:buSzPct val="125000"/>
        <a:buFont typeface="Wingdings" pitchFamily="2" charset="2"/>
        <a:tabLst>
          <a:tab pos="1255713" algn="l"/>
        </a:tabLst>
        <a:defRPr sz="2800">
          <a:solidFill>
            <a:schemeClr val="tx1"/>
          </a:solidFill>
          <a:latin typeface="+mn-lt"/>
          <a:ea typeface="+mn-ea"/>
        </a:defRPr>
      </a:lvl7pPr>
      <a:lvl8pPr marL="2624138" indent="3175" algn="l" rtl="0" eaLnBrk="1" fontAlgn="base" hangingPunct="1">
        <a:spcBef>
          <a:spcPct val="25000"/>
        </a:spcBef>
        <a:spcAft>
          <a:spcPct val="25000"/>
        </a:spcAft>
        <a:buSzPct val="125000"/>
        <a:buFont typeface="Wingdings" pitchFamily="2" charset="2"/>
        <a:tabLst>
          <a:tab pos="1255713" algn="l"/>
        </a:tabLst>
        <a:defRPr sz="2800">
          <a:solidFill>
            <a:schemeClr val="tx1"/>
          </a:solidFill>
          <a:latin typeface="+mn-lt"/>
          <a:ea typeface="+mn-ea"/>
        </a:defRPr>
      </a:lvl8pPr>
      <a:lvl9pPr marL="3081338" indent="3175" algn="l" rtl="0" eaLnBrk="1" fontAlgn="base" hangingPunct="1">
        <a:spcBef>
          <a:spcPct val="25000"/>
        </a:spcBef>
        <a:spcAft>
          <a:spcPct val="25000"/>
        </a:spcAft>
        <a:buSzPct val="125000"/>
        <a:buFont typeface="Wingdings" pitchFamily="2" charset="2"/>
        <a:tabLst>
          <a:tab pos="1255713" algn="l"/>
        </a:tabLst>
        <a:defRPr sz="28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557075" name="Picture 19" descr="Activity"/>
          <p:cNvPicPr>
            <a:picLocks noChangeAspect="1" noChangeArrowheads="1"/>
          </p:cNvPicPr>
          <p:nvPr/>
        </p:nvPicPr>
        <p:blipFill>
          <a:blip r:embed="rId13" cstate="print"/>
          <a:srcRect/>
          <a:stretch>
            <a:fillRect/>
          </a:stretch>
        </p:blipFill>
        <p:spPr bwMode="auto">
          <a:xfrm>
            <a:off x="0" y="0"/>
            <a:ext cx="9144000" cy="6858000"/>
          </a:xfrm>
          <a:prstGeom prst="rect">
            <a:avLst/>
          </a:prstGeom>
          <a:noFill/>
        </p:spPr>
      </p:pic>
      <p:sp>
        <p:nvSpPr>
          <p:cNvPr id="557060" name="Rectangle 4"/>
          <p:cNvSpPr>
            <a:spLocks noGrp="1" noChangeArrowheads="1"/>
          </p:cNvSpPr>
          <p:nvPr>
            <p:ph type="title"/>
          </p:nvPr>
        </p:nvSpPr>
        <p:spPr bwMode="auto">
          <a:xfrm>
            <a:off x="4724400" y="0"/>
            <a:ext cx="40767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title style</a:t>
            </a:r>
          </a:p>
        </p:txBody>
      </p:sp>
      <p:sp>
        <p:nvSpPr>
          <p:cNvPr id="557061" name="Rectangle 5"/>
          <p:cNvSpPr>
            <a:spLocks noGrp="1" noChangeArrowheads="1"/>
          </p:cNvSpPr>
          <p:nvPr>
            <p:ph type="body" idx="1"/>
          </p:nvPr>
        </p:nvSpPr>
        <p:spPr bwMode="auto">
          <a:xfrm>
            <a:off x="273050" y="1095375"/>
            <a:ext cx="8642350" cy="48482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557062" name="Rectangle 6"/>
          <p:cNvSpPr>
            <a:spLocks noGrp="1" noChangeArrowheads="1"/>
          </p:cNvSpPr>
          <p:nvPr>
            <p:ph type="dt" sz="half" idx="2"/>
          </p:nvPr>
        </p:nvSpPr>
        <p:spPr bwMode="auto">
          <a:xfrm>
            <a:off x="914400" y="6278563"/>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defRPr sz="1400" b="0">
                <a:ea typeface="+mn-ea"/>
              </a:defRPr>
            </a:lvl1pPr>
          </a:lstStyle>
          <a:p>
            <a:endParaRPr lang="en-US"/>
          </a:p>
        </p:txBody>
      </p:sp>
      <p:sp>
        <p:nvSpPr>
          <p:cNvPr id="557063" name="Rectangle 7"/>
          <p:cNvSpPr>
            <a:spLocks noGrp="1" noChangeArrowheads="1"/>
          </p:cNvSpPr>
          <p:nvPr>
            <p:ph type="ftr" sz="quarter" idx="3"/>
          </p:nvPr>
        </p:nvSpPr>
        <p:spPr bwMode="auto">
          <a:xfrm>
            <a:off x="2859088" y="6578600"/>
            <a:ext cx="2895600" cy="152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defRPr sz="800" b="0">
                <a:solidFill>
                  <a:schemeClr val="bg2"/>
                </a:solidFill>
                <a:ea typeface="+mn-ea"/>
              </a:defRPr>
            </a:lvl1pPr>
          </a:lstStyle>
          <a:p>
            <a:r>
              <a:rPr lang="en-US"/>
              <a:t>Copyright Pearson Prentice Hall</a:t>
            </a:r>
          </a:p>
        </p:txBody>
      </p:sp>
      <p:sp>
        <p:nvSpPr>
          <p:cNvPr id="557064" name="Rectangle 8"/>
          <p:cNvSpPr>
            <a:spLocks noGrp="1" noChangeArrowheads="1"/>
          </p:cNvSpPr>
          <p:nvPr>
            <p:ph type="sldNum" sz="quarter" idx="4"/>
          </p:nvPr>
        </p:nvSpPr>
        <p:spPr bwMode="auto">
          <a:xfrm>
            <a:off x="5994400" y="6188075"/>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defRPr sz="1400" b="0">
                <a:ea typeface="+mn-ea"/>
              </a:defRPr>
            </a:lvl1pPr>
          </a:lstStyle>
          <a:p>
            <a:r>
              <a:rPr lang="en-US"/>
              <a:t>1</a:t>
            </a:r>
          </a:p>
        </p:txBody>
      </p:sp>
      <p:sp>
        <p:nvSpPr>
          <p:cNvPr id="557065" name="Rectangle 9"/>
          <p:cNvSpPr>
            <a:spLocks noChangeArrowheads="1"/>
          </p:cNvSpPr>
          <p:nvPr/>
        </p:nvSpPr>
        <p:spPr bwMode="auto">
          <a:xfrm>
            <a:off x="0" y="1219200"/>
            <a:ext cx="9144000" cy="457200"/>
          </a:xfrm>
          <a:prstGeom prst="rect">
            <a:avLst/>
          </a:prstGeom>
          <a:noFill/>
          <a:ln w="9525">
            <a:noFill/>
            <a:miter lim="800000"/>
            <a:headEnd/>
            <a:tailEnd/>
          </a:ln>
        </p:spPr>
        <p:txBody>
          <a:bodyPr/>
          <a:lstStyle/>
          <a:p>
            <a:pPr>
              <a:spcAft>
                <a:spcPct val="50000"/>
              </a:spcAft>
            </a:pPr>
            <a:endParaRPr lang="en-US" sz="3200">
              <a:solidFill>
                <a:srgbClr val="000080"/>
              </a:solidFill>
              <a:ea typeface="ＭＳ Ｐゴシック" pitchFamily="34" charset="-128"/>
            </a:endParaRPr>
          </a:p>
        </p:txBody>
      </p:sp>
      <p:sp>
        <p:nvSpPr>
          <p:cNvPr id="557066" name="Rectangle 10"/>
          <p:cNvSpPr>
            <a:spLocks noChangeArrowheads="1"/>
          </p:cNvSpPr>
          <p:nvPr/>
        </p:nvSpPr>
        <p:spPr bwMode="auto">
          <a:xfrm>
            <a:off x="609600" y="6384925"/>
            <a:ext cx="2895600" cy="476250"/>
          </a:xfrm>
          <a:prstGeom prst="rect">
            <a:avLst/>
          </a:prstGeom>
          <a:noFill/>
          <a:ln w="9525">
            <a:noFill/>
            <a:miter lim="800000"/>
            <a:headEnd/>
            <a:tailEnd/>
          </a:ln>
          <a:effectLst/>
        </p:spPr>
        <p:txBody>
          <a:bodyPr/>
          <a:lstStyle/>
          <a:p>
            <a:endParaRPr lang="en-US" sz="1000" b="0">
              <a:solidFill>
                <a:schemeClr val="bg1"/>
              </a:solidFill>
              <a:ea typeface="ＭＳ Ｐゴシック" pitchFamily="34" charset="-128"/>
            </a:endParaRPr>
          </a:p>
        </p:txBody>
      </p:sp>
      <p:sp>
        <p:nvSpPr>
          <p:cNvPr id="557067" name="Text Box 11"/>
          <p:cNvSpPr txBox="1">
            <a:spLocks noChangeArrowheads="1"/>
          </p:cNvSpPr>
          <p:nvPr/>
        </p:nvSpPr>
        <p:spPr bwMode="auto">
          <a:xfrm>
            <a:off x="0" y="1219200"/>
            <a:ext cx="9144000" cy="457200"/>
          </a:xfrm>
          <a:prstGeom prst="rect">
            <a:avLst/>
          </a:prstGeom>
          <a:noFill/>
          <a:ln w="9525">
            <a:noFill/>
            <a:miter lim="800000"/>
            <a:headEnd/>
            <a:tailEnd/>
          </a:ln>
        </p:spPr>
        <p:txBody>
          <a:bodyPr>
            <a:spAutoFit/>
          </a:bodyPr>
          <a:lstStyle/>
          <a:p>
            <a:pPr eaLnBrk="0" hangingPunct="0">
              <a:spcBef>
                <a:spcPct val="50000"/>
              </a:spcBef>
            </a:pPr>
            <a:endParaRPr lang="en-US" sz="2400" b="0">
              <a:ea typeface="ＭＳ Ｐゴシック" pitchFamily="34" charset="-128"/>
            </a:endParaRPr>
          </a:p>
        </p:txBody>
      </p:sp>
      <p:sp>
        <p:nvSpPr>
          <p:cNvPr id="557071" name="Rectangle 15"/>
          <p:cNvSpPr>
            <a:spLocks noChangeArrowheads="1"/>
          </p:cNvSpPr>
          <p:nvPr/>
        </p:nvSpPr>
        <p:spPr bwMode="auto">
          <a:xfrm>
            <a:off x="1776413" y="0"/>
            <a:ext cx="2711450" cy="366713"/>
          </a:xfrm>
          <a:prstGeom prst="rect">
            <a:avLst/>
          </a:prstGeom>
          <a:noFill/>
          <a:ln w="9525">
            <a:noFill/>
            <a:miter lim="800000"/>
            <a:headEnd/>
            <a:tailEnd/>
          </a:ln>
          <a:effectLst/>
        </p:spPr>
        <p:txBody>
          <a:bodyPr wrap="none">
            <a:spAutoFit/>
          </a:bodyPr>
          <a:lstStyle/>
          <a:p>
            <a:r>
              <a:rPr lang="en-US">
                <a:solidFill>
                  <a:srgbClr val="FF0000"/>
                </a:solidFill>
              </a:rPr>
              <a:t>4-1 The Role of Climate</a:t>
            </a:r>
          </a:p>
        </p:txBody>
      </p:sp>
      <p:pic>
        <p:nvPicPr>
          <p:cNvPr id="557072" name="Picture 16" descr="arrow"/>
          <p:cNvPicPr>
            <a:picLocks noChangeAspect="1" noChangeArrowheads="1"/>
          </p:cNvPicPr>
          <p:nvPr/>
        </p:nvPicPr>
        <p:blipFill>
          <a:blip r:embed="rId14" cstate="print"/>
          <a:srcRect/>
          <a:stretch>
            <a:fillRect/>
          </a:stretch>
        </p:blipFill>
        <p:spPr bwMode="auto">
          <a:xfrm>
            <a:off x="4441825" y="101600"/>
            <a:ext cx="317500" cy="190500"/>
          </a:xfrm>
          <a:prstGeom prst="rect">
            <a:avLst/>
          </a:prstGeom>
          <a:noFill/>
          <a:ln w="9525">
            <a:noFill/>
            <a:miter lim="800000"/>
            <a:headEnd/>
            <a:tailEnd/>
          </a:ln>
        </p:spPr>
      </p:pic>
      <p:pic>
        <p:nvPicPr>
          <p:cNvPr id="557073" name="Picture 17" descr="logo_ph"/>
          <p:cNvPicPr>
            <a:picLocks noChangeAspect="1" noChangeArrowheads="1"/>
          </p:cNvPicPr>
          <p:nvPr/>
        </p:nvPicPr>
        <p:blipFill>
          <a:blip r:embed="rId15" cstate="print"/>
          <a:srcRect/>
          <a:stretch>
            <a:fillRect/>
          </a:stretch>
        </p:blipFill>
        <p:spPr bwMode="auto">
          <a:xfrm>
            <a:off x="161925" y="6267450"/>
            <a:ext cx="588963" cy="446088"/>
          </a:xfrm>
          <a:prstGeom prst="rect">
            <a:avLst/>
          </a:prstGeom>
          <a:noFill/>
        </p:spPr>
      </p:pic>
      <p:sp>
        <p:nvSpPr>
          <p:cNvPr id="557076" name="Rectangle 20"/>
          <p:cNvSpPr>
            <a:spLocks noChangeArrowheads="1"/>
          </p:cNvSpPr>
          <p:nvPr/>
        </p:nvSpPr>
        <p:spPr bwMode="auto">
          <a:xfrm>
            <a:off x="6816725" y="5967413"/>
            <a:ext cx="2286000" cy="476250"/>
          </a:xfrm>
          <a:prstGeom prst="rect">
            <a:avLst/>
          </a:prstGeom>
          <a:noFill/>
          <a:ln w="9525">
            <a:noFill/>
            <a:miter lim="800000"/>
            <a:headEnd/>
            <a:tailEnd/>
          </a:ln>
          <a:effectLst/>
        </p:spPr>
        <p:txBody>
          <a:bodyPr/>
          <a:lstStyle/>
          <a:p>
            <a:pPr algn="r"/>
            <a:r>
              <a:rPr lang="en-US" sz="1200">
                <a:solidFill>
                  <a:schemeClr val="bg1"/>
                </a:solidFill>
                <a:ea typeface="ＭＳ Ｐゴシック" pitchFamily="34" charset="-128"/>
              </a:rPr>
              <a:t>Slide </a:t>
            </a:r>
          </a:p>
          <a:p>
            <a:pPr algn="r"/>
            <a:fld id="{8AEF02F3-DD79-4EFC-9C39-FB8527234378}" type="slidenum">
              <a:rPr lang="en-US" sz="1200">
                <a:solidFill>
                  <a:schemeClr val="bg1"/>
                </a:solidFill>
                <a:ea typeface="ＭＳ Ｐゴシック" pitchFamily="34" charset="-128"/>
              </a:rPr>
              <a:pPr algn="r"/>
              <a:t>‹#›</a:t>
            </a:fld>
            <a:r>
              <a:rPr lang="en-US" sz="1200">
                <a:solidFill>
                  <a:schemeClr val="bg1"/>
                </a:solidFill>
                <a:ea typeface="ＭＳ Ｐゴシック" pitchFamily="34" charset="-128"/>
              </a:rPr>
              <a:t> of 26</a:t>
            </a:r>
            <a:endParaRPr lang="en-US" sz="1400">
              <a:solidFill>
                <a:schemeClr val="bg1"/>
              </a:solidFill>
              <a:ea typeface="ＭＳ Ｐゴシック" pitchFamily="34" charset="-128"/>
            </a:endParaRPr>
          </a:p>
        </p:txBody>
      </p:sp>
    </p:spTree>
  </p:cSld>
  <p:clrMap bg1="lt1" tx1="dk1" bg2="lt2" tx2="dk2" accent1="accent1" accent2="accent2" accent3="accent3" accent4="accent4" accent5="accent5" accent6="accent6" hlink="hlink" folHlink="folHlink"/>
  <p:sldLayoutIdLst>
    <p:sldLayoutId id="2147483854" r:id="rId1"/>
    <p:sldLayoutId id="2147483855" r:id="rId2"/>
    <p:sldLayoutId id="2147483856" r:id="rId3"/>
    <p:sldLayoutId id="2147483857" r:id="rId4"/>
    <p:sldLayoutId id="2147483858" r:id="rId5"/>
    <p:sldLayoutId id="2147483859" r:id="rId6"/>
    <p:sldLayoutId id="2147483860" r:id="rId7"/>
    <p:sldLayoutId id="2147483861" r:id="rId8"/>
    <p:sldLayoutId id="2147483862" r:id="rId9"/>
    <p:sldLayoutId id="2147483863" r:id="rId10"/>
    <p:sldLayoutId id="2147483864" r:id="rId11"/>
  </p:sldLayoutIdLst>
  <p:timing>
    <p:tnLst>
      <p:par>
        <p:cTn xmlns:p14="http://schemas.microsoft.com/office/powerpoint/2010/main" id="1" dur="indefinite" restart="never" nodeType="tmRoot"/>
      </p:par>
    </p:tnLst>
  </p:timing>
  <p:hf sldNum="0" hdr="0" dt="0"/>
  <p:txStyles>
    <p:titleStyle>
      <a:lvl1pPr algn="l" rtl="0" eaLnBrk="1" fontAlgn="base" hangingPunct="1">
        <a:spcBef>
          <a:spcPct val="0"/>
        </a:spcBef>
        <a:spcAft>
          <a:spcPct val="0"/>
        </a:spcAft>
        <a:defRPr b="1">
          <a:solidFill>
            <a:srgbClr val="000080"/>
          </a:solidFill>
          <a:latin typeface="+mj-lt"/>
          <a:ea typeface="+mj-ea"/>
          <a:cs typeface="+mj-cs"/>
        </a:defRPr>
      </a:lvl1pPr>
      <a:lvl2pPr algn="l" rtl="0" eaLnBrk="1" fontAlgn="base" hangingPunct="1">
        <a:spcBef>
          <a:spcPct val="0"/>
        </a:spcBef>
        <a:spcAft>
          <a:spcPct val="0"/>
        </a:spcAft>
        <a:defRPr b="1">
          <a:solidFill>
            <a:srgbClr val="000080"/>
          </a:solidFill>
          <a:latin typeface="Arial" pitchFamily="34" charset="0"/>
          <a:ea typeface="ＭＳ Ｐゴシック" pitchFamily="34" charset="-128"/>
        </a:defRPr>
      </a:lvl2pPr>
      <a:lvl3pPr algn="l" rtl="0" eaLnBrk="1" fontAlgn="base" hangingPunct="1">
        <a:spcBef>
          <a:spcPct val="0"/>
        </a:spcBef>
        <a:spcAft>
          <a:spcPct val="0"/>
        </a:spcAft>
        <a:defRPr b="1">
          <a:solidFill>
            <a:srgbClr val="000080"/>
          </a:solidFill>
          <a:latin typeface="Arial" pitchFamily="34" charset="0"/>
          <a:ea typeface="ＭＳ Ｐゴシック" pitchFamily="34" charset="-128"/>
        </a:defRPr>
      </a:lvl3pPr>
      <a:lvl4pPr algn="l" rtl="0" eaLnBrk="1" fontAlgn="base" hangingPunct="1">
        <a:spcBef>
          <a:spcPct val="0"/>
        </a:spcBef>
        <a:spcAft>
          <a:spcPct val="0"/>
        </a:spcAft>
        <a:defRPr b="1">
          <a:solidFill>
            <a:srgbClr val="000080"/>
          </a:solidFill>
          <a:latin typeface="Arial" pitchFamily="34" charset="0"/>
          <a:ea typeface="ＭＳ Ｐゴシック" pitchFamily="34" charset="-128"/>
        </a:defRPr>
      </a:lvl4pPr>
      <a:lvl5pPr algn="l" rtl="0" eaLnBrk="1" fontAlgn="base" hangingPunct="1">
        <a:spcBef>
          <a:spcPct val="0"/>
        </a:spcBef>
        <a:spcAft>
          <a:spcPct val="0"/>
        </a:spcAft>
        <a:defRPr b="1">
          <a:solidFill>
            <a:srgbClr val="000080"/>
          </a:solidFill>
          <a:latin typeface="Arial" pitchFamily="34" charset="0"/>
          <a:ea typeface="ＭＳ Ｐゴシック" pitchFamily="34" charset="-128"/>
        </a:defRPr>
      </a:lvl5pPr>
      <a:lvl6pPr marL="457200" algn="l" rtl="0" eaLnBrk="1" fontAlgn="base" hangingPunct="1">
        <a:spcBef>
          <a:spcPct val="0"/>
        </a:spcBef>
        <a:spcAft>
          <a:spcPct val="0"/>
        </a:spcAft>
        <a:defRPr b="1">
          <a:solidFill>
            <a:srgbClr val="000080"/>
          </a:solidFill>
          <a:latin typeface="Arial" pitchFamily="34" charset="0"/>
          <a:ea typeface="ＭＳ Ｐゴシック" pitchFamily="34" charset="-128"/>
        </a:defRPr>
      </a:lvl6pPr>
      <a:lvl7pPr marL="914400" algn="l" rtl="0" eaLnBrk="1" fontAlgn="base" hangingPunct="1">
        <a:spcBef>
          <a:spcPct val="0"/>
        </a:spcBef>
        <a:spcAft>
          <a:spcPct val="0"/>
        </a:spcAft>
        <a:defRPr b="1">
          <a:solidFill>
            <a:srgbClr val="000080"/>
          </a:solidFill>
          <a:latin typeface="Arial" pitchFamily="34" charset="0"/>
          <a:ea typeface="ＭＳ Ｐゴシック" pitchFamily="34" charset="-128"/>
        </a:defRPr>
      </a:lvl7pPr>
      <a:lvl8pPr marL="1371600" algn="l" rtl="0" eaLnBrk="1" fontAlgn="base" hangingPunct="1">
        <a:spcBef>
          <a:spcPct val="0"/>
        </a:spcBef>
        <a:spcAft>
          <a:spcPct val="0"/>
        </a:spcAft>
        <a:defRPr b="1">
          <a:solidFill>
            <a:srgbClr val="000080"/>
          </a:solidFill>
          <a:latin typeface="Arial" pitchFamily="34" charset="0"/>
          <a:ea typeface="ＭＳ Ｐゴシック" pitchFamily="34" charset="-128"/>
        </a:defRPr>
      </a:lvl8pPr>
      <a:lvl9pPr marL="1828800" algn="l" rtl="0" eaLnBrk="1" fontAlgn="base" hangingPunct="1">
        <a:spcBef>
          <a:spcPct val="0"/>
        </a:spcBef>
        <a:spcAft>
          <a:spcPct val="0"/>
        </a:spcAft>
        <a:defRPr b="1">
          <a:solidFill>
            <a:srgbClr val="000080"/>
          </a:solidFill>
          <a:latin typeface="Arial" pitchFamily="34" charset="0"/>
          <a:ea typeface="ＭＳ Ｐゴシック" pitchFamily="34" charset="-128"/>
        </a:defRPr>
      </a:lvl9pPr>
    </p:titleStyle>
    <p:bodyStyle>
      <a:lvl1pPr algn="l" rtl="0" eaLnBrk="1" fontAlgn="base" hangingPunct="1">
        <a:spcBef>
          <a:spcPct val="0"/>
        </a:spcBef>
        <a:spcAft>
          <a:spcPct val="50000"/>
        </a:spcAft>
        <a:defRPr sz="3200" b="1">
          <a:solidFill>
            <a:srgbClr val="000080"/>
          </a:solidFill>
          <a:latin typeface="+mn-lt"/>
          <a:ea typeface="+mn-ea"/>
          <a:cs typeface="+mn-cs"/>
        </a:defRPr>
      </a:lvl1pPr>
      <a:lvl2pPr marL="114300" algn="l" rtl="0" eaLnBrk="1" fontAlgn="base" hangingPunct="1">
        <a:lnSpc>
          <a:spcPct val="85000"/>
        </a:lnSpc>
        <a:spcBef>
          <a:spcPct val="0"/>
        </a:spcBef>
        <a:spcAft>
          <a:spcPct val="50000"/>
        </a:spcAft>
        <a:defRPr sz="2800" b="1">
          <a:solidFill>
            <a:srgbClr val="006400"/>
          </a:solidFill>
          <a:latin typeface="+mn-lt"/>
          <a:ea typeface="+mn-ea"/>
        </a:defRPr>
      </a:lvl2pPr>
      <a:lvl3pPr marL="400050" algn="l" rtl="0" eaLnBrk="1" fontAlgn="base" hangingPunct="1">
        <a:spcBef>
          <a:spcPct val="35000"/>
        </a:spcBef>
        <a:spcAft>
          <a:spcPct val="25000"/>
        </a:spcAft>
        <a:buFont typeface="Arial" pitchFamily="34" charset="0"/>
        <a:defRPr sz="2800">
          <a:solidFill>
            <a:schemeClr val="tx1"/>
          </a:solidFill>
          <a:latin typeface="+mn-lt"/>
          <a:ea typeface="+mn-ea"/>
        </a:defRPr>
      </a:lvl3pPr>
      <a:lvl4pPr marL="914400" indent="-231775" algn="l" rtl="0" eaLnBrk="1" fontAlgn="base" hangingPunct="1">
        <a:spcBef>
          <a:spcPct val="35000"/>
        </a:spcBef>
        <a:spcAft>
          <a:spcPct val="25000"/>
        </a:spcAft>
        <a:buSzPct val="125000"/>
        <a:buChar char="•"/>
        <a:defRPr sz="2800">
          <a:solidFill>
            <a:schemeClr val="tx1"/>
          </a:solidFill>
          <a:latin typeface="+mn-lt"/>
          <a:ea typeface="+mn-ea"/>
        </a:defRPr>
      </a:lvl4pPr>
      <a:lvl5pPr marL="1252538" indent="3175" algn="l" rtl="0" eaLnBrk="1" fontAlgn="base" hangingPunct="1">
        <a:spcBef>
          <a:spcPct val="35000"/>
        </a:spcBef>
        <a:spcAft>
          <a:spcPct val="25000"/>
        </a:spcAft>
        <a:buSzPct val="125000"/>
        <a:buFont typeface="Wingdings" pitchFamily="2" charset="2"/>
        <a:defRPr sz="2800">
          <a:solidFill>
            <a:schemeClr val="tx1"/>
          </a:solidFill>
          <a:latin typeface="+mn-lt"/>
          <a:ea typeface="+mn-ea"/>
        </a:defRPr>
      </a:lvl5pPr>
      <a:lvl6pPr marL="1709738" indent="3175" algn="l" rtl="0" eaLnBrk="1" fontAlgn="base" hangingPunct="1">
        <a:spcBef>
          <a:spcPct val="35000"/>
        </a:spcBef>
        <a:spcAft>
          <a:spcPct val="25000"/>
        </a:spcAft>
        <a:buSzPct val="125000"/>
        <a:buFont typeface="Wingdings" pitchFamily="2" charset="2"/>
        <a:defRPr sz="2800">
          <a:solidFill>
            <a:schemeClr val="tx1"/>
          </a:solidFill>
          <a:latin typeface="+mn-lt"/>
          <a:ea typeface="+mn-ea"/>
        </a:defRPr>
      </a:lvl6pPr>
      <a:lvl7pPr marL="2166938" indent="3175" algn="l" rtl="0" eaLnBrk="1" fontAlgn="base" hangingPunct="1">
        <a:spcBef>
          <a:spcPct val="35000"/>
        </a:spcBef>
        <a:spcAft>
          <a:spcPct val="25000"/>
        </a:spcAft>
        <a:buSzPct val="125000"/>
        <a:buFont typeface="Wingdings" pitchFamily="2" charset="2"/>
        <a:defRPr sz="2800">
          <a:solidFill>
            <a:schemeClr val="tx1"/>
          </a:solidFill>
          <a:latin typeface="+mn-lt"/>
          <a:ea typeface="+mn-ea"/>
        </a:defRPr>
      </a:lvl7pPr>
      <a:lvl8pPr marL="2624138" indent="3175" algn="l" rtl="0" eaLnBrk="1" fontAlgn="base" hangingPunct="1">
        <a:spcBef>
          <a:spcPct val="35000"/>
        </a:spcBef>
        <a:spcAft>
          <a:spcPct val="25000"/>
        </a:spcAft>
        <a:buSzPct val="125000"/>
        <a:buFont typeface="Wingdings" pitchFamily="2" charset="2"/>
        <a:defRPr sz="2800">
          <a:solidFill>
            <a:schemeClr val="tx1"/>
          </a:solidFill>
          <a:latin typeface="+mn-lt"/>
          <a:ea typeface="+mn-ea"/>
        </a:defRPr>
      </a:lvl8pPr>
      <a:lvl9pPr marL="3081338" indent="3175" algn="l" rtl="0" eaLnBrk="1" fontAlgn="base" hangingPunct="1">
        <a:spcBef>
          <a:spcPct val="35000"/>
        </a:spcBef>
        <a:spcAft>
          <a:spcPct val="25000"/>
        </a:spcAft>
        <a:buSzPct val="125000"/>
        <a:buFont typeface="Wingdings" pitchFamily="2" charset="2"/>
        <a:defRPr sz="28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232898" name="Picture 2" descr="bio section open3"/>
          <p:cNvPicPr>
            <a:picLocks noChangeAspect="1" noChangeArrowheads="1"/>
          </p:cNvPicPr>
          <p:nvPr/>
        </p:nvPicPr>
        <p:blipFill>
          <a:blip r:embed="rId13" cstate="print"/>
          <a:srcRect/>
          <a:stretch>
            <a:fillRect/>
          </a:stretch>
        </p:blipFill>
        <p:spPr bwMode="auto">
          <a:xfrm>
            <a:off x="0" y="0"/>
            <a:ext cx="9182100" cy="6883400"/>
          </a:xfrm>
          <a:prstGeom prst="rect">
            <a:avLst/>
          </a:prstGeom>
          <a:noFill/>
        </p:spPr>
      </p:pic>
      <p:sp>
        <p:nvSpPr>
          <p:cNvPr id="1232899" name="Rectangle 3"/>
          <p:cNvSpPr>
            <a:spLocks noChangeArrowheads="1"/>
          </p:cNvSpPr>
          <p:nvPr/>
        </p:nvSpPr>
        <p:spPr bwMode="auto">
          <a:xfrm>
            <a:off x="-14288" y="20638"/>
            <a:ext cx="3840163" cy="1952625"/>
          </a:xfrm>
          <a:prstGeom prst="rect">
            <a:avLst/>
          </a:prstGeom>
          <a:solidFill>
            <a:schemeClr val="bg1"/>
          </a:solidFill>
          <a:ln w="9525">
            <a:noFill/>
            <a:miter lim="800000"/>
            <a:headEnd/>
            <a:tailEnd/>
          </a:ln>
          <a:effectLst/>
        </p:spPr>
        <p:txBody>
          <a:bodyPr wrap="none" anchor="ctr"/>
          <a:lstStyle/>
          <a:p>
            <a:endParaRPr lang="en-US"/>
          </a:p>
        </p:txBody>
      </p:sp>
      <p:sp>
        <p:nvSpPr>
          <p:cNvPr id="1232900" name="Rectangle 4"/>
          <p:cNvSpPr>
            <a:spLocks noGrp="1" noChangeArrowheads="1"/>
          </p:cNvSpPr>
          <p:nvPr>
            <p:ph type="body" idx="1"/>
          </p:nvPr>
        </p:nvSpPr>
        <p:spPr bwMode="auto">
          <a:xfrm>
            <a:off x="273050" y="1095375"/>
            <a:ext cx="8502650" cy="43148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232901" name="Rectangle 5"/>
          <p:cNvSpPr>
            <a:spLocks noGrp="1" noChangeArrowheads="1"/>
          </p:cNvSpPr>
          <p:nvPr>
            <p:ph type="dt" sz="half" idx="2"/>
          </p:nvPr>
        </p:nvSpPr>
        <p:spPr bwMode="auto">
          <a:xfrm>
            <a:off x="685800" y="62484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defRPr sz="1400" b="0">
                <a:ea typeface="+mn-ea"/>
              </a:defRPr>
            </a:lvl1pPr>
          </a:lstStyle>
          <a:p>
            <a:endParaRPr lang="en-US"/>
          </a:p>
        </p:txBody>
      </p:sp>
      <p:sp>
        <p:nvSpPr>
          <p:cNvPr id="1232902" name="Rectangle 6"/>
          <p:cNvSpPr>
            <a:spLocks noGrp="1" noChangeArrowheads="1"/>
          </p:cNvSpPr>
          <p:nvPr>
            <p:ph type="ftr" sz="quarter" idx="3"/>
          </p:nvPr>
        </p:nvSpPr>
        <p:spPr bwMode="auto">
          <a:xfrm>
            <a:off x="3124200" y="6629400"/>
            <a:ext cx="2895600" cy="152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defRPr sz="800" b="0">
                <a:solidFill>
                  <a:schemeClr val="bg2"/>
                </a:solidFill>
                <a:ea typeface="+mn-ea"/>
              </a:defRPr>
            </a:lvl1pPr>
          </a:lstStyle>
          <a:p>
            <a:r>
              <a:rPr lang="en-US"/>
              <a:t>Copyright Pearson Prentice Hall</a:t>
            </a:r>
          </a:p>
        </p:txBody>
      </p:sp>
      <p:sp>
        <p:nvSpPr>
          <p:cNvPr id="1232903" name="Rectangle 7"/>
          <p:cNvSpPr>
            <a:spLocks noGrp="1" noChangeArrowheads="1"/>
          </p:cNvSpPr>
          <p:nvPr>
            <p:ph type="sldNum" sz="quarter" idx="4"/>
          </p:nvPr>
        </p:nvSpPr>
        <p:spPr bwMode="auto">
          <a:xfrm>
            <a:off x="6791325" y="6183313"/>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defRPr sz="1400" b="0">
                <a:ea typeface="+mn-ea"/>
              </a:defRPr>
            </a:lvl1pPr>
          </a:lstStyle>
          <a:p>
            <a:r>
              <a:rPr lang="en-US"/>
              <a:t>1</a:t>
            </a:r>
          </a:p>
        </p:txBody>
      </p:sp>
      <p:sp>
        <p:nvSpPr>
          <p:cNvPr id="1232904" name="Rectangle 8"/>
          <p:cNvSpPr>
            <a:spLocks noChangeArrowheads="1"/>
          </p:cNvSpPr>
          <p:nvPr/>
        </p:nvSpPr>
        <p:spPr bwMode="auto">
          <a:xfrm>
            <a:off x="0" y="1219200"/>
            <a:ext cx="9144000" cy="457200"/>
          </a:xfrm>
          <a:prstGeom prst="rect">
            <a:avLst/>
          </a:prstGeom>
          <a:noFill/>
          <a:ln w="9525">
            <a:noFill/>
            <a:miter lim="800000"/>
            <a:headEnd/>
            <a:tailEnd/>
          </a:ln>
        </p:spPr>
        <p:txBody>
          <a:bodyPr/>
          <a:lstStyle/>
          <a:p>
            <a:pPr>
              <a:spcAft>
                <a:spcPct val="50000"/>
              </a:spcAft>
            </a:pPr>
            <a:endParaRPr lang="en-US" sz="3200">
              <a:solidFill>
                <a:srgbClr val="000080"/>
              </a:solidFill>
              <a:ea typeface="ＭＳ Ｐゴシック" pitchFamily="34" charset="-128"/>
            </a:endParaRPr>
          </a:p>
        </p:txBody>
      </p:sp>
      <p:pic>
        <p:nvPicPr>
          <p:cNvPr id="1232905" name="Picture 9" descr="logo_ph"/>
          <p:cNvPicPr>
            <a:picLocks noChangeAspect="1" noChangeArrowheads="1"/>
          </p:cNvPicPr>
          <p:nvPr/>
        </p:nvPicPr>
        <p:blipFill>
          <a:blip r:embed="rId14" cstate="print"/>
          <a:srcRect/>
          <a:stretch>
            <a:fillRect/>
          </a:stretch>
        </p:blipFill>
        <p:spPr bwMode="auto">
          <a:xfrm>
            <a:off x="161925" y="6267450"/>
            <a:ext cx="588963" cy="446088"/>
          </a:xfrm>
          <a:prstGeom prst="rect">
            <a:avLst/>
          </a:prstGeom>
          <a:noFill/>
        </p:spPr>
      </p:pic>
      <p:sp>
        <p:nvSpPr>
          <p:cNvPr id="1232906" name="Rectangle 10"/>
          <p:cNvSpPr>
            <a:spLocks noChangeArrowheads="1"/>
          </p:cNvSpPr>
          <p:nvPr/>
        </p:nvSpPr>
        <p:spPr bwMode="auto">
          <a:xfrm>
            <a:off x="609600" y="6384925"/>
            <a:ext cx="2895600" cy="476250"/>
          </a:xfrm>
          <a:prstGeom prst="rect">
            <a:avLst/>
          </a:prstGeom>
          <a:noFill/>
          <a:ln w="9525">
            <a:noFill/>
            <a:miter lim="800000"/>
            <a:headEnd/>
            <a:tailEnd/>
          </a:ln>
          <a:effectLst/>
        </p:spPr>
        <p:txBody>
          <a:bodyPr/>
          <a:lstStyle/>
          <a:p>
            <a:endParaRPr lang="en-US" sz="1000" b="0">
              <a:solidFill>
                <a:schemeClr val="bg1"/>
              </a:solidFill>
              <a:ea typeface="ＭＳ Ｐゴシック" pitchFamily="34" charset="-128"/>
            </a:endParaRPr>
          </a:p>
        </p:txBody>
      </p:sp>
      <p:sp>
        <p:nvSpPr>
          <p:cNvPr id="1232907" name="Text Box 11"/>
          <p:cNvSpPr txBox="1">
            <a:spLocks noChangeArrowheads="1"/>
          </p:cNvSpPr>
          <p:nvPr/>
        </p:nvSpPr>
        <p:spPr bwMode="auto">
          <a:xfrm>
            <a:off x="0" y="1219200"/>
            <a:ext cx="9144000" cy="457200"/>
          </a:xfrm>
          <a:prstGeom prst="rect">
            <a:avLst/>
          </a:prstGeom>
          <a:noFill/>
          <a:ln w="9525">
            <a:noFill/>
            <a:miter lim="800000"/>
            <a:headEnd/>
            <a:tailEnd/>
          </a:ln>
        </p:spPr>
        <p:txBody>
          <a:bodyPr>
            <a:spAutoFit/>
          </a:bodyPr>
          <a:lstStyle/>
          <a:p>
            <a:pPr eaLnBrk="0" hangingPunct="0">
              <a:spcBef>
                <a:spcPct val="50000"/>
              </a:spcBef>
            </a:pPr>
            <a:endParaRPr lang="en-US" sz="2400" b="0">
              <a:ea typeface="ＭＳ Ｐゴシック" pitchFamily="34" charset="-128"/>
            </a:endParaRPr>
          </a:p>
        </p:txBody>
      </p:sp>
      <p:sp>
        <p:nvSpPr>
          <p:cNvPr id="1232908" name="Rectangle 12"/>
          <p:cNvSpPr>
            <a:spLocks noChangeArrowheads="1"/>
          </p:cNvSpPr>
          <p:nvPr/>
        </p:nvSpPr>
        <p:spPr bwMode="auto">
          <a:xfrm>
            <a:off x="0" y="0"/>
            <a:ext cx="9158288" cy="333375"/>
          </a:xfrm>
          <a:prstGeom prst="rect">
            <a:avLst/>
          </a:prstGeom>
          <a:solidFill>
            <a:srgbClr val="2C2C94"/>
          </a:solidFill>
          <a:ln w="9525">
            <a:noFill/>
            <a:miter lim="800000"/>
            <a:headEnd/>
            <a:tailEnd/>
          </a:ln>
          <a:effectLst/>
        </p:spPr>
        <p:txBody>
          <a:bodyPr wrap="none" anchor="ctr"/>
          <a:lstStyle/>
          <a:p>
            <a:pPr algn="ctr"/>
            <a:endParaRPr lang="en-US" b="0"/>
          </a:p>
        </p:txBody>
      </p:sp>
      <p:sp>
        <p:nvSpPr>
          <p:cNvPr id="1232909" name="Rectangle 13">
            <a:hlinkClick r:id="" action="ppaction://hlinkshowjump?jump=endshow"/>
          </p:cNvPr>
          <p:cNvSpPr>
            <a:spLocks noChangeArrowheads="1"/>
          </p:cNvSpPr>
          <p:nvPr/>
        </p:nvSpPr>
        <p:spPr bwMode="auto">
          <a:xfrm>
            <a:off x="8053388" y="6346825"/>
            <a:ext cx="1147762" cy="549275"/>
          </a:xfrm>
          <a:prstGeom prst="rect">
            <a:avLst/>
          </a:prstGeom>
          <a:solidFill>
            <a:srgbClr val="FFFF00">
              <a:alpha val="0"/>
            </a:srgbClr>
          </a:solidFill>
          <a:ln w="9525">
            <a:noFill/>
            <a:miter lim="800000"/>
            <a:headEnd/>
            <a:tailEnd/>
          </a:ln>
          <a:effectLst/>
        </p:spPr>
        <p:txBody>
          <a:bodyPr wrap="none" anchor="ctr"/>
          <a:lstStyle/>
          <a:p>
            <a:endParaRPr lang="en-US"/>
          </a:p>
        </p:txBody>
      </p:sp>
      <p:pic>
        <p:nvPicPr>
          <p:cNvPr id="1232913" name="Picture 17" descr="section quizr">
            <a:hlinkClick r:id="" action="ppaction://hlinkshowjump?jump=nextslide"/>
          </p:cNvPr>
          <p:cNvPicPr>
            <a:picLocks noChangeAspect="1" noChangeArrowheads="1"/>
          </p:cNvPicPr>
          <p:nvPr/>
        </p:nvPicPr>
        <p:blipFill>
          <a:blip r:embed="rId15" cstate="print"/>
          <a:srcRect/>
          <a:stretch>
            <a:fillRect/>
          </a:stretch>
        </p:blipFill>
        <p:spPr bwMode="auto">
          <a:xfrm>
            <a:off x="1028700" y="2919413"/>
            <a:ext cx="2757488" cy="596900"/>
          </a:xfrm>
          <a:prstGeom prst="rect">
            <a:avLst/>
          </a:prstGeom>
          <a:noFill/>
        </p:spPr>
      </p:pic>
      <p:pic>
        <p:nvPicPr>
          <p:cNvPr id="1232914" name="Picture 18" descr="QT_icon">
            <a:hlinkClick r:id="rId16" action="ppaction://hlinkfile"/>
          </p:cNvPr>
          <p:cNvPicPr>
            <a:picLocks noChangeAspect="1" noChangeArrowheads="1"/>
          </p:cNvPicPr>
          <p:nvPr/>
        </p:nvPicPr>
        <p:blipFill>
          <a:blip r:embed="rId17" cstate="print"/>
          <a:srcRect/>
          <a:stretch>
            <a:fillRect/>
          </a:stretch>
        </p:blipFill>
        <p:spPr bwMode="auto">
          <a:xfrm>
            <a:off x="5446713" y="2730500"/>
            <a:ext cx="2211387" cy="854075"/>
          </a:xfrm>
          <a:prstGeom prst="rect">
            <a:avLst/>
          </a:prstGeom>
          <a:noFill/>
          <a:ln w="9525">
            <a:noFill/>
            <a:miter lim="800000"/>
            <a:headEnd/>
            <a:tailEnd/>
          </a:ln>
        </p:spPr>
      </p:pic>
      <p:sp>
        <p:nvSpPr>
          <p:cNvPr id="1232915" name="Text Box 19"/>
          <p:cNvSpPr txBox="1">
            <a:spLocks noChangeArrowheads="1"/>
          </p:cNvSpPr>
          <p:nvPr/>
        </p:nvSpPr>
        <p:spPr bwMode="auto">
          <a:xfrm>
            <a:off x="4016375" y="2659063"/>
            <a:ext cx="935038" cy="519112"/>
          </a:xfrm>
          <a:prstGeom prst="rect">
            <a:avLst/>
          </a:prstGeom>
          <a:noFill/>
          <a:ln w="9525">
            <a:noFill/>
            <a:miter lim="800000"/>
            <a:headEnd/>
            <a:tailEnd/>
          </a:ln>
          <a:effectLst/>
        </p:spPr>
        <p:txBody>
          <a:bodyPr wrap="none">
            <a:spAutoFit/>
          </a:bodyPr>
          <a:lstStyle/>
          <a:p>
            <a:r>
              <a:rPr lang="en-US" sz="2800" b="0" i="1"/>
              <a:t>- or -</a:t>
            </a:r>
          </a:p>
        </p:txBody>
      </p:sp>
      <p:pic>
        <p:nvPicPr>
          <p:cNvPr id="1232916" name="Picture 20" descr="sectionQUIZ_BAR copy"/>
          <p:cNvPicPr>
            <a:picLocks noChangeAspect="1" noChangeArrowheads="1"/>
          </p:cNvPicPr>
          <p:nvPr/>
        </p:nvPicPr>
        <p:blipFill>
          <a:blip r:embed="rId18" cstate="print"/>
          <a:srcRect/>
          <a:stretch>
            <a:fillRect/>
          </a:stretch>
        </p:blipFill>
        <p:spPr bwMode="auto">
          <a:xfrm>
            <a:off x="0" y="0"/>
            <a:ext cx="4900613" cy="771525"/>
          </a:xfrm>
          <a:prstGeom prst="rect">
            <a:avLst/>
          </a:prstGeom>
          <a:noFill/>
        </p:spPr>
      </p:pic>
      <p:sp>
        <p:nvSpPr>
          <p:cNvPr id="1232917" name="Text Box 21"/>
          <p:cNvSpPr txBox="1">
            <a:spLocks noChangeArrowheads="1"/>
          </p:cNvSpPr>
          <p:nvPr/>
        </p:nvSpPr>
        <p:spPr bwMode="auto">
          <a:xfrm>
            <a:off x="1152525" y="2276475"/>
            <a:ext cx="2314575" cy="396875"/>
          </a:xfrm>
          <a:prstGeom prst="rect">
            <a:avLst/>
          </a:prstGeom>
          <a:noFill/>
          <a:ln w="9525">
            <a:noFill/>
            <a:miter lim="800000"/>
            <a:headEnd/>
            <a:tailEnd/>
          </a:ln>
          <a:effectLst/>
        </p:spPr>
        <p:txBody>
          <a:bodyPr>
            <a:spAutoFit/>
          </a:bodyPr>
          <a:lstStyle/>
          <a:p>
            <a:pPr algn="ctr">
              <a:spcBef>
                <a:spcPct val="50000"/>
              </a:spcBef>
            </a:pPr>
            <a:r>
              <a:rPr lang="en-US" sz="2000"/>
              <a:t>Continue to:</a:t>
            </a:r>
          </a:p>
        </p:txBody>
      </p:sp>
      <p:sp>
        <p:nvSpPr>
          <p:cNvPr id="1232918" name="Text Box 22"/>
          <p:cNvSpPr txBox="1">
            <a:spLocks noChangeArrowheads="1"/>
          </p:cNvSpPr>
          <p:nvPr/>
        </p:nvSpPr>
        <p:spPr bwMode="auto">
          <a:xfrm>
            <a:off x="5286375" y="2273300"/>
            <a:ext cx="2592388" cy="396875"/>
          </a:xfrm>
          <a:prstGeom prst="rect">
            <a:avLst/>
          </a:prstGeom>
          <a:noFill/>
          <a:ln w="9525">
            <a:noFill/>
            <a:miter lim="800000"/>
            <a:headEnd/>
            <a:tailEnd/>
          </a:ln>
          <a:effectLst/>
        </p:spPr>
        <p:txBody>
          <a:bodyPr>
            <a:spAutoFit/>
          </a:bodyPr>
          <a:lstStyle/>
          <a:p>
            <a:pPr algn="ctr">
              <a:spcBef>
                <a:spcPct val="50000"/>
              </a:spcBef>
            </a:pPr>
            <a:r>
              <a:rPr lang="en-US" sz="2000"/>
              <a:t>Click to Launch:</a:t>
            </a:r>
          </a:p>
        </p:txBody>
      </p:sp>
      <p:sp>
        <p:nvSpPr>
          <p:cNvPr id="1232919" name="Rectangle 23"/>
          <p:cNvSpPr>
            <a:spLocks noGrp="1" noChangeArrowheads="1"/>
          </p:cNvSpPr>
          <p:nvPr>
            <p:ph type="title"/>
          </p:nvPr>
        </p:nvSpPr>
        <p:spPr bwMode="auto">
          <a:xfrm>
            <a:off x="14288" y="-504825"/>
            <a:ext cx="1069975" cy="1766888"/>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spAutoFit/>
          </a:bodyPr>
          <a:lstStyle/>
          <a:p>
            <a:pPr lvl="0"/>
            <a:r>
              <a:rPr lang="en-US" smtClean="0"/>
              <a:t>Click to edit Master title style</a:t>
            </a:r>
          </a:p>
        </p:txBody>
      </p:sp>
      <p:sp>
        <p:nvSpPr>
          <p:cNvPr id="1232920" name="Rectangle 24"/>
          <p:cNvSpPr>
            <a:spLocks noChangeArrowheads="1"/>
          </p:cNvSpPr>
          <p:nvPr/>
        </p:nvSpPr>
        <p:spPr bwMode="auto">
          <a:xfrm>
            <a:off x="6816725" y="5967413"/>
            <a:ext cx="2286000" cy="476250"/>
          </a:xfrm>
          <a:prstGeom prst="rect">
            <a:avLst/>
          </a:prstGeom>
          <a:noFill/>
          <a:ln w="9525">
            <a:noFill/>
            <a:miter lim="800000"/>
            <a:headEnd/>
            <a:tailEnd/>
          </a:ln>
          <a:effectLst/>
        </p:spPr>
        <p:txBody>
          <a:bodyPr/>
          <a:lstStyle/>
          <a:p>
            <a:pPr algn="r"/>
            <a:r>
              <a:rPr lang="en-US" sz="1200">
                <a:solidFill>
                  <a:schemeClr val="bg1"/>
                </a:solidFill>
                <a:ea typeface="ＭＳ Ｐゴシック" pitchFamily="34" charset="-128"/>
              </a:rPr>
              <a:t>Slide </a:t>
            </a:r>
          </a:p>
          <a:p>
            <a:pPr algn="r"/>
            <a:fld id="{D49088E1-F7C9-43B5-A580-2CC9803648DB}" type="slidenum">
              <a:rPr lang="en-US" sz="1200">
                <a:solidFill>
                  <a:schemeClr val="bg1"/>
                </a:solidFill>
                <a:ea typeface="ＭＳ Ｐゴシック" pitchFamily="34" charset="-128"/>
              </a:rPr>
              <a:pPr algn="r"/>
              <a:t>‹#›</a:t>
            </a:fld>
            <a:r>
              <a:rPr lang="en-US" sz="1200">
                <a:solidFill>
                  <a:schemeClr val="bg1"/>
                </a:solidFill>
                <a:ea typeface="ＭＳ Ｐゴシック" pitchFamily="34" charset="-128"/>
              </a:rPr>
              <a:t> of 26</a:t>
            </a:r>
            <a:endParaRPr lang="en-US" sz="1400">
              <a:solidFill>
                <a:schemeClr val="bg1"/>
              </a:solidFill>
              <a:ea typeface="ＭＳ Ｐゴシック" pitchFamily="34" charset="-128"/>
            </a:endParaRPr>
          </a:p>
        </p:txBody>
      </p:sp>
    </p:spTree>
  </p:cSld>
  <p:clrMap bg1="lt1" tx1="dk1" bg2="lt2" tx2="dk2" accent1="accent1" accent2="accent2" accent3="accent3" accent4="accent4" accent5="accent5" accent6="accent6" hlink="hlink" folHlink="folHlink"/>
  <p:sldLayoutIdLst>
    <p:sldLayoutId id="2147483866" r:id="rId1"/>
    <p:sldLayoutId id="2147483867" r:id="rId2"/>
    <p:sldLayoutId id="2147483868" r:id="rId3"/>
    <p:sldLayoutId id="2147483869" r:id="rId4"/>
    <p:sldLayoutId id="2147483870" r:id="rId5"/>
    <p:sldLayoutId id="2147483871" r:id="rId6"/>
    <p:sldLayoutId id="2147483872" r:id="rId7"/>
    <p:sldLayoutId id="2147483873" r:id="rId8"/>
    <p:sldLayoutId id="2147483874" r:id="rId9"/>
    <p:sldLayoutId id="2147483875" r:id="rId10"/>
    <p:sldLayoutId id="2147483876" r:id="rId11"/>
  </p:sldLayoutIdLst>
  <p:timing>
    <p:tnLst>
      <p:par>
        <p:cTn xmlns:p14="http://schemas.microsoft.com/office/powerpoint/2010/main" id="1" dur="indefinite" restart="never" nodeType="tmRoot"/>
      </p:par>
    </p:tnLst>
  </p:timing>
  <p:hf sldNum="0" hdr="0" dt="0"/>
  <p:txStyles>
    <p:titleStyle>
      <a:lvl1pPr algn="r" rtl="0" eaLnBrk="1" fontAlgn="base" hangingPunct="1">
        <a:spcBef>
          <a:spcPct val="0"/>
        </a:spcBef>
        <a:spcAft>
          <a:spcPct val="0"/>
        </a:spcAft>
        <a:defRPr sz="2200" b="1">
          <a:solidFill>
            <a:schemeClr val="bg1"/>
          </a:solidFill>
          <a:latin typeface="+mj-lt"/>
          <a:ea typeface="+mj-ea"/>
          <a:cs typeface="+mj-cs"/>
        </a:defRPr>
      </a:lvl1pPr>
      <a:lvl2pPr algn="r" rtl="0" eaLnBrk="1" fontAlgn="base" hangingPunct="1">
        <a:spcBef>
          <a:spcPct val="0"/>
        </a:spcBef>
        <a:spcAft>
          <a:spcPct val="0"/>
        </a:spcAft>
        <a:defRPr sz="2200" b="1">
          <a:solidFill>
            <a:schemeClr val="bg1"/>
          </a:solidFill>
          <a:latin typeface="Arial" pitchFamily="34" charset="0"/>
          <a:ea typeface="ＭＳ Ｐゴシック" pitchFamily="34" charset="-128"/>
        </a:defRPr>
      </a:lvl2pPr>
      <a:lvl3pPr algn="r" rtl="0" eaLnBrk="1" fontAlgn="base" hangingPunct="1">
        <a:spcBef>
          <a:spcPct val="0"/>
        </a:spcBef>
        <a:spcAft>
          <a:spcPct val="0"/>
        </a:spcAft>
        <a:defRPr sz="2200" b="1">
          <a:solidFill>
            <a:schemeClr val="bg1"/>
          </a:solidFill>
          <a:latin typeface="Arial" pitchFamily="34" charset="0"/>
          <a:ea typeface="ＭＳ Ｐゴシック" pitchFamily="34" charset="-128"/>
        </a:defRPr>
      </a:lvl3pPr>
      <a:lvl4pPr algn="r" rtl="0" eaLnBrk="1" fontAlgn="base" hangingPunct="1">
        <a:spcBef>
          <a:spcPct val="0"/>
        </a:spcBef>
        <a:spcAft>
          <a:spcPct val="0"/>
        </a:spcAft>
        <a:defRPr sz="2200" b="1">
          <a:solidFill>
            <a:schemeClr val="bg1"/>
          </a:solidFill>
          <a:latin typeface="Arial" pitchFamily="34" charset="0"/>
          <a:ea typeface="ＭＳ Ｐゴシック" pitchFamily="34" charset="-128"/>
        </a:defRPr>
      </a:lvl4pPr>
      <a:lvl5pPr algn="r" rtl="0" eaLnBrk="1" fontAlgn="base" hangingPunct="1">
        <a:spcBef>
          <a:spcPct val="0"/>
        </a:spcBef>
        <a:spcAft>
          <a:spcPct val="0"/>
        </a:spcAft>
        <a:defRPr sz="2200" b="1">
          <a:solidFill>
            <a:schemeClr val="bg1"/>
          </a:solidFill>
          <a:latin typeface="Arial" pitchFamily="34" charset="0"/>
          <a:ea typeface="ＭＳ Ｐゴシック" pitchFamily="34" charset="-128"/>
        </a:defRPr>
      </a:lvl5pPr>
      <a:lvl6pPr marL="457200" algn="r" rtl="0" eaLnBrk="1" fontAlgn="base" hangingPunct="1">
        <a:spcBef>
          <a:spcPct val="0"/>
        </a:spcBef>
        <a:spcAft>
          <a:spcPct val="0"/>
        </a:spcAft>
        <a:defRPr sz="2200" b="1">
          <a:solidFill>
            <a:schemeClr val="bg1"/>
          </a:solidFill>
          <a:latin typeface="Arial" pitchFamily="34" charset="0"/>
          <a:ea typeface="ＭＳ Ｐゴシック" pitchFamily="34" charset="-128"/>
        </a:defRPr>
      </a:lvl6pPr>
      <a:lvl7pPr marL="914400" algn="r" rtl="0" eaLnBrk="1" fontAlgn="base" hangingPunct="1">
        <a:spcBef>
          <a:spcPct val="0"/>
        </a:spcBef>
        <a:spcAft>
          <a:spcPct val="0"/>
        </a:spcAft>
        <a:defRPr sz="2200" b="1">
          <a:solidFill>
            <a:schemeClr val="bg1"/>
          </a:solidFill>
          <a:latin typeface="Arial" pitchFamily="34" charset="0"/>
          <a:ea typeface="ＭＳ Ｐゴシック" pitchFamily="34" charset="-128"/>
        </a:defRPr>
      </a:lvl7pPr>
      <a:lvl8pPr marL="1371600" algn="r" rtl="0" eaLnBrk="1" fontAlgn="base" hangingPunct="1">
        <a:spcBef>
          <a:spcPct val="0"/>
        </a:spcBef>
        <a:spcAft>
          <a:spcPct val="0"/>
        </a:spcAft>
        <a:defRPr sz="2200" b="1">
          <a:solidFill>
            <a:schemeClr val="bg1"/>
          </a:solidFill>
          <a:latin typeface="Arial" pitchFamily="34" charset="0"/>
          <a:ea typeface="ＭＳ Ｐゴシック" pitchFamily="34" charset="-128"/>
        </a:defRPr>
      </a:lvl8pPr>
      <a:lvl9pPr marL="1828800" algn="r" rtl="0" eaLnBrk="1" fontAlgn="base" hangingPunct="1">
        <a:spcBef>
          <a:spcPct val="0"/>
        </a:spcBef>
        <a:spcAft>
          <a:spcPct val="0"/>
        </a:spcAft>
        <a:defRPr sz="2200" b="1">
          <a:solidFill>
            <a:schemeClr val="bg1"/>
          </a:solidFill>
          <a:latin typeface="Arial" pitchFamily="34" charset="0"/>
          <a:ea typeface="ＭＳ Ｐゴシック" pitchFamily="34" charset="-128"/>
        </a:defRPr>
      </a:lvl9pPr>
    </p:titleStyle>
    <p:bodyStyle>
      <a:lvl1pPr algn="l" rtl="0" eaLnBrk="1" fontAlgn="base" hangingPunct="1">
        <a:spcBef>
          <a:spcPct val="0"/>
        </a:spcBef>
        <a:spcAft>
          <a:spcPct val="50000"/>
        </a:spcAft>
        <a:defRPr sz="3200" b="1">
          <a:solidFill>
            <a:srgbClr val="000080"/>
          </a:solidFill>
          <a:latin typeface="+mn-lt"/>
          <a:ea typeface="+mn-ea"/>
          <a:cs typeface="+mn-cs"/>
        </a:defRPr>
      </a:lvl1pPr>
      <a:lvl2pPr marL="509588" algn="l" rtl="0" eaLnBrk="1" fontAlgn="base" hangingPunct="1">
        <a:spcBef>
          <a:spcPct val="0"/>
        </a:spcBef>
        <a:spcAft>
          <a:spcPct val="50000"/>
        </a:spcAft>
        <a:defRPr sz="2800" b="1">
          <a:solidFill>
            <a:srgbClr val="006400"/>
          </a:solidFill>
          <a:latin typeface="+mn-lt"/>
          <a:ea typeface="+mn-ea"/>
        </a:defRPr>
      </a:lvl2pPr>
      <a:lvl3pPr marL="625475" algn="l" rtl="0" eaLnBrk="1" fontAlgn="base" hangingPunct="1">
        <a:spcBef>
          <a:spcPct val="0"/>
        </a:spcBef>
        <a:spcAft>
          <a:spcPct val="50000"/>
        </a:spcAft>
        <a:defRPr sz="2800">
          <a:solidFill>
            <a:schemeClr val="tx1"/>
          </a:solidFill>
          <a:latin typeface="+mn-lt"/>
          <a:ea typeface="+mn-ea"/>
        </a:defRPr>
      </a:lvl3pPr>
      <a:lvl4pPr marL="1371600" indent="-457200" algn="l" rtl="0" eaLnBrk="1" fontAlgn="base" hangingPunct="1">
        <a:spcBef>
          <a:spcPct val="0"/>
        </a:spcBef>
        <a:spcAft>
          <a:spcPct val="50000"/>
        </a:spcAft>
        <a:buAutoNum type="alphaLcPeriod"/>
        <a:defRPr sz="2400">
          <a:solidFill>
            <a:schemeClr val="tx1"/>
          </a:solidFill>
          <a:latin typeface="+mn-lt"/>
          <a:ea typeface="+mn-ea"/>
        </a:defRPr>
      </a:lvl4pPr>
      <a:lvl5pPr marL="3405188" indent="-609600" algn="l" rtl="0" eaLnBrk="1" fontAlgn="base" hangingPunct="1">
        <a:spcBef>
          <a:spcPct val="20000"/>
        </a:spcBef>
        <a:spcAft>
          <a:spcPct val="0"/>
        </a:spcAft>
        <a:buChar char="»"/>
        <a:defRPr sz="2800">
          <a:solidFill>
            <a:schemeClr val="tx1"/>
          </a:solidFill>
          <a:latin typeface="+mn-lt"/>
          <a:ea typeface="+mn-ea"/>
        </a:defRPr>
      </a:lvl5pPr>
      <a:lvl6pPr marL="3862388" indent="-609600" algn="l" rtl="0" eaLnBrk="1" fontAlgn="base" hangingPunct="1">
        <a:spcBef>
          <a:spcPct val="20000"/>
        </a:spcBef>
        <a:spcAft>
          <a:spcPct val="0"/>
        </a:spcAft>
        <a:buChar char="»"/>
        <a:defRPr sz="2800">
          <a:solidFill>
            <a:schemeClr val="tx1"/>
          </a:solidFill>
          <a:latin typeface="+mn-lt"/>
          <a:ea typeface="+mn-ea"/>
        </a:defRPr>
      </a:lvl6pPr>
      <a:lvl7pPr marL="4319588" indent="-609600" algn="l" rtl="0" eaLnBrk="1" fontAlgn="base" hangingPunct="1">
        <a:spcBef>
          <a:spcPct val="20000"/>
        </a:spcBef>
        <a:spcAft>
          <a:spcPct val="0"/>
        </a:spcAft>
        <a:buChar char="»"/>
        <a:defRPr sz="2800">
          <a:solidFill>
            <a:schemeClr val="tx1"/>
          </a:solidFill>
          <a:latin typeface="+mn-lt"/>
          <a:ea typeface="+mn-ea"/>
        </a:defRPr>
      </a:lvl7pPr>
      <a:lvl8pPr marL="4776788" indent="-609600" algn="l" rtl="0" eaLnBrk="1" fontAlgn="base" hangingPunct="1">
        <a:spcBef>
          <a:spcPct val="20000"/>
        </a:spcBef>
        <a:spcAft>
          <a:spcPct val="0"/>
        </a:spcAft>
        <a:buChar char="»"/>
        <a:defRPr sz="2800">
          <a:solidFill>
            <a:schemeClr val="tx1"/>
          </a:solidFill>
          <a:latin typeface="+mn-lt"/>
          <a:ea typeface="+mn-ea"/>
        </a:defRPr>
      </a:lvl8pPr>
      <a:lvl9pPr marL="5233988" indent="-609600" algn="l" rtl="0" eaLnBrk="1" fontAlgn="base" hangingPunct="1">
        <a:spcBef>
          <a:spcPct val="20000"/>
        </a:spcBef>
        <a:spcAft>
          <a:spcPct val="0"/>
        </a:spcAft>
        <a:buChar char="»"/>
        <a:defRPr sz="28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296386" name="Picture 2" descr="bio section open3"/>
          <p:cNvPicPr>
            <a:picLocks noChangeAspect="1" noChangeArrowheads="1"/>
          </p:cNvPicPr>
          <p:nvPr/>
        </p:nvPicPr>
        <p:blipFill>
          <a:blip r:embed="rId13" cstate="print"/>
          <a:srcRect/>
          <a:stretch>
            <a:fillRect/>
          </a:stretch>
        </p:blipFill>
        <p:spPr bwMode="auto">
          <a:xfrm>
            <a:off x="0" y="0"/>
            <a:ext cx="9182100" cy="6883400"/>
          </a:xfrm>
          <a:prstGeom prst="rect">
            <a:avLst/>
          </a:prstGeom>
          <a:noFill/>
        </p:spPr>
      </p:pic>
      <p:sp>
        <p:nvSpPr>
          <p:cNvPr id="1296387" name="Rectangle 3"/>
          <p:cNvSpPr>
            <a:spLocks noChangeArrowheads="1"/>
          </p:cNvSpPr>
          <p:nvPr/>
        </p:nvSpPr>
        <p:spPr bwMode="auto">
          <a:xfrm>
            <a:off x="-14288" y="20638"/>
            <a:ext cx="3840163" cy="1952625"/>
          </a:xfrm>
          <a:prstGeom prst="rect">
            <a:avLst/>
          </a:prstGeom>
          <a:solidFill>
            <a:schemeClr val="bg1"/>
          </a:solidFill>
          <a:ln w="9525">
            <a:noFill/>
            <a:miter lim="800000"/>
            <a:headEnd/>
            <a:tailEnd/>
          </a:ln>
          <a:effectLst/>
        </p:spPr>
        <p:txBody>
          <a:bodyPr wrap="none" anchor="ctr"/>
          <a:lstStyle/>
          <a:p>
            <a:endParaRPr lang="en-US"/>
          </a:p>
        </p:txBody>
      </p:sp>
      <p:sp>
        <p:nvSpPr>
          <p:cNvPr id="1296388" name="Rectangle 4"/>
          <p:cNvSpPr>
            <a:spLocks noGrp="1" noChangeArrowheads="1"/>
          </p:cNvSpPr>
          <p:nvPr>
            <p:ph type="body" idx="1"/>
          </p:nvPr>
        </p:nvSpPr>
        <p:spPr bwMode="auto">
          <a:xfrm>
            <a:off x="273050" y="1095375"/>
            <a:ext cx="8502650" cy="5308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296389" name="Rectangle 5"/>
          <p:cNvSpPr>
            <a:spLocks noGrp="1" noChangeArrowheads="1"/>
          </p:cNvSpPr>
          <p:nvPr>
            <p:ph type="dt" sz="half" idx="2"/>
          </p:nvPr>
        </p:nvSpPr>
        <p:spPr bwMode="auto">
          <a:xfrm>
            <a:off x="685800" y="62484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defRPr sz="1400" b="0">
                <a:ea typeface="+mn-ea"/>
              </a:defRPr>
            </a:lvl1pPr>
          </a:lstStyle>
          <a:p>
            <a:endParaRPr lang="en-US"/>
          </a:p>
        </p:txBody>
      </p:sp>
      <p:sp>
        <p:nvSpPr>
          <p:cNvPr id="1296390" name="Rectangle 6"/>
          <p:cNvSpPr>
            <a:spLocks noGrp="1" noChangeArrowheads="1"/>
          </p:cNvSpPr>
          <p:nvPr>
            <p:ph type="ftr" sz="quarter" idx="3"/>
          </p:nvPr>
        </p:nvSpPr>
        <p:spPr bwMode="auto">
          <a:xfrm>
            <a:off x="3124200" y="6629400"/>
            <a:ext cx="2895600" cy="152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defRPr sz="800" b="0">
                <a:solidFill>
                  <a:schemeClr val="bg2"/>
                </a:solidFill>
                <a:ea typeface="+mn-ea"/>
              </a:defRPr>
            </a:lvl1pPr>
          </a:lstStyle>
          <a:p>
            <a:r>
              <a:rPr lang="en-US"/>
              <a:t>Copyright Pearson Prentice Hall</a:t>
            </a:r>
          </a:p>
        </p:txBody>
      </p:sp>
      <p:sp>
        <p:nvSpPr>
          <p:cNvPr id="1296391" name="Rectangle 7"/>
          <p:cNvSpPr>
            <a:spLocks noGrp="1" noChangeArrowheads="1"/>
          </p:cNvSpPr>
          <p:nvPr>
            <p:ph type="sldNum" sz="quarter" idx="4"/>
          </p:nvPr>
        </p:nvSpPr>
        <p:spPr bwMode="auto">
          <a:xfrm>
            <a:off x="6791325" y="6183313"/>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defRPr sz="1400" b="0">
                <a:ea typeface="+mn-ea"/>
              </a:defRPr>
            </a:lvl1pPr>
          </a:lstStyle>
          <a:p>
            <a:r>
              <a:rPr lang="en-US"/>
              <a:t>1</a:t>
            </a:r>
          </a:p>
        </p:txBody>
      </p:sp>
      <p:sp>
        <p:nvSpPr>
          <p:cNvPr id="1296392" name="Rectangle 8"/>
          <p:cNvSpPr>
            <a:spLocks noChangeArrowheads="1"/>
          </p:cNvSpPr>
          <p:nvPr/>
        </p:nvSpPr>
        <p:spPr bwMode="auto">
          <a:xfrm>
            <a:off x="0" y="1219200"/>
            <a:ext cx="9144000" cy="457200"/>
          </a:xfrm>
          <a:prstGeom prst="rect">
            <a:avLst/>
          </a:prstGeom>
          <a:noFill/>
          <a:ln w="9525">
            <a:noFill/>
            <a:miter lim="800000"/>
            <a:headEnd/>
            <a:tailEnd/>
          </a:ln>
        </p:spPr>
        <p:txBody>
          <a:bodyPr/>
          <a:lstStyle/>
          <a:p>
            <a:pPr>
              <a:spcAft>
                <a:spcPct val="50000"/>
              </a:spcAft>
              <a:tabLst>
                <a:tab pos="808038" algn="l"/>
                <a:tab pos="1311275" algn="l"/>
                <a:tab pos="1651000" algn="l"/>
              </a:tabLst>
            </a:pPr>
            <a:endParaRPr lang="en-US" sz="3200">
              <a:solidFill>
                <a:srgbClr val="000080"/>
              </a:solidFill>
              <a:ea typeface="ＭＳ Ｐゴシック" pitchFamily="34" charset="-128"/>
            </a:endParaRPr>
          </a:p>
        </p:txBody>
      </p:sp>
      <p:pic>
        <p:nvPicPr>
          <p:cNvPr id="1296393" name="Picture 9" descr="logo_ph"/>
          <p:cNvPicPr>
            <a:picLocks noChangeAspect="1" noChangeArrowheads="1"/>
          </p:cNvPicPr>
          <p:nvPr/>
        </p:nvPicPr>
        <p:blipFill>
          <a:blip r:embed="rId14" cstate="print"/>
          <a:srcRect/>
          <a:stretch>
            <a:fillRect/>
          </a:stretch>
        </p:blipFill>
        <p:spPr bwMode="auto">
          <a:xfrm>
            <a:off x="161925" y="6267450"/>
            <a:ext cx="588963" cy="446088"/>
          </a:xfrm>
          <a:prstGeom prst="rect">
            <a:avLst/>
          </a:prstGeom>
          <a:noFill/>
        </p:spPr>
      </p:pic>
      <p:sp>
        <p:nvSpPr>
          <p:cNvPr id="1296394" name="Rectangle 10"/>
          <p:cNvSpPr>
            <a:spLocks noChangeArrowheads="1"/>
          </p:cNvSpPr>
          <p:nvPr/>
        </p:nvSpPr>
        <p:spPr bwMode="auto">
          <a:xfrm>
            <a:off x="609600" y="6384925"/>
            <a:ext cx="2895600" cy="476250"/>
          </a:xfrm>
          <a:prstGeom prst="rect">
            <a:avLst/>
          </a:prstGeom>
          <a:noFill/>
          <a:ln w="9525">
            <a:noFill/>
            <a:miter lim="800000"/>
            <a:headEnd/>
            <a:tailEnd/>
          </a:ln>
          <a:effectLst/>
        </p:spPr>
        <p:txBody>
          <a:bodyPr/>
          <a:lstStyle/>
          <a:p>
            <a:endParaRPr lang="en-US" sz="1000" b="0">
              <a:solidFill>
                <a:schemeClr val="bg1"/>
              </a:solidFill>
              <a:ea typeface="ＭＳ Ｐゴシック" pitchFamily="34" charset="-128"/>
            </a:endParaRPr>
          </a:p>
        </p:txBody>
      </p:sp>
      <p:sp>
        <p:nvSpPr>
          <p:cNvPr id="1296395" name="Text Box 11"/>
          <p:cNvSpPr txBox="1">
            <a:spLocks noChangeArrowheads="1"/>
          </p:cNvSpPr>
          <p:nvPr/>
        </p:nvSpPr>
        <p:spPr bwMode="auto">
          <a:xfrm>
            <a:off x="0" y="1219200"/>
            <a:ext cx="9144000" cy="457200"/>
          </a:xfrm>
          <a:prstGeom prst="rect">
            <a:avLst/>
          </a:prstGeom>
          <a:noFill/>
          <a:ln w="9525">
            <a:noFill/>
            <a:miter lim="800000"/>
            <a:headEnd/>
            <a:tailEnd/>
          </a:ln>
        </p:spPr>
        <p:txBody>
          <a:bodyPr>
            <a:spAutoFit/>
          </a:bodyPr>
          <a:lstStyle/>
          <a:p>
            <a:pPr eaLnBrk="0" hangingPunct="0">
              <a:spcBef>
                <a:spcPct val="50000"/>
              </a:spcBef>
            </a:pPr>
            <a:endParaRPr lang="en-US" sz="2400" b="0">
              <a:ea typeface="ＭＳ Ｐゴシック" pitchFamily="34" charset="-128"/>
            </a:endParaRPr>
          </a:p>
        </p:txBody>
      </p:sp>
      <p:sp>
        <p:nvSpPr>
          <p:cNvPr id="1296396" name="Rectangle 12"/>
          <p:cNvSpPr>
            <a:spLocks noChangeArrowheads="1"/>
          </p:cNvSpPr>
          <p:nvPr/>
        </p:nvSpPr>
        <p:spPr bwMode="auto">
          <a:xfrm>
            <a:off x="0" y="0"/>
            <a:ext cx="9158288" cy="333375"/>
          </a:xfrm>
          <a:prstGeom prst="rect">
            <a:avLst/>
          </a:prstGeom>
          <a:solidFill>
            <a:srgbClr val="2C2C94"/>
          </a:solidFill>
          <a:ln w="9525">
            <a:noFill/>
            <a:miter lim="800000"/>
            <a:headEnd/>
            <a:tailEnd/>
          </a:ln>
          <a:effectLst/>
        </p:spPr>
        <p:txBody>
          <a:bodyPr wrap="none" anchor="ctr"/>
          <a:lstStyle/>
          <a:p>
            <a:pPr algn="ctr"/>
            <a:endParaRPr lang="en-US" b="0"/>
          </a:p>
        </p:txBody>
      </p:sp>
      <p:sp>
        <p:nvSpPr>
          <p:cNvPr id="1296397" name="Rectangle 13">
            <a:hlinkClick r:id="" action="ppaction://hlinkshowjump?jump=endshow"/>
          </p:cNvPr>
          <p:cNvSpPr>
            <a:spLocks noChangeArrowheads="1"/>
          </p:cNvSpPr>
          <p:nvPr/>
        </p:nvSpPr>
        <p:spPr bwMode="auto">
          <a:xfrm>
            <a:off x="8053388" y="6346825"/>
            <a:ext cx="1147762" cy="549275"/>
          </a:xfrm>
          <a:prstGeom prst="rect">
            <a:avLst/>
          </a:prstGeom>
          <a:solidFill>
            <a:srgbClr val="FFFF00">
              <a:alpha val="0"/>
            </a:srgbClr>
          </a:solidFill>
          <a:ln w="9525">
            <a:noFill/>
            <a:miter lim="800000"/>
            <a:headEnd/>
            <a:tailEnd/>
          </a:ln>
          <a:effectLst/>
        </p:spPr>
        <p:txBody>
          <a:bodyPr wrap="none" anchor="ctr"/>
          <a:lstStyle/>
          <a:p>
            <a:endParaRPr lang="en-US"/>
          </a:p>
        </p:txBody>
      </p:sp>
      <p:pic>
        <p:nvPicPr>
          <p:cNvPr id="1296401" name="Picture 17" descr="sectionQUIZ_BAR copy"/>
          <p:cNvPicPr>
            <a:picLocks noChangeAspect="1" noChangeArrowheads="1"/>
          </p:cNvPicPr>
          <p:nvPr/>
        </p:nvPicPr>
        <p:blipFill>
          <a:blip r:embed="rId15" cstate="print"/>
          <a:srcRect/>
          <a:stretch>
            <a:fillRect/>
          </a:stretch>
        </p:blipFill>
        <p:spPr bwMode="auto">
          <a:xfrm>
            <a:off x="0" y="0"/>
            <a:ext cx="4900613" cy="771525"/>
          </a:xfrm>
          <a:prstGeom prst="rect">
            <a:avLst/>
          </a:prstGeom>
          <a:noFill/>
        </p:spPr>
      </p:pic>
      <p:sp>
        <p:nvSpPr>
          <p:cNvPr id="1296402" name="Rectangle 18"/>
          <p:cNvSpPr>
            <a:spLocks noGrp="1" noChangeArrowheads="1"/>
          </p:cNvSpPr>
          <p:nvPr>
            <p:ph type="title"/>
          </p:nvPr>
        </p:nvSpPr>
        <p:spPr bwMode="auto">
          <a:xfrm>
            <a:off x="14288" y="-504825"/>
            <a:ext cx="1069975" cy="1766888"/>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spAutoFit/>
          </a:bodyPr>
          <a:lstStyle/>
          <a:p>
            <a:pPr lvl="0"/>
            <a:r>
              <a:rPr lang="en-US" smtClean="0"/>
              <a:t>Click to edit Master title style</a:t>
            </a:r>
          </a:p>
        </p:txBody>
      </p:sp>
      <p:sp>
        <p:nvSpPr>
          <p:cNvPr id="1296403" name="Rectangle 19"/>
          <p:cNvSpPr>
            <a:spLocks noChangeArrowheads="1"/>
          </p:cNvSpPr>
          <p:nvPr/>
        </p:nvSpPr>
        <p:spPr bwMode="auto">
          <a:xfrm>
            <a:off x="6816725" y="5967413"/>
            <a:ext cx="2286000" cy="476250"/>
          </a:xfrm>
          <a:prstGeom prst="rect">
            <a:avLst/>
          </a:prstGeom>
          <a:noFill/>
          <a:ln w="9525">
            <a:noFill/>
            <a:miter lim="800000"/>
            <a:headEnd/>
            <a:tailEnd/>
          </a:ln>
          <a:effectLst/>
        </p:spPr>
        <p:txBody>
          <a:bodyPr/>
          <a:lstStyle/>
          <a:p>
            <a:pPr algn="r"/>
            <a:r>
              <a:rPr lang="en-US" sz="1200">
                <a:solidFill>
                  <a:schemeClr val="bg1"/>
                </a:solidFill>
                <a:ea typeface="ＭＳ Ｐゴシック" pitchFamily="34" charset="-128"/>
              </a:rPr>
              <a:t>Slide </a:t>
            </a:r>
          </a:p>
          <a:p>
            <a:pPr algn="r"/>
            <a:fld id="{D255B416-B509-4233-BB54-06F054032CE5}" type="slidenum">
              <a:rPr lang="en-US" sz="1200">
                <a:solidFill>
                  <a:schemeClr val="bg1"/>
                </a:solidFill>
                <a:ea typeface="ＭＳ Ｐゴシック" pitchFamily="34" charset="-128"/>
              </a:rPr>
              <a:pPr algn="r"/>
              <a:t>‹#›</a:t>
            </a:fld>
            <a:r>
              <a:rPr lang="en-US" sz="1200">
                <a:solidFill>
                  <a:schemeClr val="bg1"/>
                </a:solidFill>
                <a:ea typeface="ＭＳ Ｐゴシック" pitchFamily="34" charset="-128"/>
              </a:rPr>
              <a:t> of 26</a:t>
            </a:r>
            <a:endParaRPr lang="en-US" sz="1400">
              <a:solidFill>
                <a:schemeClr val="bg1"/>
              </a:solidFill>
              <a:ea typeface="ＭＳ Ｐゴシック" pitchFamily="34" charset="-128"/>
            </a:endParaRPr>
          </a:p>
        </p:txBody>
      </p:sp>
    </p:spTree>
  </p:cSld>
  <p:clrMap bg1="lt1" tx1="dk1" bg2="lt2" tx2="dk2" accent1="accent1" accent2="accent2" accent3="accent3" accent4="accent4" accent5="accent5" accent6="accent6" hlink="hlink" folHlink="folHlink"/>
  <p:sldLayoutIdLst>
    <p:sldLayoutId id="2147483878" r:id="rId1"/>
    <p:sldLayoutId id="2147483879" r:id="rId2"/>
    <p:sldLayoutId id="2147483880" r:id="rId3"/>
    <p:sldLayoutId id="2147483881" r:id="rId4"/>
    <p:sldLayoutId id="2147483882" r:id="rId5"/>
    <p:sldLayoutId id="2147483883" r:id="rId6"/>
    <p:sldLayoutId id="2147483884" r:id="rId7"/>
    <p:sldLayoutId id="2147483885" r:id="rId8"/>
    <p:sldLayoutId id="2147483886" r:id="rId9"/>
    <p:sldLayoutId id="2147483887" r:id="rId10"/>
    <p:sldLayoutId id="2147483888" r:id="rId11"/>
  </p:sldLayoutIdLst>
  <p:timing>
    <p:tnLst>
      <p:par>
        <p:cTn xmlns:p14="http://schemas.microsoft.com/office/powerpoint/2010/main" id="1" dur="indefinite" restart="never" nodeType="tmRoot"/>
      </p:par>
    </p:tnLst>
  </p:timing>
  <p:hf sldNum="0" hdr="0" dt="0"/>
  <p:txStyles>
    <p:titleStyle>
      <a:lvl1pPr algn="r" rtl="0" eaLnBrk="1" fontAlgn="base" hangingPunct="1">
        <a:spcBef>
          <a:spcPct val="0"/>
        </a:spcBef>
        <a:spcAft>
          <a:spcPct val="0"/>
        </a:spcAft>
        <a:defRPr sz="2200" b="1">
          <a:solidFill>
            <a:schemeClr val="bg1"/>
          </a:solidFill>
          <a:latin typeface="+mj-lt"/>
          <a:ea typeface="+mj-ea"/>
          <a:cs typeface="+mj-cs"/>
        </a:defRPr>
      </a:lvl1pPr>
      <a:lvl2pPr algn="r" rtl="0" eaLnBrk="1" fontAlgn="base" hangingPunct="1">
        <a:spcBef>
          <a:spcPct val="0"/>
        </a:spcBef>
        <a:spcAft>
          <a:spcPct val="0"/>
        </a:spcAft>
        <a:defRPr sz="2200" b="1">
          <a:solidFill>
            <a:schemeClr val="bg1"/>
          </a:solidFill>
          <a:latin typeface="Arial" pitchFamily="34" charset="0"/>
          <a:ea typeface="ＭＳ Ｐゴシック" pitchFamily="34" charset="-128"/>
        </a:defRPr>
      </a:lvl2pPr>
      <a:lvl3pPr algn="r" rtl="0" eaLnBrk="1" fontAlgn="base" hangingPunct="1">
        <a:spcBef>
          <a:spcPct val="0"/>
        </a:spcBef>
        <a:spcAft>
          <a:spcPct val="0"/>
        </a:spcAft>
        <a:defRPr sz="2200" b="1">
          <a:solidFill>
            <a:schemeClr val="bg1"/>
          </a:solidFill>
          <a:latin typeface="Arial" pitchFamily="34" charset="0"/>
          <a:ea typeface="ＭＳ Ｐゴシック" pitchFamily="34" charset="-128"/>
        </a:defRPr>
      </a:lvl3pPr>
      <a:lvl4pPr algn="r" rtl="0" eaLnBrk="1" fontAlgn="base" hangingPunct="1">
        <a:spcBef>
          <a:spcPct val="0"/>
        </a:spcBef>
        <a:spcAft>
          <a:spcPct val="0"/>
        </a:spcAft>
        <a:defRPr sz="2200" b="1">
          <a:solidFill>
            <a:schemeClr val="bg1"/>
          </a:solidFill>
          <a:latin typeface="Arial" pitchFamily="34" charset="0"/>
          <a:ea typeface="ＭＳ Ｐゴシック" pitchFamily="34" charset="-128"/>
        </a:defRPr>
      </a:lvl4pPr>
      <a:lvl5pPr algn="r" rtl="0" eaLnBrk="1" fontAlgn="base" hangingPunct="1">
        <a:spcBef>
          <a:spcPct val="0"/>
        </a:spcBef>
        <a:spcAft>
          <a:spcPct val="0"/>
        </a:spcAft>
        <a:defRPr sz="2200" b="1">
          <a:solidFill>
            <a:schemeClr val="bg1"/>
          </a:solidFill>
          <a:latin typeface="Arial" pitchFamily="34" charset="0"/>
          <a:ea typeface="ＭＳ Ｐゴシック" pitchFamily="34" charset="-128"/>
        </a:defRPr>
      </a:lvl5pPr>
      <a:lvl6pPr marL="457200" algn="r" rtl="0" eaLnBrk="1" fontAlgn="base" hangingPunct="1">
        <a:spcBef>
          <a:spcPct val="0"/>
        </a:spcBef>
        <a:spcAft>
          <a:spcPct val="0"/>
        </a:spcAft>
        <a:defRPr sz="2200" b="1">
          <a:solidFill>
            <a:schemeClr val="bg1"/>
          </a:solidFill>
          <a:latin typeface="Arial" pitchFamily="34" charset="0"/>
          <a:ea typeface="ＭＳ Ｐゴシック" pitchFamily="34" charset="-128"/>
        </a:defRPr>
      </a:lvl6pPr>
      <a:lvl7pPr marL="914400" algn="r" rtl="0" eaLnBrk="1" fontAlgn="base" hangingPunct="1">
        <a:spcBef>
          <a:spcPct val="0"/>
        </a:spcBef>
        <a:spcAft>
          <a:spcPct val="0"/>
        </a:spcAft>
        <a:defRPr sz="2200" b="1">
          <a:solidFill>
            <a:schemeClr val="bg1"/>
          </a:solidFill>
          <a:latin typeface="Arial" pitchFamily="34" charset="0"/>
          <a:ea typeface="ＭＳ Ｐゴシック" pitchFamily="34" charset="-128"/>
        </a:defRPr>
      </a:lvl7pPr>
      <a:lvl8pPr marL="1371600" algn="r" rtl="0" eaLnBrk="1" fontAlgn="base" hangingPunct="1">
        <a:spcBef>
          <a:spcPct val="0"/>
        </a:spcBef>
        <a:spcAft>
          <a:spcPct val="0"/>
        </a:spcAft>
        <a:defRPr sz="2200" b="1">
          <a:solidFill>
            <a:schemeClr val="bg1"/>
          </a:solidFill>
          <a:latin typeface="Arial" pitchFamily="34" charset="0"/>
          <a:ea typeface="ＭＳ Ｐゴシック" pitchFamily="34" charset="-128"/>
        </a:defRPr>
      </a:lvl8pPr>
      <a:lvl9pPr marL="1828800" algn="r" rtl="0" eaLnBrk="1" fontAlgn="base" hangingPunct="1">
        <a:spcBef>
          <a:spcPct val="0"/>
        </a:spcBef>
        <a:spcAft>
          <a:spcPct val="0"/>
        </a:spcAft>
        <a:defRPr sz="2200" b="1">
          <a:solidFill>
            <a:schemeClr val="bg1"/>
          </a:solidFill>
          <a:latin typeface="Arial" pitchFamily="34" charset="0"/>
          <a:ea typeface="ＭＳ Ｐゴシック" pitchFamily="34" charset="-128"/>
        </a:defRPr>
      </a:lvl9pPr>
    </p:titleStyle>
    <p:bodyStyle>
      <a:lvl1pPr algn="l" rtl="0" eaLnBrk="1" fontAlgn="base" hangingPunct="1">
        <a:spcBef>
          <a:spcPct val="0"/>
        </a:spcBef>
        <a:spcAft>
          <a:spcPct val="50000"/>
        </a:spcAft>
        <a:tabLst>
          <a:tab pos="808038" algn="l"/>
          <a:tab pos="1311275" algn="l"/>
          <a:tab pos="1651000" algn="l"/>
        </a:tabLst>
        <a:defRPr sz="3200" b="1">
          <a:solidFill>
            <a:srgbClr val="000080"/>
          </a:solidFill>
          <a:latin typeface="+mn-lt"/>
          <a:ea typeface="+mn-ea"/>
          <a:cs typeface="+mn-cs"/>
        </a:defRPr>
      </a:lvl1pPr>
      <a:lvl2pPr marL="625475" indent="-7938" algn="l" rtl="0" eaLnBrk="1" fontAlgn="base" hangingPunct="1">
        <a:spcBef>
          <a:spcPct val="0"/>
        </a:spcBef>
        <a:spcAft>
          <a:spcPct val="50000"/>
        </a:spcAft>
        <a:tabLst>
          <a:tab pos="808038" algn="l"/>
          <a:tab pos="1311275" algn="l"/>
          <a:tab pos="1651000" algn="l"/>
        </a:tabLst>
        <a:defRPr sz="2800">
          <a:solidFill>
            <a:schemeClr val="tx1"/>
          </a:solidFill>
          <a:latin typeface="+mn-lt"/>
          <a:ea typeface="+mn-ea"/>
        </a:defRPr>
      </a:lvl2pPr>
      <a:lvl3pPr marL="1195388" indent="-449263" algn="l" rtl="0" eaLnBrk="1" fontAlgn="base" hangingPunct="1">
        <a:spcBef>
          <a:spcPct val="0"/>
        </a:spcBef>
        <a:spcAft>
          <a:spcPct val="50000"/>
        </a:spcAft>
        <a:buAutoNum type="alphaLcPeriod"/>
        <a:tabLst>
          <a:tab pos="808038" algn="l"/>
          <a:tab pos="1311275" algn="l"/>
          <a:tab pos="1651000" algn="l"/>
        </a:tabLst>
        <a:defRPr sz="2800">
          <a:solidFill>
            <a:schemeClr val="tx1"/>
          </a:solidFill>
          <a:latin typeface="+mn-lt"/>
          <a:ea typeface="+mn-ea"/>
        </a:defRPr>
      </a:lvl3pPr>
      <a:lvl4pPr marL="2765425" indent="-1454150" algn="l" rtl="0" eaLnBrk="1" fontAlgn="base" hangingPunct="1">
        <a:spcBef>
          <a:spcPct val="0"/>
        </a:spcBef>
        <a:spcAft>
          <a:spcPct val="50000"/>
        </a:spcAft>
        <a:tabLst>
          <a:tab pos="808038" algn="l"/>
          <a:tab pos="1311275" algn="l"/>
          <a:tab pos="1651000" algn="l"/>
        </a:tabLst>
        <a:defRPr sz="2400">
          <a:solidFill>
            <a:schemeClr val="tx1"/>
          </a:solidFill>
          <a:latin typeface="+mn-lt"/>
          <a:ea typeface="+mn-ea"/>
        </a:defRPr>
      </a:lvl4pPr>
      <a:lvl5pPr marL="3489325" indent="-609600" algn="l" rtl="0" eaLnBrk="1" fontAlgn="base" hangingPunct="1">
        <a:spcBef>
          <a:spcPct val="20000"/>
        </a:spcBef>
        <a:spcAft>
          <a:spcPct val="0"/>
        </a:spcAft>
        <a:tabLst>
          <a:tab pos="808038" algn="l"/>
          <a:tab pos="1311275" algn="l"/>
          <a:tab pos="1651000" algn="l"/>
        </a:tabLst>
        <a:defRPr sz="2800">
          <a:solidFill>
            <a:schemeClr val="tx1"/>
          </a:solidFill>
          <a:latin typeface="+mn-lt"/>
          <a:ea typeface="+mn-ea"/>
        </a:defRPr>
      </a:lvl5pPr>
      <a:lvl6pPr marL="3946525" indent="-609600" algn="l" rtl="0" eaLnBrk="1" fontAlgn="base" hangingPunct="1">
        <a:spcBef>
          <a:spcPct val="20000"/>
        </a:spcBef>
        <a:spcAft>
          <a:spcPct val="0"/>
        </a:spcAft>
        <a:tabLst>
          <a:tab pos="808038" algn="l"/>
          <a:tab pos="1311275" algn="l"/>
          <a:tab pos="1651000" algn="l"/>
        </a:tabLst>
        <a:defRPr sz="2800">
          <a:solidFill>
            <a:schemeClr val="tx1"/>
          </a:solidFill>
          <a:latin typeface="+mn-lt"/>
          <a:ea typeface="+mn-ea"/>
        </a:defRPr>
      </a:lvl6pPr>
      <a:lvl7pPr marL="4403725" indent="-609600" algn="l" rtl="0" eaLnBrk="1" fontAlgn="base" hangingPunct="1">
        <a:spcBef>
          <a:spcPct val="20000"/>
        </a:spcBef>
        <a:spcAft>
          <a:spcPct val="0"/>
        </a:spcAft>
        <a:tabLst>
          <a:tab pos="808038" algn="l"/>
          <a:tab pos="1311275" algn="l"/>
          <a:tab pos="1651000" algn="l"/>
        </a:tabLst>
        <a:defRPr sz="2800">
          <a:solidFill>
            <a:schemeClr val="tx1"/>
          </a:solidFill>
          <a:latin typeface="+mn-lt"/>
          <a:ea typeface="+mn-ea"/>
        </a:defRPr>
      </a:lvl7pPr>
      <a:lvl8pPr marL="4860925" indent="-609600" algn="l" rtl="0" eaLnBrk="1" fontAlgn="base" hangingPunct="1">
        <a:spcBef>
          <a:spcPct val="20000"/>
        </a:spcBef>
        <a:spcAft>
          <a:spcPct val="0"/>
        </a:spcAft>
        <a:tabLst>
          <a:tab pos="808038" algn="l"/>
          <a:tab pos="1311275" algn="l"/>
          <a:tab pos="1651000" algn="l"/>
        </a:tabLst>
        <a:defRPr sz="2800">
          <a:solidFill>
            <a:schemeClr val="tx1"/>
          </a:solidFill>
          <a:latin typeface="+mn-lt"/>
          <a:ea typeface="+mn-ea"/>
        </a:defRPr>
      </a:lvl8pPr>
      <a:lvl9pPr marL="5318125" indent="-609600" algn="l" rtl="0" eaLnBrk="1" fontAlgn="base" hangingPunct="1">
        <a:spcBef>
          <a:spcPct val="20000"/>
        </a:spcBef>
        <a:spcAft>
          <a:spcPct val="0"/>
        </a:spcAft>
        <a:tabLst>
          <a:tab pos="808038" algn="l"/>
          <a:tab pos="1311275" algn="l"/>
          <a:tab pos="1651000" algn="l"/>
        </a:tabLst>
        <a:defRPr sz="28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3">
        <a:schemeClr val="bg2"/>
      </p:bgRef>
    </p:bg>
    <p:spTree>
      <p:nvGrpSpPr>
        <p:cNvPr id="1" name=""/>
        <p:cNvGrpSpPr/>
        <p:nvPr/>
      </p:nvGrpSpPr>
      <p:grpSpPr>
        <a:xfrm>
          <a:off x="0" y="0"/>
          <a:ext cx="0" cy="0"/>
          <a:chOff x="0" y="0"/>
          <a:chExt cx="0" cy="0"/>
        </a:xfrm>
      </p:grpSpPr>
      <p:sp>
        <p:nvSpPr>
          <p:cNvPr id="7" name="Flowchart: Document 6"/>
          <p:cNvSpPr/>
          <p:nvPr/>
        </p:nvSpPr>
        <p:spPr>
          <a:xfrm rot="10800000">
            <a:off x="1" y="1142899"/>
            <a:ext cx="9144000" cy="5562705"/>
          </a:xfrm>
          <a:custGeom>
            <a:avLst/>
            <a:gdLst>
              <a:gd name="connsiteX0" fmla="*/ 0 w 21600"/>
              <a:gd name="connsiteY0" fmla="*/ 0 h 19378"/>
              <a:gd name="connsiteX1" fmla="*/ 21600 w 21600"/>
              <a:gd name="connsiteY1" fmla="*/ 0 h 19378"/>
              <a:gd name="connsiteX2" fmla="*/ 21600 w 21600"/>
              <a:gd name="connsiteY2" fmla="*/ 17322 h 19378"/>
              <a:gd name="connsiteX3" fmla="*/ 0 w 21600"/>
              <a:gd name="connsiteY3" fmla="*/ 19378 h 19378"/>
              <a:gd name="connsiteX4" fmla="*/ 0 w 21600"/>
              <a:gd name="connsiteY4" fmla="*/ 0 h 19378"/>
              <a:gd name="connsiteX0" fmla="*/ 0 w 21600"/>
              <a:gd name="connsiteY0" fmla="*/ 0 h 19378"/>
              <a:gd name="connsiteX1" fmla="*/ 21600 w 21600"/>
              <a:gd name="connsiteY1" fmla="*/ 0 h 19378"/>
              <a:gd name="connsiteX2" fmla="*/ 21600 w 21600"/>
              <a:gd name="connsiteY2" fmla="*/ 17322 h 19378"/>
              <a:gd name="connsiteX3" fmla="*/ 0 w 21600"/>
              <a:gd name="connsiteY3" fmla="*/ 19378 h 19378"/>
              <a:gd name="connsiteX4" fmla="*/ 0 w 21600"/>
              <a:gd name="connsiteY4" fmla="*/ 0 h 19378"/>
              <a:gd name="connsiteX0" fmla="*/ 0 w 21600"/>
              <a:gd name="connsiteY0" fmla="*/ 0 h 19378"/>
              <a:gd name="connsiteX1" fmla="*/ 21600 w 21600"/>
              <a:gd name="connsiteY1" fmla="*/ 0 h 19378"/>
              <a:gd name="connsiteX2" fmla="*/ 21600 w 21600"/>
              <a:gd name="connsiteY2" fmla="*/ 17322 h 19378"/>
              <a:gd name="connsiteX3" fmla="*/ 0 w 21600"/>
              <a:gd name="connsiteY3" fmla="*/ 19378 h 19378"/>
              <a:gd name="connsiteX4" fmla="*/ 0 w 21600"/>
              <a:gd name="connsiteY4" fmla="*/ 0 h 19378"/>
              <a:gd name="connsiteX0" fmla="*/ 0 w 21600"/>
              <a:gd name="connsiteY0" fmla="*/ 0 h 19974"/>
              <a:gd name="connsiteX1" fmla="*/ 21600 w 21600"/>
              <a:gd name="connsiteY1" fmla="*/ 0 h 19974"/>
              <a:gd name="connsiteX2" fmla="*/ 21600 w 21600"/>
              <a:gd name="connsiteY2" fmla="*/ 17322 h 19974"/>
              <a:gd name="connsiteX3" fmla="*/ 0 w 21600"/>
              <a:gd name="connsiteY3" fmla="*/ 19974 h 19974"/>
              <a:gd name="connsiteX4" fmla="*/ 0 w 21600"/>
              <a:gd name="connsiteY4" fmla="*/ 0 h 19974"/>
              <a:gd name="connsiteX0" fmla="*/ 0 w 21600"/>
              <a:gd name="connsiteY0" fmla="*/ 0 h 19974"/>
              <a:gd name="connsiteX1" fmla="*/ 21600 w 21600"/>
              <a:gd name="connsiteY1" fmla="*/ 0 h 19974"/>
              <a:gd name="connsiteX2" fmla="*/ 21600 w 21600"/>
              <a:gd name="connsiteY2" fmla="*/ 17322 h 19974"/>
              <a:gd name="connsiteX3" fmla="*/ 0 w 21600"/>
              <a:gd name="connsiteY3" fmla="*/ 19974 h 19974"/>
              <a:gd name="connsiteX4" fmla="*/ 0 w 21600"/>
              <a:gd name="connsiteY4" fmla="*/ 0 h 19974"/>
              <a:gd name="connsiteX0" fmla="*/ 0 w 21600"/>
              <a:gd name="connsiteY0" fmla="*/ 0 h 19974"/>
              <a:gd name="connsiteX1" fmla="*/ 21600 w 21600"/>
              <a:gd name="connsiteY1" fmla="*/ 0 h 19974"/>
              <a:gd name="connsiteX2" fmla="*/ 21600 w 21600"/>
              <a:gd name="connsiteY2" fmla="*/ 17322 h 19974"/>
              <a:gd name="connsiteX3" fmla="*/ 0 w 21600"/>
              <a:gd name="connsiteY3" fmla="*/ 19974 h 19974"/>
              <a:gd name="connsiteX4" fmla="*/ 0 w 21600"/>
              <a:gd name="connsiteY4" fmla="*/ 0 h 19974"/>
              <a:gd name="connsiteX0" fmla="*/ 0 w 21600"/>
              <a:gd name="connsiteY0" fmla="*/ 0 h 20252"/>
              <a:gd name="connsiteX1" fmla="*/ 21600 w 21600"/>
              <a:gd name="connsiteY1" fmla="*/ 0 h 20252"/>
              <a:gd name="connsiteX2" fmla="*/ 21600 w 21600"/>
              <a:gd name="connsiteY2" fmla="*/ 17322 h 20252"/>
              <a:gd name="connsiteX3" fmla="*/ 0 w 21600"/>
              <a:gd name="connsiteY3" fmla="*/ 20252 h 20252"/>
              <a:gd name="connsiteX4" fmla="*/ 0 w 21600"/>
              <a:gd name="connsiteY4" fmla="*/ 0 h 20252"/>
              <a:gd name="connsiteX0" fmla="*/ 0 w 21600"/>
              <a:gd name="connsiteY0" fmla="*/ 0 h 20252"/>
              <a:gd name="connsiteX1" fmla="*/ 21600 w 21600"/>
              <a:gd name="connsiteY1" fmla="*/ 0 h 20252"/>
              <a:gd name="connsiteX2" fmla="*/ 21600 w 21600"/>
              <a:gd name="connsiteY2" fmla="*/ 17322 h 20252"/>
              <a:gd name="connsiteX3" fmla="*/ 0 w 21600"/>
              <a:gd name="connsiteY3" fmla="*/ 20252 h 20252"/>
              <a:gd name="connsiteX4" fmla="*/ 0 w 21600"/>
              <a:gd name="connsiteY4" fmla="*/ 0 h 20252"/>
            </a:gdLst>
            <a:ahLst/>
            <a:cxnLst>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Lst>
            <a:rect l="l" t="t" r="r" b="b"/>
            <a:pathLst>
              <a:path w="21600" h="20252">
                <a:moveTo>
                  <a:pt x="0" y="0"/>
                </a:moveTo>
                <a:lnTo>
                  <a:pt x="21600" y="0"/>
                </a:lnTo>
                <a:lnTo>
                  <a:pt x="21600" y="17322"/>
                </a:lnTo>
                <a:cubicBezTo>
                  <a:pt x="10800" y="17322"/>
                  <a:pt x="10056" y="24231"/>
                  <a:pt x="0" y="20252"/>
                </a:cubicBezTo>
                <a:lnTo>
                  <a:pt x="0" y="0"/>
                </a:lnTo>
                <a:close/>
              </a:path>
            </a:pathLst>
          </a:custGeom>
          <a:gradFill>
            <a:gsLst>
              <a:gs pos="100000">
                <a:schemeClr val="bg2">
                  <a:tint val="55000"/>
                  <a:satMod val="1800000"/>
                  <a:alpha val="55000"/>
                </a:schemeClr>
              </a:gs>
              <a:gs pos="65000">
                <a:schemeClr val="bg2">
                  <a:shade val="100000"/>
                  <a:satMod val="600000"/>
                  <a:alpha val="0"/>
                </a:schemeClr>
              </a:gs>
            </a:gsLst>
            <a:lin ang="4800000" scaled="1"/>
          </a:gradFill>
          <a:ln w="317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p>
        </p:txBody>
      </p:sp>
      <p:sp>
        <p:nvSpPr>
          <p:cNvPr id="8" name="Flowchart: Document 7"/>
          <p:cNvSpPr/>
          <p:nvPr/>
        </p:nvSpPr>
        <p:spPr>
          <a:xfrm rot="10800000">
            <a:off x="1" y="1341133"/>
            <a:ext cx="9144000" cy="4480425"/>
          </a:xfrm>
          <a:custGeom>
            <a:avLst/>
            <a:gdLst>
              <a:gd name="connsiteX0" fmla="*/ 0 w 21600"/>
              <a:gd name="connsiteY0" fmla="*/ 0 h 18944"/>
              <a:gd name="connsiteX1" fmla="*/ 21600 w 21600"/>
              <a:gd name="connsiteY1" fmla="*/ 0 h 18944"/>
              <a:gd name="connsiteX2" fmla="*/ 21600 w 21600"/>
              <a:gd name="connsiteY2" fmla="*/ 17322 h 18944"/>
              <a:gd name="connsiteX3" fmla="*/ 0 w 21600"/>
              <a:gd name="connsiteY3" fmla="*/ 18944 h 18944"/>
              <a:gd name="connsiteX4" fmla="*/ 0 w 21600"/>
              <a:gd name="connsiteY4" fmla="*/ 0 h 18944"/>
              <a:gd name="connsiteX0" fmla="*/ 0 w 21600"/>
              <a:gd name="connsiteY0" fmla="*/ 0 h 18944"/>
              <a:gd name="connsiteX1" fmla="*/ 21600 w 21600"/>
              <a:gd name="connsiteY1" fmla="*/ 0 h 18944"/>
              <a:gd name="connsiteX2" fmla="*/ 21600 w 21600"/>
              <a:gd name="connsiteY2" fmla="*/ 17322 h 18944"/>
              <a:gd name="connsiteX3" fmla="*/ 0 w 21600"/>
              <a:gd name="connsiteY3" fmla="*/ 18944 h 18944"/>
              <a:gd name="connsiteX4" fmla="*/ 0 w 21600"/>
              <a:gd name="connsiteY4" fmla="*/ 0 h 18944"/>
              <a:gd name="connsiteX0" fmla="*/ 0 w 21600"/>
              <a:gd name="connsiteY0" fmla="*/ 0 h 19350"/>
              <a:gd name="connsiteX1" fmla="*/ 21600 w 21600"/>
              <a:gd name="connsiteY1" fmla="*/ 0 h 19350"/>
              <a:gd name="connsiteX2" fmla="*/ 21600 w 21600"/>
              <a:gd name="connsiteY2" fmla="*/ 17322 h 19350"/>
              <a:gd name="connsiteX3" fmla="*/ 0 w 21600"/>
              <a:gd name="connsiteY3" fmla="*/ 19350 h 19350"/>
              <a:gd name="connsiteX4" fmla="*/ 0 w 21600"/>
              <a:gd name="connsiteY4" fmla="*/ 0 h 19350"/>
              <a:gd name="connsiteX0" fmla="*/ 0 w 21600"/>
              <a:gd name="connsiteY0" fmla="*/ 0 h 19350"/>
              <a:gd name="connsiteX1" fmla="*/ 21600 w 21600"/>
              <a:gd name="connsiteY1" fmla="*/ 0 h 19350"/>
              <a:gd name="connsiteX2" fmla="*/ 21600 w 21600"/>
              <a:gd name="connsiteY2" fmla="*/ 17322 h 19350"/>
              <a:gd name="connsiteX3" fmla="*/ 0 w 21600"/>
              <a:gd name="connsiteY3" fmla="*/ 19350 h 19350"/>
              <a:gd name="connsiteX4" fmla="*/ 0 w 21600"/>
              <a:gd name="connsiteY4" fmla="*/ 0 h 19350"/>
              <a:gd name="connsiteX0" fmla="*/ 0 w 21600"/>
              <a:gd name="connsiteY0" fmla="*/ 0 h 19350"/>
              <a:gd name="connsiteX1" fmla="*/ 21600 w 21600"/>
              <a:gd name="connsiteY1" fmla="*/ 0 h 19350"/>
              <a:gd name="connsiteX2" fmla="*/ 21600 w 21600"/>
              <a:gd name="connsiteY2" fmla="*/ 17322 h 19350"/>
              <a:gd name="connsiteX3" fmla="*/ 0 w 21600"/>
              <a:gd name="connsiteY3" fmla="*/ 19350 h 19350"/>
              <a:gd name="connsiteX4" fmla="*/ 0 w 21600"/>
              <a:gd name="connsiteY4" fmla="*/ 0 h 19350"/>
              <a:gd name="connsiteX0" fmla="*/ 0 w 21600"/>
              <a:gd name="connsiteY0" fmla="*/ 0 h 19350"/>
              <a:gd name="connsiteX1" fmla="*/ 21600 w 21600"/>
              <a:gd name="connsiteY1" fmla="*/ 0 h 19350"/>
              <a:gd name="connsiteX2" fmla="*/ 21600 w 21600"/>
              <a:gd name="connsiteY2" fmla="*/ 17322 h 19350"/>
              <a:gd name="connsiteX3" fmla="*/ 0 w 21600"/>
              <a:gd name="connsiteY3" fmla="*/ 19350 h 19350"/>
              <a:gd name="connsiteX4" fmla="*/ 0 w 21600"/>
              <a:gd name="connsiteY4" fmla="*/ 0 h 19350"/>
              <a:gd name="connsiteX0" fmla="*/ 0 w 21600"/>
              <a:gd name="connsiteY0" fmla="*/ 0 h 19691"/>
              <a:gd name="connsiteX1" fmla="*/ 21600 w 21600"/>
              <a:gd name="connsiteY1" fmla="*/ 0 h 19691"/>
              <a:gd name="connsiteX2" fmla="*/ 21600 w 21600"/>
              <a:gd name="connsiteY2" fmla="*/ 17322 h 19691"/>
              <a:gd name="connsiteX3" fmla="*/ 0 w 21600"/>
              <a:gd name="connsiteY3" fmla="*/ 19691 h 19691"/>
              <a:gd name="connsiteX4" fmla="*/ 0 w 21600"/>
              <a:gd name="connsiteY4" fmla="*/ 0 h 19691"/>
              <a:gd name="connsiteX0" fmla="*/ 0 w 21600"/>
              <a:gd name="connsiteY0" fmla="*/ 0 h 19691"/>
              <a:gd name="connsiteX1" fmla="*/ 21600 w 21600"/>
              <a:gd name="connsiteY1" fmla="*/ 0 h 19691"/>
              <a:gd name="connsiteX2" fmla="*/ 21600 w 21600"/>
              <a:gd name="connsiteY2" fmla="*/ 17322 h 19691"/>
              <a:gd name="connsiteX3" fmla="*/ 0 w 21600"/>
              <a:gd name="connsiteY3" fmla="*/ 19691 h 19691"/>
              <a:gd name="connsiteX4" fmla="*/ 0 w 21600"/>
              <a:gd name="connsiteY4" fmla="*/ 0 h 19691"/>
              <a:gd name="connsiteX0" fmla="*/ 0 w 21600"/>
              <a:gd name="connsiteY0" fmla="*/ 0 h 20032"/>
              <a:gd name="connsiteX1" fmla="*/ 21600 w 21600"/>
              <a:gd name="connsiteY1" fmla="*/ 0 h 20032"/>
              <a:gd name="connsiteX2" fmla="*/ 21600 w 21600"/>
              <a:gd name="connsiteY2" fmla="*/ 17322 h 20032"/>
              <a:gd name="connsiteX3" fmla="*/ 0 w 21600"/>
              <a:gd name="connsiteY3" fmla="*/ 20032 h 20032"/>
              <a:gd name="connsiteX4" fmla="*/ 0 w 21600"/>
              <a:gd name="connsiteY4" fmla="*/ 0 h 20032"/>
              <a:gd name="connsiteX0" fmla="*/ 0 w 21600"/>
              <a:gd name="connsiteY0" fmla="*/ 0 h 20032"/>
              <a:gd name="connsiteX1" fmla="*/ 21600 w 21600"/>
              <a:gd name="connsiteY1" fmla="*/ 0 h 20032"/>
              <a:gd name="connsiteX2" fmla="*/ 21600 w 21600"/>
              <a:gd name="connsiteY2" fmla="*/ 17322 h 20032"/>
              <a:gd name="connsiteX3" fmla="*/ 0 w 21600"/>
              <a:gd name="connsiteY3" fmla="*/ 20032 h 20032"/>
              <a:gd name="connsiteX4" fmla="*/ 0 w 21600"/>
              <a:gd name="connsiteY4" fmla="*/ 0 h 20032"/>
              <a:gd name="connsiteX0" fmla="*/ 0 w 21600"/>
              <a:gd name="connsiteY0" fmla="*/ 0 h 20032"/>
              <a:gd name="connsiteX1" fmla="*/ 21600 w 21600"/>
              <a:gd name="connsiteY1" fmla="*/ 0 h 20032"/>
              <a:gd name="connsiteX2" fmla="*/ 21600 w 21600"/>
              <a:gd name="connsiteY2" fmla="*/ 17322 h 20032"/>
              <a:gd name="connsiteX3" fmla="*/ 0 w 21600"/>
              <a:gd name="connsiteY3" fmla="*/ 20032 h 20032"/>
              <a:gd name="connsiteX4" fmla="*/ 0 w 21600"/>
              <a:gd name="connsiteY4" fmla="*/ 0 h 20032"/>
              <a:gd name="connsiteX0" fmla="*/ 0 w 21600"/>
              <a:gd name="connsiteY0" fmla="*/ 0 h 20032"/>
              <a:gd name="connsiteX1" fmla="*/ 21600 w 21600"/>
              <a:gd name="connsiteY1" fmla="*/ 0 h 20032"/>
              <a:gd name="connsiteX2" fmla="*/ 21600 w 21600"/>
              <a:gd name="connsiteY2" fmla="*/ 17322 h 20032"/>
              <a:gd name="connsiteX3" fmla="*/ 0 w 21600"/>
              <a:gd name="connsiteY3" fmla="*/ 20032 h 20032"/>
              <a:gd name="connsiteX4" fmla="*/ 0 w 21600"/>
              <a:gd name="connsiteY4" fmla="*/ 0 h 20032"/>
              <a:gd name="connsiteX0" fmla="*/ 0 w 21600"/>
              <a:gd name="connsiteY0" fmla="*/ 0 h 20032"/>
              <a:gd name="connsiteX1" fmla="*/ 21600 w 21600"/>
              <a:gd name="connsiteY1" fmla="*/ 0 h 20032"/>
              <a:gd name="connsiteX2" fmla="*/ 21600 w 21600"/>
              <a:gd name="connsiteY2" fmla="*/ 17322 h 20032"/>
              <a:gd name="connsiteX3" fmla="*/ 0 w 21600"/>
              <a:gd name="connsiteY3" fmla="*/ 20032 h 20032"/>
              <a:gd name="connsiteX4" fmla="*/ 0 w 21600"/>
              <a:gd name="connsiteY4" fmla="*/ 0 h 20032"/>
            </a:gdLst>
            <a:ahLst/>
            <a:cxnLst>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Lst>
            <a:rect l="l" t="t" r="r" b="b"/>
            <a:pathLst>
              <a:path w="21600" h="20032">
                <a:moveTo>
                  <a:pt x="0" y="0"/>
                </a:moveTo>
                <a:lnTo>
                  <a:pt x="21600" y="0"/>
                </a:lnTo>
                <a:lnTo>
                  <a:pt x="21600" y="17322"/>
                </a:lnTo>
                <a:cubicBezTo>
                  <a:pt x="10800" y="17322"/>
                  <a:pt x="8684" y="24776"/>
                  <a:pt x="0" y="20032"/>
                </a:cubicBezTo>
                <a:lnTo>
                  <a:pt x="0" y="0"/>
                </a:lnTo>
                <a:close/>
              </a:path>
            </a:pathLst>
          </a:custGeom>
          <a:gradFill>
            <a:gsLst>
              <a:gs pos="100000">
                <a:schemeClr val="bg2">
                  <a:tint val="40000"/>
                  <a:satMod val="1900000"/>
                  <a:alpha val="30000"/>
                </a:schemeClr>
              </a:gs>
              <a:gs pos="65000">
                <a:schemeClr val="bg2">
                  <a:shade val="100000"/>
                  <a:satMod val="600000"/>
                  <a:alpha val="0"/>
                </a:schemeClr>
              </a:gs>
            </a:gsLst>
            <a:lin ang="4800000" scaled="1"/>
          </a:gradFill>
          <a:ln w="317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p>
        </p:txBody>
      </p:sp>
      <p:sp>
        <p:nvSpPr>
          <p:cNvPr id="9" name="Title Placeholder 8"/>
          <p:cNvSpPr>
            <a:spLocks noGrp="1"/>
          </p:cNvSpPr>
          <p:nvPr>
            <p:ph type="title"/>
          </p:nvPr>
        </p:nvSpPr>
        <p:spPr>
          <a:xfrm>
            <a:off x="457200" y="533400"/>
            <a:ext cx="8229600" cy="1524000"/>
          </a:xfrm>
          <a:prstGeom prst="rect">
            <a:avLst/>
          </a:prstGeom>
        </p:spPr>
        <p:txBody>
          <a:bodyPr vert="horz" lIns="0" tIns="9144" rIns="0" bIns="9144" anchor="b">
            <a:normAutofit/>
          </a:bodyPr>
          <a:lstStyle/>
          <a:p>
            <a:r>
              <a:rPr lang="en-US" smtClean="0"/>
              <a:t>Click to edit Master title style</a:t>
            </a:r>
            <a:endParaRPr lang="en-US" dirty="0"/>
          </a:p>
        </p:txBody>
      </p:sp>
      <p:sp>
        <p:nvSpPr>
          <p:cNvPr id="30" name="Text Placeholder 29"/>
          <p:cNvSpPr>
            <a:spLocks noGrp="1"/>
          </p:cNvSpPr>
          <p:nvPr>
            <p:ph type="body" idx="1"/>
          </p:nvPr>
        </p:nvSpPr>
        <p:spPr>
          <a:xfrm>
            <a:off x="457200" y="2179637"/>
            <a:ext cx="8229600" cy="4114800"/>
          </a:xfrm>
          <a:prstGeom prst="rect">
            <a:avLst/>
          </a:prstGeom>
        </p:spPr>
        <p:txBody>
          <a:bodyPr vert="horz" lIns="9144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0" name="Date Placeholder 9"/>
          <p:cNvSpPr>
            <a:spLocks noGrp="1"/>
          </p:cNvSpPr>
          <p:nvPr>
            <p:ph type="dt" sz="half" idx="2"/>
          </p:nvPr>
        </p:nvSpPr>
        <p:spPr>
          <a:xfrm>
            <a:off x="457200" y="6356350"/>
            <a:ext cx="1981200" cy="365125"/>
          </a:xfrm>
          <a:prstGeom prst="rect">
            <a:avLst/>
          </a:prstGeom>
        </p:spPr>
        <p:txBody>
          <a:bodyPr vert="horz" anchor="b"/>
          <a:lstStyle>
            <a:lvl1pPr algn="ctr">
              <a:defRPr sz="1200">
                <a:solidFill>
                  <a:schemeClr val="tx2">
                    <a:shade val="50000"/>
                  </a:schemeClr>
                </a:solidFill>
              </a:defRPr>
            </a:lvl1pPr>
          </a:lstStyle>
          <a:p>
            <a:endParaRPr lang="en-US"/>
          </a:p>
        </p:txBody>
      </p:sp>
      <p:sp>
        <p:nvSpPr>
          <p:cNvPr id="22" name="Footer Placeholder 21"/>
          <p:cNvSpPr>
            <a:spLocks noGrp="1"/>
          </p:cNvSpPr>
          <p:nvPr>
            <p:ph type="ftr" sz="quarter" idx="3"/>
          </p:nvPr>
        </p:nvSpPr>
        <p:spPr>
          <a:xfrm>
            <a:off x="2438400" y="6356350"/>
            <a:ext cx="2895600" cy="365125"/>
          </a:xfrm>
          <a:prstGeom prst="rect">
            <a:avLst/>
          </a:prstGeom>
        </p:spPr>
        <p:txBody>
          <a:bodyPr vert="horz" lIns="0" anchor="b"/>
          <a:lstStyle>
            <a:lvl1pPr algn="l">
              <a:defRPr sz="1200">
                <a:solidFill>
                  <a:schemeClr val="tx2">
                    <a:shade val="50000"/>
                  </a:schemeClr>
                </a:solidFill>
              </a:defRPr>
            </a:lvl1pPr>
          </a:lstStyle>
          <a:p>
            <a:r>
              <a:rPr lang="en-US" smtClean="0"/>
              <a:t>Copyright Pearson Prentice Hall</a:t>
            </a:r>
            <a:endParaRPr lang="en-US"/>
          </a:p>
        </p:txBody>
      </p:sp>
      <p:sp>
        <p:nvSpPr>
          <p:cNvPr id="18" name="Slide Number Placeholder 17"/>
          <p:cNvSpPr>
            <a:spLocks noGrp="1"/>
          </p:cNvSpPr>
          <p:nvPr>
            <p:ph type="sldNum" sz="quarter" idx="4"/>
          </p:nvPr>
        </p:nvSpPr>
        <p:spPr>
          <a:xfrm>
            <a:off x="8153400" y="6356350"/>
            <a:ext cx="533400" cy="365125"/>
          </a:xfrm>
          <a:prstGeom prst="rect">
            <a:avLst/>
          </a:prstGeom>
        </p:spPr>
        <p:txBody>
          <a:bodyPr vert="horz" lIns="91440" rIns="0" anchor="b"/>
          <a:lstStyle>
            <a:lvl1pPr algn="r">
              <a:defRPr sz="1400">
                <a:solidFill>
                  <a:schemeClr val="tx2">
                    <a:shade val="50000"/>
                  </a:schemeClr>
                </a:solidFill>
              </a:defRPr>
            </a:lvl1pPr>
          </a:lstStyle>
          <a:p>
            <a:r>
              <a:rPr lang="en-US" smtClean="0"/>
              <a:t>1</a:t>
            </a:r>
            <a:endParaRPr lang="en-US"/>
          </a:p>
        </p:txBody>
      </p:sp>
      <p:sp>
        <p:nvSpPr>
          <p:cNvPr id="11" name="Rectangle 18"/>
          <p:cNvSpPr>
            <a:spLocks noChangeArrowheads="1"/>
          </p:cNvSpPr>
          <p:nvPr/>
        </p:nvSpPr>
        <p:spPr bwMode="auto">
          <a:xfrm>
            <a:off x="6816725" y="5967413"/>
            <a:ext cx="2286000" cy="476250"/>
          </a:xfrm>
          <a:prstGeom prst="rect">
            <a:avLst/>
          </a:prstGeom>
          <a:noFill/>
          <a:ln w="9525">
            <a:noFill/>
            <a:miter lim="800000"/>
            <a:headEnd/>
            <a:tailEnd/>
          </a:ln>
          <a:effectLst/>
        </p:spPr>
        <p:txBody>
          <a:bodyPr/>
          <a:lstStyle/>
          <a:p>
            <a:pPr algn="r"/>
            <a:r>
              <a:rPr lang="en-US" sz="1200">
                <a:solidFill>
                  <a:schemeClr val="bg1"/>
                </a:solidFill>
                <a:ea typeface="ＭＳ Ｐゴシック" pitchFamily="34" charset="-128"/>
              </a:rPr>
              <a:t>Slide </a:t>
            </a:r>
          </a:p>
          <a:p>
            <a:pPr algn="r"/>
            <a:fld id="{E6CA8CBF-77D0-4B1A-9FC0-A7FB90471E45}" type="slidenum">
              <a:rPr lang="en-US" sz="1200">
                <a:solidFill>
                  <a:schemeClr val="bg1"/>
                </a:solidFill>
                <a:ea typeface="ＭＳ Ｐゴシック" pitchFamily="34" charset="-128"/>
              </a:rPr>
              <a:pPr algn="r"/>
              <a:t>‹#›</a:t>
            </a:fld>
            <a:r>
              <a:rPr lang="en-US" sz="1200">
                <a:solidFill>
                  <a:schemeClr val="bg1"/>
                </a:solidFill>
                <a:ea typeface="ＭＳ Ｐゴシック" pitchFamily="34" charset="-128"/>
              </a:rPr>
              <a:t> of 26</a:t>
            </a:r>
            <a:endParaRPr lang="en-US" sz="1400">
              <a:solidFill>
                <a:schemeClr val="bg1"/>
              </a:solidFill>
              <a:ea typeface="ＭＳ Ｐゴシック" pitchFamily="34" charset="-128"/>
            </a:endParaRPr>
          </a:p>
        </p:txBody>
      </p:sp>
    </p:spTree>
  </p:cSld>
  <p:clrMap bg1="dk1" tx1="lt1" bg2="dk2" tx2="lt2" accent1="accent1" accent2="accent2" accent3="accent3" accent4="accent4" accent5="accent5" accent6="accent6" hlink="hlink" folHlink="folHlink"/>
  <p:sldLayoutIdLst>
    <p:sldLayoutId id="2147483890" r:id="rId1"/>
    <p:sldLayoutId id="2147483891" r:id="rId2"/>
    <p:sldLayoutId id="2147483892" r:id="rId3"/>
    <p:sldLayoutId id="2147483893" r:id="rId4"/>
    <p:sldLayoutId id="2147483894" r:id="rId5"/>
    <p:sldLayoutId id="2147483895" r:id="rId6"/>
    <p:sldLayoutId id="2147483896" r:id="rId7"/>
    <p:sldLayoutId id="2147483897" r:id="rId8"/>
    <p:sldLayoutId id="2147483898" r:id="rId9"/>
    <p:sldLayoutId id="2147483899" r:id="rId10"/>
    <p:sldLayoutId id="2147483900" r:id="rId11"/>
  </p:sldLayoutIdLst>
  <p:hf sldNum="0" hdr="0" dt="0"/>
  <p:txStyles>
    <p:titleStyle>
      <a:lvl1pPr algn="l" rtl="0" eaLnBrk="1" latinLnBrk="0" hangingPunct="1">
        <a:spcBef>
          <a:spcPct val="0"/>
        </a:spcBef>
        <a:buNone/>
        <a:defRPr sz="4800" b="1" kern="1200">
          <a:ln w="500">
            <a:solidFill>
              <a:schemeClr val="tx2">
                <a:shade val="20000"/>
                <a:satMod val="350000"/>
              </a:schemeClr>
            </a:solidFill>
          </a:ln>
          <a:solidFill>
            <a:schemeClr val="tx2">
              <a:tint val="100000"/>
              <a:satMod val="250000"/>
            </a:schemeClr>
          </a:solidFill>
          <a:effectLst>
            <a:outerShdw blurRad="30000" dist="30000" dir="2700000" algn="tl" rotWithShape="0">
              <a:schemeClr val="bg2">
                <a:shade val="45000"/>
                <a:satMod val="150000"/>
                <a:alpha val="90000"/>
              </a:schemeClr>
            </a:outerShdw>
          </a:effectLst>
          <a:latin typeface="+mj-lt"/>
          <a:ea typeface="+mj-ea"/>
          <a:cs typeface="+mj-cs"/>
        </a:defRPr>
      </a:lvl1pPr>
    </p:titleStyle>
    <p:bodyStyle>
      <a:lvl1pPr marL="320040" indent="-320040" algn="l" rtl="0" eaLnBrk="1" latinLnBrk="0" hangingPunct="1">
        <a:spcBef>
          <a:spcPct val="20000"/>
        </a:spcBef>
        <a:buClr>
          <a:schemeClr val="accent1"/>
        </a:buClr>
        <a:buSzPct val="70000"/>
        <a:buFont typeface="Wingdings 2"/>
        <a:buChar char=""/>
        <a:defRPr sz="3000" kern="1200">
          <a:solidFill>
            <a:schemeClr val="tx1"/>
          </a:solidFill>
          <a:latin typeface="+mn-lt"/>
          <a:ea typeface="+mn-ea"/>
          <a:cs typeface="+mn-cs"/>
        </a:defRPr>
      </a:lvl1pPr>
      <a:lvl2pPr marL="630936" indent="-274320" algn="l" rtl="0" eaLnBrk="1" latinLnBrk="0" hangingPunct="1">
        <a:spcBef>
          <a:spcPct val="20000"/>
        </a:spcBef>
        <a:buClr>
          <a:schemeClr val="accent2"/>
        </a:buClr>
        <a:buFont typeface="Wingdings 2"/>
        <a:buChar char=""/>
        <a:defRPr sz="2600" kern="1200">
          <a:solidFill>
            <a:schemeClr val="tx1"/>
          </a:solidFill>
          <a:latin typeface="+mn-lt"/>
          <a:ea typeface="+mn-ea"/>
          <a:cs typeface="+mn-cs"/>
        </a:defRPr>
      </a:lvl2pPr>
      <a:lvl3pPr marL="923544" indent="-274320" algn="l" rtl="0" eaLnBrk="1" latinLnBrk="0" hangingPunct="1">
        <a:spcBef>
          <a:spcPct val="20000"/>
        </a:spcBef>
        <a:buClr>
          <a:schemeClr val="accent3"/>
        </a:buClr>
        <a:buFont typeface="Wingdings 2"/>
        <a:buChar char=""/>
        <a:defRPr sz="2400" kern="1200">
          <a:solidFill>
            <a:schemeClr val="tx1"/>
          </a:solidFill>
          <a:latin typeface="+mn-lt"/>
          <a:ea typeface="+mn-ea"/>
          <a:cs typeface="+mn-cs"/>
        </a:defRPr>
      </a:lvl3pPr>
      <a:lvl4pPr marL="1188720" indent="-228600" algn="l" rtl="0" eaLnBrk="1" latinLnBrk="0" hangingPunct="1">
        <a:spcBef>
          <a:spcPct val="20000"/>
        </a:spcBef>
        <a:buClr>
          <a:schemeClr val="accent4"/>
        </a:buClr>
        <a:buFont typeface="Wingdings 2"/>
        <a:buChar char=""/>
        <a:defRPr sz="2200" kern="1200">
          <a:solidFill>
            <a:schemeClr val="tx1"/>
          </a:solidFill>
          <a:latin typeface="+mn-lt"/>
          <a:ea typeface="+mn-ea"/>
          <a:cs typeface="+mn-cs"/>
        </a:defRPr>
      </a:lvl4pPr>
      <a:lvl5pPr marL="1426464" indent="-228600" algn="l" rtl="0" eaLnBrk="1" latinLnBrk="0" hangingPunct="1">
        <a:spcBef>
          <a:spcPct val="20000"/>
        </a:spcBef>
        <a:buClr>
          <a:schemeClr val="accent5"/>
        </a:buClr>
        <a:buFont typeface="Wingdings 2"/>
        <a:buChar char=""/>
        <a:defRPr sz="2000" kern="1200">
          <a:solidFill>
            <a:schemeClr val="tx1"/>
          </a:solidFill>
          <a:latin typeface="+mn-lt"/>
          <a:ea typeface="+mn-ea"/>
          <a:cs typeface="+mn-cs"/>
        </a:defRPr>
      </a:lvl5pPr>
      <a:lvl6pPr marL="1673352" indent="-228600" algn="l" rtl="0" eaLnBrk="1" latinLnBrk="0" hangingPunct="1">
        <a:spcBef>
          <a:spcPct val="20000"/>
        </a:spcBef>
        <a:buClr>
          <a:schemeClr val="accent6"/>
        </a:buClr>
        <a:buFont typeface="Wingdings 2"/>
        <a:buChar char=""/>
        <a:defRPr sz="1800" kern="1200">
          <a:solidFill>
            <a:schemeClr val="tx1"/>
          </a:solidFill>
          <a:latin typeface="+mn-lt"/>
          <a:ea typeface="+mn-ea"/>
          <a:cs typeface="+mn-cs"/>
        </a:defRPr>
      </a:lvl6pPr>
      <a:lvl7pPr marL="1911096" indent="-228600" algn="l" rtl="0" eaLnBrk="1" latinLnBrk="0" hangingPunct="1">
        <a:spcBef>
          <a:spcPct val="20000"/>
        </a:spcBef>
        <a:buClr>
          <a:schemeClr val="tx2"/>
        </a:buClr>
        <a:buFont typeface="Wingdings 2"/>
        <a:buChar char=""/>
        <a:defRPr sz="1600" kern="1200">
          <a:solidFill>
            <a:schemeClr val="tx1"/>
          </a:solidFill>
          <a:latin typeface="+mn-lt"/>
          <a:ea typeface="+mn-ea"/>
          <a:cs typeface="+mn-cs"/>
        </a:defRPr>
      </a:lvl7pPr>
      <a:lvl8pPr marL="2121408" indent="-182880" algn="l" rtl="0" eaLnBrk="1" latinLnBrk="0" hangingPunct="1">
        <a:spcBef>
          <a:spcPct val="20000"/>
        </a:spcBef>
        <a:buClr>
          <a:schemeClr val="tx2"/>
        </a:buClr>
        <a:buFont typeface="Wingdings 2"/>
        <a:buChar char=""/>
        <a:defRPr sz="1400" kern="1200">
          <a:solidFill>
            <a:schemeClr val="tx1"/>
          </a:solidFill>
          <a:latin typeface="+mn-lt"/>
          <a:ea typeface="+mn-ea"/>
          <a:cs typeface="+mn-cs"/>
        </a:defRPr>
      </a:lvl8pPr>
      <a:lvl9pPr marL="2322576" indent="-182880" algn="l" rtl="0" eaLnBrk="1" latinLnBrk="0" hangingPunct="1">
        <a:spcBef>
          <a:spcPct val="20000"/>
        </a:spcBef>
        <a:buClr>
          <a:schemeClr val="tx2"/>
        </a:buClr>
        <a:buFont typeface="Wingdings 2"/>
        <a:buChar char=""/>
        <a:defRPr sz="1400" kern="1200">
          <a:solidFill>
            <a:schemeClr val="tx1"/>
          </a:solidFill>
          <a:latin typeface="+mn-lt"/>
          <a:ea typeface="+mn-ea"/>
          <a:cs typeface="+mn-cs"/>
        </a:defRPr>
      </a:lvl9pPr>
    </p:bodyStyle>
    <p:otherStyle>
      <a:lvl1pPr marL="0" algn="l" rtl="0" eaLnBrk="1" hangingPunct="1">
        <a:defRPr kern="1200">
          <a:solidFill>
            <a:schemeClr val="tx1"/>
          </a:solidFill>
          <a:latin typeface="+mn-lt"/>
          <a:ea typeface="+mn-ea"/>
          <a:cs typeface="+mn-cs"/>
        </a:defRPr>
      </a:lvl1pPr>
      <a:lvl2pPr marL="457200" algn="l" rtl="0" eaLnBrk="1" hangingPunct="1">
        <a:defRPr kern="1200">
          <a:solidFill>
            <a:schemeClr val="tx1"/>
          </a:solidFill>
          <a:latin typeface="+mn-lt"/>
          <a:ea typeface="+mn-ea"/>
          <a:cs typeface="+mn-cs"/>
        </a:defRPr>
      </a:lvl2pPr>
      <a:lvl3pPr marL="914400" algn="l" rtl="0" eaLnBrk="1" hangingPunct="1">
        <a:defRPr kern="1200">
          <a:solidFill>
            <a:schemeClr val="tx1"/>
          </a:solidFill>
          <a:latin typeface="+mn-lt"/>
          <a:ea typeface="+mn-ea"/>
          <a:cs typeface="+mn-cs"/>
        </a:defRPr>
      </a:lvl3pPr>
      <a:lvl4pPr marL="1371600" algn="l" rtl="0" eaLnBrk="1" hangingPunct="1">
        <a:defRPr kern="1200">
          <a:solidFill>
            <a:schemeClr val="tx1"/>
          </a:solidFill>
          <a:latin typeface="+mn-lt"/>
          <a:ea typeface="+mn-ea"/>
          <a:cs typeface="+mn-cs"/>
        </a:defRPr>
      </a:lvl4pPr>
      <a:lvl5pPr marL="1828800" algn="l" rtl="0" eaLnBrk="1" hangingPunct="1">
        <a:defRPr kern="1200">
          <a:solidFill>
            <a:schemeClr val="tx1"/>
          </a:solidFill>
          <a:latin typeface="+mn-lt"/>
          <a:ea typeface="+mn-ea"/>
          <a:cs typeface="+mn-cs"/>
        </a:defRPr>
      </a:lvl5pPr>
      <a:lvl6pPr marL="2286000" algn="l" rtl="0" eaLnBrk="1" hangingPunct="1">
        <a:defRPr kern="1200">
          <a:solidFill>
            <a:schemeClr val="tx1"/>
          </a:solidFill>
          <a:latin typeface="+mn-lt"/>
          <a:ea typeface="+mn-ea"/>
          <a:cs typeface="+mn-cs"/>
        </a:defRPr>
      </a:lvl6pPr>
      <a:lvl7pPr marL="2743200" algn="l" rtl="0" eaLnBrk="1" hangingPunct="1">
        <a:defRPr kern="1200">
          <a:solidFill>
            <a:schemeClr val="tx1"/>
          </a:solidFill>
          <a:latin typeface="+mn-lt"/>
          <a:ea typeface="+mn-ea"/>
          <a:cs typeface="+mn-cs"/>
        </a:defRPr>
      </a:lvl7pPr>
      <a:lvl8pPr marL="3200400" algn="l" rtl="0" eaLnBrk="1" hangingPunct="1">
        <a:defRPr kern="1200">
          <a:solidFill>
            <a:schemeClr val="tx1"/>
          </a:solidFill>
          <a:latin typeface="+mn-lt"/>
          <a:ea typeface="+mn-ea"/>
          <a:cs typeface="+mn-cs"/>
        </a:defRPr>
      </a:lvl8pPr>
      <a:lvl9pPr marL="3657600" algn="l" rtl="0" eaLnBrk="1" hangingPunct="1">
        <a:defRPr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lstStyle>
          <a:p>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lstStyle>
          <a:p>
            <a:r>
              <a:rPr lang="en-US" smtClean="0"/>
              <a:t>Copyright Pearson Prentice Hall</a:t>
            </a:r>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lstStyle>
          <a:p>
            <a:r>
              <a:rPr lang="en-US" smtClean="0"/>
              <a:t>1</a:t>
            </a:r>
            <a:endParaRPr lang="en-US"/>
          </a:p>
        </p:txBody>
      </p:sp>
    </p:spTree>
  </p:cSld>
  <p:clrMap bg1="lt1" tx1="dk1" bg2="lt2" tx2="dk2" accent1="accent1" accent2="accent2" accent3="accent3" accent4="accent4" accent5="accent5" accent6="accent6" hlink="hlink" folHlink="folHlink"/>
  <p:sldLayoutIdLst>
    <p:sldLayoutId id="2147483914" r:id="rId1"/>
    <p:sldLayoutId id="2147483915" r:id="rId2"/>
    <p:sldLayoutId id="2147483916" r:id="rId3"/>
    <p:sldLayoutId id="2147483917" r:id="rId4"/>
    <p:sldLayoutId id="2147483918" r:id="rId5"/>
    <p:sldLayoutId id="2147483919" r:id="rId6"/>
    <p:sldLayoutId id="2147483920" r:id="rId7"/>
    <p:sldLayoutId id="2147483921" r:id="rId8"/>
    <p:sldLayoutId id="2147483922" r:id="rId9"/>
    <p:sldLayoutId id="2147483923" r:id="rId10"/>
    <p:sldLayoutId id="2147483924" r:id="rId11"/>
  </p:sldLayoutIdLst>
  <p:hf sldNum="0" hdr="0" dt="0"/>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1.xml"/><Relationship Id="rId2" Type="http://schemas.openxmlformats.org/officeDocument/2006/relationships/notesSlide" Target="../notesSlides/notesSlide1.xml"/><Relationship Id="rId3" Type="http://schemas.openxmlformats.org/officeDocument/2006/relationships/image" Target="../media/image10.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1.xml"/><Relationship Id="rId2" Type="http://schemas.openxmlformats.org/officeDocument/2006/relationships/notesSlide" Target="../notesSlides/notesSlide4.xml"/><Relationship Id="rId3" Type="http://schemas.openxmlformats.org/officeDocument/2006/relationships/image" Target="../media/image11.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01.xml"/><Relationship Id="rId4" Type="http://schemas.openxmlformats.org/officeDocument/2006/relationships/image" Target="../media/image12.png"/><Relationship Id="rId1" Type="http://schemas.microsoft.com/office/2007/relationships/media" Target="../media/media1.m4v"/><Relationship Id="rId2" Type="http://schemas.openxmlformats.org/officeDocument/2006/relationships/video" Target="../media/media1.m4v"/></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1.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1.xml"/><Relationship Id="rId2" Type="http://schemas.openxmlformats.org/officeDocument/2006/relationships/notesSlide" Target="../notesSlides/notesSlide6.xml"/><Relationship Id="rId3" Type="http://schemas.openxmlformats.org/officeDocument/2006/relationships/image" Target="../media/image13.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1.xml"/><Relationship Id="rId2" Type="http://schemas.openxmlformats.org/officeDocument/2006/relationships/notesSlide" Target="../notesSlides/notesSlide7.xml"/><Relationship Id="rId3" Type="http://schemas.openxmlformats.org/officeDocument/2006/relationships/image" Target="../media/image1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1.xml"/><Relationship Id="rId2" Type="http://schemas.openxmlformats.org/officeDocument/2006/relationships/notesSlide" Target="../notesSlides/notesSlide8.xml"/><Relationship Id="rId3"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4" Type="http://schemas.openxmlformats.org/officeDocument/2006/relationships/image" Target="../media/image17.jpeg"/><Relationship Id="rId1" Type="http://schemas.openxmlformats.org/officeDocument/2006/relationships/slideLayout" Target="../slideLayouts/slideLayout101.xml"/><Relationship Id="rId2"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audio" Target="../media/audio1.bin"/><Relationship Id="rId4" Type="http://schemas.openxmlformats.org/officeDocument/2006/relationships/image" Target="../media/image18.jpeg"/><Relationship Id="rId5" Type="http://schemas.openxmlformats.org/officeDocument/2006/relationships/image" Target="../media/image19.png"/><Relationship Id="rId1" Type="http://schemas.openxmlformats.org/officeDocument/2006/relationships/slideLayout" Target="../slideLayouts/slideLayout101.xml"/><Relationship Id="rId2"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1.xml"/><Relationship Id="rId2" Type="http://schemas.openxmlformats.org/officeDocument/2006/relationships/notesSlide" Target="../notesSlides/notesSlide11.xml"/><Relationship Id="rId3" Type="http://schemas.openxmlformats.org/officeDocument/2006/relationships/image" Target="../media/image20.jpeg"/></Relationships>
</file>

<file path=ppt/slides/_rels/slide13.xml.rels><?xml version="1.0" encoding="UTF-8" standalone="yes"?>
<Relationships xmlns="http://schemas.openxmlformats.org/package/2006/relationships"><Relationship Id="rId3" Type="http://schemas.openxmlformats.org/officeDocument/2006/relationships/audio" Target="../media/audio2.bin"/><Relationship Id="rId4" Type="http://schemas.openxmlformats.org/officeDocument/2006/relationships/image" Target="../media/image21.png"/><Relationship Id="rId5" Type="http://schemas.openxmlformats.org/officeDocument/2006/relationships/image" Target="../media/image22.jpeg"/><Relationship Id="rId6" Type="http://schemas.openxmlformats.org/officeDocument/2006/relationships/image" Target="../media/image23.jpeg"/><Relationship Id="rId7" Type="http://schemas.openxmlformats.org/officeDocument/2006/relationships/image" Target="../media/image24.png"/><Relationship Id="rId8" Type="http://schemas.openxmlformats.org/officeDocument/2006/relationships/image" Target="../media/image25.png"/><Relationship Id="rId1" Type="http://schemas.openxmlformats.org/officeDocument/2006/relationships/slideLayout" Target="../slideLayouts/slideLayout101.xml"/><Relationship Id="rId2"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1.xml"/><Relationship Id="rId2" Type="http://schemas.openxmlformats.org/officeDocument/2006/relationships/notesSlide" Target="../notesSlides/notesSlide13.xml"/><Relationship Id="rId3" Type="http://schemas.openxmlformats.org/officeDocument/2006/relationships/image" Target="../media/image26.jpeg"/></Relationships>
</file>

<file path=ppt/slides/_rels/slide15.xml.rels><?xml version="1.0" encoding="UTF-8" standalone="yes"?>
<Relationships xmlns="http://schemas.openxmlformats.org/package/2006/relationships"><Relationship Id="rId3" Type="http://schemas.openxmlformats.org/officeDocument/2006/relationships/audio" Target="../media/audio2.bin"/><Relationship Id="rId4" Type="http://schemas.openxmlformats.org/officeDocument/2006/relationships/audio" Target="../media/audio3.bin"/><Relationship Id="rId5" Type="http://schemas.openxmlformats.org/officeDocument/2006/relationships/image" Target="../media/image27.png"/><Relationship Id="rId6" Type="http://schemas.openxmlformats.org/officeDocument/2006/relationships/image" Target="../media/image28.jpeg"/><Relationship Id="rId7" Type="http://schemas.openxmlformats.org/officeDocument/2006/relationships/image" Target="../media/image29.png"/><Relationship Id="rId8" Type="http://schemas.openxmlformats.org/officeDocument/2006/relationships/image" Target="../media/image30.png"/><Relationship Id="rId9" Type="http://schemas.openxmlformats.org/officeDocument/2006/relationships/image" Target="../media/image31.png"/><Relationship Id="rId1" Type="http://schemas.openxmlformats.org/officeDocument/2006/relationships/slideLayout" Target="../slideLayouts/slideLayout101.xml"/><Relationship Id="rId2"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audio" Target="../media/audio1.bin"/><Relationship Id="rId4" Type="http://schemas.openxmlformats.org/officeDocument/2006/relationships/audio" Target="../media/audio3.bin"/><Relationship Id="rId5" Type="http://schemas.openxmlformats.org/officeDocument/2006/relationships/audio" Target="../media/audio4.bin"/><Relationship Id="rId6" Type="http://schemas.openxmlformats.org/officeDocument/2006/relationships/audio" Target="../media/audio2.bin"/><Relationship Id="rId7" Type="http://schemas.openxmlformats.org/officeDocument/2006/relationships/image" Target="../media/image32.png"/><Relationship Id="rId8" Type="http://schemas.openxmlformats.org/officeDocument/2006/relationships/image" Target="../media/image33.png"/><Relationship Id="rId9" Type="http://schemas.openxmlformats.org/officeDocument/2006/relationships/image" Target="../media/image34.png"/><Relationship Id="rId10" Type="http://schemas.openxmlformats.org/officeDocument/2006/relationships/image" Target="../media/image35.png"/><Relationship Id="rId11" Type="http://schemas.openxmlformats.org/officeDocument/2006/relationships/image" Target="../media/image36.png"/><Relationship Id="rId1" Type="http://schemas.openxmlformats.org/officeDocument/2006/relationships/slideLayout" Target="../slideLayouts/slideLayout101.xml"/><Relationship Id="rId2"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4" Type="http://schemas.openxmlformats.org/officeDocument/2006/relationships/image" Target="../media/image38.png"/><Relationship Id="rId1" Type="http://schemas.openxmlformats.org/officeDocument/2006/relationships/slideLayout" Target="../slideLayouts/slideLayout101.xml"/><Relationship Id="rId2"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image" Target="../media/image39.png"/><Relationship Id="rId4" Type="http://schemas.openxmlformats.org/officeDocument/2006/relationships/image" Target="../media/image40.png"/><Relationship Id="rId1" Type="http://schemas.openxmlformats.org/officeDocument/2006/relationships/slideLayout" Target="../slideLayouts/slideLayout101.xml"/><Relationship Id="rId2"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1.xml"/><Relationship Id="rId2" Type="http://schemas.openxmlformats.org/officeDocument/2006/relationships/notesSlide" Target="../notesSlides/notesSlide18.xml"/><Relationship Id="rId3" Type="http://schemas.openxmlformats.org/officeDocument/2006/relationships/image" Target="../media/image41.jpeg"/></Relationships>
</file>

<file path=ppt/slides/_rels/slide20.xml.rels><?xml version="1.0" encoding="UTF-8" standalone="yes"?>
<Relationships xmlns="http://schemas.openxmlformats.org/package/2006/relationships"><Relationship Id="rId3" Type="http://schemas.openxmlformats.org/officeDocument/2006/relationships/audio" Target="../media/audio2.bin"/><Relationship Id="rId4" Type="http://schemas.openxmlformats.org/officeDocument/2006/relationships/image" Target="../media/image42.png"/><Relationship Id="rId5" Type="http://schemas.openxmlformats.org/officeDocument/2006/relationships/image" Target="../media/image43.png"/><Relationship Id="rId6" Type="http://schemas.openxmlformats.org/officeDocument/2006/relationships/image" Target="../media/image44.png"/><Relationship Id="rId7" Type="http://schemas.openxmlformats.org/officeDocument/2006/relationships/image" Target="../media/image45.png"/><Relationship Id="rId8" Type="http://schemas.openxmlformats.org/officeDocument/2006/relationships/image" Target="../media/image46.jpeg"/><Relationship Id="rId9" Type="http://schemas.openxmlformats.org/officeDocument/2006/relationships/image" Target="../media/image47.png"/><Relationship Id="rId1" Type="http://schemas.openxmlformats.org/officeDocument/2006/relationships/slideLayout" Target="../slideLayouts/slideLayout101.xml"/><Relationship Id="rId2" Type="http://schemas.openxmlformats.org/officeDocument/2006/relationships/notesSlide" Target="../notesSlides/notesSlide19.xml"/></Relationships>
</file>

<file path=ppt/slides/_rels/slide21.xml.rels><?xml version="1.0" encoding="UTF-8" standalone="yes"?>
<Relationships xmlns="http://schemas.openxmlformats.org/package/2006/relationships"><Relationship Id="rId3" Type="http://schemas.openxmlformats.org/officeDocument/2006/relationships/audio" Target="../media/audio2.bin"/><Relationship Id="rId4" Type="http://schemas.openxmlformats.org/officeDocument/2006/relationships/audio" Target="../media/audio1.bin"/><Relationship Id="rId5" Type="http://schemas.openxmlformats.org/officeDocument/2006/relationships/audio" Target="../media/audio5.bin"/><Relationship Id="rId6" Type="http://schemas.openxmlformats.org/officeDocument/2006/relationships/image" Target="../media/image48.png"/><Relationship Id="rId7" Type="http://schemas.openxmlformats.org/officeDocument/2006/relationships/image" Target="../media/image49.png"/><Relationship Id="rId8" Type="http://schemas.openxmlformats.org/officeDocument/2006/relationships/image" Target="../media/image50.png"/><Relationship Id="rId9" Type="http://schemas.openxmlformats.org/officeDocument/2006/relationships/image" Target="../media/image51.png"/><Relationship Id="rId10" Type="http://schemas.openxmlformats.org/officeDocument/2006/relationships/image" Target="../media/image52.png"/><Relationship Id="rId1" Type="http://schemas.openxmlformats.org/officeDocument/2006/relationships/slideLayout" Target="../slideLayouts/slideLayout101.xml"/><Relationship Id="rId2" Type="http://schemas.openxmlformats.org/officeDocument/2006/relationships/notesSlide" Target="../notesSlides/notesSlide20.xml"/></Relationships>
</file>

<file path=ppt/slides/_rels/slide22.xml.rels><?xml version="1.0" encoding="UTF-8" standalone="yes"?>
<Relationships xmlns="http://schemas.openxmlformats.org/package/2006/relationships"><Relationship Id="rId3" Type="http://schemas.openxmlformats.org/officeDocument/2006/relationships/audio" Target="../media/audio4.bin"/><Relationship Id="rId4" Type="http://schemas.openxmlformats.org/officeDocument/2006/relationships/audio" Target="../media/audio2.bin"/><Relationship Id="rId5" Type="http://schemas.openxmlformats.org/officeDocument/2006/relationships/image" Target="../media/image53.png"/><Relationship Id="rId6" Type="http://schemas.openxmlformats.org/officeDocument/2006/relationships/image" Target="../media/image54.jpeg"/><Relationship Id="rId7" Type="http://schemas.openxmlformats.org/officeDocument/2006/relationships/image" Target="../media/image55.jpeg"/><Relationship Id="rId8" Type="http://schemas.openxmlformats.org/officeDocument/2006/relationships/image" Target="../media/image56.jpeg"/><Relationship Id="rId9" Type="http://schemas.openxmlformats.org/officeDocument/2006/relationships/image" Target="../media/image57.png"/><Relationship Id="rId1" Type="http://schemas.openxmlformats.org/officeDocument/2006/relationships/slideLayout" Target="../slideLayouts/slideLayout101.xml"/><Relationship Id="rId2" Type="http://schemas.openxmlformats.org/officeDocument/2006/relationships/notesSlide" Target="../notesSlides/notesSlide21.xml"/></Relationships>
</file>

<file path=ppt/slides/_rels/slide23.xml.rels><?xml version="1.0" encoding="UTF-8" standalone="yes"?>
<Relationships xmlns="http://schemas.openxmlformats.org/package/2006/relationships"><Relationship Id="rId3" Type="http://schemas.openxmlformats.org/officeDocument/2006/relationships/audio" Target="../media/audio1.bin"/><Relationship Id="rId4" Type="http://schemas.openxmlformats.org/officeDocument/2006/relationships/audio" Target="../media/audio2.bin"/><Relationship Id="rId5" Type="http://schemas.openxmlformats.org/officeDocument/2006/relationships/audio" Target="../media/audio5.bin"/><Relationship Id="rId6" Type="http://schemas.openxmlformats.org/officeDocument/2006/relationships/image" Target="../media/image58.jpeg"/><Relationship Id="rId7" Type="http://schemas.openxmlformats.org/officeDocument/2006/relationships/image" Target="../media/image59.png"/><Relationship Id="rId1" Type="http://schemas.openxmlformats.org/officeDocument/2006/relationships/slideLayout" Target="../slideLayouts/slideLayout101.xml"/><Relationship Id="rId2" Type="http://schemas.openxmlformats.org/officeDocument/2006/relationships/notesSlide" Target="../notesSlides/notesSlide22.xml"/></Relationships>
</file>

<file path=ppt/slides/_rels/slide24.xml.rels><?xml version="1.0" encoding="UTF-8" standalone="yes"?>
<Relationships xmlns="http://schemas.openxmlformats.org/package/2006/relationships"><Relationship Id="rId11" Type="http://schemas.openxmlformats.org/officeDocument/2006/relationships/image" Target="../media/image62.jpeg"/><Relationship Id="rId12" Type="http://schemas.openxmlformats.org/officeDocument/2006/relationships/image" Target="../media/image63.jpeg"/><Relationship Id="rId1" Type="http://schemas.openxmlformats.org/officeDocument/2006/relationships/slideLayout" Target="../slideLayouts/slideLayout101.xml"/><Relationship Id="rId2" Type="http://schemas.openxmlformats.org/officeDocument/2006/relationships/notesSlide" Target="../notesSlides/notesSlide23.xml"/><Relationship Id="rId3" Type="http://schemas.openxmlformats.org/officeDocument/2006/relationships/audio" Target="../media/audio1.bin"/><Relationship Id="rId4" Type="http://schemas.openxmlformats.org/officeDocument/2006/relationships/audio" Target="../media/audio3.bin"/><Relationship Id="rId5" Type="http://schemas.openxmlformats.org/officeDocument/2006/relationships/audio" Target="../media/audio5.bin"/><Relationship Id="rId6" Type="http://schemas.openxmlformats.org/officeDocument/2006/relationships/audio" Target="../media/audio2.bin"/><Relationship Id="rId7" Type="http://schemas.openxmlformats.org/officeDocument/2006/relationships/audio" Target="../media/audio6.bin"/><Relationship Id="rId8" Type="http://schemas.openxmlformats.org/officeDocument/2006/relationships/image" Target="../media/image60.jpeg"/><Relationship Id="rId9" Type="http://schemas.openxmlformats.org/officeDocument/2006/relationships/image" Target="../media/image61.jpeg"/><Relationship Id="rId10" Type="http://schemas.openxmlformats.org/officeDocument/2006/relationships/image" Target="../media/image54.jpeg"/></Relationships>
</file>

<file path=ppt/slides/_rels/slide25.xml.rels><?xml version="1.0" encoding="UTF-8" standalone="yes"?>
<Relationships xmlns="http://schemas.openxmlformats.org/package/2006/relationships"><Relationship Id="rId3" Type="http://schemas.openxmlformats.org/officeDocument/2006/relationships/audio" Target="../media/audio1.bin"/><Relationship Id="rId4" Type="http://schemas.openxmlformats.org/officeDocument/2006/relationships/audio" Target="../media/audio2.bin"/><Relationship Id="rId5" Type="http://schemas.openxmlformats.org/officeDocument/2006/relationships/image" Target="../media/image64.jpeg"/><Relationship Id="rId6" Type="http://schemas.openxmlformats.org/officeDocument/2006/relationships/image" Target="../media/image65.png"/><Relationship Id="rId1" Type="http://schemas.openxmlformats.org/officeDocument/2006/relationships/slideLayout" Target="../slideLayouts/slideLayout101.xml"/><Relationship Id="rId2" Type="http://schemas.openxmlformats.org/officeDocument/2006/relationships/notesSlide" Target="../notesSlides/notesSlide24.xml"/></Relationships>
</file>

<file path=ppt/slides/_rels/slide26.xml.rels><?xml version="1.0" encoding="UTF-8" standalone="yes"?>
<Relationships xmlns="http://schemas.openxmlformats.org/package/2006/relationships"><Relationship Id="rId11" Type="http://schemas.openxmlformats.org/officeDocument/2006/relationships/image" Target="../media/image72.png"/><Relationship Id="rId12" Type="http://schemas.openxmlformats.org/officeDocument/2006/relationships/image" Target="../media/image73.png"/><Relationship Id="rId1" Type="http://schemas.openxmlformats.org/officeDocument/2006/relationships/slideLayout" Target="../slideLayouts/slideLayout101.xml"/><Relationship Id="rId2" Type="http://schemas.openxmlformats.org/officeDocument/2006/relationships/notesSlide" Target="../notesSlides/notesSlide25.xml"/><Relationship Id="rId3" Type="http://schemas.openxmlformats.org/officeDocument/2006/relationships/audio" Target="../media/audio4.bin"/><Relationship Id="rId4" Type="http://schemas.openxmlformats.org/officeDocument/2006/relationships/audio" Target="../media/audio7.bin"/><Relationship Id="rId5" Type="http://schemas.openxmlformats.org/officeDocument/2006/relationships/image" Target="../media/image66.jpeg"/><Relationship Id="rId6" Type="http://schemas.openxmlformats.org/officeDocument/2006/relationships/image" Target="../media/image67.png"/><Relationship Id="rId7" Type="http://schemas.openxmlformats.org/officeDocument/2006/relationships/image" Target="../media/image68.png"/><Relationship Id="rId8" Type="http://schemas.openxmlformats.org/officeDocument/2006/relationships/image" Target="../media/image69.png"/><Relationship Id="rId9" Type="http://schemas.openxmlformats.org/officeDocument/2006/relationships/image" Target="../media/image70.png"/><Relationship Id="rId10" Type="http://schemas.openxmlformats.org/officeDocument/2006/relationships/image" Target="../media/image71.png"/></Relationships>
</file>

<file path=ppt/slides/_rels/slide27.xml.rels><?xml version="1.0" encoding="UTF-8" standalone="yes"?>
<Relationships xmlns="http://schemas.openxmlformats.org/package/2006/relationships"><Relationship Id="rId3" Type="http://schemas.openxmlformats.org/officeDocument/2006/relationships/audio" Target="../media/audio2.bin"/><Relationship Id="rId4" Type="http://schemas.openxmlformats.org/officeDocument/2006/relationships/audio" Target="../media/audio1.bin"/><Relationship Id="rId5" Type="http://schemas.openxmlformats.org/officeDocument/2006/relationships/image" Target="../media/image74.png"/><Relationship Id="rId6" Type="http://schemas.openxmlformats.org/officeDocument/2006/relationships/image" Target="../media/image75.png"/><Relationship Id="rId1" Type="http://schemas.openxmlformats.org/officeDocument/2006/relationships/slideLayout" Target="../slideLayouts/slideLayout101.xml"/><Relationship Id="rId2" Type="http://schemas.openxmlformats.org/officeDocument/2006/relationships/notesSlide" Target="../notesSlides/notesSlide2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01.xml"/><Relationship Id="rId2" Type="http://schemas.openxmlformats.org/officeDocument/2006/relationships/notesSlide" Target="../notesSlides/notesSlide27.xml"/><Relationship Id="rId3" Type="http://schemas.openxmlformats.org/officeDocument/2006/relationships/image" Target="../media/image76.png"/></Relationships>
</file>

<file path=ppt/slides/_rels/slide29.xml.rels><?xml version="1.0" encoding="UTF-8" standalone="yes"?>
<Relationships xmlns="http://schemas.openxmlformats.org/package/2006/relationships"><Relationship Id="rId3" Type="http://schemas.openxmlformats.org/officeDocument/2006/relationships/image" Target="../media/image77.png"/><Relationship Id="rId4" Type="http://schemas.openxmlformats.org/officeDocument/2006/relationships/image" Target="../media/image78.png"/><Relationship Id="rId1" Type="http://schemas.openxmlformats.org/officeDocument/2006/relationships/slideLayout" Target="../slideLayouts/slideLayout101.xml"/><Relationship Id="rId2" Type="http://schemas.openxmlformats.org/officeDocument/2006/relationships/notesSlide" Target="../notesSlides/notesSlide2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1.xml"/><Relationship Id="rId2" Type="http://schemas.openxmlformats.org/officeDocument/2006/relationships/notesSlide" Target="../notesSlides/notesSlide29.xml"/><Relationship Id="rId3" Type="http://schemas.openxmlformats.org/officeDocument/2006/relationships/image" Target="../media/image79.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01.xml"/><Relationship Id="rId4" Type="http://schemas.openxmlformats.org/officeDocument/2006/relationships/image" Target="../media/image80.png"/><Relationship Id="rId1" Type="http://schemas.microsoft.com/office/2007/relationships/media" Target="file://localhost/Users/Admin/Desktop/Franks/bio/Ecology%20Videos/!!MOUNT%20ST.%20HELENS%2030%20YEARS%20LATER!!.mp4" TargetMode="External"/><Relationship Id="rId2" Type="http://schemas.openxmlformats.org/officeDocument/2006/relationships/video" Target="file://localhost/Users/Admin/Desktop/Franks/bio/Ecology%20Videos/!!MOUNT%20ST.%20HELENS%2030%20YEARS%20LATER!!.mp4"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01.xml"/><Relationship Id="rId2" Type="http://schemas.openxmlformats.org/officeDocument/2006/relationships/notesSlide" Target="../notesSlides/notesSlide3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01.xml"/><Relationship Id="rId2" Type="http://schemas.openxmlformats.org/officeDocument/2006/relationships/image" Target="../media/image81.jpe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101.xml"/><Relationship Id="rId4" Type="http://schemas.openxmlformats.org/officeDocument/2006/relationships/image" Target="../media/image82.png"/><Relationship Id="rId1" Type="http://schemas.microsoft.com/office/2007/relationships/media" Target="file://localhost/Users/Admin/Desktop/Franks/bio/Ecology%20Videos/Succession%20After%20Fire.mp4" TargetMode="External"/><Relationship Id="rId2" Type="http://schemas.openxmlformats.org/officeDocument/2006/relationships/video" Target="file://localhost/Users/Admin/Desktop/Franks/bio/Ecology%20Videos/Succession%20After%20Fire.mp4"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image" Target="../media/image87.png"/><Relationship Id="rId8" Type="http://schemas.openxmlformats.org/officeDocument/2006/relationships/image" Target="../media/image88.png"/><Relationship Id="rId1" Type="http://schemas.openxmlformats.org/officeDocument/2006/relationships/slideLayout" Target="../slideLayouts/slideLayout101.xml"/><Relationship Id="rId2" Type="http://schemas.openxmlformats.org/officeDocument/2006/relationships/notesSlide" Target="../notesSlides/notesSlide3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01.xml"/><Relationship Id="rId2" Type="http://schemas.openxmlformats.org/officeDocument/2006/relationships/image" Target="../media/image89.png"/></Relationships>
</file>

<file path=ppt/slides/_rels/slide37.xml.rels><?xml version="1.0" encoding="UTF-8" standalone="yes"?>
<Relationships xmlns="http://schemas.openxmlformats.org/package/2006/relationships"><Relationship Id="rId3" Type="http://schemas.openxmlformats.org/officeDocument/2006/relationships/image" Target="../media/image90.jpeg"/><Relationship Id="rId4" Type="http://schemas.openxmlformats.org/officeDocument/2006/relationships/image" Target="../media/image91.png"/><Relationship Id="rId1" Type="http://schemas.openxmlformats.org/officeDocument/2006/relationships/slideLayout" Target="../slideLayouts/slideLayout101.xml"/><Relationship Id="rId2" Type="http://schemas.openxmlformats.org/officeDocument/2006/relationships/notesSlide" Target="../notesSlides/notesSlide32.xml"/></Relationships>
</file>

<file path=ppt/slides/_rels/slide38.xml.rels><?xml version="1.0" encoding="UTF-8" standalone="yes"?>
<Relationships xmlns="http://schemas.openxmlformats.org/package/2006/relationships"><Relationship Id="rId3" Type="http://schemas.openxmlformats.org/officeDocument/2006/relationships/image" Target="../media/image90.jpeg"/><Relationship Id="rId4" Type="http://schemas.openxmlformats.org/officeDocument/2006/relationships/image" Target="../media/image91.png"/><Relationship Id="rId1" Type="http://schemas.openxmlformats.org/officeDocument/2006/relationships/slideLayout" Target="../slideLayouts/slideLayout101.xml"/><Relationship Id="rId2" Type="http://schemas.openxmlformats.org/officeDocument/2006/relationships/notesSlide" Target="../notesSlides/notesSlide3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0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6405" name="Rectangle 5"/>
          <p:cNvSpPr>
            <a:spLocks noGrp="1" noChangeArrowheads="1"/>
          </p:cNvSpPr>
          <p:nvPr>
            <p:ph type="title"/>
          </p:nvPr>
        </p:nvSpPr>
        <p:spPr bwMode="auto">
          <a:xfrm>
            <a:off x="203201" y="0"/>
            <a:ext cx="8940800" cy="2071688"/>
          </a:xfrm>
          <a:noFill/>
          <a:ln>
            <a:miter lim="800000"/>
            <a:headEnd/>
            <a:tailEnd/>
          </a:ln>
        </p:spPr>
        <p:txBody>
          <a:bodyPr vert="horz" wrap="square" lIns="91440" tIns="45720" rIns="91440" bIns="45720" numCol="1" anchor="t" anchorCtr="0" compatLnSpc="1">
            <a:prstTxWarp prst="textNoShape">
              <a:avLst/>
            </a:prstTxWarp>
          </a:bodyPr>
          <a:lstStyle/>
          <a:p>
            <a:r>
              <a:rPr lang="en-US" sz="4000" dirty="0" smtClean="0">
                <a:solidFill>
                  <a:srgbClr val="990000"/>
                </a:solidFill>
              </a:rPr>
              <a:t>4-2What </a:t>
            </a:r>
            <a:r>
              <a:rPr lang="en-US" sz="4000" dirty="0">
                <a:solidFill>
                  <a:srgbClr val="990000"/>
                </a:solidFill>
              </a:rPr>
              <a:t>Shapes an Ecosystem?</a:t>
            </a:r>
          </a:p>
        </p:txBody>
      </p:sp>
      <p:pic>
        <p:nvPicPr>
          <p:cNvPr id="6" name="Picture 2"/>
          <p:cNvPicPr>
            <a:picLocks noChangeAspect="1" noChangeArrowheads="1"/>
          </p:cNvPicPr>
          <p:nvPr/>
        </p:nvPicPr>
        <p:blipFill>
          <a:blip r:embed="rId3" cstate="print"/>
          <a:srcRect/>
          <a:stretch>
            <a:fillRect/>
          </a:stretch>
        </p:blipFill>
        <p:spPr bwMode="auto">
          <a:xfrm>
            <a:off x="899896" y="753730"/>
            <a:ext cx="7626488" cy="5493896"/>
          </a:xfrm>
          <a:prstGeom prst="rect">
            <a:avLst/>
          </a:prstGeom>
          <a:noFill/>
          <a:ln w="9525">
            <a:noFill/>
            <a:miter lim="800000"/>
            <a:headEnd/>
            <a:tailEnd/>
          </a:ln>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4293" name="Rectangle 5"/>
          <p:cNvSpPr>
            <a:spLocks noGrp="1" noChangeArrowheads="1"/>
          </p:cNvSpPr>
          <p:nvPr>
            <p:ph idx="1"/>
          </p:nvPr>
        </p:nvSpPr>
        <p:spPr>
          <a:xfrm>
            <a:off x="395246" y="1218005"/>
            <a:ext cx="8229600" cy="4525963"/>
          </a:xfrm>
        </p:spPr>
        <p:txBody>
          <a:bodyPr>
            <a:normAutofit/>
          </a:bodyPr>
          <a:lstStyle/>
          <a:p>
            <a:r>
              <a:rPr lang="en-US" dirty="0" smtClean="0"/>
              <a:t>Ecosystems are influenced by . . .</a:t>
            </a:r>
          </a:p>
          <a:p>
            <a:pPr lvl="1"/>
            <a:r>
              <a:rPr lang="en-US" b="1" dirty="0" smtClean="0"/>
              <a:t>Biotic factors</a:t>
            </a:r>
            <a:endParaRPr lang="en-US" dirty="0" smtClean="0"/>
          </a:p>
          <a:p>
            <a:pPr lvl="2"/>
            <a:r>
              <a:rPr lang="en-US" i="1" dirty="0" smtClean="0"/>
              <a:t>Living </a:t>
            </a:r>
            <a:r>
              <a:rPr lang="en-US" dirty="0" smtClean="0"/>
              <a:t>things</a:t>
            </a:r>
          </a:p>
          <a:p>
            <a:pPr lvl="1"/>
            <a:r>
              <a:rPr lang="en-US" b="1" dirty="0" err="1" smtClean="0"/>
              <a:t>Abiotic</a:t>
            </a:r>
            <a:r>
              <a:rPr lang="en-US" b="1" dirty="0" smtClean="0"/>
              <a:t> factors</a:t>
            </a:r>
            <a:endParaRPr lang="en-US" dirty="0" smtClean="0"/>
          </a:p>
          <a:p>
            <a:pPr lvl="2"/>
            <a:r>
              <a:rPr lang="en-US" i="1" dirty="0" smtClean="0"/>
              <a:t>Nonliving </a:t>
            </a:r>
            <a:r>
              <a:rPr lang="en-US" dirty="0" smtClean="0"/>
              <a:t>things</a:t>
            </a:r>
          </a:p>
          <a:p>
            <a:pPr lvl="3"/>
            <a:r>
              <a:rPr lang="en-US" dirty="0" smtClean="0"/>
              <a:t>temperature </a:t>
            </a:r>
          </a:p>
          <a:p>
            <a:pPr lvl="3"/>
            <a:r>
              <a:rPr lang="en-US" dirty="0" smtClean="0"/>
              <a:t>precipitation</a:t>
            </a:r>
          </a:p>
          <a:p>
            <a:pPr lvl="3"/>
            <a:r>
              <a:rPr lang="en-US" dirty="0" smtClean="0"/>
              <a:t>humidity</a:t>
            </a:r>
          </a:p>
          <a:p>
            <a:pPr lvl="3"/>
            <a:r>
              <a:rPr lang="en-US" dirty="0" smtClean="0"/>
              <a:t>Wind</a:t>
            </a:r>
          </a:p>
          <a:p>
            <a:pPr lvl="3"/>
            <a:r>
              <a:rPr lang="en-US" dirty="0" smtClean="0"/>
              <a:t>nutrient availability</a:t>
            </a:r>
          </a:p>
          <a:p>
            <a:pPr lvl="3"/>
            <a:r>
              <a:rPr lang="en-US" dirty="0" smtClean="0"/>
              <a:t>soil type</a:t>
            </a:r>
          </a:p>
          <a:p>
            <a:pPr lvl="3"/>
            <a:r>
              <a:rPr lang="en-US" dirty="0" smtClean="0"/>
              <a:t>sunlight</a:t>
            </a:r>
          </a:p>
          <a:p>
            <a:pPr lvl="2"/>
            <a:endParaRPr lang="en-US" dirty="0"/>
          </a:p>
        </p:txBody>
      </p:sp>
      <p:sp>
        <p:nvSpPr>
          <p:cNvPr id="1164292" name="Rectangle 4"/>
          <p:cNvSpPr>
            <a:spLocks noGrp="1" noChangeArrowheads="1"/>
          </p:cNvSpPr>
          <p:nvPr>
            <p:ph type="title"/>
          </p:nvPr>
        </p:nvSpPr>
        <p:spPr/>
        <p:txBody>
          <a:bodyPr/>
          <a:lstStyle/>
          <a:p>
            <a:r>
              <a:rPr lang="en-US" dirty="0"/>
              <a:t>Biotic and Abiotic Factors</a:t>
            </a:r>
          </a:p>
        </p:txBody>
      </p:sp>
    </p:spTree>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517988" cy="4525963"/>
          </a:xfrm>
        </p:spPr>
        <p:txBody>
          <a:bodyPr>
            <a:normAutofit fontScale="85000" lnSpcReduction="20000"/>
          </a:bodyPr>
          <a:lstStyle/>
          <a:p>
            <a:r>
              <a:rPr lang="en-US" dirty="0" smtClean="0"/>
              <a:t>Climate</a:t>
            </a:r>
          </a:p>
          <a:p>
            <a:pPr lvl="1"/>
            <a:r>
              <a:rPr lang="en-US" dirty="0" smtClean="0"/>
              <a:t>Average yearly temperature and precipitation</a:t>
            </a:r>
          </a:p>
          <a:p>
            <a:pPr lvl="1"/>
            <a:endParaRPr lang="en-US" dirty="0" smtClean="0"/>
          </a:p>
          <a:p>
            <a:r>
              <a:rPr lang="en-US" b="1" dirty="0"/>
              <a:t>Weather</a:t>
            </a:r>
            <a:r>
              <a:rPr lang="en-US" dirty="0"/>
              <a:t> </a:t>
            </a:r>
          </a:p>
          <a:p>
            <a:pPr lvl="1"/>
            <a:r>
              <a:rPr lang="en-US" dirty="0"/>
              <a:t>day-to-day condition of Earth's atmosphere at a particular time and place. </a:t>
            </a:r>
          </a:p>
          <a:p>
            <a:pPr marL="109728" indent="0">
              <a:buNone/>
            </a:pPr>
            <a:endParaRPr lang="en-US" dirty="0" smtClean="0"/>
          </a:p>
          <a:p>
            <a:r>
              <a:rPr lang="en-US" dirty="0" smtClean="0"/>
              <a:t>Terrain</a:t>
            </a:r>
          </a:p>
          <a:p>
            <a:pPr lvl="2"/>
            <a:r>
              <a:rPr lang="en-US" sz="2000" dirty="0" smtClean="0"/>
              <a:t>describes the overall landscape</a:t>
            </a:r>
          </a:p>
          <a:p>
            <a:pPr lvl="3"/>
            <a:r>
              <a:rPr lang="en-US" sz="2000" dirty="0" smtClean="0"/>
              <a:t>Mountains, hills, rocky soil, flat land, occasional fires etc.</a:t>
            </a:r>
          </a:p>
          <a:p>
            <a:endParaRPr lang="en-US" sz="2800" dirty="0" smtClean="0"/>
          </a:p>
          <a:p>
            <a:r>
              <a:rPr lang="en-US" sz="2800" dirty="0" smtClean="0"/>
              <a:t>Latitude</a:t>
            </a:r>
          </a:p>
          <a:p>
            <a:pPr lvl="2"/>
            <a:r>
              <a:rPr lang="en-US" sz="2200" dirty="0" smtClean="0"/>
              <a:t>areas found at same latitudes on the earth tend to have the same climates, due to the amount of sunlight received.</a:t>
            </a:r>
          </a:p>
        </p:txBody>
      </p:sp>
      <p:sp>
        <p:nvSpPr>
          <p:cNvPr id="4" name="Title 2"/>
          <p:cNvSpPr txBox="1">
            <a:spLocks/>
          </p:cNvSpPr>
          <p:nvPr/>
        </p:nvSpPr>
        <p:spPr>
          <a:xfrm>
            <a:off x="457200" y="211674"/>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100" b="1" i="0" u="none" strike="noStrike" kern="1200" cap="none" spc="0" normalizeH="0" baseline="0" noProof="0" dirty="0" smtClean="0">
                <a:ln>
                  <a:noFill/>
                </a:ln>
                <a:solidFill>
                  <a:schemeClr val="tx2"/>
                </a:solidFill>
                <a:effectLst>
                  <a:outerShdw blurRad="31750" dist="25400" dir="5400000" algn="tl" rotWithShape="0">
                    <a:srgbClr val="000000">
                      <a:alpha val="25000"/>
                    </a:srgbClr>
                  </a:outerShdw>
                </a:effectLst>
                <a:uLnTx/>
                <a:uFillTx/>
                <a:latin typeface="+mj-lt"/>
                <a:ea typeface="+mj-ea"/>
                <a:cs typeface="+mj-cs"/>
              </a:rPr>
              <a:t>Abiotic Factors</a:t>
            </a:r>
            <a:endParaRPr kumimoji="0" lang="en-US"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10" end="10"/>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877726"/>
            <a:ext cx="8229600" cy="4525963"/>
          </a:xfrm>
        </p:spPr>
        <p:txBody>
          <a:bodyPr/>
          <a:lstStyle/>
          <a:p>
            <a:pPr lvl="1"/>
            <a:r>
              <a:rPr lang="en-US" dirty="0" smtClean="0"/>
              <a:t>Earth has three main climate zones: </a:t>
            </a:r>
          </a:p>
          <a:p>
            <a:pPr lvl="2">
              <a:buFont typeface="Arial" pitchFamily="34" charset="0"/>
              <a:buChar char="•"/>
            </a:pPr>
            <a:r>
              <a:rPr lang="en-US" b="1" dirty="0" smtClean="0"/>
              <a:t>Polar – cold areas</a:t>
            </a:r>
            <a:endParaRPr lang="en-US" dirty="0" smtClean="0"/>
          </a:p>
          <a:p>
            <a:pPr lvl="2">
              <a:buFont typeface="Arial" pitchFamily="34" charset="0"/>
              <a:buChar char="•"/>
            </a:pPr>
            <a:r>
              <a:rPr lang="en-US" b="1" dirty="0" smtClean="0"/>
              <a:t>Temperate – </a:t>
            </a:r>
            <a:r>
              <a:rPr lang="en-US" dirty="0" smtClean="0"/>
              <a:t>ranges from hot to cold, depending on the season.</a:t>
            </a:r>
            <a:endParaRPr lang="en-US" b="1" dirty="0" smtClean="0"/>
          </a:p>
          <a:p>
            <a:pPr lvl="2">
              <a:buFont typeface="Arial" pitchFamily="34" charset="0"/>
              <a:buChar char="•"/>
            </a:pPr>
            <a:r>
              <a:rPr lang="en-US" b="1" dirty="0" smtClean="0"/>
              <a:t>Tropical – almost always warm</a:t>
            </a:r>
          </a:p>
          <a:p>
            <a:endParaRPr lang="en-US" dirty="0"/>
          </a:p>
        </p:txBody>
      </p:sp>
      <p:sp>
        <p:nvSpPr>
          <p:cNvPr id="2" name="Title 1"/>
          <p:cNvSpPr>
            <a:spLocks noGrp="1"/>
          </p:cNvSpPr>
          <p:nvPr>
            <p:ph type="title"/>
          </p:nvPr>
        </p:nvSpPr>
        <p:spPr>
          <a:xfrm>
            <a:off x="427220" y="0"/>
            <a:ext cx="8229600" cy="1143000"/>
          </a:xfrm>
        </p:spPr>
        <p:txBody>
          <a:bodyPr/>
          <a:lstStyle/>
          <a:p>
            <a:r>
              <a:rPr lang="en-US" dirty="0" smtClean="0"/>
              <a:t>Main Climate Zones</a:t>
            </a:r>
            <a:endParaRPr lang="en-US" dirty="0"/>
          </a:p>
        </p:txBody>
      </p:sp>
      <p:grpSp>
        <p:nvGrpSpPr>
          <p:cNvPr id="5" name="Group 4"/>
          <p:cNvGrpSpPr/>
          <p:nvPr/>
        </p:nvGrpSpPr>
        <p:grpSpPr>
          <a:xfrm>
            <a:off x="1335618" y="2934064"/>
            <a:ext cx="7250009" cy="3633684"/>
            <a:chOff x="212725" y="1833563"/>
            <a:chExt cx="8326438" cy="4003675"/>
          </a:xfrm>
        </p:grpSpPr>
        <p:pic>
          <p:nvPicPr>
            <p:cNvPr id="6" name="Picture 36" descr="sb4908a04"/>
            <p:cNvPicPr>
              <a:picLocks noChangeAspect="1" noChangeArrowheads="1"/>
            </p:cNvPicPr>
            <p:nvPr/>
          </p:nvPicPr>
          <p:blipFill>
            <a:blip r:embed="rId3" cstate="print"/>
            <a:srcRect/>
            <a:stretch>
              <a:fillRect/>
            </a:stretch>
          </p:blipFill>
          <p:spPr bwMode="auto">
            <a:xfrm>
              <a:off x="212725" y="1836738"/>
              <a:ext cx="8326438" cy="3983037"/>
            </a:xfrm>
            <a:prstGeom prst="rect">
              <a:avLst/>
            </a:prstGeom>
            <a:noFill/>
          </p:spPr>
        </p:pic>
        <p:sp>
          <p:nvSpPr>
            <p:cNvPr id="7" name="Text Box 13"/>
            <p:cNvSpPr txBox="1">
              <a:spLocks noChangeArrowheads="1"/>
            </p:cNvSpPr>
            <p:nvPr/>
          </p:nvSpPr>
          <p:spPr bwMode="auto">
            <a:xfrm>
              <a:off x="1331913" y="2025650"/>
              <a:ext cx="1098550" cy="366713"/>
            </a:xfrm>
            <a:prstGeom prst="rect">
              <a:avLst/>
            </a:prstGeom>
            <a:noFill/>
            <a:ln w="9525">
              <a:noFill/>
              <a:miter lim="800000"/>
              <a:headEnd/>
              <a:tailEnd/>
            </a:ln>
            <a:effectLst/>
          </p:spPr>
          <p:txBody>
            <a:bodyPr wrap="none">
              <a:spAutoFit/>
            </a:bodyPr>
            <a:lstStyle/>
            <a:p>
              <a:r>
                <a:rPr lang="en-US"/>
                <a:t>Sunlight</a:t>
              </a:r>
            </a:p>
          </p:txBody>
        </p:sp>
        <p:sp>
          <p:nvSpPr>
            <p:cNvPr id="8" name="Text Box 14"/>
            <p:cNvSpPr txBox="1">
              <a:spLocks noChangeArrowheads="1"/>
            </p:cNvSpPr>
            <p:nvPr/>
          </p:nvSpPr>
          <p:spPr bwMode="auto">
            <a:xfrm>
              <a:off x="244475" y="3598863"/>
              <a:ext cx="2355850" cy="366712"/>
            </a:xfrm>
            <a:prstGeom prst="rect">
              <a:avLst/>
            </a:prstGeom>
            <a:noFill/>
            <a:ln w="9525">
              <a:noFill/>
              <a:miter lim="800000"/>
              <a:headEnd/>
              <a:tailEnd/>
            </a:ln>
            <a:effectLst/>
          </p:spPr>
          <p:txBody>
            <a:bodyPr wrap="none">
              <a:spAutoFit/>
            </a:bodyPr>
            <a:lstStyle/>
            <a:p>
              <a:r>
                <a:rPr lang="en-US"/>
                <a:t>Most direct sunlight</a:t>
              </a:r>
            </a:p>
          </p:txBody>
        </p:sp>
        <p:sp>
          <p:nvSpPr>
            <p:cNvPr id="9" name="Text Box 15"/>
            <p:cNvSpPr txBox="1">
              <a:spLocks noChangeArrowheads="1"/>
            </p:cNvSpPr>
            <p:nvPr/>
          </p:nvSpPr>
          <p:spPr bwMode="auto">
            <a:xfrm>
              <a:off x="4486275" y="1833563"/>
              <a:ext cx="1914525" cy="366712"/>
            </a:xfrm>
            <a:prstGeom prst="rect">
              <a:avLst/>
            </a:prstGeom>
            <a:noFill/>
            <a:ln w="9525">
              <a:noFill/>
              <a:miter lim="800000"/>
              <a:headEnd/>
              <a:tailEnd/>
            </a:ln>
            <a:effectLst/>
          </p:spPr>
          <p:txBody>
            <a:bodyPr wrap="none">
              <a:spAutoFit/>
            </a:bodyPr>
            <a:lstStyle/>
            <a:p>
              <a:r>
                <a:rPr lang="en-US"/>
                <a:t>90°N North Pole</a:t>
              </a:r>
            </a:p>
          </p:txBody>
        </p:sp>
        <p:sp>
          <p:nvSpPr>
            <p:cNvPr id="10" name="Text Box 16"/>
            <p:cNvSpPr txBox="1">
              <a:spLocks noChangeArrowheads="1"/>
            </p:cNvSpPr>
            <p:nvPr/>
          </p:nvSpPr>
          <p:spPr bwMode="auto">
            <a:xfrm>
              <a:off x="7129463" y="4508500"/>
              <a:ext cx="1339850" cy="366713"/>
            </a:xfrm>
            <a:prstGeom prst="rect">
              <a:avLst/>
            </a:prstGeom>
            <a:noFill/>
            <a:ln w="9525">
              <a:noFill/>
              <a:miter lim="800000"/>
              <a:headEnd/>
              <a:tailEnd/>
            </a:ln>
            <a:effectLst/>
          </p:spPr>
          <p:txBody>
            <a:bodyPr wrap="none">
              <a:spAutoFit/>
            </a:bodyPr>
            <a:lstStyle/>
            <a:p>
              <a:r>
                <a:rPr lang="en-US"/>
                <a:t>Temperate</a:t>
              </a:r>
            </a:p>
          </p:txBody>
        </p:sp>
        <p:sp>
          <p:nvSpPr>
            <p:cNvPr id="11" name="Text Box 17"/>
            <p:cNvSpPr txBox="1">
              <a:spLocks noChangeArrowheads="1"/>
            </p:cNvSpPr>
            <p:nvPr/>
          </p:nvSpPr>
          <p:spPr bwMode="auto">
            <a:xfrm>
              <a:off x="7108825" y="3590925"/>
              <a:ext cx="1073150" cy="366713"/>
            </a:xfrm>
            <a:prstGeom prst="rect">
              <a:avLst/>
            </a:prstGeom>
            <a:noFill/>
            <a:ln w="9525">
              <a:noFill/>
              <a:miter lim="800000"/>
              <a:headEnd/>
              <a:tailEnd/>
            </a:ln>
            <a:effectLst/>
          </p:spPr>
          <p:txBody>
            <a:bodyPr wrap="none">
              <a:spAutoFit/>
            </a:bodyPr>
            <a:lstStyle/>
            <a:p>
              <a:r>
                <a:rPr lang="en-US"/>
                <a:t>Tropical</a:t>
              </a:r>
            </a:p>
          </p:txBody>
        </p:sp>
        <p:sp>
          <p:nvSpPr>
            <p:cNvPr id="12" name="Text Box 18"/>
            <p:cNvSpPr txBox="1">
              <a:spLocks noChangeArrowheads="1"/>
            </p:cNvSpPr>
            <p:nvPr/>
          </p:nvSpPr>
          <p:spPr bwMode="auto">
            <a:xfrm>
              <a:off x="7146925" y="2628900"/>
              <a:ext cx="1339850" cy="366713"/>
            </a:xfrm>
            <a:prstGeom prst="rect">
              <a:avLst/>
            </a:prstGeom>
            <a:noFill/>
            <a:ln w="9525">
              <a:noFill/>
              <a:miter lim="800000"/>
              <a:headEnd/>
              <a:tailEnd/>
            </a:ln>
            <a:effectLst/>
          </p:spPr>
          <p:txBody>
            <a:bodyPr wrap="none">
              <a:spAutoFit/>
            </a:bodyPr>
            <a:lstStyle/>
            <a:p>
              <a:r>
                <a:rPr lang="en-US"/>
                <a:t>Temperate</a:t>
              </a:r>
            </a:p>
          </p:txBody>
        </p:sp>
        <p:sp>
          <p:nvSpPr>
            <p:cNvPr id="13" name="Text Box 19"/>
            <p:cNvSpPr txBox="1">
              <a:spLocks noChangeArrowheads="1"/>
            </p:cNvSpPr>
            <p:nvPr/>
          </p:nvSpPr>
          <p:spPr bwMode="auto">
            <a:xfrm>
              <a:off x="7110413" y="1998663"/>
              <a:ext cx="755650" cy="366712"/>
            </a:xfrm>
            <a:prstGeom prst="rect">
              <a:avLst/>
            </a:prstGeom>
            <a:noFill/>
            <a:ln w="9525">
              <a:noFill/>
              <a:miter lim="800000"/>
              <a:headEnd/>
              <a:tailEnd/>
            </a:ln>
            <a:effectLst/>
          </p:spPr>
          <p:txBody>
            <a:bodyPr wrap="none">
              <a:spAutoFit/>
            </a:bodyPr>
            <a:lstStyle/>
            <a:p>
              <a:r>
                <a:rPr lang="en-US"/>
                <a:t>Polar</a:t>
              </a:r>
            </a:p>
          </p:txBody>
        </p:sp>
        <p:sp>
          <p:nvSpPr>
            <p:cNvPr id="14" name="Text Box 20"/>
            <p:cNvSpPr txBox="1">
              <a:spLocks noChangeArrowheads="1"/>
            </p:cNvSpPr>
            <p:nvPr/>
          </p:nvSpPr>
          <p:spPr bwMode="auto">
            <a:xfrm>
              <a:off x="3821113" y="2343150"/>
              <a:ext cx="1530350" cy="366713"/>
            </a:xfrm>
            <a:prstGeom prst="rect">
              <a:avLst/>
            </a:prstGeom>
            <a:noFill/>
            <a:ln w="9525">
              <a:noFill/>
              <a:miter lim="800000"/>
              <a:headEnd/>
              <a:tailEnd/>
            </a:ln>
            <a:effectLst/>
          </p:spPr>
          <p:txBody>
            <a:bodyPr wrap="none">
              <a:spAutoFit/>
            </a:bodyPr>
            <a:lstStyle/>
            <a:p>
              <a:r>
                <a:rPr lang="en-US">
                  <a:solidFill>
                    <a:schemeClr val="bg1"/>
                  </a:solidFill>
                </a:rPr>
                <a:t>Arctic Circle</a:t>
              </a:r>
            </a:p>
          </p:txBody>
        </p:sp>
        <p:sp>
          <p:nvSpPr>
            <p:cNvPr id="15" name="Text Box 21"/>
            <p:cNvSpPr txBox="1">
              <a:spLocks noChangeArrowheads="1"/>
            </p:cNvSpPr>
            <p:nvPr/>
          </p:nvSpPr>
          <p:spPr bwMode="auto">
            <a:xfrm>
              <a:off x="3740150" y="2873375"/>
              <a:ext cx="2000250" cy="366713"/>
            </a:xfrm>
            <a:prstGeom prst="rect">
              <a:avLst/>
            </a:prstGeom>
            <a:noFill/>
            <a:ln w="9525">
              <a:noFill/>
              <a:miter lim="800000"/>
              <a:headEnd/>
              <a:tailEnd/>
            </a:ln>
            <a:effectLst/>
          </p:spPr>
          <p:txBody>
            <a:bodyPr wrap="none">
              <a:spAutoFit/>
            </a:bodyPr>
            <a:lstStyle/>
            <a:p>
              <a:r>
                <a:rPr lang="en-US">
                  <a:solidFill>
                    <a:schemeClr val="bg1"/>
                  </a:solidFill>
                </a:rPr>
                <a:t>Tropic of Cancer</a:t>
              </a:r>
            </a:p>
          </p:txBody>
        </p:sp>
        <p:sp>
          <p:nvSpPr>
            <p:cNvPr id="16" name="Text Box 22"/>
            <p:cNvSpPr txBox="1">
              <a:spLocks noChangeArrowheads="1"/>
            </p:cNvSpPr>
            <p:nvPr/>
          </p:nvSpPr>
          <p:spPr bwMode="auto">
            <a:xfrm>
              <a:off x="4814888" y="3397250"/>
              <a:ext cx="1047750" cy="366713"/>
            </a:xfrm>
            <a:prstGeom prst="rect">
              <a:avLst/>
            </a:prstGeom>
            <a:noFill/>
            <a:ln w="9525">
              <a:noFill/>
              <a:miter lim="800000"/>
              <a:headEnd/>
              <a:tailEnd/>
            </a:ln>
            <a:effectLst/>
          </p:spPr>
          <p:txBody>
            <a:bodyPr wrap="none">
              <a:spAutoFit/>
            </a:bodyPr>
            <a:lstStyle/>
            <a:p>
              <a:r>
                <a:rPr lang="en-US">
                  <a:solidFill>
                    <a:schemeClr val="bg1"/>
                  </a:solidFill>
                </a:rPr>
                <a:t>Equator</a:t>
              </a:r>
            </a:p>
          </p:txBody>
        </p:sp>
        <p:sp>
          <p:nvSpPr>
            <p:cNvPr id="17" name="Text Box 23"/>
            <p:cNvSpPr txBox="1">
              <a:spLocks noChangeArrowheads="1"/>
            </p:cNvSpPr>
            <p:nvPr/>
          </p:nvSpPr>
          <p:spPr bwMode="auto">
            <a:xfrm>
              <a:off x="3581400" y="3930650"/>
              <a:ext cx="2305050" cy="366713"/>
            </a:xfrm>
            <a:prstGeom prst="rect">
              <a:avLst/>
            </a:prstGeom>
            <a:noFill/>
            <a:ln w="9525">
              <a:noFill/>
              <a:miter lim="800000"/>
              <a:headEnd/>
              <a:tailEnd/>
            </a:ln>
            <a:effectLst/>
          </p:spPr>
          <p:txBody>
            <a:bodyPr wrap="none">
              <a:spAutoFit/>
            </a:bodyPr>
            <a:lstStyle/>
            <a:p>
              <a:r>
                <a:rPr lang="en-US">
                  <a:solidFill>
                    <a:schemeClr val="bg1"/>
                  </a:solidFill>
                </a:rPr>
                <a:t>Tropic of Capricorn</a:t>
              </a:r>
            </a:p>
          </p:txBody>
        </p:sp>
        <p:sp>
          <p:nvSpPr>
            <p:cNvPr id="18" name="Text Box 24"/>
            <p:cNvSpPr txBox="1">
              <a:spLocks noChangeArrowheads="1"/>
            </p:cNvSpPr>
            <p:nvPr/>
          </p:nvSpPr>
          <p:spPr bwMode="auto">
            <a:xfrm>
              <a:off x="3449638" y="4802188"/>
              <a:ext cx="1873250" cy="366712"/>
            </a:xfrm>
            <a:prstGeom prst="rect">
              <a:avLst/>
            </a:prstGeom>
            <a:noFill/>
            <a:ln w="9525">
              <a:noFill/>
              <a:miter lim="800000"/>
              <a:headEnd/>
              <a:tailEnd/>
            </a:ln>
            <a:effectLst/>
          </p:spPr>
          <p:txBody>
            <a:bodyPr wrap="none">
              <a:spAutoFit/>
            </a:bodyPr>
            <a:lstStyle/>
            <a:p>
              <a:r>
                <a:rPr lang="en-US">
                  <a:solidFill>
                    <a:schemeClr val="bg1"/>
                  </a:solidFill>
                </a:rPr>
                <a:t>Antarctic Circle</a:t>
              </a:r>
            </a:p>
          </p:txBody>
        </p:sp>
        <p:sp>
          <p:nvSpPr>
            <p:cNvPr id="19" name="Text Box 25"/>
            <p:cNvSpPr txBox="1">
              <a:spLocks noChangeArrowheads="1"/>
            </p:cNvSpPr>
            <p:nvPr/>
          </p:nvSpPr>
          <p:spPr bwMode="auto">
            <a:xfrm>
              <a:off x="4178300" y="5470525"/>
              <a:ext cx="1939925" cy="366713"/>
            </a:xfrm>
            <a:prstGeom prst="rect">
              <a:avLst/>
            </a:prstGeom>
            <a:noFill/>
            <a:ln w="9525">
              <a:noFill/>
              <a:miter lim="800000"/>
              <a:headEnd/>
              <a:tailEnd/>
            </a:ln>
            <a:effectLst/>
          </p:spPr>
          <p:txBody>
            <a:bodyPr wrap="none">
              <a:spAutoFit/>
            </a:bodyPr>
            <a:lstStyle/>
            <a:p>
              <a:r>
                <a:rPr lang="en-US"/>
                <a:t>90°S South Pole</a:t>
              </a:r>
            </a:p>
          </p:txBody>
        </p:sp>
        <p:sp>
          <p:nvSpPr>
            <p:cNvPr id="20" name="Text Box 26"/>
            <p:cNvSpPr txBox="1">
              <a:spLocks noChangeArrowheads="1"/>
            </p:cNvSpPr>
            <p:nvPr/>
          </p:nvSpPr>
          <p:spPr bwMode="auto">
            <a:xfrm>
              <a:off x="5307013" y="5046663"/>
              <a:ext cx="873125" cy="366712"/>
            </a:xfrm>
            <a:prstGeom prst="rect">
              <a:avLst/>
            </a:prstGeom>
            <a:noFill/>
            <a:ln w="9525">
              <a:noFill/>
              <a:miter lim="800000"/>
              <a:headEnd/>
              <a:tailEnd/>
            </a:ln>
            <a:effectLst/>
          </p:spPr>
          <p:txBody>
            <a:bodyPr wrap="none">
              <a:spAutoFit/>
            </a:bodyPr>
            <a:lstStyle/>
            <a:p>
              <a:r>
                <a:rPr lang="en-US"/>
                <a:t>66.5°S</a:t>
              </a:r>
            </a:p>
          </p:txBody>
        </p:sp>
        <p:sp>
          <p:nvSpPr>
            <p:cNvPr id="21" name="Text Box 27"/>
            <p:cNvSpPr txBox="1">
              <a:spLocks noChangeArrowheads="1"/>
            </p:cNvSpPr>
            <p:nvPr/>
          </p:nvSpPr>
          <p:spPr bwMode="auto">
            <a:xfrm>
              <a:off x="5856288" y="4135438"/>
              <a:ext cx="873125" cy="366712"/>
            </a:xfrm>
            <a:prstGeom prst="rect">
              <a:avLst/>
            </a:prstGeom>
            <a:noFill/>
            <a:ln w="9525">
              <a:noFill/>
              <a:miter lim="800000"/>
              <a:headEnd/>
              <a:tailEnd/>
            </a:ln>
            <a:effectLst/>
          </p:spPr>
          <p:txBody>
            <a:bodyPr wrap="none">
              <a:spAutoFit/>
            </a:bodyPr>
            <a:lstStyle/>
            <a:p>
              <a:r>
                <a:rPr lang="en-US"/>
                <a:t>23.5°S</a:t>
              </a:r>
            </a:p>
          </p:txBody>
        </p:sp>
        <p:sp>
          <p:nvSpPr>
            <p:cNvPr id="22" name="Text Box 28"/>
            <p:cNvSpPr txBox="1">
              <a:spLocks noChangeArrowheads="1"/>
            </p:cNvSpPr>
            <p:nvPr/>
          </p:nvSpPr>
          <p:spPr bwMode="auto">
            <a:xfrm>
              <a:off x="5840413" y="3055938"/>
              <a:ext cx="885825" cy="366712"/>
            </a:xfrm>
            <a:prstGeom prst="rect">
              <a:avLst/>
            </a:prstGeom>
            <a:noFill/>
            <a:ln w="9525">
              <a:noFill/>
              <a:miter lim="800000"/>
              <a:headEnd/>
              <a:tailEnd/>
            </a:ln>
            <a:effectLst/>
          </p:spPr>
          <p:txBody>
            <a:bodyPr wrap="none">
              <a:spAutoFit/>
            </a:bodyPr>
            <a:lstStyle/>
            <a:p>
              <a:r>
                <a:rPr lang="en-US"/>
                <a:t>23.5°N</a:t>
              </a:r>
            </a:p>
          </p:txBody>
        </p:sp>
        <p:sp>
          <p:nvSpPr>
            <p:cNvPr id="23" name="Text Box 29"/>
            <p:cNvSpPr txBox="1">
              <a:spLocks noChangeArrowheads="1"/>
            </p:cNvSpPr>
            <p:nvPr/>
          </p:nvSpPr>
          <p:spPr bwMode="auto">
            <a:xfrm>
              <a:off x="5283200" y="2219325"/>
              <a:ext cx="885825" cy="366713"/>
            </a:xfrm>
            <a:prstGeom prst="rect">
              <a:avLst/>
            </a:prstGeom>
            <a:noFill/>
            <a:ln w="9525">
              <a:noFill/>
              <a:miter lim="800000"/>
              <a:headEnd/>
              <a:tailEnd/>
            </a:ln>
            <a:effectLst/>
          </p:spPr>
          <p:txBody>
            <a:bodyPr wrap="none">
              <a:spAutoFit/>
            </a:bodyPr>
            <a:lstStyle/>
            <a:p>
              <a:r>
                <a:rPr lang="en-US"/>
                <a:t>66.5°N</a:t>
              </a:r>
            </a:p>
          </p:txBody>
        </p:sp>
        <p:sp>
          <p:nvSpPr>
            <p:cNvPr id="24" name="Text Box 30"/>
            <p:cNvSpPr txBox="1">
              <a:spLocks noChangeArrowheads="1"/>
            </p:cNvSpPr>
            <p:nvPr/>
          </p:nvSpPr>
          <p:spPr bwMode="auto">
            <a:xfrm>
              <a:off x="7118350" y="5218113"/>
              <a:ext cx="755650" cy="366712"/>
            </a:xfrm>
            <a:prstGeom prst="rect">
              <a:avLst/>
            </a:prstGeom>
            <a:noFill/>
            <a:ln w="9525">
              <a:noFill/>
              <a:miter lim="800000"/>
              <a:headEnd/>
              <a:tailEnd/>
            </a:ln>
            <a:effectLst/>
          </p:spPr>
          <p:txBody>
            <a:bodyPr wrap="none">
              <a:spAutoFit/>
            </a:bodyPr>
            <a:lstStyle/>
            <a:p>
              <a:r>
                <a:rPr lang="en-US"/>
                <a:t>Polar</a:t>
              </a:r>
            </a:p>
          </p:txBody>
        </p:sp>
        <p:sp>
          <p:nvSpPr>
            <p:cNvPr id="25" name="Text Box 31"/>
            <p:cNvSpPr txBox="1">
              <a:spLocks noChangeArrowheads="1"/>
            </p:cNvSpPr>
            <p:nvPr/>
          </p:nvSpPr>
          <p:spPr bwMode="auto">
            <a:xfrm>
              <a:off x="1325563" y="2786063"/>
              <a:ext cx="1098550" cy="366712"/>
            </a:xfrm>
            <a:prstGeom prst="rect">
              <a:avLst/>
            </a:prstGeom>
            <a:noFill/>
            <a:ln w="9525">
              <a:noFill/>
              <a:miter lim="800000"/>
              <a:headEnd/>
              <a:tailEnd/>
            </a:ln>
            <a:effectLst/>
          </p:spPr>
          <p:txBody>
            <a:bodyPr wrap="none">
              <a:spAutoFit/>
            </a:bodyPr>
            <a:lstStyle/>
            <a:p>
              <a:r>
                <a:rPr lang="en-US"/>
                <a:t>Sunlight</a:t>
              </a:r>
            </a:p>
          </p:txBody>
        </p:sp>
        <p:sp>
          <p:nvSpPr>
            <p:cNvPr id="26" name="Text Box 32"/>
            <p:cNvSpPr txBox="1">
              <a:spLocks noChangeArrowheads="1"/>
            </p:cNvSpPr>
            <p:nvPr/>
          </p:nvSpPr>
          <p:spPr bwMode="auto">
            <a:xfrm>
              <a:off x="1279525" y="5189538"/>
              <a:ext cx="1098550" cy="366712"/>
            </a:xfrm>
            <a:prstGeom prst="rect">
              <a:avLst/>
            </a:prstGeom>
            <a:noFill/>
            <a:ln w="9525">
              <a:noFill/>
              <a:miter lim="800000"/>
              <a:headEnd/>
              <a:tailEnd/>
            </a:ln>
            <a:effectLst/>
          </p:spPr>
          <p:txBody>
            <a:bodyPr wrap="none">
              <a:spAutoFit/>
            </a:bodyPr>
            <a:lstStyle/>
            <a:p>
              <a:r>
                <a:rPr lang="en-US"/>
                <a:t>Sunlight</a:t>
              </a:r>
            </a:p>
          </p:txBody>
        </p:sp>
        <p:sp>
          <p:nvSpPr>
            <p:cNvPr id="27" name="Text Box 33"/>
            <p:cNvSpPr txBox="1">
              <a:spLocks noChangeArrowheads="1"/>
            </p:cNvSpPr>
            <p:nvPr/>
          </p:nvSpPr>
          <p:spPr bwMode="auto">
            <a:xfrm>
              <a:off x="1277938" y="4508500"/>
              <a:ext cx="1098550" cy="366713"/>
            </a:xfrm>
            <a:prstGeom prst="rect">
              <a:avLst/>
            </a:prstGeom>
            <a:noFill/>
            <a:ln w="9525">
              <a:noFill/>
              <a:miter lim="800000"/>
              <a:headEnd/>
              <a:tailEnd/>
            </a:ln>
            <a:effectLst/>
          </p:spPr>
          <p:txBody>
            <a:bodyPr wrap="none">
              <a:spAutoFit/>
            </a:bodyPr>
            <a:lstStyle/>
            <a:p>
              <a:r>
                <a:rPr lang="en-US"/>
                <a:t>Sunlight</a:t>
              </a:r>
            </a:p>
          </p:txBody>
        </p:sp>
        <p:sp>
          <p:nvSpPr>
            <p:cNvPr id="28" name="Text Box 34"/>
            <p:cNvSpPr txBox="1">
              <a:spLocks noChangeArrowheads="1"/>
            </p:cNvSpPr>
            <p:nvPr/>
          </p:nvSpPr>
          <p:spPr bwMode="auto">
            <a:xfrm>
              <a:off x="5905500" y="3608388"/>
              <a:ext cx="403225" cy="366712"/>
            </a:xfrm>
            <a:prstGeom prst="rect">
              <a:avLst/>
            </a:prstGeom>
            <a:noFill/>
            <a:ln w="9525">
              <a:noFill/>
              <a:miter lim="800000"/>
              <a:headEnd/>
              <a:tailEnd/>
            </a:ln>
            <a:effectLst/>
          </p:spPr>
          <p:txBody>
            <a:bodyPr wrap="none">
              <a:spAutoFit/>
            </a:bodyPr>
            <a:lstStyle/>
            <a:p>
              <a:r>
                <a:rPr lang="en-US"/>
                <a:t>0°</a:t>
              </a:r>
            </a:p>
          </p:txBody>
        </p:sp>
      </p:grpSp>
    </p:spTree>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Climate</a:t>
            </a:r>
            <a:endParaRPr lang="en-US" dirty="0"/>
          </a:p>
        </p:txBody>
      </p:sp>
      <p:pic>
        <p:nvPicPr>
          <p:cNvPr id="2" name="World Biomes_ An Introduction to Climate.m4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31800" y="1422400"/>
            <a:ext cx="8128000" cy="4572000"/>
          </a:xfrm>
          <a:prstGeom prst="rect">
            <a:avLst/>
          </a:prstGeom>
        </p:spPr>
      </p:pic>
    </p:spTree>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2485" name="Rectangle 5"/>
          <p:cNvSpPr>
            <a:spLocks noGrp="1" noChangeArrowheads="1"/>
          </p:cNvSpPr>
          <p:nvPr>
            <p:ph idx="1"/>
          </p:nvPr>
        </p:nvSpPr>
        <p:spPr/>
        <p:txBody>
          <a:bodyPr>
            <a:normAutofit/>
          </a:bodyPr>
          <a:lstStyle/>
          <a:p>
            <a:r>
              <a:rPr lang="en-US" b="1" dirty="0" smtClean="0"/>
              <a:t>Habitat</a:t>
            </a:r>
            <a:endParaRPr lang="en-US" dirty="0" smtClean="0"/>
          </a:p>
          <a:p>
            <a:pPr lvl="1"/>
            <a:r>
              <a:rPr lang="en-US" dirty="0" smtClean="0"/>
              <a:t>The </a:t>
            </a:r>
            <a:r>
              <a:rPr lang="en-US" dirty="0"/>
              <a:t>area where an organism </a:t>
            </a:r>
            <a:r>
              <a:rPr lang="en-US" dirty="0" smtClean="0"/>
              <a:t>lives. </a:t>
            </a:r>
          </a:p>
          <a:p>
            <a:pPr lvl="1"/>
            <a:r>
              <a:rPr lang="en-US" dirty="0" smtClean="0"/>
              <a:t>Includes </a:t>
            </a:r>
            <a:r>
              <a:rPr lang="en-US" dirty="0"/>
              <a:t>both biotic and abiotic factors</a:t>
            </a:r>
            <a:r>
              <a:rPr lang="en-US" dirty="0" smtClean="0"/>
              <a:t>.</a:t>
            </a:r>
          </a:p>
          <a:p>
            <a:pPr lvl="2"/>
            <a:r>
              <a:rPr lang="en-US" dirty="0" smtClean="0"/>
              <a:t>Its like an organism’s address or town.</a:t>
            </a:r>
          </a:p>
          <a:p>
            <a:pPr lvl="2"/>
            <a:endParaRPr lang="en-US" dirty="0" smtClean="0"/>
          </a:p>
          <a:p>
            <a:r>
              <a:rPr lang="en-US" dirty="0" smtClean="0"/>
              <a:t>Niche</a:t>
            </a:r>
          </a:p>
          <a:p>
            <a:pPr lvl="1"/>
            <a:r>
              <a:rPr lang="en-US" dirty="0" smtClean="0"/>
              <a:t>the way in which the organism uses the things around it</a:t>
            </a:r>
          </a:p>
          <a:p>
            <a:pPr lvl="2"/>
            <a:r>
              <a:rPr lang="en-US" dirty="0" smtClean="0"/>
              <a:t>The role an organism plays</a:t>
            </a:r>
          </a:p>
          <a:p>
            <a:pPr marL="137160" indent="0">
              <a:buNone/>
            </a:pPr>
            <a:endParaRPr lang="en-US" dirty="0" smtClean="0"/>
          </a:p>
          <a:p>
            <a:pPr lvl="2"/>
            <a:endParaRPr lang="en-US" dirty="0" smtClean="0"/>
          </a:p>
          <a:p>
            <a:endParaRPr lang="en-US" dirty="0"/>
          </a:p>
        </p:txBody>
      </p:sp>
      <p:sp>
        <p:nvSpPr>
          <p:cNvPr id="1172484" name="Rectangle 4"/>
          <p:cNvSpPr>
            <a:spLocks noGrp="1" noChangeArrowheads="1"/>
          </p:cNvSpPr>
          <p:nvPr>
            <p:ph type="title"/>
          </p:nvPr>
        </p:nvSpPr>
        <p:spPr/>
        <p:txBody>
          <a:bodyPr/>
          <a:lstStyle/>
          <a:p>
            <a:r>
              <a:rPr lang="en-US" dirty="0" smtClean="0"/>
              <a:t>Habitat</a:t>
            </a:r>
            <a:endParaRPr lang="en-US" dirty="0"/>
          </a:p>
        </p:txBody>
      </p:sp>
    </p:spTree>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Shape 87"/>
          <p:cNvSpPr txBox="1">
            <a:spLocks noGrp="1"/>
          </p:cNvSpPr>
          <p:nvPr>
            <p:ph type="body" idx="1"/>
          </p:nvPr>
        </p:nvSpPr>
        <p:spPr>
          <a:xfrm>
            <a:off x="457200" y="381000"/>
            <a:ext cx="8229600" cy="5745161"/>
          </a:xfrm>
          <a:prstGeom prst="rect">
            <a:avLst/>
          </a:prstGeom>
          <a:noFill/>
          <a:ln>
            <a:noFill/>
          </a:ln>
        </p:spPr>
        <p:txBody>
          <a:bodyPr lIns="91425" tIns="45700" rIns="91425" bIns="45700" anchor="t" anchorCtr="0">
            <a:noAutofit/>
          </a:bodyPr>
          <a:lstStyle/>
          <a:p>
            <a:endParaRPr lang="en-US" sz="3200" b="0" i="0" u="none" strike="noStrike" cap="none" baseline="0" dirty="0">
              <a:solidFill>
                <a:schemeClr val="dk1"/>
              </a:solidFill>
              <a:latin typeface="Arial"/>
              <a:ea typeface="Arial"/>
              <a:cs typeface="Arial"/>
              <a:sym typeface="Arial"/>
            </a:endParaRPr>
          </a:p>
          <a:p>
            <a:pPr marL="0" marR="0" lvl="0" indent="0" algn="l" rtl="0">
              <a:buClr>
                <a:schemeClr val="dk1"/>
              </a:buClr>
              <a:buSzPct val="25000"/>
              <a:buFont typeface="Arial"/>
              <a:buNone/>
            </a:pPr>
            <a:r>
              <a:rPr lang="en-US" sz="3200" b="0" i="1" u="none" strike="noStrike" cap="none" baseline="0" dirty="0">
                <a:solidFill>
                  <a:schemeClr val="dk1"/>
                </a:solidFill>
                <a:latin typeface="Arial"/>
                <a:ea typeface="Arial"/>
                <a:cs typeface="Arial"/>
                <a:sym typeface="Arial"/>
              </a:rPr>
              <a:t>No two species can share the same niche in the same habitat. </a:t>
            </a:r>
          </a:p>
          <a:p>
            <a:endParaRPr lang="en-US" sz="3200" b="0" i="1" u="none" strike="noStrike" cap="none" baseline="0" dirty="0">
              <a:solidFill>
                <a:schemeClr val="dk1"/>
              </a:solidFill>
              <a:latin typeface="Arial"/>
              <a:ea typeface="Arial"/>
              <a:cs typeface="Arial"/>
              <a:sym typeface="Arial"/>
            </a:endParaRPr>
          </a:p>
        </p:txBody>
      </p:sp>
      <p:pic>
        <p:nvPicPr>
          <p:cNvPr id="88" name="Shape 88"/>
          <p:cNvPicPr preferRelativeResize="0"/>
          <p:nvPr/>
        </p:nvPicPr>
        <p:blipFill>
          <a:blip r:embed="rId3"/>
          <a:stretch>
            <a:fillRect/>
          </a:stretch>
        </p:blipFill>
        <p:spPr>
          <a:xfrm>
            <a:off x="673403" y="2249746"/>
            <a:ext cx="3251199" cy="2438399"/>
          </a:xfrm>
          <a:prstGeom prst="rect">
            <a:avLst/>
          </a:prstGeom>
        </p:spPr>
      </p:pic>
      <p:sp>
        <p:nvSpPr>
          <p:cNvPr id="89" name="Shape 89"/>
          <p:cNvSpPr txBox="1"/>
          <p:nvPr/>
        </p:nvSpPr>
        <p:spPr>
          <a:xfrm>
            <a:off x="4349952" y="2249746"/>
            <a:ext cx="3276600" cy="1938336"/>
          </a:xfrm>
          <a:prstGeom prst="rect">
            <a:avLst/>
          </a:prstGeom>
          <a:noFill/>
          <a:ln>
            <a:noFill/>
          </a:ln>
        </p:spPr>
        <p:txBody>
          <a:bodyPr lIns="91425" tIns="45700" rIns="91425" bIns="45700" anchor="t" anchorCtr="0">
            <a:noAutofit/>
          </a:bodyPr>
          <a:lstStyle/>
          <a:p>
            <a:pPr marL="0" marR="0" lvl="0" indent="0" algn="l" rtl="0">
              <a:buClr>
                <a:schemeClr val="dk1"/>
              </a:buClr>
              <a:buSzPct val="25000"/>
              <a:buFont typeface="Arial"/>
              <a:buNone/>
            </a:pPr>
            <a:r>
              <a:rPr lang="en-US" sz="2400" b="0" i="0" u="none" strike="noStrike" cap="none" baseline="0" dirty="0">
                <a:solidFill>
                  <a:schemeClr val="dk1"/>
                </a:solidFill>
                <a:latin typeface="Arial"/>
                <a:ea typeface="Arial"/>
                <a:cs typeface="Arial"/>
                <a:sym typeface="Arial"/>
              </a:rPr>
              <a:t>Many </a:t>
            </a:r>
            <a:r>
              <a:rPr lang="en-US" sz="2400" b="0" i="0" u="none" strike="noStrike" cap="none" baseline="0" dirty="0" smtClean="0">
                <a:solidFill>
                  <a:schemeClr val="dk1"/>
                </a:solidFill>
                <a:latin typeface="Arial"/>
                <a:ea typeface="Arial"/>
                <a:cs typeface="Arial"/>
                <a:sym typeface="Arial"/>
              </a:rPr>
              <a:t>species of </a:t>
            </a:r>
            <a:r>
              <a:rPr lang="en-US" sz="2400" b="0" i="0" u="none" strike="noStrike" cap="none" baseline="0" dirty="0">
                <a:solidFill>
                  <a:schemeClr val="dk1"/>
                </a:solidFill>
                <a:latin typeface="Arial"/>
                <a:ea typeface="Arial"/>
                <a:cs typeface="Arial"/>
                <a:sym typeface="Arial"/>
              </a:rPr>
              <a:t>warblers live in the same </a:t>
            </a:r>
            <a:r>
              <a:rPr lang="en-US" sz="2400" b="0" i="0" u="none" strike="noStrike" cap="none" baseline="0" dirty="0" smtClean="0">
                <a:solidFill>
                  <a:schemeClr val="dk1"/>
                </a:solidFill>
                <a:latin typeface="Arial"/>
                <a:ea typeface="Arial"/>
                <a:cs typeface="Arial"/>
                <a:sym typeface="Arial"/>
              </a:rPr>
              <a:t>tree (habitat), </a:t>
            </a:r>
            <a:r>
              <a:rPr lang="en-US" sz="2400" b="0" i="0" u="none" strike="noStrike" cap="none" baseline="0" dirty="0">
                <a:solidFill>
                  <a:schemeClr val="dk1"/>
                </a:solidFill>
                <a:latin typeface="Arial"/>
                <a:ea typeface="Arial"/>
                <a:cs typeface="Arial"/>
                <a:sym typeface="Arial"/>
              </a:rPr>
              <a:t>but they do not occupy the same niche.  How can this be?</a:t>
            </a:r>
          </a:p>
        </p:txBody>
      </p:sp>
    </p:spTree>
    <p:extLst>
      <p:ext uri="{BB962C8B-B14F-4D97-AF65-F5344CB8AC3E}">
        <p14:creationId xmlns:p14="http://schemas.microsoft.com/office/powerpoint/2010/main" val="2652607984"/>
      </p:ext>
    </p:extLst>
  </p:cSld>
  <p:clrMapOvr>
    <a:masterClrMapping/>
  </p:clrMapOvr>
  <p:transition xmlns:p14="http://schemas.microsoft.com/office/powerpoint/2010/main" spd="slow">
    <p:cut/>
  </p:transition>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pic>
        <p:nvPicPr>
          <p:cNvPr id="94" name="Shape 94"/>
          <p:cNvPicPr preferRelativeResize="0"/>
          <p:nvPr/>
        </p:nvPicPr>
        <p:blipFill>
          <a:blip r:embed="rId3"/>
          <a:stretch>
            <a:fillRect/>
          </a:stretch>
        </p:blipFill>
        <p:spPr>
          <a:xfrm>
            <a:off x="5867400" y="533400"/>
            <a:ext cx="2135187" cy="5888036"/>
          </a:xfrm>
          <a:prstGeom prst="rect">
            <a:avLst/>
          </a:prstGeom>
        </p:spPr>
      </p:pic>
      <p:sp>
        <p:nvSpPr>
          <p:cNvPr id="95" name="Shape 95"/>
          <p:cNvSpPr txBox="1"/>
          <p:nvPr/>
        </p:nvSpPr>
        <p:spPr>
          <a:xfrm>
            <a:off x="457200" y="609600"/>
            <a:ext cx="4648199" cy="5262562"/>
          </a:xfrm>
          <a:prstGeom prst="rect">
            <a:avLst/>
          </a:prstGeom>
          <a:noFill/>
          <a:ln>
            <a:noFill/>
          </a:ln>
        </p:spPr>
        <p:txBody>
          <a:bodyPr lIns="91425" tIns="45700" rIns="91425" bIns="45700" anchor="t" anchorCtr="0">
            <a:noAutofit/>
          </a:bodyPr>
          <a:lstStyle/>
          <a:p>
            <a:pPr marL="0" marR="0" lvl="0" indent="0" algn="l" rtl="0">
              <a:buClr>
                <a:schemeClr val="dk1"/>
              </a:buClr>
              <a:buSzPct val="25000"/>
              <a:buFont typeface="Arial"/>
              <a:buNone/>
            </a:pPr>
            <a:r>
              <a:rPr lang="en-US" sz="2800" b="0" i="0" u="none" strike="noStrike" cap="none" baseline="0">
                <a:solidFill>
                  <a:schemeClr val="dk1"/>
                </a:solidFill>
                <a:latin typeface="Arial"/>
                <a:ea typeface="Arial"/>
                <a:cs typeface="Arial"/>
                <a:sym typeface="Arial"/>
              </a:rPr>
              <a:t>Each warbler lives in a different section of the tree.</a:t>
            </a:r>
          </a:p>
          <a:p>
            <a:endParaRPr lang="en-US" sz="2800" b="0" i="0" u="none" strike="noStrike" cap="none" baseline="0">
              <a:solidFill>
                <a:schemeClr val="dk1"/>
              </a:solidFill>
              <a:latin typeface="Arial"/>
              <a:ea typeface="Arial"/>
              <a:cs typeface="Arial"/>
              <a:sym typeface="Arial"/>
            </a:endParaRPr>
          </a:p>
          <a:p>
            <a:endParaRPr lang="en-US" sz="2800" b="0" i="0" u="none" strike="noStrike" cap="none" baseline="0">
              <a:solidFill>
                <a:schemeClr val="dk1"/>
              </a:solidFill>
              <a:latin typeface="Arial"/>
              <a:ea typeface="Arial"/>
              <a:cs typeface="Arial"/>
              <a:sym typeface="Arial"/>
            </a:endParaRPr>
          </a:p>
          <a:p>
            <a:pPr marL="0" marR="0" lvl="0" indent="0" algn="l" rtl="0">
              <a:buClr>
                <a:schemeClr val="dk1"/>
              </a:buClr>
              <a:buSzPct val="25000"/>
              <a:buFont typeface="Arial"/>
              <a:buNone/>
            </a:pPr>
            <a:r>
              <a:rPr lang="en-US" sz="2800" b="0" i="0" u="none" strike="noStrike" cap="none" baseline="0">
                <a:solidFill>
                  <a:schemeClr val="dk1"/>
                </a:solidFill>
                <a:latin typeface="Arial"/>
                <a:ea typeface="Arial"/>
                <a:cs typeface="Arial"/>
                <a:sym typeface="Arial"/>
              </a:rPr>
              <a:t>In short, a “NICHE” is a way of life, and includes all aspects</a:t>
            </a:r>
          </a:p>
          <a:p>
            <a:endParaRPr lang="en-US" sz="2800" b="0" i="0" u="none" strike="noStrike" cap="none" baseline="0">
              <a:solidFill>
                <a:schemeClr val="dk1"/>
              </a:solidFill>
              <a:latin typeface="Arial"/>
              <a:ea typeface="Arial"/>
              <a:cs typeface="Arial"/>
              <a:sym typeface="Arial"/>
            </a:endParaRPr>
          </a:p>
          <a:p>
            <a:pPr marL="0" marR="0" lvl="0" indent="0" algn="l" rtl="0">
              <a:buClr>
                <a:schemeClr val="dk1"/>
              </a:buClr>
              <a:buSzPct val="25000"/>
              <a:buFont typeface="Arial"/>
              <a:buNone/>
            </a:pPr>
            <a:r>
              <a:rPr lang="en-US" sz="2800" b="0" i="0" u="none" strike="noStrike" cap="none" baseline="0">
                <a:solidFill>
                  <a:schemeClr val="dk1"/>
                </a:solidFill>
                <a:latin typeface="Arial"/>
                <a:ea typeface="Arial"/>
                <a:cs typeface="Arial"/>
                <a:sym typeface="Arial"/>
              </a:rPr>
              <a:t>-where it lives</a:t>
            </a:r>
          </a:p>
          <a:p>
            <a:pPr marL="0" marR="0" lvl="0" indent="0" algn="l" rtl="0">
              <a:buClr>
                <a:schemeClr val="dk1"/>
              </a:buClr>
              <a:buSzPct val="25000"/>
              <a:buFont typeface="Arial"/>
              <a:buNone/>
            </a:pPr>
            <a:r>
              <a:rPr lang="en-US" sz="2800" b="0" i="0" u="none" strike="noStrike" cap="none" baseline="0">
                <a:solidFill>
                  <a:schemeClr val="dk1"/>
                </a:solidFill>
                <a:latin typeface="Arial"/>
                <a:ea typeface="Arial"/>
                <a:cs typeface="Arial"/>
                <a:sym typeface="Arial"/>
              </a:rPr>
              <a:t>-how it builds a nest</a:t>
            </a:r>
            <a:br>
              <a:rPr lang="en-US" sz="2800" b="0" i="0" u="none" strike="noStrike" cap="none" baseline="0">
                <a:solidFill>
                  <a:schemeClr val="dk1"/>
                </a:solidFill>
                <a:latin typeface="Arial"/>
                <a:ea typeface="Arial"/>
                <a:cs typeface="Arial"/>
                <a:sym typeface="Arial"/>
              </a:rPr>
            </a:br>
            <a:r>
              <a:rPr lang="en-US" sz="2800" b="0" i="0" u="none" strike="noStrike" cap="none" baseline="0">
                <a:solidFill>
                  <a:schemeClr val="dk1"/>
                </a:solidFill>
                <a:latin typeface="Arial"/>
                <a:ea typeface="Arial"/>
                <a:cs typeface="Arial"/>
                <a:sym typeface="Arial"/>
              </a:rPr>
              <a:t>-when it mates</a:t>
            </a:r>
            <a:br>
              <a:rPr lang="en-US" sz="2800" b="0" i="0" u="none" strike="noStrike" cap="none" baseline="0">
                <a:solidFill>
                  <a:schemeClr val="dk1"/>
                </a:solidFill>
                <a:latin typeface="Arial"/>
                <a:ea typeface="Arial"/>
                <a:cs typeface="Arial"/>
                <a:sym typeface="Arial"/>
              </a:rPr>
            </a:br>
            <a:r>
              <a:rPr lang="en-US" sz="2800" b="0" i="0" u="none" strike="noStrike" cap="none" baseline="0">
                <a:solidFill>
                  <a:schemeClr val="dk1"/>
                </a:solidFill>
                <a:latin typeface="Arial"/>
                <a:ea typeface="Arial"/>
                <a:cs typeface="Arial"/>
                <a:sym typeface="Arial"/>
              </a:rPr>
              <a:t>-what it eats</a:t>
            </a:r>
          </a:p>
          <a:p>
            <a:pPr marL="0" marR="0" lvl="0" indent="0" algn="l" rtl="0">
              <a:buClr>
                <a:schemeClr val="dk1"/>
              </a:buClr>
              <a:buSzPct val="25000"/>
              <a:buFont typeface="Arial"/>
              <a:buNone/>
            </a:pPr>
            <a:r>
              <a:rPr lang="en-US" sz="2800" b="0" i="0" u="none" strike="noStrike" cap="none" baseline="0">
                <a:solidFill>
                  <a:schemeClr val="dk1"/>
                </a:solidFill>
                <a:latin typeface="Arial"/>
                <a:ea typeface="Arial"/>
                <a:cs typeface="Arial"/>
                <a:sym typeface="Arial"/>
              </a:rPr>
              <a:t>-how it hunts</a:t>
            </a:r>
          </a:p>
        </p:txBody>
      </p:sp>
    </p:spTree>
    <p:extLst>
      <p:ext uri="{BB962C8B-B14F-4D97-AF65-F5344CB8AC3E}">
        <p14:creationId xmlns:p14="http://schemas.microsoft.com/office/powerpoint/2010/main" val="2710024664"/>
      </p:ext>
    </p:extLst>
  </p:cSld>
  <p:clrMapOvr>
    <a:masterClrMapping/>
  </p:clrMapOvr>
  <p:transition xmlns:p14="http://schemas.microsoft.com/office/powerpoint/2010/main" spd="slow">
    <p:cut/>
  </p:transition>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628733"/>
            <a:ext cx="8962573" cy="1408735"/>
          </a:xfrm>
        </p:spPr>
        <p:txBody>
          <a:bodyPr>
            <a:normAutofit/>
          </a:bodyPr>
          <a:lstStyle/>
          <a:p>
            <a:r>
              <a:rPr lang="en-US" sz="2800" dirty="0" smtClean="0">
                <a:solidFill>
                  <a:srgbClr val="496010"/>
                </a:solidFill>
              </a:rPr>
              <a:t>Competition: fighting for resources</a:t>
            </a:r>
            <a:endParaRPr lang="en-US" sz="3200" dirty="0" smtClean="0">
              <a:solidFill>
                <a:srgbClr val="496010"/>
              </a:solidFill>
            </a:endParaRPr>
          </a:p>
          <a:p>
            <a:pPr lvl="1"/>
            <a:r>
              <a:rPr lang="en-US" sz="2000" dirty="0" smtClean="0"/>
              <a:t>Occurs when organisms of the same or different species attempt to use a resource at the same place and time.</a:t>
            </a:r>
          </a:p>
          <a:p>
            <a:pPr lvl="1"/>
            <a:endParaRPr lang="en-US" sz="2800" dirty="0" smtClean="0"/>
          </a:p>
          <a:p>
            <a:endParaRPr lang="en-US" sz="2800" dirty="0" smtClean="0">
              <a:solidFill>
                <a:srgbClr val="496010"/>
              </a:solidFill>
            </a:endParaRPr>
          </a:p>
        </p:txBody>
      </p:sp>
      <p:sp>
        <p:nvSpPr>
          <p:cNvPr id="3" name="Title 2"/>
          <p:cNvSpPr>
            <a:spLocks noGrp="1"/>
          </p:cNvSpPr>
          <p:nvPr>
            <p:ph type="title"/>
          </p:nvPr>
        </p:nvSpPr>
        <p:spPr>
          <a:xfrm>
            <a:off x="457200" y="85956"/>
            <a:ext cx="8229600" cy="610733"/>
          </a:xfrm>
        </p:spPr>
        <p:txBody>
          <a:bodyPr>
            <a:normAutofit fontScale="90000"/>
          </a:bodyPr>
          <a:lstStyle/>
          <a:p>
            <a:pPr algn="ctr"/>
            <a:r>
              <a:rPr lang="en-US" dirty="0" smtClean="0"/>
              <a:t>Interactions in the Ecosystem</a:t>
            </a:r>
            <a:endParaRPr lang="en-US" dirty="0"/>
          </a:p>
        </p:txBody>
      </p:sp>
      <p:pic>
        <p:nvPicPr>
          <p:cNvPr id="4" name="Picture 3"/>
          <p:cNvPicPr>
            <a:picLocks noChangeAspect="1"/>
          </p:cNvPicPr>
          <p:nvPr/>
        </p:nvPicPr>
        <p:blipFill>
          <a:blip r:embed="rId3"/>
          <a:stretch>
            <a:fillRect/>
          </a:stretch>
        </p:blipFill>
        <p:spPr>
          <a:xfrm>
            <a:off x="3648238" y="2285685"/>
            <a:ext cx="5495762" cy="4116517"/>
          </a:xfrm>
          <a:prstGeom prst="rect">
            <a:avLst/>
          </a:prstGeom>
        </p:spPr>
      </p:pic>
      <p:sp>
        <p:nvSpPr>
          <p:cNvPr id="5" name="TextBox 4"/>
          <p:cNvSpPr txBox="1"/>
          <p:nvPr/>
        </p:nvSpPr>
        <p:spPr>
          <a:xfrm>
            <a:off x="0" y="1707898"/>
            <a:ext cx="3573432" cy="4862870"/>
          </a:xfrm>
          <a:prstGeom prst="rect">
            <a:avLst/>
          </a:prstGeom>
          <a:noFill/>
        </p:spPr>
        <p:txBody>
          <a:bodyPr wrap="square" rtlCol="0">
            <a:spAutoFit/>
          </a:bodyPr>
          <a:lstStyle/>
          <a:p>
            <a:pPr>
              <a:spcBef>
                <a:spcPts val="400"/>
              </a:spcBef>
              <a:buSzPct val="68000"/>
            </a:pPr>
            <a:r>
              <a:rPr lang="en-US" sz="2000" dirty="0"/>
              <a:t>The competitive exclusion principle: no two species can occupy the same niche in the same habitat at the same time.</a:t>
            </a:r>
          </a:p>
          <a:p>
            <a:pPr marL="146304" lvl="1" indent="-256032">
              <a:spcBef>
                <a:spcPts val="400"/>
              </a:spcBef>
              <a:buSzPct val="68000"/>
              <a:buFont typeface="Wingdings 3"/>
              <a:buChar char=""/>
            </a:pPr>
            <a:r>
              <a:rPr lang="en-US" sz="2000" dirty="0"/>
              <a:t>One species will out-compete the other </a:t>
            </a:r>
          </a:p>
          <a:p>
            <a:pPr marL="429768" lvl="2" indent="-256032">
              <a:spcBef>
                <a:spcPts val="400"/>
              </a:spcBef>
              <a:buSzPct val="68000"/>
              <a:buFont typeface="Wingdings 3"/>
              <a:buChar char=""/>
            </a:pPr>
            <a:r>
              <a:rPr lang="en-US" sz="2000" dirty="0"/>
              <a:t>Drive the other species to extinction</a:t>
            </a:r>
          </a:p>
          <a:p>
            <a:pPr marL="429768" lvl="2" indent="-256032">
              <a:spcBef>
                <a:spcPts val="400"/>
              </a:spcBef>
              <a:buSzPct val="68000"/>
              <a:buFont typeface="Wingdings 3"/>
              <a:buChar char=""/>
            </a:pPr>
            <a:r>
              <a:rPr lang="en-US" sz="2000" dirty="0"/>
              <a:t>Cause the other species to move to a different habitat occupy a different niche</a:t>
            </a:r>
          </a:p>
          <a:p>
            <a:endParaRPr lang="en-US" sz="2000" dirty="0">
              <a:solidFill>
                <a:srgbClr val="496010"/>
              </a:solidFill>
            </a:endParaRPr>
          </a:p>
          <a:p>
            <a:endParaRPr lang="en-US" sz="2000" dirty="0"/>
          </a:p>
        </p:txBody>
      </p:sp>
    </p:spTree>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84376"/>
            <a:ext cx="8229600" cy="4525963"/>
          </a:xfrm>
        </p:spPr>
        <p:txBody>
          <a:bodyPr>
            <a:normAutofit/>
          </a:bodyPr>
          <a:lstStyle/>
          <a:p>
            <a:r>
              <a:rPr lang="en-US" sz="2800" dirty="0" smtClean="0">
                <a:solidFill>
                  <a:srgbClr val="496010"/>
                </a:solidFill>
              </a:rPr>
              <a:t>Predation</a:t>
            </a:r>
          </a:p>
          <a:p>
            <a:pPr lvl="1"/>
            <a:r>
              <a:rPr lang="en-US" sz="2000" dirty="0" smtClean="0"/>
              <a:t>An interaction when one organism captures and feeds on another.</a:t>
            </a:r>
          </a:p>
          <a:p>
            <a:pPr lvl="2"/>
            <a:r>
              <a:rPr lang="en-US" sz="1800" b="1" u="sng" dirty="0" smtClean="0"/>
              <a:t>Predator</a:t>
            </a:r>
            <a:r>
              <a:rPr lang="en-US" sz="1800" dirty="0" smtClean="0"/>
              <a:t>: the organism that does the killing and eating</a:t>
            </a:r>
          </a:p>
          <a:p>
            <a:pPr lvl="2"/>
            <a:r>
              <a:rPr lang="en-US" sz="1800" b="1" u="sng" dirty="0" smtClean="0"/>
              <a:t>Prey</a:t>
            </a:r>
            <a:r>
              <a:rPr lang="en-US" sz="1800" dirty="0" smtClean="0"/>
              <a:t>: the food organism </a:t>
            </a:r>
          </a:p>
          <a:p>
            <a:pPr lvl="1"/>
            <a:endParaRPr lang="en-US" sz="2000" dirty="0"/>
          </a:p>
        </p:txBody>
      </p:sp>
      <p:sp>
        <p:nvSpPr>
          <p:cNvPr id="3" name="Title 2"/>
          <p:cNvSpPr>
            <a:spLocks noGrp="1"/>
          </p:cNvSpPr>
          <p:nvPr>
            <p:ph type="title"/>
          </p:nvPr>
        </p:nvSpPr>
        <p:spPr/>
        <p:txBody>
          <a:bodyPr/>
          <a:lstStyle/>
          <a:p>
            <a:pPr algn="ctr"/>
            <a:r>
              <a:rPr lang="en-US" dirty="0" smtClean="0"/>
              <a:t>Interactions in the Ecosystem</a:t>
            </a:r>
            <a:endParaRPr lang="en-US" dirty="0"/>
          </a:p>
        </p:txBody>
      </p:sp>
      <p:pic>
        <p:nvPicPr>
          <p:cNvPr id="5" name="Picture 4"/>
          <p:cNvPicPr>
            <a:picLocks noChangeAspect="1"/>
          </p:cNvPicPr>
          <p:nvPr/>
        </p:nvPicPr>
        <p:blipFill>
          <a:blip r:embed="rId3" cstate="print"/>
          <a:stretch>
            <a:fillRect/>
          </a:stretch>
        </p:blipFill>
        <p:spPr>
          <a:xfrm>
            <a:off x="5345252" y="3274785"/>
            <a:ext cx="3505200" cy="2146300"/>
          </a:xfrm>
          <a:prstGeom prst="rect">
            <a:avLst/>
          </a:prstGeom>
        </p:spPr>
      </p:pic>
      <p:pic>
        <p:nvPicPr>
          <p:cNvPr id="1426434" name="Picture 2" descr="http://4.bp.blogspot.com/-Tdxwg9Tz26c/TazEaWSW8nI/AAAAAAAAA0k/p3hQ-WDztcQ/s1600/lion-the_chase.jpg"/>
          <p:cNvPicPr>
            <a:picLocks noChangeAspect="1" noChangeArrowheads="1"/>
          </p:cNvPicPr>
          <p:nvPr/>
        </p:nvPicPr>
        <p:blipFill>
          <a:blip r:embed="rId4" cstate="print"/>
          <a:srcRect/>
          <a:stretch>
            <a:fillRect/>
          </a:stretch>
        </p:blipFill>
        <p:spPr bwMode="auto">
          <a:xfrm>
            <a:off x="669170" y="3216048"/>
            <a:ext cx="4033459" cy="3025095"/>
          </a:xfrm>
          <a:prstGeom prst="rect">
            <a:avLst/>
          </a:prstGeom>
          <a:noFill/>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accel="50000" decel="500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accel="50000" decel="50000" fill="hold" grpId="0"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accel="50000" decel="50000" fill="hold" grpId="0"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 calcmode="lin" valueType="num">
                                      <p:cBhvr additive="base">
                                        <p:cTn id="1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accel="50000" decel="50000" fill="hold" grpId="0" nodeType="with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5" name="Rectangle 3" descr="Rectangle: Click to edit Master text styles&#10;Second level&#10;Third level&#10;Fourth level&#10;Fifth level"/>
          <p:cNvSpPr>
            <a:spLocks noGrp="1" noChangeArrowheads="1"/>
          </p:cNvSpPr>
          <p:nvPr>
            <p:ph type="body" idx="1"/>
          </p:nvPr>
        </p:nvSpPr>
        <p:spPr>
          <a:xfrm>
            <a:off x="309034" y="334433"/>
            <a:ext cx="3787775" cy="1939925"/>
          </a:xfrm>
        </p:spPr>
        <p:txBody>
          <a:bodyPr/>
          <a:lstStyle/>
          <a:p>
            <a:pPr eaLnBrk="1" hangingPunct="1"/>
            <a:r>
              <a:rPr lang="en-US" dirty="0">
                <a:ea typeface="ＭＳ Ｐゴシック" pitchFamily="-107" charset="-128"/>
                <a:cs typeface="ＭＳ Ｐゴシック" pitchFamily="-107" charset="-128"/>
              </a:rPr>
              <a:t>Population cycles</a:t>
            </a:r>
          </a:p>
          <a:p>
            <a:pPr lvl="1" eaLnBrk="1" hangingPunct="1"/>
            <a:r>
              <a:rPr lang="en-US" dirty="0"/>
              <a:t>predator – prey interactions</a:t>
            </a:r>
          </a:p>
        </p:txBody>
      </p:sp>
      <p:pic>
        <p:nvPicPr>
          <p:cNvPr id="526340" name="Picture 4" descr="52-19a-PopCycleHareLynxPhot"/>
          <p:cNvPicPr>
            <a:picLocks noChangeAspect="1" noChangeArrowheads="1"/>
          </p:cNvPicPr>
          <p:nvPr/>
        </p:nvPicPr>
        <p:blipFill>
          <a:blip r:embed="rId4"/>
          <a:srcRect l="17999" t="27170" r="17999" b="27170"/>
          <a:stretch>
            <a:fillRect/>
          </a:stretch>
        </p:blipFill>
        <p:spPr bwMode="auto">
          <a:xfrm>
            <a:off x="4827058" y="339725"/>
            <a:ext cx="4019550" cy="1898650"/>
          </a:xfrm>
          <a:prstGeom prst="rect">
            <a:avLst/>
          </a:prstGeom>
          <a:noFill/>
          <a:ln w="9525">
            <a:noFill/>
            <a:miter lim="800000"/>
            <a:headEnd/>
            <a:tailEnd/>
          </a:ln>
          <a:effectLst>
            <a:outerShdw blurRad="63500" dist="38099" dir="2700000" algn="ctr" rotWithShape="0">
              <a:srgbClr val="000000">
                <a:alpha val="74998"/>
              </a:srgbClr>
            </a:outerShdw>
          </a:effectLst>
        </p:spPr>
      </p:pic>
      <p:pic>
        <p:nvPicPr>
          <p:cNvPr id="526341" name="Picture 5" descr="52-19b-PopCycleHareLynx-L"/>
          <p:cNvPicPr>
            <a:picLocks noChangeAspect="1" noChangeArrowheads="1"/>
          </p:cNvPicPr>
          <p:nvPr/>
        </p:nvPicPr>
        <p:blipFill>
          <a:blip r:embed="rId5"/>
          <a:srcRect b="5360"/>
          <a:stretch>
            <a:fillRect/>
          </a:stretch>
        </p:blipFill>
        <p:spPr bwMode="auto">
          <a:xfrm>
            <a:off x="0" y="2136247"/>
            <a:ext cx="9328747" cy="4446586"/>
          </a:xfrm>
          <a:prstGeom prst="rect">
            <a:avLst/>
          </a:prstGeom>
          <a:noFill/>
          <a:ln w="9525">
            <a:solidFill>
              <a:srgbClr val="0F116A"/>
            </a:solidFill>
            <a:miter lim="800000"/>
            <a:headEnd/>
            <a:tailEnd/>
          </a:ln>
          <a:effectLst>
            <a:outerShdw blurRad="63500" dist="38099" dir="2700000" algn="ctr" rotWithShape="0">
              <a:srgbClr val="000000">
                <a:alpha val="74998"/>
              </a:srgbClr>
            </a:outerShdw>
          </a:effectLst>
        </p:spPr>
      </p:pic>
    </p:spTree>
    <p:extLst>
      <p:ext uri="{BB962C8B-B14F-4D97-AF65-F5344CB8AC3E}">
        <p14:creationId xmlns:p14="http://schemas.microsoft.com/office/powerpoint/2010/main" val="5196691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526341"/>
                                        </p:tgtEl>
                                        <p:attrNameLst>
                                          <p:attrName>style.visibility</p:attrName>
                                        </p:attrNameLst>
                                      </p:cBhvr>
                                      <p:to>
                                        <p:strVal val="visible"/>
                                      </p:to>
                                    </p:set>
                                    <p:animEffect transition="in" filter="wipe(left)">
                                      <p:cBhvr>
                                        <p:cTn id="7" dur="500"/>
                                        <p:tgtEl>
                                          <p:spTgt spid="526341"/>
                                        </p:tgtEl>
                                      </p:cBhvr>
                                    </p:animEffect>
                                  </p:childTnLst>
                                  <p:subTnLst>
                                    <p:audio>
                                      <p:cMediaNode>
                                        <p:cTn display="0" masterRel="sameClick">
                                          <p:stCondLst>
                                            <p:cond evt="begin" delay="0">
                                              <p:tn val="5"/>
                                            </p:cond>
                                          </p:stCondLst>
                                          <p:endCondLst>
                                            <p:cond evt="onStopAudio" delay="0">
                                              <p:tgtEl>
                                                <p:sldTgt/>
                                              </p:tgtEl>
                                            </p:cond>
                                          </p:endCondLst>
                                        </p:cTn>
                                        <p:tgtEl>
                                          <p:sndTgt r:embed="rId3" name="Chimes"/>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39490" y="858218"/>
            <a:ext cx="8229600" cy="5200826"/>
          </a:xfrm>
        </p:spPr>
        <p:txBody>
          <a:bodyPr>
            <a:normAutofit/>
          </a:bodyPr>
          <a:lstStyle/>
          <a:p>
            <a:r>
              <a:rPr lang="en-US" dirty="0" smtClean="0"/>
              <a:t>Any relationship in which two organisms live closely together is called </a:t>
            </a:r>
            <a:r>
              <a:rPr lang="en-US" b="1" dirty="0" smtClean="0">
                <a:solidFill>
                  <a:srgbClr val="C00000"/>
                </a:solidFill>
              </a:rPr>
              <a:t>symbiosis</a:t>
            </a:r>
            <a:r>
              <a:rPr lang="en-US" dirty="0" smtClean="0">
                <a:solidFill>
                  <a:srgbClr val="496010"/>
                </a:solidFill>
              </a:rPr>
              <a:t>.</a:t>
            </a:r>
          </a:p>
          <a:p>
            <a:pPr>
              <a:buNone/>
            </a:pPr>
            <a:endParaRPr lang="en-US" sz="1100" dirty="0" smtClean="0"/>
          </a:p>
          <a:p>
            <a:r>
              <a:rPr lang="en-US" sz="2800" dirty="0" smtClean="0"/>
              <a:t>Types of </a:t>
            </a:r>
            <a:r>
              <a:rPr lang="en-US" sz="2800" b="1" dirty="0" smtClean="0">
                <a:solidFill>
                  <a:srgbClr val="C00000"/>
                </a:solidFill>
              </a:rPr>
              <a:t>symbiosis</a:t>
            </a:r>
            <a:r>
              <a:rPr lang="en-US" sz="2800" b="1" dirty="0" smtClean="0"/>
              <a:t>:</a:t>
            </a:r>
            <a:endParaRPr lang="en-US" sz="2800" dirty="0" smtClean="0"/>
          </a:p>
          <a:p>
            <a:pPr lvl="1"/>
            <a:r>
              <a:rPr lang="en-US" sz="2000" dirty="0" smtClean="0">
                <a:solidFill>
                  <a:srgbClr val="496010"/>
                </a:solidFill>
              </a:rPr>
              <a:t>Mutualism</a:t>
            </a:r>
          </a:p>
          <a:p>
            <a:pPr lvl="2"/>
            <a:r>
              <a:rPr lang="en-US" sz="2000" dirty="0" smtClean="0"/>
              <a:t>Both species benefit</a:t>
            </a:r>
          </a:p>
          <a:p>
            <a:pPr lvl="1"/>
            <a:endParaRPr lang="en-US" sz="2000" dirty="0" smtClean="0">
              <a:solidFill>
                <a:srgbClr val="496010"/>
              </a:solidFill>
            </a:endParaRPr>
          </a:p>
          <a:p>
            <a:pPr lvl="1"/>
            <a:r>
              <a:rPr lang="en-US" sz="2000" dirty="0" smtClean="0">
                <a:solidFill>
                  <a:srgbClr val="496010"/>
                </a:solidFill>
              </a:rPr>
              <a:t>Commensalism</a:t>
            </a:r>
          </a:p>
          <a:p>
            <a:pPr lvl="2"/>
            <a:r>
              <a:rPr lang="en-US" sz="2000" dirty="0" smtClean="0"/>
              <a:t>One species benefits the other is neither helped or harmed</a:t>
            </a:r>
          </a:p>
          <a:p>
            <a:pPr lvl="2"/>
            <a:endParaRPr lang="en-US" sz="2000" dirty="0" smtClean="0"/>
          </a:p>
          <a:p>
            <a:pPr lvl="1"/>
            <a:r>
              <a:rPr lang="en-US" sz="2000" dirty="0" smtClean="0">
                <a:solidFill>
                  <a:srgbClr val="496010"/>
                </a:solidFill>
              </a:rPr>
              <a:t>Parasitism</a:t>
            </a:r>
          </a:p>
          <a:p>
            <a:pPr lvl="2"/>
            <a:r>
              <a:rPr lang="en-US" sz="2000" dirty="0" smtClean="0"/>
              <a:t>One organism is helped the other is harmed</a:t>
            </a:r>
          </a:p>
          <a:p>
            <a:pPr lvl="1"/>
            <a:endParaRPr lang="en-US" dirty="0"/>
          </a:p>
        </p:txBody>
      </p:sp>
      <p:sp>
        <p:nvSpPr>
          <p:cNvPr id="3" name="Title 2"/>
          <p:cNvSpPr>
            <a:spLocks noGrp="1"/>
          </p:cNvSpPr>
          <p:nvPr>
            <p:ph type="title"/>
          </p:nvPr>
        </p:nvSpPr>
        <p:spPr>
          <a:xfrm>
            <a:off x="457200" y="91754"/>
            <a:ext cx="8229600" cy="752304"/>
          </a:xfrm>
        </p:spPr>
        <p:txBody>
          <a:bodyPr/>
          <a:lstStyle/>
          <a:p>
            <a:pPr algn="ctr"/>
            <a:r>
              <a:rPr lang="en-US" dirty="0" smtClean="0"/>
              <a:t>Interactions in the Ecosystem</a:t>
            </a:r>
            <a:endParaRPr lang="en-US" dirty="0"/>
          </a:p>
        </p:txBody>
      </p:sp>
      <p:pic>
        <p:nvPicPr>
          <p:cNvPr id="1430530" name="Picture 2" descr="http://www.alaska-in-pictures.com/data/media/3/humpback-whale-barnacles_6432.jpg"/>
          <p:cNvPicPr>
            <a:picLocks noChangeAspect="1" noChangeArrowheads="1"/>
          </p:cNvPicPr>
          <p:nvPr/>
        </p:nvPicPr>
        <p:blipFill>
          <a:blip r:embed="rId3" cstate="print"/>
          <a:srcRect/>
          <a:stretch>
            <a:fillRect/>
          </a:stretch>
        </p:blipFill>
        <p:spPr bwMode="auto">
          <a:xfrm>
            <a:off x="5607096" y="1671094"/>
            <a:ext cx="3301433" cy="2200956"/>
          </a:xfrm>
          <a:prstGeom prst="rect">
            <a:avLst/>
          </a:prstGeom>
          <a:noFill/>
        </p:spPr>
      </p:pic>
      <p:sp>
        <p:nvSpPr>
          <p:cNvPr id="4" name="TextBox 3"/>
          <p:cNvSpPr txBox="1"/>
          <p:nvPr/>
        </p:nvSpPr>
        <p:spPr>
          <a:xfrm>
            <a:off x="-155532" y="3032162"/>
            <a:ext cx="184666" cy="369332"/>
          </a:xfrm>
          <a:prstGeom prst="rect">
            <a:avLst/>
          </a:prstGeom>
          <a:noFill/>
        </p:spPr>
        <p:txBody>
          <a:bodyPr wrap="none" rtlCol="0">
            <a:spAutoFit/>
          </a:bodyPr>
          <a:lstStyle/>
          <a:p>
            <a:endParaRPr lang="en-US" dirty="0"/>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slide(fromBottom)">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slide(fromBottom)">
                                      <p:cBhvr>
                                        <p:cTn id="12" dur="500"/>
                                        <p:tgtEl>
                                          <p:spTgt spid="2">
                                            <p:txEl>
                                              <p:pRg st="2" end="2"/>
                                            </p:txEl>
                                          </p:spTgt>
                                        </p:tgtEl>
                                      </p:cBhvr>
                                    </p:animEffect>
                                  </p:childTnLst>
                                </p:cTn>
                              </p:par>
                              <p:par>
                                <p:cTn id="13" presetID="12" presetClass="entr" presetSubtype="4" fill="hold" grpId="0"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Effect transition="in" filter="slide(fromBottom)">
                                      <p:cBhvr>
                                        <p:cTn id="15" dur="500"/>
                                        <p:tgtEl>
                                          <p:spTgt spid="2">
                                            <p:txEl>
                                              <p:pRg st="3" end="3"/>
                                            </p:txEl>
                                          </p:spTgt>
                                        </p:tgtEl>
                                      </p:cBhvr>
                                    </p:animEffect>
                                  </p:childTnLst>
                                </p:cTn>
                              </p:par>
                              <p:par>
                                <p:cTn id="16" presetID="12" presetClass="entr" presetSubtype="4" fill="hold" grpId="0" nodeType="withEffect">
                                  <p:stCondLst>
                                    <p:cond delay="0"/>
                                  </p:stCondLst>
                                  <p:childTnLst>
                                    <p:set>
                                      <p:cBhvr>
                                        <p:cTn id="17" dur="1" fill="hold">
                                          <p:stCondLst>
                                            <p:cond delay="0"/>
                                          </p:stCondLst>
                                        </p:cTn>
                                        <p:tgtEl>
                                          <p:spTgt spid="2">
                                            <p:txEl>
                                              <p:pRg st="4" end="4"/>
                                            </p:txEl>
                                          </p:spTgt>
                                        </p:tgtEl>
                                        <p:attrNameLst>
                                          <p:attrName>style.visibility</p:attrName>
                                        </p:attrNameLst>
                                      </p:cBhvr>
                                      <p:to>
                                        <p:strVal val="visible"/>
                                      </p:to>
                                    </p:set>
                                    <p:animEffect transition="in" filter="slide(fromBottom)">
                                      <p:cBhvr>
                                        <p:cTn id="18" dur="500"/>
                                        <p:tgtEl>
                                          <p:spTgt spid="2">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animEffect transition="in" filter="slide(fromBottom)">
                                      <p:cBhvr>
                                        <p:cTn id="23" dur="500"/>
                                        <p:tgtEl>
                                          <p:spTgt spid="2">
                                            <p:txEl>
                                              <p:pRg st="6" end="6"/>
                                            </p:txEl>
                                          </p:spTgt>
                                        </p:tgtEl>
                                      </p:cBhvr>
                                    </p:animEffect>
                                  </p:childTnLst>
                                </p:cTn>
                              </p:par>
                              <p:par>
                                <p:cTn id="24" presetID="12" presetClass="entr" presetSubtype="4" fill="hold" grpId="0" nodeType="withEffect">
                                  <p:stCondLst>
                                    <p:cond delay="0"/>
                                  </p:stCondLst>
                                  <p:childTnLst>
                                    <p:set>
                                      <p:cBhvr>
                                        <p:cTn id="25" dur="1" fill="hold">
                                          <p:stCondLst>
                                            <p:cond delay="0"/>
                                          </p:stCondLst>
                                        </p:cTn>
                                        <p:tgtEl>
                                          <p:spTgt spid="2">
                                            <p:txEl>
                                              <p:pRg st="7" end="7"/>
                                            </p:txEl>
                                          </p:spTgt>
                                        </p:tgtEl>
                                        <p:attrNameLst>
                                          <p:attrName>style.visibility</p:attrName>
                                        </p:attrNameLst>
                                      </p:cBhvr>
                                      <p:to>
                                        <p:strVal val="visible"/>
                                      </p:to>
                                    </p:set>
                                    <p:animEffect transition="in" filter="slide(fromBottom)">
                                      <p:cBhvr>
                                        <p:cTn id="26" dur="500"/>
                                        <p:tgtEl>
                                          <p:spTgt spid="2">
                                            <p:txEl>
                                              <p:pRg st="7" end="7"/>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2">
                                            <p:txEl>
                                              <p:pRg st="9" end="9"/>
                                            </p:txEl>
                                          </p:spTgt>
                                        </p:tgtEl>
                                        <p:attrNameLst>
                                          <p:attrName>style.visibility</p:attrName>
                                        </p:attrNameLst>
                                      </p:cBhvr>
                                      <p:to>
                                        <p:strVal val="visible"/>
                                      </p:to>
                                    </p:set>
                                    <p:animEffect transition="in" filter="slide(fromBottom)">
                                      <p:cBhvr>
                                        <p:cTn id="31" dur="500"/>
                                        <p:tgtEl>
                                          <p:spTgt spid="2">
                                            <p:txEl>
                                              <p:pRg st="9" end="9"/>
                                            </p:txEl>
                                          </p:spTgt>
                                        </p:tgtEl>
                                      </p:cBhvr>
                                    </p:animEffect>
                                  </p:childTnLst>
                                </p:cTn>
                              </p:par>
                              <p:par>
                                <p:cTn id="32" presetID="12" presetClass="entr" presetSubtype="4" fill="hold" grpId="0" nodeType="withEffect">
                                  <p:stCondLst>
                                    <p:cond delay="0"/>
                                  </p:stCondLst>
                                  <p:childTnLst>
                                    <p:set>
                                      <p:cBhvr>
                                        <p:cTn id="33" dur="1" fill="hold">
                                          <p:stCondLst>
                                            <p:cond delay="0"/>
                                          </p:stCondLst>
                                        </p:cTn>
                                        <p:tgtEl>
                                          <p:spTgt spid="2">
                                            <p:txEl>
                                              <p:pRg st="10" end="10"/>
                                            </p:txEl>
                                          </p:spTgt>
                                        </p:tgtEl>
                                        <p:attrNameLst>
                                          <p:attrName>style.visibility</p:attrName>
                                        </p:attrNameLst>
                                      </p:cBhvr>
                                      <p:to>
                                        <p:strVal val="visible"/>
                                      </p:to>
                                    </p:set>
                                    <p:animEffect transition="in" filter="slide(fromBottom)">
                                      <p:cBhvr>
                                        <p:cTn id="34"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8453" name="Picture 5"/>
          <p:cNvPicPr>
            <a:picLocks noChangeAspect="1" noChangeArrowheads="1"/>
          </p:cNvPicPr>
          <p:nvPr/>
        </p:nvPicPr>
        <p:blipFill>
          <a:blip r:embed="rId4"/>
          <a:srcRect l="5353" b="4431"/>
          <a:stretch>
            <a:fillRect/>
          </a:stretch>
        </p:blipFill>
        <p:spPr bwMode="auto">
          <a:xfrm>
            <a:off x="298450" y="3497263"/>
            <a:ext cx="5376863" cy="3281362"/>
          </a:xfrm>
          <a:prstGeom prst="rect">
            <a:avLst/>
          </a:prstGeom>
          <a:noFill/>
          <a:ln w="9525">
            <a:noFill/>
            <a:miter lim="800000"/>
            <a:headEnd/>
            <a:tailEnd/>
          </a:ln>
          <a:effectLst>
            <a:outerShdw blurRad="63500" dist="35921" dir="2700000" algn="ctr" rotWithShape="0">
              <a:srgbClr val="000000"/>
            </a:outerShdw>
          </a:effectLst>
        </p:spPr>
      </p:pic>
      <p:sp>
        <p:nvSpPr>
          <p:cNvPr id="27650" name="Rectangle 2"/>
          <p:cNvSpPr>
            <a:spLocks noGrp="1" noChangeArrowheads="1"/>
          </p:cNvSpPr>
          <p:nvPr>
            <p:ph type="title"/>
          </p:nvPr>
        </p:nvSpPr>
        <p:spPr/>
        <p:txBody>
          <a:bodyPr/>
          <a:lstStyle/>
          <a:p>
            <a:pPr eaLnBrk="1" hangingPunct="1"/>
            <a:r>
              <a:rPr lang="en-US">
                <a:latin typeface="Arial" charset="0"/>
                <a:ea typeface="ＭＳ Ｐゴシック" charset="0"/>
                <a:cs typeface="ＭＳ Ｐゴシック" charset="0"/>
              </a:rPr>
              <a:t>What relationship is this?</a:t>
            </a:r>
          </a:p>
        </p:txBody>
      </p:sp>
      <p:pic>
        <p:nvPicPr>
          <p:cNvPr id="488454" name="Picture 6"/>
          <p:cNvPicPr>
            <a:picLocks noChangeAspect="1" noChangeArrowheads="1"/>
          </p:cNvPicPr>
          <p:nvPr/>
        </p:nvPicPr>
        <p:blipFill>
          <a:blip r:embed="rId5"/>
          <a:srcRect l="30937" t="3000" r="29250" b="9000"/>
          <a:stretch>
            <a:fillRect/>
          </a:stretch>
        </p:blipFill>
        <p:spPr bwMode="auto">
          <a:xfrm>
            <a:off x="182563" y="1300163"/>
            <a:ext cx="2332037" cy="3867150"/>
          </a:xfrm>
          <a:prstGeom prst="rect">
            <a:avLst/>
          </a:prstGeom>
          <a:noFill/>
          <a:ln w="9525">
            <a:noFill/>
            <a:miter lim="800000"/>
            <a:headEnd/>
            <a:tailEnd/>
          </a:ln>
          <a:effectLst>
            <a:outerShdw blurRad="63500" dist="38099" dir="2700000" algn="ctr" rotWithShape="0">
              <a:srgbClr val="000000">
                <a:alpha val="74998"/>
              </a:srgbClr>
            </a:outerShdw>
          </a:effectLst>
        </p:spPr>
      </p:pic>
      <p:pic>
        <p:nvPicPr>
          <p:cNvPr id="488455" name="Picture 7"/>
          <p:cNvPicPr>
            <a:picLocks noChangeAspect="1" noChangeArrowheads="1"/>
          </p:cNvPicPr>
          <p:nvPr/>
        </p:nvPicPr>
        <p:blipFill>
          <a:blip r:embed="rId6"/>
          <a:srcRect l="22501" t="3751" r="22501" b="3000"/>
          <a:stretch>
            <a:fillRect/>
          </a:stretch>
        </p:blipFill>
        <p:spPr bwMode="auto">
          <a:xfrm>
            <a:off x="2538413" y="1300163"/>
            <a:ext cx="2506662" cy="3186112"/>
          </a:xfrm>
          <a:prstGeom prst="rect">
            <a:avLst/>
          </a:prstGeom>
          <a:noFill/>
          <a:ln w="9525">
            <a:noFill/>
            <a:miter lim="800000"/>
            <a:headEnd/>
            <a:tailEnd/>
          </a:ln>
          <a:effectLst>
            <a:outerShdw blurRad="63500" dist="38099" dir="2700000" algn="ctr" rotWithShape="0">
              <a:srgbClr val="000000">
                <a:alpha val="74998"/>
              </a:srgbClr>
            </a:outerShdw>
          </a:effectLst>
        </p:spPr>
      </p:pic>
      <p:pic>
        <p:nvPicPr>
          <p:cNvPr id="488456" name="Picture 8"/>
          <p:cNvPicPr>
            <a:picLocks noChangeAspect="1" noChangeArrowheads="1"/>
          </p:cNvPicPr>
          <p:nvPr/>
        </p:nvPicPr>
        <p:blipFill>
          <a:blip r:embed="rId7"/>
          <a:srcRect/>
          <a:stretch>
            <a:fillRect/>
          </a:stretch>
        </p:blipFill>
        <p:spPr bwMode="auto">
          <a:xfrm>
            <a:off x="5175250" y="3819525"/>
            <a:ext cx="3832225" cy="2898775"/>
          </a:xfrm>
          <a:prstGeom prst="rect">
            <a:avLst/>
          </a:prstGeom>
          <a:noFill/>
          <a:ln w="9525">
            <a:noFill/>
            <a:miter lim="800000"/>
            <a:headEnd/>
            <a:tailEnd/>
          </a:ln>
          <a:effectLst>
            <a:outerShdw blurRad="63500" dist="35921" dir="2700000" algn="ctr" rotWithShape="0">
              <a:srgbClr val="000000">
                <a:alpha val="75000"/>
              </a:srgbClr>
            </a:outerShdw>
          </a:effectLst>
        </p:spPr>
      </p:pic>
      <p:pic>
        <p:nvPicPr>
          <p:cNvPr id="488457" name="Picture 9"/>
          <p:cNvPicPr>
            <a:picLocks noChangeAspect="1" noChangeArrowheads="1"/>
          </p:cNvPicPr>
          <p:nvPr/>
        </p:nvPicPr>
        <p:blipFill>
          <a:blip r:embed="rId8"/>
          <a:srcRect l="11058" t="11058" r="22115" b="33173"/>
          <a:stretch>
            <a:fillRect/>
          </a:stretch>
        </p:blipFill>
        <p:spPr bwMode="auto">
          <a:xfrm>
            <a:off x="4926013" y="1406525"/>
            <a:ext cx="4106862" cy="2270125"/>
          </a:xfrm>
          <a:prstGeom prst="rect">
            <a:avLst/>
          </a:prstGeom>
          <a:noFill/>
          <a:ln w="9525">
            <a:noFill/>
            <a:miter lim="800000"/>
            <a:headEnd/>
            <a:tailEnd/>
          </a:ln>
          <a:effectLst>
            <a:outerShdw blurRad="63500" dist="35921" dir="2700000" algn="ctr" rotWithShape="0">
              <a:srgbClr val="000000">
                <a:alpha val="75000"/>
              </a:srgbClr>
            </a:outerShdw>
          </a:effectLst>
        </p:spPr>
      </p:pic>
    </p:spTree>
    <p:extLst>
      <p:ext uri="{BB962C8B-B14F-4D97-AF65-F5344CB8AC3E}">
        <p14:creationId xmlns:p14="http://schemas.microsoft.com/office/powerpoint/2010/main" val="86951680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488453"/>
                                        </p:tgtEl>
                                        <p:attrNameLst>
                                          <p:attrName>style.visibility</p:attrName>
                                        </p:attrNameLst>
                                      </p:cBhvr>
                                      <p:to>
                                        <p:strVal val="visible"/>
                                      </p:to>
                                    </p:set>
                                    <p:anim calcmode="lin" valueType="num">
                                      <p:cBhvr additive="base">
                                        <p:cTn id="7" dur="500" fill="hold"/>
                                        <p:tgtEl>
                                          <p:spTgt spid="488453"/>
                                        </p:tgtEl>
                                        <p:attrNameLst>
                                          <p:attrName>ppt_x</p:attrName>
                                        </p:attrNameLst>
                                      </p:cBhvr>
                                      <p:tavLst>
                                        <p:tav tm="0">
                                          <p:val>
                                            <p:strVal val="0-#ppt_w/2"/>
                                          </p:val>
                                        </p:tav>
                                        <p:tav tm="100000">
                                          <p:val>
                                            <p:strVal val="#ppt_x"/>
                                          </p:val>
                                        </p:tav>
                                      </p:tavLst>
                                    </p:anim>
                                    <p:anim calcmode="lin" valueType="num">
                                      <p:cBhvr additive="base">
                                        <p:cTn id="8" dur="500" fill="hold"/>
                                        <p:tgtEl>
                                          <p:spTgt spid="488453"/>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488455"/>
                                        </p:tgtEl>
                                        <p:attrNameLst>
                                          <p:attrName>style.visibility</p:attrName>
                                        </p:attrNameLst>
                                      </p:cBhvr>
                                      <p:to>
                                        <p:strVal val="visible"/>
                                      </p:to>
                                    </p:set>
                                    <p:anim calcmode="lin" valueType="num">
                                      <p:cBhvr additive="base">
                                        <p:cTn id="13" dur="500" fill="hold"/>
                                        <p:tgtEl>
                                          <p:spTgt spid="488455"/>
                                        </p:tgtEl>
                                        <p:attrNameLst>
                                          <p:attrName>ppt_x</p:attrName>
                                        </p:attrNameLst>
                                      </p:cBhvr>
                                      <p:tavLst>
                                        <p:tav tm="0">
                                          <p:val>
                                            <p:strVal val="0-#ppt_w/2"/>
                                          </p:val>
                                        </p:tav>
                                        <p:tav tm="100000">
                                          <p:val>
                                            <p:strVal val="#ppt_x"/>
                                          </p:val>
                                        </p:tav>
                                      </p:tavLst>
                                    </p:anim>
                                    <p:anim calcmode="lin" valueType="num">
                                      <p:cBhvr additive="base">
                                        <p:cTn id="14" dur="500" fill="hold"/>
                                        <p:tgtEl>
                                          <p:spTgt spid="488455"/>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488454"/>
                                        </p:tgtEl>
                                        <p:attrNameLst>
                                          <p:attrName>style.visibility</p:attrName>
                                        </p:attrNameLst>
                                      </p:cBhvr>
                                      <p:to>
                                        <p:strVal val="visible"/>
                                      </p:to>
                                    </p:set>
                                    <p:anim calcmode="lin" valueType="num">
                                      <p:cBhvr additive="base">
                                        <p:cTn id="19" dur="500" fill="hold"/>
                                        <p:tgtEl>
                                          <p:spTgt spid="488454"/>
                                        </p:tgtEl>
                                        <p:attrNameLst>
                                          <p:attrName>ppt_x</p:attrName>
                                        </p:attrNameLst>
                                      </p:cBhvr>
                                      <p:tavLst>
                                        <p:tav tm="0">
                                          <p:val>
                                            <p:strVal val="0-#ppt_w/2"/>
                                          </p:val>
                                        </p:tav>
                                        <p:tav tm="100000">
                                          <p:val>
                                            <p:strVal val="#ppt_x"/>
                                          </p:val>
                                        </p:tav>
                                      </p:tavLst>
                                    </p:anim>
                                    <p:anim calcmode="lin" valueType="num">
                                      <p:cBhvr additive="base">
                                        <p:cTn id="20" dur="500" fill="hold"/>
                                        <p:tgtEl>
                                          <p:spTgt spid="488454"/>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488457"/>
                                        </p:tgtEl>
                                        <p:attrNameLst>
                                          <p:attrName>style.visibility</p:attrName>
                                        </p:attrNameLst>
                                      </p:cBhvr>
                                      <p:to>
                                        <p:strVal val="visible"/>
                                      </p:to>
                                    </p:set>
                                    <p:anim calcmode="lin" valueType="num">
                                      <p:cBhvr additive="base">
                                        <p:cTn id="25" dur="500" fill="hold"/>
                                        <p:tgtEl>
                                          <p:spTgt spid="488457"/>
                                        </p:tgtEl>
                                        <p:attrNameLst>
                                          <p:attrName>ppt_x</p:attrName>
                                        </p:attrNameLst>
                                      </p:cBhvr>
                                      <p:tavLst>
                                        <p:tav tm="0">
                                          <p:val>
                                            <p:strVal val="0-#ppt_w/2"/>
                                          </p:val>
                                        </p:tav>
                                        <p:tav tm="100000">
                                          <p:val>
                                            <p:strVal val="#ppt_x"/>
                                          </p:val>
                                        </p:tav>
                                      </p:tavLst>
                                    </p:anim>
                                    <p:anim calcmode="lin" valueType="num">
                                      <p:cBhvr additive="base">
                                        <p:cTn id="26" dur="500" fill="hold"/>
                                        <p:tgtEl>
                                          <p:spTgt spid="488457"/>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3" name="Whoosh"/>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nodeType="clickEffect">
                                  <p:stCondLst>
                                    <p:cond delay="0"/>
                                  </p:stCondLst>
                                  <p:childTnLst>
                                    <p:set>
                                      <p:cBhvr>
                                        <p:cTn id="30" dur="1" fill="hold">
                                          <p:stCondLst>
                                            <p:cond delay="0"/>
                                          </p:stCondLst>
                                        </p:cTn>
                                        <p:tgtEl>
                                          <p:spTgt spid="488456"/>
                                        </p:tgtEl>
                                        <p:attrNameLst>
                                          <p:attrName>style.visibility</p:attrName>
                                        </p:attrNameLst>
                                      </p:cBhvr>
                                      <p:to>
                                        <p:strVal val="visible"/>
                                      </p:to>
                                    </p:set>
                                    <p:anim calcmode="lin" valueType="num">
                                      <p:cBhvr additive="base">
                                        <p:cTn id="31" dur="500" fill="hold"/>
                                        <p:tgtEl>
                                          <p:spTgt spid="488456"/>
                                        </p:tgtEl>
                                        <p:attrNameLst>
                                          <p:attrName>ppt_x</p:attrName>
                                        </p:attrNameLst>
                                      </p:cBhvr>
                                      <p:tavLst>
                                        <p:tav tm="0">
                                          <p:val>
                                            <p:strVal val="0-#ppt_w/2"/>
                                          </p:val>
                                        </p:tav>
                                        <p:tav tm="100000">
                                          <p:val>
                                            <p:strVal val="#ppt_x"/>
                                          </p:val>
                                        </p:tav>
                                      </p:tavLst>
                                    </p:anim>
                                    <p:anim calcmode="lin" valueType="num">
                                      <p:cBhvr additive="base">
                                        <p:cTn id="32" dur="500" fill="hold"/>
                                        <p:tgtEl>
                                          <p:spTgt spid="488456"/>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Whoosh"/>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163513" y="76200"/>
            <a:ext cx="8534400" cy="503238"/>
          </a:xfrm>
        </p:spPr>
        <p:txBody>
          <a:bodyPr>
            <a:normAutofit fontScale="90000"/>
          </a:bodyPr>
          <a:lstStyle/>
          <a:p>
            <a:pPr eaLnBrk="1" hangingPunct="1"/>
            <a:r>
              <a:rPr lang="en-US" i="1">
                <a:latin typeface="Times New Roman" charset="0"/>
                <a:ea typeface="ＭＳ Ｐゴシック" charset="0"/>
                <a:cs typeface="ＭＳ Ｐゴシック" charset="0"/>
              </a:rPr>
              <a:t>Introduced Species</a:t>
            </a:r>
            <a:endParaRPr lang="en-US" b="0" i="1">
              <a:solidFill>
                <a:schemeClr val="tx1"/>
              </a:solidFill>
              <a:latin typeface="Times New Roman" charset="0"/>
              <a:ea typeface="ＭＳ Ｐゴシック" charset="0"/>
              <a:cs typeface="ＭＳ Ｐゴシック" charset="0"/>
            </a:endParaRPr>
          </a:p>
        </p:txBody>
      </p:sp>
      <p:sp>
        <p:nvSpPr>
          <p:cNvPr id="48131" name="Rectangle 3"/>
          <p:cNvSpPr>
            <a:spLocks noGrp="1" noChangeArrowheads="1"/>
          </p:cNvSpPr>
          <p:nvPr>
            <p:ph type="body" idx="1"/>
          </p:nvPr>
        </p:nvSpPr>
        <p:spPr>
          <a:xfrm>
            <a:off x="235908" y="849936"/>
            <a:ext cx="8534400" cy="4895850"/>
          </a:xfrm>
        </p:spPr>
        <p:txBody>
          <a:bodyPr/>
          <a:lstStyle/>
          <a:p>
            <a:pPr eaLnBrk="1" hangingPunct="1"/>
            <a:r>
              <a:rPr lang="en-US" b="1" dirty="0">
                <a:latin typeface="Arial" charset="0"/>
                <a:ea typeface="ＭＳ Ｐゴシック" charset="0"/>
                <a:cs typeface="ＭＳ Ｐゴシック" charset="0"/>
              </a:rPr>
              <a:t>Introduced </a:t>
            </a:r>
            <a:r>
              <a:rPr lang="en-US" b="1" dirty="0" smtClean="0">
                <a:latin typeface="Arial" charset="0"/>
                <a:ea typeface="ＭＳ Ｐゴシック" charset="0"/>
                <a:cs typeface="ＭＳ Ｐゴシック" charset="0"/>
              </a:rPr>
              <a:t>species: </a:t>
            </a:r>
            <a:r>
              <a:rPr lang="en-US" dirty="0" smtClean="0">
                <a:latin typeface="Arial" charset="0"/>
                <a:ea typeface="ＭＳ Ｐゴシック" charset="0"/>
                <a:cs typeface="ＭＳ Ｐゴシック" charset="0"/>
              </a:rPr>
              <a:t>species</a:t>
            </a:r>
            <a:r>
              <a:rPr lang="en-US" b="1" dirty="0" smtClean="0">
                <a:latin typeface="Arial" charset="0"/>
                <a:ea typeface="ＭＳ Ｐゴシック" charset="0"/>
                <a:cs typeface="ＭＳ Ｐゴシック" charset="0"/>
              </a:rPr>
              <a:t> </a:t>
            </a:r>
            <a:r>
              <a:rPr lang="en-US" dirty="0" smtClean="0">
                <a:latin typeface="Arial" charset="0"/>
                <a:ea typeface="ＭＳ Ｐゴシック" charset="0"/>
                <a:cs typeface="ＭＳ Ｐゴシック" charset="0"/>
              </a:rPr>
              <a:t>that </a:t>
            </a:r>
            <a:r>
              <a:rPr lang="en-US" dirty="0">
                <a:latin typeface="Arial" charset="0"/>
                <a:ea typeface="ＭＳ Ｐゴシック" charset="0"/>
                <a:cs typeface="ＭＳ Ｐゴシック" charset="0"/>
              </a:rPr>
              <a:t>humans move from native locations to new geographic regions</a:t>
            </a:r>
          </a:p>
          <a:p>
            <a:pPr eaLnBrk="1" hangingPunct="1"/>
            <a:r>
              <a:rPr lang="en-US" dirty="0">
                <a:latin typeface="Arial" charset="0"/>
                <a:ea typeface="ＭＳ Ｐゴシック" charset="0"/>
                <a:cs typeface="ＭＳ Ｐゴシック" charset="0"/>
              </a:rPr>
              <a:t>Without their native predators, parasites, and pathogens, introduced species may spread </a:t>
            </a:r>
            <a:r>
              <a:rPr lang="en-US" dirty="0" smtClean="0">
                <a:latin typeface="Arial" charset="0"/>
                <a:ea typeface="ＭＳ Ｐゴシック" charset="0"/>
                <a:cs typeface="ＭＳ Ｐゴシック" charset="0"/>
              </a:rPr>
              <a:t>rapid and disrupt </a:t>
            </a:r>
            <a:r>
              <a:rPr lang="en-US" dirty="0">
                <a:latin typeface="Arial" charset="0"/>
                <a:ea typeface="ＭＳ Ｐゴシック" charset="0"/>
                <a:cs typeface="ＭＳ Ｐゴシック" charset="0"/>
              </a:rPr>
              <a:t>their adopted community</a:t>
            </a:r>
          </a:p>
        </p:txBody>
      </p:sp>
      <p:pic>
        <p:nvPicPr>
          <p:cNvPr id="4" name="Picture 4" descr="56_08-IntroducedSpecies-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403" y="3352800"/>
            <a:ext cx="8542337"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6"/>
          <p:cNvSpPr txBox="1">
            <a:spLocks noChangeArrowheads="1"/>
          </p:cNvSpPr>
          <p:nvPr/>
        </p:nvSpPr>
        <p:spPr bwMode="auto">
          <a:xfrm>
            <a:off x="1137102" y="6397361"/>
            <a:ext cx="2103438" cy="20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lstStyle>
            <a:lvl1pPr marL="457200" indent="-457200">
              <a:defRPr kumimoji="1" sz="2900">
                <a:solidFill>
                  <a:schemeClr val="tx1"/>
                </a:solidFill>
                <a:latin typeface="Arial" charset="0"/>
                <a:ea typeface="ＭＳ Ｐゴシック" charset="0"/>
                <a:cs typeface="ＭＳ Ｐゴシック" charset="0"/>
                <a:sym typeface="Symbol" charset="0"/>
              </a:defRPr>
            </a:lvl1pPr>
            <a:lvl2pPr marL="37931725" indent="-37474525">
              <a:defRPr kumimoji="1" sz="2900">
                <a:solidFill>
                  <a:schemeClr val="tx1"/>
                </a:solidFill>
                <a:latin typeface="Arial" charset="0"/>
                <a:ea typeface="ＭＳ Ｐゴシック" charset="0"/>
                <a:sym typeface="Symbol" charset="0"/>
              </a:defRPr>
            </a:lvl2pPr>
            <a:lvl3pPr>
              <a:defRPr kumimoji="1" sz="2900">
                <a:solidFill>
                  <a:schemeClr val="tx1"/>
                </a:solidFill>
                <a:latin typeface="Arial" charset="0"/>
                <a:ea typeface="ＭＳ Ｐゴシック" charset="0"/>
                <a:sym typeface="Symbol" charset="0"/>
              </a:defRPr>
            </a:lvl3pPr>
            <a:lvl4pPr>
              <a:defRPr kumimoji="1" sz="2900">
                <a:solidFill>
                  <a:schemeClr val="tx1"/>
                </a:solidFill>
                <a:latin typeface="Arial" charset="0"/>
                <a:ea typeface="ＭＳ Ｐゴシック" charset="0"/>
                <a:sym typeface="Symbol" charset="0"/>
              </a:defRPr>
            </a:lvl4pPr>
            <a:lvl5pPr>
              <a:defRPr kumimoji="1" sz="2900">
                <a:solidFill>
                  <a:schemeClr val="tx1"/>
                </a:solidFill>
                <a:latin typeface="Arial" charset="0"/>
                <a:ea typeface="ＭＳ Ｐゴシック" charset="0"/>
                <a:sym typeface="Symbol" charset="0"/>
              </a:defRPr>
            </a:lvl5pPr>
            <a:lvl6pPr marL="457200" eaLnBrk="0" fontAlgn="base" hangingPunct="0">
              <a:spcBef>
                <a:spcPct val="0"/>
              </a:spcBef>
              <a:spcAft>
                <a:spcPct val="0"/>
              </a:spcAft>
              <a:defRPr kumimoji="1" sz="2900">
                <a:solidFill>
                  <a:schemeClr val="tx1"/>
                </a:solidFill>
                <a:latin typeface="Arial" charset="0"/>
                <a:ea typeface="ＭＳ Ｐゴシック" charset="0"/>
                <a:sym typeface="Symbol" charset="0"/>
              </a:defRPr>
            </a:lvl6pPr>
            <a:lvl7pPr marL="914400" eaLnBrk="0" fontAlgn="base" hangingPunct="0">
              <a:spcBef>
                <a:spcPct val="0"/>
              </a:spcBef>
              <a:spcAft>
                <a:spcPct val="0"/>
              </a:spcAft>
              <a:defRPr kumimoji="1" sz="2900">
                <a:solidFill>
                  <a:schemeClr val="tx1"/>
                </a:solidFill>
                <a:latin typeface="Arial" charset="0"/>
                <a:ea typeface="ＭＳ Ｐゴシック" charset="0"/>
                <a:sym typeface="Symbol" charset="0"/>
              </a:defRPr>
            </a:lvl7pPr>
            <a:lvl8pPr marL="1371600" eaLnBrk="0" fontAlgn="base" hangingPunct="0">
              <a:spcBef>
                <a:spcPct val="0"/>
              </a:spcBef>
              <a:spcAft>
                <a:spcPct val="0"/>
              </a:spcAft>
              <a:defRPr kumimoji="1" sz="2900">
                <a:solidFill>
                  <a:schemeClr val="tx1"/>
                </a:solidFill>
                <a:latin typeface="Arial" charset="0"/>
                <a:ea typeface="ＭＳ Ｐゴシック" charset="0"/>
                <a:sym typeface="Symbol" charset="0"/>
              </a:defRPr>
            </a:lvl8pPr>
            <a:lvl9pPr marL="1828800" eaLnBrk="0" fontAlgn="base" hangingPunct="0">
              <a:spcBef>
                <a:spcPct val="0"/>
              </a:spcBef>
              <a:spcAft>
                <a:spcPct val="0"/>
              </a:spcAft>
              <a:defRPr kumimoji="1" sz="2900">
                <a:solidFill>
                  <a:schemeClr val="tx1"/>
                </a:solidFill>
                <a:latin typeface="Arial" charset="0"/>
                <a:ea typeface="ＭＳ Ｐゴシック" charset="0"/>
                <a:sym typeface="Symbol" charset="0"/>
              </a:defRPr>
            </a:lvl9pPr>
          </a:lstStyle>
          <a:p>
            <a:pPr>
              <a:lnSpc>
                <a:spcPct val="80000"/>
              </a:lnSpc>
              <a:buFont typeface="Arial" charset="0"/>
              <a:buNone/>
            </a:pPr>
            <a:r>
              <a:rPr kumimoji="0" lang="en-US" sz="1600" b="1" dirty="0"/>
              <a:t>(a) Brown tree snake</a:t>
            </a:r>
            <a:endParaRPr kumimoji="0" lang="en-US" sz="1600" b="1" dirty="0">
              <a:solidFill>
                <a:srgbClr val="563A84"/>
              </a:solidFill>
            </a:endParaRPr>
          </a:p>
        </p:txBody>
      </p:sp>
      <p:sp>
        <p:nvSpPr>
          <p:cNvPr id="6" name="Text Box 7"/>
          <p:cNvSpPr txBox="1">
            <a:spLocks noChangeArrowheads="1"/>
          </p:cNvSpPr>
          <p:nvPr/>
        </p:nvSpPr>
        <p:spPr bwMode="auto">
          <a:xfrm>
            <a:off x="4940752" y="6397361"/>
            <a:ext cx="960438"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lstStyle>
            <a:lvl1pPr marL="457200" indent="-457200">
              <a:defRPr kumimoji="1" sz="2900">
                <a:solidFill>
                  <a:schemeClr val="tx1"/>
                </a:solidFill>
                <a:latin typeface="Arial" charset="0"/>
                <a:ea typeface="ＭＳ Ｐゴシック" charset="0"/>
                <a:cs typeface="ＭＳ Ｐゴシック" charset="0"/>
                <a:sym typeface="Symbol" charset="0"/>
              </a:defRPr>
            </a:lvl1pPr>
            <a:lvl2pPr marL="37931725" indent="-37474525">
              <a:defRPr kumimoji="1" sz="2900">
                <a:solidFill>
                  <a:schemeClr val="tx1"/>
                </a:solidFill>
                <a:latin typeface="Arial" charset="0"/>
                <a:ea typeface="ＭＳ Ｐゴシック" charset="0"/>
                <a:sym typeface="Symbol" charset="0"/>
              </a:defRPr>
            </a:lvl2pPr>
            <a:lvl3pPr>
              <a:defRPr kumimoji="1" sz="2900">
                <a:solidFill>
                  <a:schemeClr val="tx1"/>
                </a:solidFill>
                <a:latin typeface="Arial" charset="0"/>
                <a:ea typeface="ＭＳ Ｐゴシック" charset="0"/>
                <a:sym typeface="Symbol" charset="0"/>
              </a:defRPr>
            </a:lvl3pPr>
            <a:lvl4pPr>
              <a:defRPr kumimoji="1" sz="2900">
                <a:solidFill>
                  <a:schemeClr val="tx1"/>
                </a:solidFill>
                <a:latin typeface="Arial" charset="0"/>
                <a:ea typeface="ＭＳ Ｐゴシック" charset="0"/>
                <a:sym typeface="Symbol" charset="0"/>
              </a:defRPr>
            </a:lvl4pPr>
            <a:lvl5pPr>
              <a:defRPr kumimoji="1" sz="2900">
                <a:solidFill>
                  <a:schemeClr val="tx1"/>
                </a:solidFill>
                <a:latin typeface="Arial" charset="0"/>
                <a:ea typeface="ＭＳ Ｐゴシック" charset="0"/>
                <a:sym typeface="Symbol" charset="0"/>
              </a:defRPr>
            </a:lvl5pPr>
            <a:lvl6pPr marL="457200" eaLnBrk="0" fontAlgn="base" hangingPunct="0">
              <a:spcBef>
                <a:spcPct val="0"/>
              </a:spcBef>
              <a:spcAft>
                <a:spcPct val="0"/>
              </a:spcAft>
              <a:defRPr kumimoji="1" sz="2900">
                <a:solidFill>
                  <a:schemeClr val="tx1"/>
                </a:solidFill>
                <a:latin typeface="Arial" charset="0"/>
                <a:ea typeface="ＭＳ Ｐゴシック" charset="0"/>
                <a:sym typeface="Symbol" charset="0"/>
              </a:defRPr>
            </a:lvl6pPr>
            <a:lvl7pPr marL="914400" eaLnBrk="0" fontAlgn="base" hangingPunct="0">
              <a:spcBef>
                <a:spcPct val="0"/>
              </a:spcBef>
              <a:spcAft>
                <a:spcPct val="0"/>
              </a:spcAft>
              <a:defRPr kumimoji="1" sz="2900">
                <a:solidFill>
                  <a:schemeClr val="tx1"/>
                </a:solidFill>
                <a:latin typeface="Arial" charset="0"/>
                <a:ea typeface="ＭＳ Ｐゴシック" charset="0"/>
                <a:sym typeface="Symbol" charset="0"/>
              </a:defRPr>
            </a:lvl7pPr>
            <a:lvl8pPr marL="1371600" eaLnBrk="0" fontAlgn="base" hangingPunct="0">
              <a:spcBef>
                <a:spcPct val="0"/>
              </a:spcBef>
              <a:spcAft>
                <a:spcPct val="0"/>
              </a:spcAft>
              <a:defRPr kumimoji="1" sz="2900">
                <a:solidFill>
                  <a:schemeClr val="tx1"/>
                </a:solidFill>
                <a:latin typeface="Arial" charset="0"/>
                <a:ea typeface="ＭＳ Ｐゴシック" charset="0"/>
                <a:sym typeface="Symbol" charset="0"/>
              </a:defRPr>
            </a:lvl8pPr>
            <a:lvl9pPr marL="1828800" eaLnBrk="0" fontAlgn="base" hangingPunct="0">
              <a:spcBef>
                <a:spcPct val="0"/>
              </a:spcBef>
              <a:spcAft>
                <a:spcPct val="0"/>
              </a:spcAft>
              <a:defRPr kumimoji="1" sz="2900">
                <a:solidFill>
                  <a:schemeClr val="tx1"/>
                </a:solidFill>
                <a:latin typeface="Arial" charset="0"/>
                <a:ea typeface="ＭＳ Ｐゴシック" charset="0"/>
                <a:sym typeface="Symbol" charset="0"/>
              </a:defRPr>
            </a:lvl9pPr>
          </a:lstStyle>
          <a:p>
            <a:pPr>
              <a:lnSpc>
                <a:spcPct val="80000"/>
              </a:lnSpc>
              <a:buFont typeface="Arial" charset="0"/>
              <a:buNone/>
            </a:pPr>
            <a:r>
              <a:rPr kumimoji="0" lang="en-US" sz="1600" b="1"/>
              <a:t>(b) Kudzu</a:t>
            </a:r>
            <a:endParaRPr kumimoji="0" lang="en-US" sz="1600" b="1">
              <a:solidFill>
                <a:srgbClr val="563A84"/>
              </a:solidFill>
            </a:endParaRPr>
          </a:p>
        </p:txBody>
      </p:sp>
    </p:spTree>
    <p:extLst>
      <p:ext uri="{BB962C8B-B14F-4D97-AF65-F5344CB8AC3E}">
        <p14:creationId xmlns:p14="http://schemas.microsoft.com/office/powerpoint/2010/main" val="3872846789"/>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9"/>
          <p:cNvGrpSpPr>
            <a:grpSpLocks/>
          </p:cNvGrpSpPr>
          <p:nvPr/>
        </p:nvGrpSpPr>
        <p:grpSpPr bwMode="auto">
          <a:xfrm>
            <a:off x="2506261" y="449571"/>
            <a:ext cx="3141662" cy="3143250"/>
            <a:chOff x="1895" y="432"/>
            <a:chExt cx="1979" cy="1980"/>
          </a:xfrm>
        </p:grpSpPr>
        <p:pic>
          <p:nvPicPr>
            <p:cNvPr id="518154" name="Picture 10"/>
            <p:cNvPicPr>
              <a:picLocks noChangeAspect="1" noChangeArrowheads="1"/>
            </p:cNvPicPr>
            <p:nvPr/>
          </p:nvPicPr>
          <p:blipFill>
            <a:blip r:embed="rId5"/>
            <a:srcRect/>
            <a:stretch>
              <a:fillRect/>
            </a:stretch>
          </p:blipFill>
          <p:spPr bwMode="auto">
            <a:xfrm>
              <a:off x="1895" y="432"/>
              <a:ext cx="1929" cy="1968"/>
            </a:xfrm>
            <a:prstGeom prst="rect">
              <a:avLst/>
            </a:prstGeom>
            <a:noFill/>
            <a:ln w="9525">
              <a:noFill/>
              <a:miter lim="800000"/>
              <a:headEnd/>
              <a:tailEnd/>
            </a:ln>
            <a:effectLst>
              <a:outerShdw blurRad="63500" dist="38099" dir="2700000" algn="ctr" rotWithShape="0">
                <a:srgbClr val="000000">
                  <a:alpha val="74998"/>
                </a:srgbClr>
              </a:outerShdw>
            </a:effectLst>
          </p:spPr>
        </p:pic>
        <p:sp>
          <p:nvSpPr>
            <p:cNvPr id="74762" name="Text Box 11"/>
            <p:cNvSpPr txBox="1">
              <a:spLocks noChangeArrowheads="1"/>
            </p:cNvSpPr>
            <p:nvPr/>
          </p:nvSpPr>
          <p:spPr bwMode="auto">
            <a:xfrm>
              <a:off x="3034" y="2210"/>
              <a:ext cx="840" cy="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bIns="0">
              <a:spAutoFit/>
            </a:bodyPr>
            <a:lstStyle>
              <a:lvl1pPr>
                <a:defRPr sz="2400" b="1">
                  <a:solidFill>
                    <a:schemeClr val="tx1"/>
                  </a:solidFill>
                  <a:latin typeface="Arial" charset="0"/>
                  <a:ea typeface="ＭＳ Ｐゴシック" charset="0"/>
                  <a:cs typeface="ＭＳ Ｐゴシック" charset="0"/>
                </a:defRPr>
              </a:lvl1pPr>
              <a:lvl2pPr marL="37931725" indent="-37474525">
                <a:defRPr sz="2400" b="1">
                  <a:solidFill>
                    <a:schemeClr val="tx1"/>
                  </a:solidFill>
                  <a:latin typeface="Arial" charset="0"/>
                  <a:ea typeface="ＭＳ Ｐゴシック" charset="0"/>
                </a:defRPr>
              </a:lvl2pPr>
              <a:lvl3pPr>
                <a:defRPr sz="2400" b="1">
                  <a:solidFill>
                    <a:schemeClr val="tx1"/>
                  </a:solidFill>
                  <a:latin typeface="Arial" charset="0"/>
                  <a:ea typeface="ＭＳ Ｐゴシック" charset="0"/>
                </a:defRPr>
              </a:lvl3pPr>
              <a:lvl4pPr>
                <a:defRPr sz="2400" b="1">
                  <a:solidFill>
                    <a:schemeClr val="tx1"/>
                  </a:solidFill>
                  <a:latin typeface="Arial" charset="0"/>
                  <a:ea typeface="ＭＳ Ｐゴシック" charset="0"/>
                </a:defRPr>
              </a:lvl4pPr>
              <a:lvl5pPr>
                <a:defRPr sz="2400" b="1">
                  <a:solidFill>
                    <a:schemeClr val="tx1"/>
                  </a:solidFill>
                  <a:latin typeface="Arial" charset="0"/>
                  <a:ea typeface="ＭＳ Ｐゴシック" charset="0"/>
                </a:defRPr>
              </a:lvl5pPr>
              <a:lvl6pPr marL="457200" eaLnBrk="0" fontAlgn="base" hangingPunct="0">
                <a:spcBef>
                  <a:spcPct val="0"/>
                </a:spcBef>
                <a:spcAft>
                  <a:spcPct val="0"/>
                </a:spcAft>
                <a:defRPr sz="2400" b="1">
                  <a:solidFill>
                    <a:schemeClr val="tx1"/>
                  </a:solidFill>
                  <a:latin typeface="Arial" charset="0"/>
                  <a:ea typeface="ＭＳ Ｐゴシック" charset="0"/>
                </a:defRPr>
              </a:lvl6pPr>
              <a:lvl7pPr marL="914400" eaLnBrk="0" fontAlgn="base" hangingPunct="0">
                <a:spcBef>
                  <a:spcPct val="0"/>
                </a:spcBef>
                <a:spcAft>
                  <a:spcPct val="0"/>
                </a:spcAft>
                <a:defRPr sz="2400" b="1">
                  <a:solidFill>
                    <a:schemeClr val="tx1"/>
                  </a:solidFill>
                  <a:latin typeface="Arial" charset="0"/>
                  <a:ea typeface="ＭＳ Ｐゴシック" charset="0"/>
                </a:defRPr>
              </a:lvl7pPr>
              <a:lvl8pPr marL="1371600" eaLnBrk="0" fontAlgn="base" hangingPunct="0">
                <a:spcBef>
                  <a:spcPct val="0"/>
                </a:spcBef>
                <a:spcAft>
                  <a:spcPct val="0"/>
                </a:spcAft>
                <a:defRPr sz="2400" b="1">
                  <a:solidFill>
                    <a:schemeClr val="tx1"/>
                  </a:solidFill>
                  <a:latin typeface="Arial" charset="0"/>
                  <a:ea typeface="ＭＳ Ｐゴシック" charset="0"/>
                </a:defRPr>
              </a:lvl8pPr>
              <a:lvl9pPr marL="1828800" eaLnBrk="0" fontAlgn="base" hangingPunct="0">
                <a:spcBef>
                  <a:spcPct val="0"/>
                </a:spcBef>
                <a:spcAft>
                  <a:spcPct val="0"/>
                </a:spcAft>
                <a:defRPr sz="2400" b="1">
                  <a:solidFill>
                    <a:schemeClr val="tx1"/>
                  </a:solidFill>
                  <a:latin typeface="Arial" charset="0"/>
                  <a:ea typeface="ＭＳ Ｐゴシック" charset="0"/>
                </a:defRPr>
              </a:lvl9pPr>
            </a:lstStyle>
            <a:p>
              <a:pPr algn="r"/>
              <a:r>
                <a:rPr lang="en-US" sz="1800">
                  <a:solidFill>
                    <a:srgbClr val="000000"/>
                  </a:solidFill>
                </a:rPr>
                <a:t>~2 months</a:t>
              </a:r>
            </a:p>
          </p:txBody>
        </p:sp>
      </p:grpSp>
      <p:pic>
        <p:nvPicPr>
          <p:cNvPr id="518146" name="Picture 2"/>
          <p:cNvPicPr>
            <a:picLocks noChangeAspect="1" noChangeArrowheads="1"/>
          </p:cNvPicPr>
          <p:nvPr/>
        </p:nvPicPr>
        <p:blipFill>
          <a:blip r:embed="rId6">
            <a:extLst>
              <a:ext uri="{28A0092B-C50C-407E-A947-70E740481C1C}">
                <a14:useLocalDpi xmlns:a14="http://schemas.microsoft.com/office/drawing/2010/main" val="0"/>
              </a:ext>
            </a:extLst>
          </a:blip>
          <a:srcRect r="16792" b="4201"/>
          <a:stretch>
            <a:fillRect/>
          </a:stretch>
        </p:blipFill>
        <p:spPr bwMode="auto">
          <a:xfrm>
            <a:off x="5549900" y="309563"/>
            <a:ext cx="3213100" cy="647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55" name="Picture 3"/>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l="9900"/>
          <a:stretch>
            <a:fillRect/>
          </a:stretch>
        </p:blipFill>
        <p:spPr bwMode="auto">
          <a:xfrm>
            <a:off x="114300" y="1100138"/>
            <a:ext cx="2289175" cy="302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8148" name="Picture 4"/>
          <p:cNvPicPr>
            <a:picLocks noChangeAspect="1" noChangeArrowheads="1"/>
          </p:cNvPicPr>
          <p:nvPr/>
        </p:nvPicPr>
        <p:blipFill>
          <a:blip r:embed="rId8"/>
          <a:srcRect/>
          <a:stretch>
            <a:fillRect/>
          </a:stretch>
        </p:blipFill>
        <p:spPr bwMode="auto">
          <a:xfrm>
            <a:off x="228600" y="4419600"/>
            <a:ext cx="1498600" cy="1054100"/>
          </a:xfrm>
          <a:prstGeom prst="rect">
            <a:avLst/>
          </a:prstGeom>
          <a:noFill/>
          <a:ln w="9525">
            <a:noFill/>
            <a:miter lim="800000"/>
            <a:headEnd/>
            <a:tailEnd/>
          </a:ln>
          <a:effectLst>
            <a:outerShdw blurRad="63500" dist="38099" dir="2700000" algn="ctr" rotWithShape="0">
              <a:srgbClr val="000000">
                <a:alpha val="74998"/>
              </a:srgbClr>
            </a:outerShdw>
          </a:effectLst>
        </p:spPr>
      </p:pic>
      <p:sp>
        <p:nvSpPr>
          <p:cNvPr id="74757" name="Rectangle 5"/>
          <p:cNvSpPr>
            <a:spLocks noGrp="1" noChangeArrowheads="1"/>
          </p:cNvSpPr>
          <p:nvPr>
            <p:ph type="title"/>
          </p:nvPr>
        </p:nvSpPr>
        <p:spPr>
          <a:xfrm>
            <a:off x="0" y="331457"/>
            <a:ext cx="3278188" cy="762000"/>
          </a:xfrm>
        </p:spPr>
        <p:txBody>
          <a:bodyPr>
            <a:normAutofit fontScale="90000"/>
          </a:bodyPr>
          <a:lstStyle/>
          <a:p>
            <a:pPr eaLnBrk="1" hangingPunct="1"/>
            <a:r>
              <a:rPr lang="en-US" dirty="0">
                <a:latin typeface="Arial" charset="0"/>
                <a:ea typeface="ＭＳ Ｐゴシック" charset="0"/>
                <a:cs typeface="ＭＳ Ｐゴシック" charset="0"/>
              </a:rPr>
              <a:t>Zebra mus</a:t>
            </a:r>
            <a:r>
              <a:rPr lang="en-US" dirty="0">
                <a:solidFill>
                  <a:schemeClr val="bg1"/>
                </a:solidFill>
                <a:latin typeface="Arial" charset="0"/>
                <a:ea typeface="ＭＳ Ｐゴシック" charset="0"/>
                <a:cs typeface="ＭＳ Ｐゴシック" charset="0"/>
              </a:rPr>
              <a:t>sel</a:t>
            </a:r>
            <a:endParaRPr lang="en-US" dirty="0">
              <a:latin typeface="Arial" charset="0"/>
              <a:ea typeface="ＭＳ Ｐゴシック" charset="0"/>
              <a:cs typeface="ＭＳ Ｐゴシック" charset="0"/>
            </a:endParaRPr>
          </a:p>
        </p:txBody>
      </p:sp>
      <p:grpSp>
        <p:nvGrpSpPr>
          <p:cNvPr id="2" name="Group 6"/>
          <p:cNvGrpSpPr>
            <a:grpSpLocks/>
          </p:cNvGrpSpPr>
          <p:nvPr/>
        </p:nvGrpSpPr>
        <p:grpSpPr bwMode="auto">
          <a:xfrm>
            <a:off x="1766888" y="3886200"/>
            <a:ext cx="4291012" cy="2801938"/>
            <a:chOff x="1113" y="2448"/>
            <a:chExt cx="2703" cy="1765"/>
          </a:xfrm>
        </p:grpSpPr>
        <p:pic>
          <p:nvPicPr>
            <p:cNvPr id="518151" name="Picture 7"/>
            <p:cNvPicPr>
              <a:picLocks noChangeAspect="1" noChangeArrowheads="1"/>
            </p:cNvPicPr>
            <p:nvPr/>
          </p:nvPicPr>
          <p:blipFill>
            <a:blip r:embed="rId9"/>
            <a:srcRect/>
            <a:stretch>
              <a:fillRect/>
            </a:stretch>
          </p:blipFill>
          <p:spPr bwMode="auto">
            <a:xfrm>
              <a:off x="1144" y="2448"/>
              <a:ext cx="2672" cy="1757"/>
            </a:xfrm>
            <a:prstGeom prst="rect">
              <a:avLst/>
            </a:prstGeom>
            <a:noFill/>
            <a:ln w="9525">
              <a:noFill/>
              <a:miter lim="800000"/>
              <a:headEnd/>
              <a:tailEnd/>
            </a:ln>
            <a:effectLst>
              <a:outerShdw blurRad="63500" dist="38099" dir="2700000" algn="ctr" rotWithShape="0">
                <a:srgbClr val="000000">
                  <a:alpha val="74998"/>
                </a:srgbClr>
              </a:outerShdw>
            </a:effectLst>
          </p:spPr>
        </p:pic>
        <p:sp>
          <p:nvSpPr>
            <p:cNvPr id="74764" name="Text Box 8"/>
            <p:cNvSpPr txBox="1">
              <a:spLocks noChangeArrowheads="1"/>
            </p:cNvSpPr>
            <p:nvPr/>
          </p:nvSpPr>
          <p:spPr bwMode="auto">
            <a:xfrm>
              <a:off x="1113" y="4011"/>
              <a:ext cx="2261" cy="202"/>
            </a:xfrm>
            <a:prstGeom prst="rect">
              <a:avLst/>
            </a:prstGeom>
            <a:solidFill>
              <a:schemeClr val="bg1">
                <a:alpha val="5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bIns="0">
              <a:spAutoFit/>
            </a:bodyPr>
            <a:lstStyle>
              <a:lvl1pPr>
                <a:defRPr sz="2400" b="1">
                  <a:solidFill>
                    <a:schemeClr val="tx1"/>
                  </a:solidFill>
                  <a:latin typeface="Arial" charset="0"/>
                  <a:ea typeface="ＭＳ Ｐゴシック" charset="0"/>
                  <a:cs typeface="ＭＳ Ｐゴシック" charset="0"/>
                </a:defRPr>
              </a:lvl1pPr>
              <a:lvl2pPr marL="37931725" indent="-37474525">
                <a:defRPr sz="2400" b="1">
                  <a:solidFill>
                    <a:schemeClr val="tx1"/>
                  </a:solidFill>
                  <a:latin typeface="Arial" charset="0"/>
                  <a:ea typeface="ＭＳ Ｐゴシック" charset="0"/>
                </a:defRPr>
              </a:lvl2pPr>
              <a:lvl3pPr>
                <a:defRPr sz="2400" b="1">
                  <a:solidFill>
                    <a:schemeClr val="tx1"/>
                  </a:solidFill>
                  <a:latin typeface="Arial" charset="0"/>
                  <a:ea typeface="ＭＳ Ｐゴシック" charset="0"/>
                </a:defRPr>
              </a:lvl3pPr>
              <a:lvl4pPr>
                <a:defRPr sz="2400" b="1">
                  <a:solidFill>
                    <a:schemeClr val="tx1"/>
                  </a:solidFill>
                  <a:latin typeface="Arial" charset="0"/>
                  <a:ea typeface="ＭＳ Ｐゴシック" charset="0"/>
                </a:defRPr>
              </a:lvl4pPr>
              <a:lvl5pPr>
                <a:defRPr sz="2400" b="1">
                  <a:solidFill>
                    <a:schemeClr val="tx1"/>
                  </a:solidFill>
                  <a:latin typeface="Arial" charset="0"/>
                  <a:ea typeface="ＭＳ Ｐゴシック" charset="0"/>
                </a:defRPr>
              </a:lvl5pPr>
              <a:lvl6pPr marL="457200" eaLnBrk="0" fontAlgn="base" hangingPunct="0">
                <a:spcBef>
                  <a:spcPct val="0"/>
                </a:spcBef>
                <a:spcAft>
                  <a:spcPct val="0"/>
                </a:spcAft>
                <a:defRPr sz="2400" b="1">
                  <a:solidFill>
                    <a:schemeClr val="tx1"/>
                  </a:solidFill>
                  <a:latin typeface="Arial" charset="0"/>
                  <a:ea typeface="ＭＳ Ｐゴシック" charset="0"/>
                </a:defRPr>
              </a:lvl6pPr>
              <a:lvl7pPr marL="914400" eaLnBrk="0" fontAlgn="base" hangingPunct="0">
                <a:spcBef>
                  <a:spcPct val="0"/>
                </a:spcBef>
                <a:spcAft>
                  <a:spcPct val="0"/>
                </a:spcAft>
                <a:defRPr sz="2400" b="1">
                  <a:solidFill>
                    <a:schemeClr val="tx1"/>
                  </a:solidFill>
                  <a:latin typeface="Arial" charset="0"/>
                  <a:ea typeface="ＭＳ Ｐゴシック" charset="0"/>
                </a:defRPr>
              </a:lvl7pPr>
              <a:lvl8pPr marL="1371600" eaLnBrk="0" fontAlgn="base" hangingPunct="0">
                <a:spcBef>
                  <a:spcPct val="0"/>
                </a:spcBef>
                <a:spcAft>
                  <a:spcPct val="0"/>
                </a:spcAft>
                <a:defRPr sz="2400" b="1">
                  <a:solidFill>
                    <a:schemeClr val="tx1"/>
                  </a:solidFill>
                  <a:latin typeface="Arial" charset="0"/>
                  <a:ea typeface="ＭＳ Ｐゴシック" charset="0"/>
                </a:defRPr>
              </a:lvl8pPr>
              <a:lvl9pPr marL="1828800" eaLnBrk="0" fontAlgn="base" hangingPunct="0">
                <a:spcBef>
                  <a:spcPct val="0"/>
                </a:spcBef>
                <a:spcAft>
                  <a:spcPct val="0"/>
                </a:spcAft>
                <a:defRPr sz="2400" b="1">
                  <a:solidFill>
                    <a:schemeClr val="tx1"/>
                  </a:solidFill>
                  <a:latin typeface="Arial" charset="0"/>
                  <a:ea typeface="ＭＳ Ｐゴシック" charset="0"/>
                </a:defRPr>
              </a:lvl9pPr>
            </a:lstStyle>
            <a:p>
              <a:pPr algn="l"/>
              <a:r>
                <a:rPr lang="en-US" sz="1800">
                  <a:solidFill>
                    <a:srgbClr val="000000"/>
                  </a:solidFill>
                </a:rPr>
                <a:t>ecological &amp; economic damage</a:t>
              </a:r>
            </a:p>
          </p:txBody>
        </p:sp>
      </p:grpSp>
      <p:sp>
        <p:nvSpPr>
          <p:cNvPr id="518156" name="Rectangle 12"/>
          <p:cNvSpPr>
            <a:spLocks noChangeArrowheads="1"/>
          </p:cNvSpPr>
          <p:nvPr/>
        </p:nvSpPr>
        <p:spPr bwMode="auto">
          <a:xfrm>
            <a:off x="5426075" y="5318125"/>
            <a:ext cx="3584575" cy="1371600"/>
          </a:xfrm>
          <a:prstGeom prst="rect">
            <a:avLst/>
          </a:prstGeom>
          <a:solidFill>
            <a:srgbClr val="FFCC18"/>
          </a:solidFill>
          <a:ln w="9525">
            <a:solidFill>
              <a:srgbClr val="0F116A"/>
            </a:solidFill>
            <a:miter lim="800000"/>
            <a:headEnd/>
            <a:tailEnd/>
          </a:ln>
          <a:effectLst>
            <a:outerShdw blurRad="63500" dist="35921" dir="2700000" algn="ctr" rotWithShape="0">
              <a:srgbClr val="000000"/>
            </a:outerShdw>
          </a:effectLst>
        </p:spPr>
        <p:txBody>
          <a:bodyPr>
            <a:spAutoFit/>
          </a:bodyPr>
          <a:lstStyle/>
          <a:p>
            <a:pPr marL="228600" indent="-228600" algn="l" eaLnBrk="1" hangingPunct="1">
              <a:spcBef>
                <a:spcPct val="20000"/>
              </a:spcBef>
              <a:buClr>
                <a:srgbClr val="000064"/>
              </a:buClr>
              <a:buSzPct val="60000"/>
              <a:buFont typeface="Wingdings" pitchFamily="-107" charset="2"/>
              <a:buChar char="u"/>
              <a:defRPr/>
            </a:pPr>
            <a:r>
              <a:rPr lang="en-US" sz="1900">
                <a:solidFill>
                  <a:srgbClr val="0F116A"/>
                </a:solidFill>
                <a:latin typeface="Arial" pitchFamily="-107" charset="0"/>
                <a:ea typeface="+mn-ea"/>
                <a:cs typeface="+mn-cs"/>
              </a:rPr>
              <a:t>reduces diversity </a:t>
            </a:r>
          </a:p>
          <a:p>
            <a:pPr marL="228600" indent="-228600" algn="l" eaLnBrk="1" hangingPunct="1">
              <a:spcBef>
                <a:spcPct val="20000"/>
              </a:spcBef>
              <a:buClr>
                <a:srgbClr val="000064"/>
              </a:buClr>
              <a:buSzPct val="60000"/>
              <a:buFont typeface="Wingdings" pitchFamily="-107" charset="2"/>
              <a:buChar char="u"/>
              <a:defRPr/>
            </a:pPr>
            <a:r>
              <a:rPr lang="en-US" sz="1900">
                <a:solidFill>
                  <a:srgbClr val="0F116A"/>
                </a:solidFill>
                <a:latin typeface="Arial" pitchFamily="-107" charset="0"/>
                <a:ea typeface="+mn-ea"/>
                <a:cs typeface="+mn-cs"/>
              </a:rPr>
              <a:t>loss of food &amp; nesting sites for animals</a:t>
            </a:r>
          </a:p>
          <a:p>
            <a:pPr marL="228600" indent="-228600" algn="l" eaLnBrk="1" hangingPunct="1">
              <a:spcBef>
                <a:spcPct val="20000"/>
              </a:spcBef>
              <a:buClr>
                <a:srgbClr val="000064"/>
              </a:buClr>
              <a:buSzPct val="60000"/>
              <a:buFont typeface="Wingdings" pitchFamily="-107" charset="2"/>
              <a:buChar char="u"/>
              <a:defRPr/>
            </a:pPr>
            <a:r>
              <a:rPr lang="en-US" sz="1900">
                <a:solidFill>
                  <a:srgbClr val="0F116A"/>
                </a:solidFill>
                <a:latin typeface="Arial" pitchFamily="-107" charset="0"/>
                <a:ea typeface="+mn-ea"/>
                <a:cs typeface="+mn-cs"/>
              </a:rPr>
              <a:t>economic damage</a:t>
            </a:r>
          </a:p>
        </p:txBody>
      </p:sp>
    </p:spTree>
    <p:extLst>
      <p:ext uri="{BB962C8B-B14F-4D97-AF65-F5344CB8AC3E}">
        <p14:creationId xmlns:p14="http://schemas.microsoft.com/office/powerpoint/2010/main" val="83342212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518146"/>
                                        </p:tgtEl>
                                        <p:attrNameLst>
                                          <p:attrName>style.visibility</p:attrName>
                                        </p:attrNameLst>
                                      </p:cBhvr>
                                      <p:to>
                                        <p:strVal val="visible"/>
                                      </p:to>
                                    </p:set>
                                    <p:animEffect transition="in" filter="wipe(up)">
                                      <p:cBhvr>
                                        <p:cTn id="7" dur="500"/>
                                        <p:tgtEl>
                                          <p:spTgt spid="518146"/>
                                        </p:tgtEl>
                                      </p:cBhvr>
                                    </p:animEffect>
                                  </p:childTnLst>
                                  <p:subTnLst>
                                    <p:audio>
                                      <p:cMediaNode>
                                        <p:cTn display="0" masterRel="sameClick">
                                          <p:stCondLst>
                                            <p:cond evt="begin" delay="0">
                                              <p:tn val="5"/>
                                            </p:cond>
                                          </p:stCondLst>
                                          <p:endCondLst>
                                            <p:cond evt="onStopAudio" delay="0">
                                              <p:tgtEl>
                                                <p:sldTgt/>
                                              </p:tgtEl>
                                            </p:cond>
                                          </p:endCondLst>
                                        </p:cTn>
                                        <p:tgtEl>
                                          <p:sndTgt r:embed="rId3" name="Whoosh"/>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500"/>
                                        <p:tgtEl>
                                          <p:spTgt spid="3"/>
                                        </p:tgtEl>
                                      </p:cBhvr>
                                    </p:animEffect>
                                  </p:childTnLst>
                                  <p:subTnLst>
                                    <p:audio>
                                      <p:cMediaNode>
                                        <p:cTn display="0" masterRel="sameClick">
                                          <p:stCondLst>
                                            <p:cond evt="begin" delay="0">
                                              <p:tn val="10"/>
                                            </p:cond>
                                          </p:stCondLst>
                                          <p:endCondLst>
                                            <p:cond evt="onStopAudio" delay="0">
                                              <p:tgtEl>
                                                <p:sldTgt/>
                                              </p:tgtEl>
                                            </p:cond>
                                          </p:endCondLst>
                                        </p:cTn>
                                        <p:tgtEl>
                                          <p:sndTgt r:embed="rId4" name="String"/>
                                        </p:tgtEl>
                                      </p:cMediaNode>
                                    </p:audio>
                                  </p:sub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wipe(left)">
                                      <p:cBhvr>
                                        <p:cTn id="17" dur="500"/>
                                        <p:tgtEl>
                                          <p:spTgt spid="2"/>
                                        </p:tgtEl>
                                      </p:cBhvr>
                                    </p:animEffect>
                                  </p:childTnLst>
                                  <p:subTnLst>
                                    <p:audio>
                                      <p:cMediaNode>
                                        <p:cTn display="0" masterRel="sameClick">
                                          <p:stCondLst>
                                            <p:cond evt="begin" delay="0">
                                              <p:tn val="15"/>
                                            </p:cond>
                                          </p:stCondLst>
                                          <p:endCondLst>
                                            <p:cond evt="onStopAudio" delay="0">
                                              <p:tgtEl>
                                                <p:sldTgt/>
                                              </p:tgtEl>
                                            </p:cond>
                                          </p:endCondLst>
                                        </p:cTn>
                                        <p:tgtEl>
                                          <p:sndTgt r:embed="rId4" name="String"/>
                                        </p:tgtEl>
                                      </p:cMediaNode>
                                    </p:audio>
                                  </p:subTnLst>
                                </p:cTn>
                              </p:par>
                            </p:childTnLst>
                          </p:cTn>
                        </p:par>
                      </p:childTnLst>
                    </p:cTn>
                  </p:par>
                  <p:par>
                    <p:cTn id="18" fill="hold" nodeType="clickPar">
                      <p:stCondLst>
                        <p:cond delay="indefinite"/>
                      </p:stCondLst>
                      <p:childTnLst>
                        <p:par>
                          <p:cTn id="19" fill="hold" nodeType="withGroup">
                            <p:stCondLst>
                              <p:cond delay="0"/>
                            </p:stCondLst>
                            <p:childTnLst>
                              <p:par>
                                <p:cTn id="20" presetID="34" presetClass="entr" presetSubtype="0" fill="hold" grpId="0" nodeType="clickEffect">
                                  <p:stCondLst>
                                    <p:cond delay="0"/>
                                  </p:stCondLst>
                                  <p:childTnLst>
                                    <p:set>
                                      <p:cBhvr>
                                        <p:cTn id="21" dur="1" fill="hold">
                                          <p:stCondLst>
                                            <p:cond delay="0"/>
                                          </p:stCondLst>
                                        </p:cTn>
                                        <p:tgtEl>
                                          <p:spTgt spid="518156"/>
                                        </p:tgtEl>
                                        <p:attrNameLst>
                                          <p:attrName>style.visibility</p:attrName>
                                        </p:attrNameLst>
                                      </p:cBhvr>
                                      <p:to>
                                        <p:strVal val="visible"/>
                                      </p:to>
                                    </p:set>
                                    <p:anim from="(-#ppt_w/2)" to="(#ppt_x)" calcmode="lin" valueType="num">
                                      <p:cBhvr>
                                        <p:cTn id="22" dur="600" fill="hold">
                                          <p:stCondLst>
                                            <p:cond delay="0"/>
                                          </p:stCondLst>
                                        </p:cTn>
                                        <p:tgtEl>
                                          <p:spTgt spid="518156"/>
                                        </p:tgtEl>
                                        <p:attrNameLst>
                                          <p:attrName>ppt_x</p:attrName>
                                        </p:attrNameLst>
                                      </p:cBhvr>
                                    </p:anim>
                                    <p:anim from="0" to="-1.0" calcmode="lin" valueType="num">
                                      <p:cBhvr>
                                        <p:cTn id="23" dur="200" decel="50000" autoRev="1" fill="hold">
                                          <p:stCondLst>
                                            <p:cond delay="600"/>
                                          </p:stCondLst>
                                        </p:cTn>
                                        <p:tgtEl>
                                          <p:spTgt spid="518156"/>
                                        </p:tgtEl>
                                        <p:attrNameLst>
                                          <p:attrName>xshear</p:attrName>
                                        </p:attrNameLst>
                                      </p:cBhvr>
                                    </p:anim>
                                    <p:animScale>
                                      <p:cBhvr>
                                        <p:cTn id="24" dur="200" decel="100000" autoRev="1" fill="hold">
                                          <p:stCondLst>
                                            <p:cond delay="600"/>
                                          </p:stCondLst>
                                        </p:cTn>
                                        <p:tgtEl>
                                          <p:spTgt spid="518156"/>
                                        </p:tgtEl>
                                      </p:cBhvr>
                                      <p:from x="100000" y="100000"/>
                                      <p:to x="80000" y="100000"/>
                                    </p:animScale>
                                    <p:anim by="(#ppt_h/3+#ppt_w*0.1)" calcmode="lin" valueType="num">
                                      <p:cBhvr additive="sum">
                                        <p:cTn id="25" dur="200" decel="100000" autoRev="1" fill="hold">
                                          <p:stCondLst>
                                            <p:cond delay="600"/>
                                          </p:stCondLst>
                                        </p:cTn>
                                        <p:tgtEl>
                                          <p:spTgt spid="518156"/>
                                        </p:tgtEl>
                                        <p:attrNameLst>
                                          <p:attrName>ppt_x</p:attrName>
                                        </p:attrNameLst>
                                      </p:cBhvr>
                                    </p:anim>
                                  </p:childTnLst>
                                  <p:subTnLst>
                                    <p:audio>
                                      <p:cMediaNode>
                                        <p:cTn display="0" masterRel="sameClick">
                                          <p:stCondLst>
                                            <p:cond evt="begin" delay="0">
                                              <p:tn val="20"/>
                                            </p:cond>
                                          </p:stCondLst>
                                          <p:endCondLst>
                                            <p:cond evt="onStopAudio" delay="0">
                                              <p:tgtEl>
                                                <p:sldTgt/>
                                              </p:tgtEl>
                                            </p:cond>
                                          </p:endCondLst>
                                        </p:cTn>
                                        <p:tgtEl>
                                          <p:sndTgt r:embed="rId3" name="Whoosh"/>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8156" grpId="0" animBg="1"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pPr eaLnBrk="1" hangingPunct="1"/>
            <a:r>
              <a:rPr lang="en-US">
                <a:latin typeface="Arial" charset="0"/>
                <a:ea typeface="ＭＳ Ｐゴシック" charset="0"/>
                <a:cs typeface="ＭＳ Ｐゴシック" charset="0"/>
              </a:rPr>
              <a:t>Purple loosestrife</a:t>
            </a:r>
          </a:p>
        </p:txBody>
      </p:sp>
      <p:pic>
        <p:nvPicPr>
          <p:cNvPr id="76803"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8200" y="1604963"/>
            <a:ext cx="7620000" cy="5100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0196" name="Picture 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721225" y="381000"/>
            <a:ext cx="4422775" cy="5770563"/>
          </a:xfrm>
          <a:prstGeom prst="rect">
            <a:avLst/>
          </a:prstGeom>
          <a:noFill/>
          <a:ln w="9525">
            <a:solidFill>
              <a:srgbClr val="660000"/>
            </a:solidFill>
            <a:miter lim="800000"/>
            <a:headEnd/>
            <a:tailEnd/>
          </a:ln>
          <a:extLst>
            <a:ext uri="{909E8E84-426E-40dd-AFC4-6F175D3DCCD1}">
              <a14:hiddenFill xmlns:a14="http://schemas.microsoft.com/office/drawing/2010/main">
                <a:solidFill>
                  <a:srgbClr val="FFFFFF"/>
                </a:solidFill>
              </a14:hiddenFill>
            </a:ext>
          </a:extLst>
        </p:spPr>
      </p:pic>
      <p:pic>
        <p:nvPicPr>
          <p:cNvPr id="520197" name="Picture 5"/>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28600" y="1371600"/>
            <a:ext cx="3443288" cy="5078413"/>
          </a:xfrm>
          <a:prstGeom prst="rect">
            <a:avLst/>
          </a:prstGeom>
          <a:noFill/>
          <a:ln w="9525">
            <a:solidFill>
              <a:srgbClr val="006301"/>
            </a:solidFill>
            <a:miter lim="800000"/>
            <a:headEnd/>
            <a:tailEnd/>
          </a:ln>
          <a:extLst>
            <a:ext uri="{909E8E84-426E-40dd-AFC4-6F175D3DCCD1}">
              <a14:hiddenFill xmlns:a14="http://schemas.microsoft.com/office/drawing/2010/main">
                <a:solidFill>
                  <a:srgbClr val="FFFFFF"/>
                </a:solidFill>
              </a14:hiddenFill>
            </a:ext>
          </a:extLst>
        </p:spPr>
      </p:pic>
      <p:grpSp>
        <p:nvGrpSpPr>
          <p:cNvPr id="2" name="Group 6"/>
          <p:cNvGrpSpPr>
            <a:grpSpLocks/>
          </p:cNvGrpSpPr>
          <p:nvPr/>
        </p:nvGrpSpPr>
        <p:grpSpPr bwMode="auto">
          <a:xfrm>
            <a:off x="93663" y="3524250"/>
            <a:ext cx="4424362" cy="3181350"/>
            <a:chOff x="59" y="2220"/>
            <a:chExt cx="2787" cy="2004"/>
          </a:xfrm>
        </p:grpSpPr>
        <p:pic>
          <p:nvPicPr>
            <p:cNvPr id="76811" name="Picture 7"/>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9" y="2220"/>
              <a:ext cx="2787" cy="20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0200" name="Rectangle 8"/>
            <p:cNvSpPr>
              <a:spLocks noChangeArrowheads="1"/>
            </p:cNvSpPr>
            <p:nvPr/>
          </p:nvSpPr>
          <p:spPr bwMode="auto">
            <a:xfrm>
              <a:off x="84" y="2241"/>
              <a:ext cx="543" cy="288"/>
            </a:xfrm>
            <a:prstGeom prst="rect">
              <a:avLst/>
            </a:prstGeom>
            <a:solidFill>
              <a:srgbClr val="FFCC18"/>
            </a:solidFill>
            <a:ln w="9525">
              <a:noFill/>
              <a:miter lim="800000"/>
              <a:headEnd/>
              <a:tailEnd/>
            </a:ln>
            <a:effectLst>
              <a:outerShdw blurRad="63500" dist="38099" dir="2700000" algn="ctr" rotWithShape="0">
                <a:srgbClr val="000000">
                  <a:alpha val="74998"/>
                </a:srgbClr>
              </a:outerShdw>
            </a:effectLst>
          </p:spPr>
          <p:txBody>
            <a:bodyPr wrap="none" anchor="ctr">
              <a:spAutoFit/>
            </a:bodyPr>
            <a:lstStyle/>
            <a:p>
              <a:pPr>
                <a:defRPr/>
              </a:pPr>
              <a:r>
                <a:rPr lang="en-US">
                  <a:solidFill>
                    <a:srgbClr val="0F116A"/>
                  </a:solidFill>
                  <a:latin typeface="Arial" pitchFamily="-107" charset="0"/>
                  <a:ea typeface="+mn-ea"/>
                  <a:cs typeface="+mn-cs"/>
                </a:rPr>
                <a:t>1968</a:t>
              </a:r>
            </a:p>
          </p:txBody>
        </p:sp>
      </p:grpSp>
      <p:grpSp>
        <p:nvGrpSpPr>
          <p:cNvPr id="3" name="Group 9"/>
          <p:cNvGrpSpPr>
            <a:grpSpLocks/>
          </p:cNvGrpSpPr>
          <p:nvPr/>
        </p:nvGrpSpPr>
        <p:grpSpPr bwMode="auto">
          <a:xfrm>
            <a:off x="4594225" y="3524250"/>
            <a:ext cx="4433888" cy="3179763"/>
            <a:chOff x="2894" y="2220"/>
            <a:chExt cx="2793" cy="2003"/>
          </a:xfrm>
        </p:grpSpPr>
        <p:pic>
          <p:nvPicPr>
            <p:cNvPr id="76809" name="Picture 10"/>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894" y="2220"/>
              <a:ext cx="2793" cy="20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0203" name="Rectangle 11"/>
            <p:cNvSpPr>
              <a:spLocks noChangeArrowheads="1"/>
            </p:cNvSpPr>
            <p:nvPr/>
          </p:nvSpPr>
          <p:spPr bwMode="auto">
            <a:xfrm>
              <a:off x="2920" y="2241"/>
              <a:ext cx="543" cy="288"/>
            </a:xfrm>
            <a:prstGeom prst="rect">
              <a:avLst/>
            </a:prstGeom>
            <a:solidFill>
              <a:srgbClr val="FFCC18"/>
            </a:solidFill>
            <a:ln w="9525">
              <a:noFill/>
              <a:miter lim="800000"/>
              <a:headEnd/>
              <a:tailEnd/>
            </a:ln>
            <a:effectLst>
              <a:outerShdw blurRad="63500" dist="38099" dir="2700000" algn="ctr" rotWithShape="0">
                <a:srgbClr val="000000">
                  <a:alpha val="74998"/>
                </a:srgbClr>
              </a:outerShdw>
            </a:effectLst>
          </p:spPr>
          <p:txBody>
            <a:bodyPr wrap="none" anchor="ctr">
              <a:spAutoFit/>
            </a:bodyPr>
            <a:lstStyle/>
            <a:p>
              <a:pPr>
                <a:defRPr/>
              </a:pPr>
              <a:r>
                <a:rPr lang="en-US">
                  <a:solidFill>
                    <a:srgbClr val="0F116A"/>
                  </a:solidFill>
                  <a:latin typeface="Arial" pitchFamily="-107" charset="0"/>
                  <a:ea typeface="+mn-ea"/>
                  <a:cs typeface="+mn-cs"/>
                </a:rPr>
                <a:t>1978</a:t>
              </a:r>
            </a:p>
          </p:txBody>
        </p:sp>
      </p:grpSp>
      <p:sp>
        <p:nvSpPr>
          <p:cNvPr id="520204" name="Rectangle 12"/>
          <p:cNvSpPr>
            <a:spLocks noChangeArrowheads="1"/>
          </p:cNvSpPr>
          <p:nvPr/>
        </p:nvSpPr>
        <p:spPr bwMode="auto">
          <a:xfrm>
            <a:off x="2755900" y="5643563"/>
            <a:ext cx="3584575" cy="1025525"/>
          </a:xfrm>
          <a:prstGeom prst="rect">
            <a:avLst/>
          </a:prstGeom>
          <a:solidFill>
            <a:srgbClr val="FFCC18"/>
          </a:solidFill>
          <a:ln w="9525">
            <a:solidFill>
              <a:srgbClr val="0F116A"/>
            </a:solidFill>
            <a:miter lim="800000"/>
            <a:headEnd/>
            <a:tailEnd/>
          </a:ln>
          <a:effectLst>
            <a:outerShdw blurRad="63500" dist="35921" dir="2700000" algn="ctr" rotWithShape="0">
              <a:srgbClr val="000000"/>
            </a:outerShdw>
          </a:effectLst>
        </p:spPr>
        <p:txBody>
          <a:bodyPr>
            <a:spAutoFit/>
          </a:bodyPr>
          <a:lstStyle/>
          <a:p>
            <a:pPr marL="228600" indent="-228600" algn="l" eaLnBrk="1" hangingPunct="1">
              <a:spcBef>
                <a:spcPct val="20000"/>
              </a:spcBef>
              <a:buClr>
                <a:srgbClr val="000064"/>
              </a:buClr>
              <a:buSzPct val="60000"/>
              <a:buFont typeface="Wingdings" pitchFamily="-107" charset="2"/>
              <a:buChar char="u"/>
              <a:defRPr/>
            </a:pPr>
            <a:r>
              <a:rPr lang="en-US" sz="1900">
                <a:solidFill>
                  <a:srgbClr val="0F116A"/>
                </a:solidFill>
                <a:latin typeface="Arial" pitchFamily="-107" charset="0"/>
                <a:ea typeface="+mn-ea"/>
                <a:cs typeface="+mn-cs"/>
              </a:rPr>
              <a:t>reduces diversity </a:t>
            </a:r>
          </a:p>
          <a:p>
            <a:pPr marL="228600" indent="-228600" algn="l" eaLnBrk="1" hangingPunct="1">
              <a:spcBef>
                <a:spcPct val="20000"/>
              </a:spcBef>
              <a:buClr>
                <a:srgbClr val="000064"/>
              </a:buClr>
              <a:buSzPct val="60000"/>
              <a:buFont typeface="Wingdings" pitchFamily="-107" charset="2"/>
              <a:buChar char="u"/>
              <a:defRPr/>
            </a:pPr>
            <a:r>
              <a:rPr lang="en-US" sz="1900">
                <a:solidFill>
                  <a:srgbClr val="0F116A"/>
                </a:solidFill>
                <a:latin typeface="Arial" pitchFamily="-107" charset="0"/>
                <a:ea typeface="+mn-ea"/>
                <a:cs typeface="+mn-cs"/>
              </a:rPr>
              <a:t>loss of food &amp; nesting sites for animals</a:t>
            </a:r>
          </a:p>
        </p:txBody>
      </p:sp>
    </p:spTree>
    <p:extLst>
      <p:ext uri="{BB962C8B-B14F-4D97-AF65-F5344CB8AC3E}">
        <p14:creationId xmlns:p14="http://schemas.microsoft.com/office/powerpoint/2010/main" val="61603559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520197"/>
                                        </p:tgtEl>
                                        <p:attrNameLst>
                                          <p:attrName>style.visibility</p:attrName>
                                        </p:attrNameLst>
                                      </p:cBhvr>
                                      <p:to>
                                        <p:strVal val="visible"/>
                                      </p:to>
                                    </p:set>
                                    <p:anim calcmode="lin" valueType="num">
                                      <p:cBhvr additive="base">
                                        <p:cTn id="7" dur="500" fill="hold"/>
                                        <p:tgtEl>
                                          <p:spTgt spid="520197"/>
                                        </p:tgtEl>
                                        <p:attrNameLst>
                                          <p:attrName>ppt_x</p:attrName>
                                        </p:attrNameLst>
                                      </p:cBhvr>
                                      <p:tavLst>
                                        <p:tav tm="0">
                                          <p:val>
                                            <p:strVal val="0-#ppt_w/2"/>
                                          </p:val>
                                        </p:tav>
                                        <p:tav tm="100000">
                                          <p:val>
                                            <p:strVal val="#ppt_x"/>
                                          </p:val>
                                        </p:tav>
                                      </p:tavLst>
                                    </p:anim>
                                    <p:anim calcmode="lin" valueType="num">
                                      <p:cBhvr additive="base">
                                        <p:cTn id="8" dur="500" fill="hold"/>
                                        <p:tgtEl>
                                          <p:spTgt spid="520197"/>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Chimes"/>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2" presetClass="entr" presetSubtype="2" fill="hold" nodeType="clickEffect">
                                  <p:stCondLst>
                                    <p:cond delay="0"/>
                                  </p:stCondLst>
                                  <p:childTnLst>
                                    <p:set>
                                      <p:cBhvr>
                                        <p:cTn id="12" dur="1" fill="hold">
                                          <p:stCondLst>
                                            <p:cond delay="0"/>
                                          </p:stCondLst>
                                        </p:cTn>
                                        <p:tgtEl>
                                          <p:spTgt spid="520196"/>
                                        </p:tgtEl>
                                        <p:attrNameLst>
                                          <p:attrName>style.visibility</p:attrName>
                                        </p:attrNameLst>
                                      </p:cBhvr>
                                      <p:to>
                                        <p:strVal val="visible"/>
                                      </p:to>
                                    </p:set>
                                    <p:animEffect transition="in" filter="wipe(right)">
                                      <p:cBhvr>
                                        <p:cTn id="13" dur="500"/>
                                        <p:tgtEl>
                                          <p:spTgt spid="520196"/>
                                        </p:tgtEl>
                                      </p:cBhvr>
                                    </p:animEffect>
                                  </p:childTnLst>
                                  <p:subTnLst>
                                    <p:audio>
                                      <p:cMediaNode>
                                        <p:cTn display="0" masterRel="sameClick">
                                          <p:stCondLst>
                                            <p:cond evt="begin" delay="0">
                                              <p:tn val="11"/>
                                            </p:cond>
                                          </p:stCondLst>
                                          <p:endCondLst>
                                            <p:cond evt="onStopAudio" delay="0">
                                              <p:tgtEl>
                                                <p:sldTgt/>
                                              </p:tgtEl>
                                            </p:cond>
                                          </p:endCondLst>
                                        </p:cTn>
                                        <p:tgtEl>
                                          <p:sndTgt r:embed="rId4" name="String"/>
                                        </p:tgtEl>
                                      </p:cMediaNode>
                                    </p:audio>
                                  </p:subTnLst>
                                </p:cTn>
                              </p:par>
                            </p:childTnLst>
                          </p:cTn>
                        </p:par>
                      </p:childTnLst>
                    </p:cTn>
                  </p:par>
                  <p:par>
                    <p:cTn id="14" fill="hold" nodeType="clickPar">
                      <p:stCondLst>
                        <p:cond delay="indefinite"/>
                      </p:stCondLst>
                      <p:childTnLst>
                        <p:par>
                          <p:cTn id="15" fill="hold" nodeType="withGroup">
                            <p:stCondLst>
                              <p:cond delay="0"/>
                            </p:stCondLst>
                            <p:childTnLst>
                              <p:par>
                                <p:cTn id="16" presetID="22" presetClass="entr" presetSubtype="8" fill="hold" nodeType="click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wipe(left)">
                                      <p:cBhvr>
                                        <p:cTn id="18" dur="500"/>
                                        <p:tgtEl>
                                          <p:spTgt spid="2"/>
                                        </p:tgtEl>
                                      </p:cBhvr>
                                    </p:animEffect>
                                  </p:childTnLst>
                                  <p:subTnLst>
                                    <p:audio>
                                      <p:cMediaNode>
                                        <p:cTn display="0" masterRel="sameClick">
                                          <p:stCondLst>
                                            <p:cond evt="begin" delay="0">
                                              <p:tn val="16"/>
                                            </p:cond>
                                          </p:stCondLst>
                                          <p:endCondLst>
                                            <p:cond evt="onStopAudio" delay="0">
                                              <p:tgtEl>
                                                <p:sldTgt/>
                                              </p:tgtEl>
                                            </p:cond>
                                          </p:endCondLst>
                                        </p:cTn>
                                        <p:tgtEl>
                                          <p:sndTgt r:embed="rId5" name="Pencil Check"/>
                                        </p:tgtEl>
                                      </p:cMediaNode>
                                    </p:audio>
                                  </p:subTnLst>
                                </p:cTn>
                              </p:par>
                            </p:childTnLst>
                          </p:cTn>
                        </p:par>
                      </p:childTnLst>
                    </p:cTn>
                  </p:par>
                  <p:par>
                    <p:cTn id="19" fill="hold" nodeType="clickPar">
                      <p:stCondLst>
                        <p:cond delay="indefinite"/>
                      </p:stCondLst>
                      <p:childTnLst>
                        <p:par>
                          <p:cTn id="20" fill="hold" nodeType="withGroup">
                            <p:stCondLst>
                              <p:cond delay="0"/>
                            </p:stCondLst>
                            <p:childTnLst>
                              <p:par>
                                <p:cTn id="21" presetID="22" presetClass="entr" presetSubtype="2" fill="hold" nodeType="click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wipe(right)">
                                      <p:cBhvr>
                                        <p:cTn id="23" dur="500"/>
                                        <p:tgtEl>
                                          <p:spTgt spid="3"/>
                                        </p:tgtEl>
                                      </p:cBhvr>
                                    </p:animEffect>
                                  </p:childTnLst>
                                  <p:subTnLst>
                                    <p:audio>
                                      <p:cMediaNode>
                                        <p:cTn display="0" masterRel="sameClick">
                                          <p:stCondLst>
                                            <p:cond evt="begin" delay="0">
                                              <p:tn val="21"/>
                                            </p:cond>
                                          </p:stCondLst>
                                          <p:endCondLst>
                                            <p:cond evt="onStopAudio" delay="0">
                                              <p:tgtEl>
                                                <p:sldTgt/>
                                              </p:tgtEl>
                                            </p:cond>
                                          </p:endCondLst>
                                        </p:cTn>
                                        <p:tgtEl>
                                          <p:sndTgt r:embed="rId4" name="String"/>
                                        </p:tgtEl>
                                      </p:cMediaNode>
                                    </p:audio>
                                  </p:subTnLst>
                                </p:cTn>
                              </p:par>
                            </p:childTnLst>
                          </p:cTn>
                        </p:par>
                      </p:childTnLst>
                    </p:cTn>
                  </p:par>
                  <p:par>
                    <p:cTn id="24" fill="hold" nodeType="clickPar">
                      <p:stCondLst>
                        <p:cond delay="indefinite"/>
                      </p:stCondLst>
                      <p:childTnLst>
                        <p:par>
                          <p:cTn id="25" fill="hold" nodeType="withGroup">
                            <p:stCondLst>
                              <p:cond delay="0"/>
                            </p:stCondLst>
                            <p:childTnLst>
                              <p:par>
                                <p:cTn id="26" presetID="34" presetClass="entr" presetSubtype="0" fill="hold" grpId="0" nodeType="clickEffect">
                                  <p:stCondLst>
                                    <p:cond delay="0"/>
                                  </p:stCondLst>
                                  <p:childTnLst>
                                    <p:set>
                                      <p:cBhvr>
                                        <p:cTn id="27" dur="1" fill="hold">
                                          <p:stCondLst>
                                            <p:cond delay="0"/>
                                          </p:stCondLst>
                                        </p:cTn>
                                        <p:tgtEl>
                                          <p:spTgt spid="520204"/>
                                        </p:tgtEl>
                                        <p:attrNameLst>
                                          <p:attrName>style.visibility</p:attrName>
                                        </p:attrNameLst>
                                      </p:cBhvr>
                                      <p:to>
                                        <p:strVal val="visible"/>
                                      </p:to>
                                    </p:set>
                                    <p:anim from="(-#ppt_w/2)" to="(#ppt_x)" calcmode="lin" valueType="num">
                                      <p:cBhvr>
                                        <p:cTn id="28" dur="600" fill="hold">
                                          <p:stCondLst>
                                            <p:cond delay="0"/>
                                          </p:stCondLst>
                                        </p:cTn>
                                        <p:tgtEl>
                                          <p:spTgt spid="520204"/>
                                        </p:tgtEl>
                                        <p:attrNameLst>
                                          <p:attrName>ppt_x</p:attrName>
                                        </p:attrNameLst>
                                      </p:cBhvr>
                                    </p:anim>
                                    <p:anim from="0" to="-1.0" calcmode="lin" valueType="num">
                                      <p:cBhvr>
                                        <p:cTn id="29" dur="200" decel="50000" autoRev="1" fill="hold">
                                          <p:stCondLst>
                                            <p:cond delay="600"/>
                                          </p:stCondLst>
                                        </p:cTn>
                                        <p:tgtEl>
                                          <p:spTgt spid="520204"/>
                                        </p:tgtEl>
                                        <p:attrNameLst>
                                          <p:attrName>xshear</p:attrName>
                                        </p:attrNameLst>
                                      </p:cBhvr>
                                    </p:anim>
                                    <p:animScale>
                                      <p:cBhvr>
                                        <p:cTn id="30" dur="200" decel="100000" autoRev="1" fill="hold">
                                          <p:stCondLst>
                                            <p:cond delay="600"/>
                                          </p:stCondLst>
                                        </p:cTn>
                                        <p:tgtEl>
                                          <p:spTgt spid="520204"/>
                                        </p:tgtEl>
                                      </p:cBhvr>
                                      <p:from x="100000" y="100000"/>
                                      <p:to x="80000" y="100000"/>
                                    </p:animScale>
                                    <p:anim by="(#ppt_h/3+#ppt_w*0.1)" calcmode="lin" valueType="num">
                                      <p:cBhvr additive="sum">
                                        <p:cTn id="31" dur="200" decel="100000" autoRev="1" fill="hold">
                                          <p:stCondLst>
                                            <p:cond delay="600"/>
                                          </p:stCondLst>
                                        </p:cTn>
                                        <p:tgtEl>
                                          <p:spTgt spid="520204"/>
                                        </p:tgtEl>
                                        <p:attrNameLst>
                                          <p:attrName>ppt_x</p:attrName>
                                        </p:attrNameLst>
                                      </p:cBhvr>
                                    </p:anim>
                                  </p:childTnLst>
                                  <p:subTnLst>
                                    <p:audio>
                                      <p:cMediaNode>
                                        <p:cTn display="0" masterRel="sameClick">
                                          <p:stCondLst>
                                            <p:cond evt="begin" delay="0">
                                              <p:tn val="26"/>
                                            </p:cond>
                                          </p:stCondLst>
                                          <p:endCondLst>
                                            <p:cond evt="onStopAudio" delay="0">
                                              <p:tgtEl>
                                                <p:sldTgt/>
                                              </p:tgtEl>
                                            </p:cond>
                                          </p:endCondLst>
                                        </p:cTn>
                                        <p:tgtEl>
                                          <p:sndTgt r:embed="rId6" name="Whoosh"/>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0204" grpId="0" animBg="1"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152400" y="76200"/>
            <a:ext cx="8534400" cy="503238"/>
          </a:xfrm>
        </p:spPr>
        <p:txBody>
          <a:bodyPr>
            <a:normAutofit fontScale="90000"/>
          </a:bodyPr>
          <a:lstStyle/>
          <a:p>
            <a:pPr eaLnBrk="1" hangingPunct="1"/>
            <a:r>
              <a:rPr lang="en-US" i="1">
                <a:latin typeface="Times New Roman" charset="0"/>
                <a:ea typeface="ＭＳ Ｐゴシック" charset="0"/>
                <a:cs typeface="ＭＳ Ｐゴシック" charset="0"/>
              </a:rPr>
              <a:t>Overexploitation</a:t>
            </a:r>
            <a:endParaRPr lang="en-US" b="0" i="1">
              <a:solidFill>
                <a:schemeClr val="tx1"/>
              </a:solidFill>
              <a:latin typeface="Times New Roman" charset="0"/>
              <a:ea typeface="ＭＳ Ｐゴシック" charset="0"/>
              <a:cs typeface="ＭＳ Ｐゴシック" charset="0"/>
            </a:endParaRPr>
          </a:p>
        </p:txBody>
      </p:sp>
      <p:sp>
        <p:nvSpPr>
          <p:cNvPr id="52227" name="Rectangle 3"/>
          <p:cNvSpPr>
            <a:spLocks noGrp="1" noChangeArrowheads="1"/>
          </p:cNvSpPr>
          <p:nvPr>
            <p:ph type="body" idx="1"/>
          </p:nvPr>
        </p:nvSpPr>
        <p:spPr>
          <a:xfrm>
            <a:off x="195263" y="1185863"/>
            <a:ext cx="8534400" cy="3225800"/>
          </a:xfrm>
        </p:spPr>
        <p:txBody>
          <a:bodyPr/>
          <a:lstStyle/>
          <a:p>
            <a:pPr eaLnBrk="1" hangingPunct="1"/>
            <a:r>
              <a:rPr lang="en-US" b="1" i="1" u="sng" dirty="0">
                <a:latin typeface="Arial" charset="0"/>
                <a:ea typeface="ＭＳ Ｐゴシック" charset="0"/>
                <a:cs typeface="ＭＳ Ｐゴシック" charset="0"/>
              </a:rPr>
              <a:t>Overexploitation</a:t>
            </a:r>
            <a:r>
              <a:rPr lang="en-US" dirty="0">
                <a:latin typeface="Arial" charset="0"/>
                <a:ea typeface="ＭＳ Ｐゴシック" charset="0"/>
                <a:cs typeface="ＭＳ Ｐゴシック" charset="0"/>
              </a:rPr>
              <a:t> is human harvesting of wild plants or animals at rates exceeding the ability of populations of those species to rebound</a:t>
            </a:r>
          </a:p>
          <a:p>
            <a:pPr lvl="1"/>
            <a:r>
              <a:rPr lang="en-US" dirty="0">
                <a:latin typeface="Arial" charset="0"/>
                <a:ea typeface="ＭＳ Ｐゴシック" charset="0"/>
                <a:cs typeface="ＭＳ Ｐゴシック" charset="0"/>
              </a:rPr>
              <a:t>Overexploitation by the fishing industry has greatly reduced populations of some game fish, such as </a:t>
            </a:r>
            <a:r>
              <a:rPr lang="en-US" dirty="0" err="1">
                <a:latin typeface="Arial" charset="0"/>
                <a:ea typeface="ＭＳ Ｐゴシック" charset="0"/>
                <a:cs typeface="ＭＳ Ｐゴシック" charset="0"/>
              </a:rPr>
              <a:t>bluefin</a:t>
            </a:r>
            <a:r>
              <a:rPr lang="en-US" dirty="0">
                <a:latin typeface="Arial" charset="0"/>
                <a:ea typeface="ＭＳ Ｐゴシック" charset="0"/>
                <a:cs typeface="ＭＳ Ｐゴシック" charset="0"/>
              </a:rPr>
              <a:t> tuna</a:t>
            </a:r>
          </a:p>
        </p:txBody>
      </p:sp>
      <p:pic>
        <p:nvPicPr>
          <p:cNvPr id="2" name="Picture 1"/>
          <p:cNvPicPr>
            <a:picLocks noChangeAspect="1"/>
          </p:cNvPicPr>
          <p:nvPr/>
        </p:nvPicPr>
        <p:blipFill>
          <a:blip r:embed="rId3"/>
          <a:stretch>
            <a:fillRect/>
          </a:stretch>
        </p:blipFill>
        <p:spPr>
          <a:xfrm>
            <a:off x="697495" y="3580812"/>
            <a:ext cx="3378200" cy="2400300"/>
          </a:xfrm>
          <a:prstGeom prst="rect">
            <a:avLst/>
          </a:prstGeom>
        </p:spPr>
      </p:pic>
      <p:pic>
        <p:nvPicPr>
          <p:cNvPr id="3" name="Picture 2"/>
          <p:cNvPicPr>
            <a:picLocks noChangeAspect="1"/>
          </p:cNvPicPr>
          <p:nvPr/>
        </p:nvPicPr>
        <p:blipFill>
          <a:blip r:embed="rId4"/>
          <a:stretch>
            <a:fillRect/>
          </a:stretch>
        </p:blipFill>
        <p:spPr>
          <a:xfrm>
            <a:off x="4595785" y="3817041"/>
            <a:ext cx="3378200" cy="2400300"/>
          </a:xfrm>
          <a:prstGeom prst="rect">
            <a:avLst/>
          </a:prstGeom>
        </p:spPr>
      </p:pic>
    </p:spTree>
    <p:extLst>
      <p:ext uri="{BB962C8B-B14F-4D97-AF65-F5344CB8AC3E}">
        <p14:creationId xmlns:p14="http://schemas.microsoft.com/office/powerpoint/2010/main" val="3079903828"/>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659" name="Rectangle 2"/>
          <p:cNvSpPr>
            <a:spLocks noGrp="1" noChangeArrowheads="1"/>
          </p:cNvSpPr>
          <p:nvPr>
            <p:ph type="title"/>
          </p:nvPr>
        </p:nvSpPr>
        <p:spPr>
          <a:xfrm>
            <a:off x="594064" y="0"/>
            <a:ext cx="8201689" cy="1143000"/>
          </a:xfrm>
        </p:spPr>
        <p:txBody>
          <a:bodyPr>
            <a:normAutofit fontScale="90000"/>
          </a:bodyPr>
          <a:lstStyle/>
          <a:p>
            <a:pPr algn="ctr" eaLnBrk="1" hangingPunct="1"/>
            <a:r>
              <a:rPr lang="en-US" dirty="0" smtClean="0">
                <a:latin typeface="Times New Roman" charset="0"/>
                <a:ea typeface="ＭＳ Ｐゴシック" charset="0"/>
                <a:cs typeface="ＭＳ Ｐゴシック" charset="0"/>
              </a:rPr>
              <a:t>How relationships affect populations</a:t>
            </a:r>
            <a:endParaRPr lang="en-US" dirty="0">
              <a:latin typeface="Times New Roman" charset="0"/>
              <a:ea typeface="ＭＳ Ｐゴシック" charset="0"/>
              <a:cs typeface="ＭＳ Ｐゴシック" charset="0"/>
            </a:endParaRPr>
          </a:p>
        </p:txBody>
      </p:sp>
      <p:sp>
        <p:nvSpPr>
          <p:cNvPr id="527363" name="Rectangle 3" descr="Rectangle: Click to edit Master text styles&#10;Second level&#10;Third level&#10;Fourth level&#10;Fifth level"/>
          <p:cNvSpPr>
            <a:spLocks noGrp="1" noChangeArrowheads="1"/>
          </p:cNvSpPr>
          <p:nvPr>
            <p:ph type="body" idx="1"/>
          </p:nvPr>
        </p:nvSpPr>
        <p:spPr>
          <a:xfrm>
            <a:off x="0" y="934151"/>
            <a:ext cx="9144000" cy="4269530"/>
          </a:xfrm>
        </p:spPr>
        <p:txBody>
          <a:bodyPr/>
          <a:lstStyle/>
          <a:p>
            <a:r>
              <a:rPr lang="en-US" sz="2400" u="sng" dirty="0">
                <a:solidFill>
                  <a:srgbClr val="CC0000"/>
                </a:solidFill>
                <a:latin typeface="Arial" charset="0"/>
                <a:ea typeface="ＭＳ Ｐゴシック" charset="0"/>
                <a:cs typeface="ＭＳ Ｐゴシック" charset="0"/>
              </a:rPr>
              <a:t>Natural </a:t>
            </a:r>
            <a:r>
              <a:rPr lang="en-US" sz="2400" u="sng" dirty="0" smtClean="0">
                <a:solidFill>
                  <a:srgbClr val="CC0000"/>
                </a:solidFill>
                <a:latin typeface="Arial" charset="0"/>
                <a:ea typeface="ＭＳ Ｐゴシック" charset="0"/>
                <a:cs typeface="ＭＳ Ｐゴシック" charset="0"/>
              </a:rPr>
              <a:t>selection: </a:t>
            </a:r>
            <a:r>
              <a:rPr lang="en-US" sz="2400" dirty="0" smtClean="0">
                <a:latin typeface="Arial" charset="0"/>
                <a:ea typeface="ＭＳ Ｐゴシック" charset="0"/>
                <a:cs typeface="ＭＳ Ｐゴシック" charset="0"/>
              </a:rPr>
              <a:t>when </a:t>
            </a:r>
            <a:r>
              <a:rPr lang="en-US" sz="2400" dirty="0" smtClean="0"/>
              <a:t>nature selects </a:t>
            </a:r>
            <a:r>
              <a:rPr lang="en-US" sz="2400" dirty="0"/>
              <a:t>the </a:t>
            </a:r>
            <a:r>
              <a:rPr lang="en-US" sz="2400" dirty="0" smtClean="0"/>
              <a:t>best adapted organisms to </a:t>
            </a:r>
            <a:r>
              <a:rPr lang="en-US" sz="2400" dirty="0"/>
              <a:t>survive and to reproduce</a:t>
            </a:r>
            <a:r>
              <a:rPr lang="en-US" sz="2400" dirty="0" smtClean="0"/>
              <a:t>.</a:t>
            </a:r>
          </a:p>
          <a:p>
            <a:pPr lvl="1"/>
            <a:r>
              <a:rPr lang="en-US" sz="2200" dirty="0" smtClean="0">
                <a:latin typeface="Arial" charset="0"/>
                <a:ea typeface="ＭＳ Ｐゴシック" charset="0"/>
                <a:cs typeface="ＭＳ Ｐゴシック" charset="0"/>
              </a:rPr>
              <a:t>Based upon the differences in traits in a population</a:t>
            </a:r>
          </a:p>
          <a:p>
            <a:pPr lvl="1"/>
            <a:r>
              <a:rPr lang="en-US" sz="2200" dirty="0" smtClean="0">
                <a:latin typeface="Arial" charset="0"/>
                <a:ea typeface="ＭＳ Ｐゴシック" charset="0"/>
                <a:cs typeface="ＭＳ Ｐゴシック" charset="0"/>
              </a:rPr>
              <a:t>The better adapted you are to your environment the better chance you will survive, reproduce, and pass those traits on to your offspring</a:t>
            </a:r>
          </a:p>
          <a:p>
            <a:pPr lvl="1"/>
            <a:r>
              <a:rPr lang="en-US" sz="2200" dirty="0" smtClean="0">
                <a:latin typeface="Arial" charset="0"/>
                <a:ea typeface="ＭＳ Ｐゴシック" charset="0"/>
                <a:cs typeface="ＭＳ Ｐゴシック" charset="0"/>
              </a:rPr>
              <a:t>How populations evolve</a:t>
            </a:r>
          </a:p>
          <a:p>
            <a:pPr lvl="2"/>
            <a:r>
              <a:rPr lang="en-US" sz="2000" dirty="0" smtClean="0">
                <a:latin typeface="Arial" charset="0"/>
                <a:ea typeface="ＭＳ Ｐゴシック" charset="0"/>
                <a:cs typeface="ＭＳ Ｐゴシック" charset="0"/>
              </a:rPr>
              <a:t>Can create new species </a:t>
            </a:r>
          </a:p>
        </p:txBody>
      </p:sp>
      <p:pic>
        <p:nvPicPr>
          <p:cNvPr id="2" name="Picture 1"/>
          <p:cNvPicPr>
            <a:picLocks noChangeAspect="1"/>
          </p:cNvPicPr>
          <p:nvPr/>
        </p:nvPicPr>
        <p:blipFill>
          <a:blip r:embed="rId3"/>
          <a:stretch>
            <a:fillRect/>
          </a:stretch>
        </p:blipFill>
        <p:spPr>
          <a:xfrm>
            <a:off x="3924300" y="3116783"/>
            <a:ext cx="5219700" cy="3454400"/>
          </a:xfrm>
          <a:prstGeom prst="rect">
            <a:avLst/>
          </a:prstGeom>
        </p:spPr>
      </p:pic>
      <p:pic>
        <p:nvPicPr>
          <p:cNvPr id="3" name="Picture 2"/>
          <p:cNvPicPr>
            <a:picLocks noChangeAspect="1"/>
          </p:cNvPicPr>
          <p:nvPr/>
        </p:nvPicPr>
        <p:blipFill>
          <a:blip r:embed="rId4"/>
          <a:stretch>
            <a:fillRect/>
          </a:stretch>
        </p:blipFill>
        <p:spPr>
          <a:xfrm>
            <a:off x="3924300" y="3526057"/>
            <a:ext cx="5219700" cy="3086100"/>
          </a:xfrm>
          <a:prstGeom prst="rect">
            <a:avLst/>
          </a:prstGeom>
        </p:spPr>
      </p:pic>
    </p:spTree>
    <p:extLst>
      <p:ext uri="{BB962C8B-B14F-4D97-AF65-F5344CB8AC3E}">
        <p14:creationId xmlns:p14="http://schemas.microsoft.com/office/powerpoint/2010/main" val="74757469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heckerboard(across)">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7"/>
          <p:cNvPicPr>
            <a:picLocks noChangeAspect="1" noChangeArrowheads="1"/>
          </p:cNvPicPr>
          <p:nvPr/>
        </p:nvPicPr>
        <p:blipFill>
          <a:blip r:embed="rId3">
            <a:extLst>
              <a:ext uri="{28A0092B-C50C-407E-A947-70E740481C1C}">
                <a14:useLocalDpi xmlns:a14="http://schemas.microsoft.com/office/drawing/2010/main" val="0"/>
              </a:ext>
            </a:extLst>
          </a:blip>
          <a:srcRect t="7500" b="22501"/>
          <a:stretch>
            <a:fillRect/>
          </a:stretch>
        </p:blipFill>
        <p:spPr bwMode="auto">
          <a:xfrm>
            <a:off x="1038225" y="2865438"/>
            <a:ext cx="7605713" cy="399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5" name="Rectangle 8"/>
          <p:cNvSpPr>
            <a:spLocks noChangeArrowheads="1"/>
          </p:cNvSpPr>
          <p:nvPr/>
        </p:nvSpPr>
        <p:spPr bwMode="auto">
          <a:xfrm>
            <a:off x="3376613" y="3282950"/>
            <a:ext cx="129857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algn="r"/>
            <a:r>
              <a:rPr lang="en-US" sz="1600" b="1">
                <a:solidFill>
                  <a:srgbClr val="000000"/>
                </a:solidFill>
                <a:cs typeface="Geneva" charset="0"/>
              </a:rPr>
              <a:t>Warbler finch</a:t>
            </a:r>
            <a:endParaRPr lang="en-US" sz="1600" b="1">
              <a:cs typeface="Geneva" charset="0"/>
            </a:endParaRPr>
          </a:p>
        </p:txBody>
      </p:sp>
      <p:sp>
        <p:nvSpPr>
          <p:cNvPr id="44036" name="Rectangle 9"/>
          <p:cNvSpPr>
            <a:spLocks noChangeArrowheads="1"/>
          </p:cNvSpPr>
          <p:nvPr/>
        </p:nvSpPr>
        <p:spPr bwMode="auto">
          <a:xfrm>
            <a:off x="1477963" y="3722688"/>
            <a:ext cx="1760537"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algn="r"/>
            <a:r>
              <a:rPr lang="en-US" sz="1600" b="1">
                <a:solidFill>
                  <a:srgbClr val="000000"/>
                </a:solidFill>
                <a:cs typeface="Geneva" charset="0"/>
              </a:rPr>
              <a:t>Woodpecker finch</a:t>
            </a:r>
            <a:endParaRPr lang="en-US" sz="1600" b="1">
              <a:cs typeface="Geneva" charset="0"/>
            </a:endParaRPr>
          </a:p>
        </p:txBody>
      </p:sp>
      <p:sp>
        <p:nvSpPr>
          <p:cNvPr id="44037" name="Rectangle 10"/>
          <p:cNvSpPr>
            <a:spLocks noChangeArrowheads="1"/>
          </p:cNvSpPr>
          <p:nvPr/>
        </p:nvSpPr>
        <p:spPr bwMode="auto">
          <a:xfrm>
            <a:off x="176213" y="4295775"/>
            <a:ext cx="2328862"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algn="r"/>
            <a:r>
              <a:rPr lang="en-US" sz="1600" b="1">
                <a:solidFill>
                  <a:srgbClr val="000000"/>
                </a:solidFill>
                <a:cs typeface="Geneva" charset="0"/>
              </a:rPr>
              <a:t>Small insectivorous</a:t>
            </a:r>
          </a:p>
          <a:p>
            <a:pPr algn="r"/>
            <a:r>
              <a:rPr lang="en-US" sz="1600" b="1">
                <a:solidFill>
                  <a:srgbClr val="000000"/>
                </a:solidFill>
                <a:cs typeface="Geneva" charset="0"/>
              </a:rPr>
              <a:t>tree finch</a:t>
            </a:r>
            <a:endParaRPr lang="en-US" sz="1600" b="1">
              <a:cs typeface="Geneva" charset="0"/>
            </a:endParaRPr>
          </a:p>
        </p:txBody>
      </p:sp>
      <p:sp>
        <p:nvSpPr>
          <p:cNvPr id="44038" name="Rectangle 11"/>
          <p:cNvSpPr>
            <a:spLocks noChangeArrowheads="1"/>
          </p:cNvSpPr>
          <p:nvPr/>
        </p:nvSpPr>
        <p:spPr bwMode="auto">
          <a:xfrm>
            <a:off x="188913" y="4951413"/>
            <a:ext cx="1778000" cy="7334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algn="r"/>
            <a:r>
              <a:rPr lang="en-US" sz="1600" b="1">
                <a:solidFill>
                  <a:srgbClr val="000000"/>
                </a:solidFill>
                <a:cs typeface="Geneva" charset="0"/>
              </a:rPr>
              <a:t>Large</a:t>
            </a:r>
          </a:p>
          <a:p>
            <a:pPr algn="r"/>
            <a:r>
              <a:rPr lang="en-US" sz="1600" b="1">
                <a:solidFill>
                  <a:srgbClr val="000000"/>
                </a:solidFill>
                <a:cs typeface="Geneva" charset="0"/>
              </a:rPr>
              <a:t>insectivorous</a:t>
            </a:r>
          </a:p>
          <a:p>
            <a:pPr algn="r"/>
            <a:r>
              <a:rPr lang="en-US" sz="1600" b="1">
                <a:solidFill>
                  <a:srgbClr val="000000"/>
                </a:solidFill>
                <a:cs typeface="Geneva" charset="0"/>
              </a:rPr>
              <a:t>tree finch</a:t>
            </a:r>
            <a:endParaRPr lang="en-US" sz="1600" b="1">
              <a:cs typeface="Geneva" charset="0"/>
            </a:endParaRPr>
          </a:p>
        </p:txBody>
      </p:sp>
      <p:sp>
        <p:nvSpPr>
          <p:cNvPr id="44039" name="Rectangle 12"/>
          <p:cNvSpPr>
            <a:spLocks noChangeArrowheads="1"/>
          </p:cNvSpPr>
          <p:nvPr/>
        </p:nvSpPr>
        <p:spPr bwMode="auto">
          <a:xfrm>
            <a:off x="160338" y="6122988"/>
            <a:ext cx="1654175" cy="48895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algn="r"/>
            <a:r>
              <a:rPr lang="en-US" sz="1600" b="1">
                <a:solidFill>
                  <a:srgbClr val="000000"/>
                </a:solidFill>
                <a:cs typeface="Geneva" charset="0"/>
              </a:rPr>
              <a:t>Vegetarian</a:t>
            </a:r>
          </a:p>
          <a:p>
            <a:pPr algn="r"/>
            <a:r>
              <a:rPr lang="en-US" sz="1600" b="1">
                <a:solidFill>
                  <a:srgbClr val="000000"/>
                </a:solidFill>
                <a:cs typeface="Geneva" charset="0"/>
              </a:rPr>
              <a:t>tree finch</a:t>
            </a:r>
            <a:endParaRPr lang="en-US" sz="1600" b="1">
              <a:cs typeface="Geneva" charset="0"/>
            </a:endParaRPr>
          </a:p>
        </p:txBody>
      </p:sp>
      <p:sp>
        <p:nvSpPr>
          <p:cNvPr id="44040" name="Rectangle 13"/>
          <p:cNvSpPr>
            <a:spLocks noChangeArrowheads="1"/>
          </p:cNvSpPr>
          <p:nvPr/>
        </p:nvSpPr>
        <p:spPr bwMode="auto">
          <a:xfrm>
            <a:off x="5008563" y="3282950"/>
            <a:ext cx="121920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sz="1600" b="1">
                <a:solidFill>
                  <a:srgbClr val="000000"/>
                </a:solidFill>
                <a:cs typeface="Geneva" charset="0"/>
              </a:rPr>
              <a:t>Cactus finch</a:t>
            </a:r>
            <a:endParaRPr lang="en-US" sz="1600" b="1">
              <a:cs typeface="Geneva" charset="0"/>
            </a:endParaRPr>
          </a:p>
        </p:txBody>
      </p:sp>
      <p:sp>
        <p:nvSpPr>
          <p:cNvPr id="44041" name="Rectangle 14"/>
          <p:cNvSpPr>
            <a:spLocks noChangeArrowheads="1"/>
          </p:cNvSpPr>
          <p:nvPr/>
        </p:nvSpPr>
        <p:spPr bwMode="auto">
          <a:xfrm>
            <a:off x="6435725" y="3722688"/>
            <a:ext cx="188595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sz="1600" b="1">
                <a:solidFill>
                  <a:srgbClr val="000000"/>
                </a:solidFill>
                <a:cs typeface="Geneva" charset="0"/>
              </a:rPr>
              <a:t>Sharp-beaked finch</a:t>
            </a:r>
            <a:endParaRPr lang="en-US" sz="1600" b="1">
              <a:cs typeface="Geneva" charset="0"/>
            </a:endParaRPr>
          </a:p>
        </p:txBody>
      </p:sp>
      <p:sp>
        <p:nvSpPr>
          <p:cNvPr id="44042" name="Rectangle 15"/>
          <p:cNvSpPr>
            <a:spLocks noChangeArrowheads="1"/>
          </p:cNvSpPr>
          <p:nvPr/>
        </p:nvSpPr>
        <p:spPr bwMode="auto">
          <a:xfrm>
            <a:off x="7343775" y="4295775"/>
            <a:ext cx="1298575"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sz="1600" b="1">
                <a:solidFill>
                  <a:srgbClr val="000000"/>
                </a:solidFill>
                <a:cs typeface="Geneva" charset="0"/>
              </a:rPr>
              <a:t>Small ground</a:t>
            </a:r>
          </a:p>
          <a:p>
            <a:r>
              <a:rPr lang="en-US" sz="1600" b="1">
                <a:solidFill>
                  <a:srgbClr val="000000"/>
                </a:solidFill>
                <a:cs typeface="Geneva" charset="0"/>
              </a:rPr>
              <a:t>finch</a:t>
            </a:r>
            <a:endParaRPr lang="en-US" sz="1600" b="1">
              <a:cs typeface="Geneva" charset="0"/>
            </a:endParaRPr>
          </a:p>
        </p:txBody>
      </p:sp>
      <p:sp>
        <p:nvSpPr>
          <p:cNvPr id="44043" name="Rectangle 16"/>
          <p:cNvSpPr>
            <a:spLocks noChangeArrowheads="1"/>
          </p:cNvSpPr>
          <p:nvPr/>
        </p:nvSpPr>
        <p:spPr bwMode="auto">
          <a:xfrm>
            <a:off x="7735888" y="5173663"/>
            <a:ext cx="1323975"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en-US" sz="1600" b="1">
                <a:solidFill>
                  <a:srgbClr val="000000"/>
                </a:solidFill>
                <a:cs typeface="Geneva" charset="0"/>
              </a:rPr>
              <a:t>Medium</a:t>
            </a:r>
            <a:br>
              <a:rPr lang="en-US" sz="1600" b="1">
                <a:solidFill>
                  <a:srgbClr val="000000"/>
                </a:solidFill>
                <a:cs typeface="Geneva" charset="0"/>
              </a:rPr>
            </a:br>
            <a:r>
              <a:rPr lang="en-US" sz="1600" b="1">
                <a:solidFill>
                  <a:srgbClr val="000000"/>
                </a:solidFill>
                <a:cs typeface="Geneva" charset="0"/>
              </a:rPr>
              <a:t>ground finch</a:t>
            </a:r>
            <a:endParaRPr lang="en-US" sz="1600" b="1">
              <a:cs typeface="Geneva" charset="0"/>
            </a:endParaRPr>
          </a:p>
        </p:txBody>
      </p:sp>
      <p:sp>
        <p:nvSpPr>
          <p:cNvPr id="44044" name="Rectangle 17"/>
          <p:cNvSpPr>
            <a:spLocks noChangeArrowheads="1"/>
          </p:cNvSpPr>
          <p:nvPr/>
        </p:nvSpPr>
        <p:spPr bwMode="auto">
          <a:xfrm>
            <a:off x="7853363" y="6229350"/>
            <a:ext cx="1243012"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en-US" sz="1600" b="1">
                <a:solidFill>
                  <a:srgbClr val="000000"/>
                </a:solidFill>
                <a:cs typeface="Geneva" charset="0"/>
              </a:rPr>
              <a:t>Large </a:t>
            </a:r>
            <a:br>
              <a:rPr lang="en-US" sz="1600" b="1">
                <a:solidFill>
                  <a:srgbClr val="000000"/>
                </a:solidFill>
                <a:cs typeface="Geneva" charset="0"/>
              </a:rPr>
            </a:br>
            <a:r>
              <a:rPr lang="en-US" sz="1600" b="1">
                <a:solidFill>
                  <a:srgbClr val="000000"/>
                </a:solidFill>
                <a:cs typeface="Geneva" charset="0"/>
              </a:rPr>
              <a:t>ground finch</a:t>
            </a:r>
            <a:endParaRPr lang="en-US" sz="1600" b="1">
              <a:cs typeface="Geneva" charset="0"/>
            </a:endParaRPr>
          </a:p>
        </p:txBody>
      </p:sp>
      <p:sp>
        <p:nvSpPr>
          <p:cNvPr id="44045" name="Rectangle 18"/>
          <p:cNvSpPr>
            <a:spLocks noChangeArrowheads="1"/>
          </p:cNvSpPr>
          <p:nvPr/>
        </p:nvSpPr>
        <p:spPr bwMode="auto">
          <a:xfrm>
            <a:off x="3616325" y="5610225"/>
            <a:ext cx="1243013"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sz="1600" b="1">
                <a:solidFill>
                  <a:srgbClr val="000000"/>
                </a:solidFill>
                <a:cs typeface="Geneva" charset="0"/>
              </a:rPr>
              <a:t>Insect eaters</a:t>
            </a:r>
            <a:endParaRPr lang="en-US" sz="1600" b="1">
              <a:cs typeface="Geneva" charset="0"/>
            </a:endParaRPr>
          </a:p>
        </p:txBody>
      </p:sp>
      <p:sp>
        <p:nvSpPr>
          <p:cNvPr id="44046" name="Rectangle 19"/>
          <p:cNvSpPr>
            <a:spLocks noChangeArrowheads="1"/>
          </p:cNvSpPr>
          <p:nvPr/>
        </p:nvSpPr>
        <p:spPr bwMode="auto">
          <a:xfrm>
            <a:off x="3482975" y="6299200"/>
            <a:ext cx="93662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sz="1600" b="1">
                <a:solidFill>
                  <a:srgbClr val="000000"/>
                </a:solidFill>
                <a:cs typeface="Geneva" charset="0"/>
              </a:rPr>
              <a:t>Bud eater</a:t>
            </a:r>
            <a:endParaRPr lang="en-US" sz="1600" b="1">
              <a:cs typeface="Geneva" charset="0"/>
            </a:endParaRPr>
          </a:p>
        </p:txBody>
      </p:sp>
      <p:sp>
        <p:nvSpPr>
          <p:cNvPr id="44047" name="Rectangle 20"/>
          <p:cNvSpPr>
            <a:spLocks noChangeArrowheads="1"/>
          </p:cNvSpPr>
          <p:nvPr/>
        </p:nvSpPr>
        <p:spPr bwMode="auto">
          <a:xfrm>
            <a:off x="4948238" y="5888038"/>
            <a:ext cx="1141412"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sz="1600" b="1">
                <a:solidFill>
                  <a:srgbClr val="000000"/>
                </a:solidFill>
                <a:cs typeface="Geneva" charset="0"/>
              </a:rPr>
              <a:t>Seed eaters</a:t>
            </a:r>
            <a:endParaRPr lang="en-US" sz="1600" b="1">
              <a:cs typeface="Geneva" charset="0"/>
            </a:endParaRPr>
          </a:p>
        </p:txBody>
      </p:sp>
      <p:sp>
        <p:nvSpPr>
          <p:cNvPr id="44048" name="Rectangle 21"/>
          <p:cNvSpPr>
            <a:spLocks noChangeArrowheads="1"/>
          </p:cNvSpPr>
          <p:nvPr/>
        </p:nvSpPr>
        <p:spPr bwMode="auto">
          <a:xfrm>
            <a:off x="4675188" y="5024438"/>
            <a:ext cx="677862"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sz="1600" b="1" dirty="0">
                <a:solidFill>
                  <a:srgbClr val="000000"/>
                </a:solidFill>
                <a:cs typeface="Geneva" charset="0"/>
              </a:rPr>
              <a:t>Cactus</a:t>
            </a:r>
          </a:p>
          <a:p>
            <a:r>
              <a:rPr lang="en-US" sz="1600" b="1" dirty="0">
                <a:solidFill>
                  <a:srgbClr val="000000"/>
                </a:solidFill>
                <a:cs typeface="Geneva" charset="0"/>
              </a:rPr>
              <a:t>eater</a:t>
            </a:r>
            <a:endParaRPr lang="en-US" sz="1600" b="1" dirty="0">
              <a:cs typeface="Geneva" charset="0"/>
            </a:endParaRPr>
          </a:p>
        </p:txBody>
      </p:sp>
      <p:sp>
        <p:nvSpPr>
          <p:cNvPr id="44049" name="Rectangle 22"/>
          <p:cNvSpPr>
            <a:spLocks noChangeArrowheads="1"/>
          </p:cNvSpPr>
          <p:nvPr/>
        </p:nvSpPr>
        <p:spPr bwMode="auto">
          <a:xfrm rot="-659761">
            <a:off x="4214813" y="4413250"/>
            <a:ext cx="757237"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sz="1600" b="1">
                <a:solidFill>
                  <a:srgbClr val="000000"/>
                </a:solidFill>
                <a:cs typeface="Geneva" charset="0"/>
              </a:rPr>
              <a:t>Warbler</a:t>
            </a:r>
          </a:p>
          <a:p>
            <a:r>
              <a:rPr lang="en-US" sz="1600" b="1">
                <a:solidFill>
                  <a:srgbClr val="000000"/>
                </a:solidFill>
                <a:cs typeface="Geneva" charset="0"/>
              </a:rPr>
              <a:t>finch</a:t>
            </a:r>
            <a:endParaRPr lang="en-US" sz="1600" b="1">
              <a:cs typeface="Geneva" charset="0"/>
            </a:endParaRPr>
          </a:p>
        </p:txBody>
      </p:sp>
      <p:sp>
        <p:nvSpPr>
          <p:cNvPr id="44050" name="Rectangle 23"/>
          <p:cNvSpPr>
            <a:spLocks noChangeArrowheads="1"/>
          </p:cNvSpPr>
          <p:nvPr/>
        </p:nvSpPr>
        <p:spPr bwMode="auto">
          <a:xfrm rot="-3336602">
            <a:off x="2763838" y="5211763"/>
            <a:ext cx="119697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sz="1600" b="1">
                <a:solidFill>
                  <a:srgbClr val="000000"/>
                </a:solidFill>
                <a:cs typeface="Geneva" charset="0"/>
              </a:rPr>
              <a:t>Tree finches</a:t>
            </a:r>
            <a:endParaRPr lang="en-US" sz="1600" b="1">
              <a:cs typeface="Geneva" charset="0"/>
            </a:endParaRPr>
          </a:p>
        </p:txBody>
      </p:sp>
      <p:sp>
        <p:nvSpPr>
          <p:cNvPr id="44051" name="Rectangle 24"/>
          <p:cNvSpPr>
            <a:spLocks noChangeArrowheads="1"/>
          </p:cNvSpPr>
          <p:nvPr/>
        </p:nvSpPr>
        <p:spPr bwMode="auto">
          <a:xfrm rot="3307343">
            <a:off x="5657850" y="5314950"/>
            <a:ext cx="150177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sz="1600" b="1">
                <a:solidFill>
                  <a:srgbClr val="000000"/>
                </a:solidFill>
                <a:cs typeface="Geneva" charset="0"/>
              </a:rPr>
              <a:t>Ground finches</a:t>
            </a:r>
            <a:endParaRPr lang="en-US" sz="1600" b="1">
              <a:cs typeface="Geneva" charset="0"/>
            </a:endParaRPr>
          </a:p>
        </p:txBody>
      </p:sp>
      <p:sp>
        <p:nvSpPr>
          <p:cNvPr id="44052" name="Rectangle 2"/>
          <p:cNvSpPr>
            <a:spLocks noGrp="1" noChangeArrowheads="1"/>
          </p:cNvSpPr>
          <p:nvPr>
            <p:ph type="title"/>
          </p:nvPr>
        </p:nvSpPr>
        <p:spPr>
          <a:xfrm>
            <a:off x="0" y="0"/>
            <a:ext cx="4343400" cy="1143000"/>
          </a:xfrm>
        </p:spPr>
        <p:txBody>
          <a:bodyPr/>
          <a:lstStyle/>
          <a:p>
            <a:pPr eaLnBrk="1" hangingPunct="1"/>
            <a:r>
              <a:rPr lang="en-US">
                <a:latin typeface="Times New Roman" charset="0"/>
                <a:ea typeface="ＭＳ Ｐゴシック" charset="0"/>
                <a:cs typeface="ＭＳ Ｐゴシック" charset="0"/>
              </a:rPr>
              <a:t>Darwin</a:t>
            </a:r>
            <a:r>
              <a:rPr lang="ja-JP" altLang="en-US">
                <a:latin typeface="Times New Roman" charset="0"/>
                <a:ea typeface="ＭＳ Ｐゴシック" charset="0"/>
                <a:cs typeface="ＭＳ Ｐゴシック" charset="0"/>
              </a:rPr>
              <a:t>’</a:t>
            </a:r>
            <a:r>
              <a:rPr lang="en-US">
                <a:latin typeface="Times New Roman" charset="0"/>
                <a:ea typeface="ＭＳ Ｐゴシック" charset="0"/>
                <a:cs typeface="ＭＳ Ｐゴシック" charset="0"/>
              </a:rPr>
              <a:t>s finches</a:t>
            </a:r>
          </a:p>
        </p:txBody>
      </p:sp>
      <p:sp>
        <p:nvSpPr>
          <p:cNvPr id="44053" name="Rectangle 3" descr="Rectangle: Click to edit Master text styles&#10;Second level&#10;Third level&#10;Fourth level&#10;Fifth level"/>
          <p:cNvSpPr>
            <a:spLocks noGrp="1" noChangeArrowheads="1"/>
          </p:cNvSpPr>
          <p:nvPr>
            <p:ph type="body" idx="1"/>
          </p:nvPr>
        </p:nvSpPr>
        <p:spPr>
          <a:xfrm>
            <a:off x="374650" y="990600"/>
            <a:ext cx="8210550" cy="2146300"/>
          </a:xfrm>
        </p:spPr>
        <p:txBody>
          <a:bodyPr/>
          <a:lstStyle/>
          <a:p>
            <a:pPr eaLnBrk="1" hangingPunct="1">
              <a:buClrTx/>
            </a:pPr>
            <a:r>
              <a:rPr lang="en-US" dirty="0">
                <a:latin typeface="Arial" charset="0"/>
                <a:ea typeface="ＭＳ Ｐゴシック" charset="0"/>
                <a:cs typeface="ＭＳ Ｐゴシック" charset="0"/>
              </a:rPr>
              <a:t>Differences in beaks </a:t>
            </a:r>
          </a:p>
          <a:p>
            <a:pPr lvl="1" eaLnBrk="1" hangingPunct="1">
              <a:buClrTx/>
            </a:pPr>
            <a:r>
              <a:rPr lang="en-US" dirty="0">
                <a:latin typeface="Arial" charset="0"/>
                <a:ea typeface="ＭＳ Ｐゴシック" charset="0"/>
              </a:rPr>
              <a:t>associated with food type</a:t>
            </a:r>
            <a:endParaRPr lang="en-US" dirty="0">
              <a:solidFill>
                <a:srgbClr val="0F116A"/>
              </a:solidFill>
              <a:latin typeface="Lucida Grande" charset="0"/>
              <a:ea typeface="ＭＳ Ｐゴシック" charset="0"/>
            </a:endParaRPr>
          </a:p>
          <a:p>
            <a:pPr lvl="1" eaLnBrk="1" hangingPunct="1">
              <a:buClrTx/>
            </a:pPr>
            <a:r>
              <a:rPr lang="en-US" dirty="0">
                <a:latin typeface="Arial" charset="0"/>
                <a:ea typeface="ＭＳ Ｐゴシック" charset="0"/>
              </a:rPr>
              <a:t>Adaptations to available food on islands led to differential survival and </a:t>
            </a:r>
            <a:r>
              <a:rPr lang="en-US" dirty="0" smtClean="0">
                <a:latin typeface="Arial" charset="0"/>
                <a:ea typeface="ＭＳ Ｐゴシック" charset="0"/>
              </a:rPr>
              <a:t>reproduction</a:t>
            </a:r>
          </a:p>
          <a:p>
            <a:pPr lvl="1" eaLnBrk="1" hangingPunct="1">
              <a:buClrTx/>
            </a:pPr>
            <a:r>
              <a:rPr lang="en-US" dirty="0" smtClean="0">
                <a:latin typeface="Arial" charset="0"/>
                <a:ea typeface="ＭＳ Ｐゴシック" charset="0"/>
              </a:rPr>
              <a:t>Adapted to fit different niches</a:t>
            </a:r>
            <a:endParaRPr lang="en-US" dirty="0">
              <a:latin typeface="Arial" charset="0"/>
              <a:ea typeface="ＭＳ Ｐゴシック" charset="0"/>
            </a:endParaRPr>
          </a:p>
        </p:txBody>
      </p:sp>
    </p:spTree>
    <p:extLst>
      <p:ext uri="{BB962C8B-B14F-4D97-AF65-F5344CB8AC3E}">
        <p14:creationId xmlns:p14="http://schemas.microsoft.com/office/powerpoint/2010/main" val="649827190"/>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4154933" y="4133993"/>
            <a:ext cx="2499262" cy="2499262"/>
          </a:xfrm>
          <a:prstGeom prst="rect">
            <a:avLst/>
          </a:prstGeom>
        </p:spPr>
      </p:pic>
      <p:sp>
        <p:nvSpPr>
          <p:cNvPr id="46081" name="Rectangle 2"/>
          <p:cNvSpPr>
            <a:spLocks noGrp="1" noChangeArrowheads="1"/>
          </p:cNvSpPr>
          <p:nvPr>
            <p:ph type="title"/>
          </p:nvPr>
        </p:nvSpPr>
        <p:spPr/>
        <p:txBody>
          <a:bodyPr/>
          <a:lstStyle/>
          <a:p>
            <a:pPr eaLnBrk="1" hangingPunct="1"/>
            <a:r>
              <a:rPr lang="en-US">
                <a:latin typeface="Arial" charset="0"/>
                <a:ea typeface="ＭＳ Ｐゴシック" charset="0"/>
                <a:cs typeface="ＭＳ Ｐゴシック" charset="0"/>
              </a:rPr>
              <a:t>Coevolution in Community</a:t>
            </a:r>
          </a:p>
        </p:txBody>
      </p:sp>
      <p:sp>
        <p:nvSpPr>
          <p:cNvPr id="495619" name="Rectangle 3" descr="Rectangle: Click to edit Master text styles&#10;Second level&#10;Third level&#10;Fourth level&#10;Fifth level"/>
          <p:cNvSpPr>
            <a:spLocks noGrp="1" noChangeArrowheads="1"/>
          </p:cNvSpPr>
          <p:nvPr>
            <p:ph type="body" idx="1"/>
          </p:nvPr>
        </p:nvSpPr>
        <p:spPr>
          <a:xfrm>
            <a:off x="940625" y="1393111"/>
            <a:ext cx="7772400" cy="2150312"/>
          </a:xfrm>
        </p:spPr>
        <p:txBody>
          <a:bodyPr>
            <a:normAutofit fontScale="92500" lnSpcReduction="10000"/>
          </a:bodyPr>
          <a:lstStyle/>
          <a:p>
            <a:pPr marL="109728" indent="0" eaLnBrk="1" hangingPunct="1">
              <a:lnSpc>
                <a:spcPct val="90000"/>
              </a:lnSpc>
              <a:buNone/>
            </a:pPr>
            <a:r>
              <a:rPr lang="en-US" dirty="0" smtClean="0">
                <a:latin typeface="Arial" charset="0"/>
                <a:ea typeface="ＭＳ Ｐゴシック" charset="0"/>
                <a:cs typeface="ＭＳ Ｐゴシック" charset="0"/>
              </a:rPr>
              <a:t>Coevolution: when different species effect how the other evolves  </a:t>
            </a:r>
          </a:p>
          <a:p>
            <a:pPr eaLnBrk="1" hangingPunct="1">
              <a:lnSpc>
                <a:spcPct val="90000"/>
              </a:lnSpc>
            </a:pPr>
            <a:r>
              <a:rPr lang="en-US" dirty="0" smtClean="0">
                <a:latin typeface="Arial" charset="0"/>
                <a:ea typeface="ＭＳ Ｐゴシック" charset="0"/>
                <a:cs typeface="ＭＳ Ｐゴシック" charset="0"/>
              </a:rPr>
              <a:t>Predator</a:t>
            </a:r>
            <a:r>
              <a:rPr lang="en-US" dirty="0">
                <a:latin typeface="Arial" charset="0"/>
                <a:ea typeface="ＭＳ Ｐゴシック" charset="0"/>
                <a:cs typeface="ＭＳ Ｐゴシック" charset="0"/>
              </a:rPr>
              <a:t>-prey relationships</a:t>
            </a:r>
          </a:p>
          <a:p>
            <a:pPr eaLnBrk="1" hangingPunct="1">
              <a:lnSpc>
                <a:spcPct val="90000"/>
              </a:lnSpc>
            </a:pPr>
            <a:r>
              <a:rPr lang="en-US" dirty="0">
                <a:latin typeface="Arial" charset="0"/>
                <a:ea typeface="ＭＳ Ｐゴシック" charset="0"/>
                <a:cs typeface="ＭＳ Ｐゴシック" charset="0"/>
              </a:rPr>
              <a:t>Parasite-host relationships</a:t>
            </a:r>
          </a:p>
          <a:p>
            <a:pPr eaLnBrk="1" hangingPunct="1">
              <a:lnSpc>
                <a:spcPct val="90000"/>
              </a:lnSpc>
            </a:pPr>
            <a:r>
              <a:rPr lang="en-US" dirty="0">
                <a:latin typeface="Arial" charset="0"/>
                <a:ea typeface="ＭＳ Ｐゴシック" charset="0"/>
                <a:cs typeface="ＭＳ Ｐゴシック" charset="0"/>
              </a:rPr>
              <a:t>Flowers &amp; </a:t>
            </a:r>
            <a:r>
              <a:rPr lang="en-US" dirty="0" smtClean="0">
                <a:latin typeface="Arial" charset="0"/>
                <a:ea typeface="ＭＳ Ｐゴシック" charset="0"/>
                <a:cs typeface="ＭＳ Ｐゴシック" charset="0"/>
              </a:rPr>
              <a:t>pollinators</a:t>
            </a:r>
          </a:p>
          <a:p>
            <a:pPr eaLnBrk="1" hangingPunct="1">
              <a:lnSpc>
                <a:spcPct val="90000"/>
              </a:lnSpc>
            </a:pPr>
            <a:r>
              <a:rPr lang="en-US" dirty="0" smtClean="0">
                <a:latin typeface="Arial" charset="0"/>
                <a:ea typeface="ＭＳ Ｐゴシック" charset="0"/>
                <a:cs typeface="ＭＳ Ｐゴシック" charset="0"/>
              </a:rPr>
              <a:t>Flowers &amp; </a:t>
            </a:r>
            <a:r>
              <a:rPr lang="en-US" dirty="0" err="1" smtClean="0">
                <a:latin typeface="Arial" charset="0"/>
                <a:ea typeface="ＭＳ Ｐゴシック" charset="0"/>
                <a:cs typeface="ＭＳ Ｐゴシック" charset="0"/>
              </a:rPr>
              <a:t>instects</a:t>
            </a:r>
            <a:endParaRPr lang="en-US" dirty="0">
              <a:latin typeface="Arial" charset="0"/>
              <a:ea typeface="ＭＳ Ｐゴシック" charset="0"/>
              <a:cs typeface="ＭＳ Ｐゴシック" charset="0"/>
            </a:endParaRPr>
          </a:p>
        </p:txBody>
      </p:sp>
      <p:pic>
        <p:nvPicPr>
          <p:cNvPr id="495620" name="Picture 4"/>
          <p:cNvPicPr>
            <a:picLocks noChangeAspect="1" noChangeArrowheads="1"/>
          </p:cNvPicPr>
          <p:nvPr/>
        </p:nvPicPr>
        <p:blipFill>
          <a:blip r:embed="rId5"/>
          <a:srcRect/>
          <a:stretch>
            <a:fillRect/>
          </a:stretch>
        </p:blipFill>
        <p:spPr bwMode="auto">
          <a:xfrm>
            <a:off x="106363" y="4394200"/>
            <a:ext cx="3454400" cy="2311400"/>
          </a:xfrm>
          <a:prstGeom prst="rect">
            <a:avLst/>
          </a:prstGeom>
          <a:noFill/>
          <a:ln w="9525">
            <a:noFill/>
            <a:miter lim="800000"/>
            <a:headEnd/>
            <a:tailEnd/>
          </a:ln>
          <a:effectLst>
            <a:outerShdw blurRad="63500" dist="35921" dir="2700000" algn="ctr" rotWithShape="0">
              <a:srgbClr val="090909"/>
            </a:outerShdw>
          </a:effectLst>
        </p:spPr>
      </p:pic>
      <p:pic>
        <p:nvPicPr>
          <p:cNvPr id="495622" name="Picture 6"/>
          <p:cNvPicPr>
            <a:picLocks noChangeAspect="1" noChangeArrowheads="1"/>
          </p:cNvPicPr>
          <p:nvPr/>
        </p:nvPicPr>
        <p:blipFill>
          <a:blip r:embed="rId6"/>
          <a:srcRect/>
          <a:stretch>
            <a:fillRect/>
          </a:stretch>
        </p:blipFill>
        <p:spPr bwMode="auto">
          <a:xfrm>
            <a:off x="6488113" y="4800600"/>
            <a:ext cx="2540000" cy="1905000"/>
          </a:xfrm>
          <a:prstGeom prst="rect">
            <a:avLst/>
          </a:prstGeom>
          <a:noFill/>
          <a:ln w="9525">
            <a:noFill/>
            <a:miter lim="800000"/>
            <a:headEnd/>
            <a:tailEnd/>
          </a:ln>
          <a:effectLst>
            <a:outerShdw blurRad="63500" dist="35921" dir="2700000" algn="ctr" rotWithShape="0">
              <a:srgbClr val="090909"/>
            </a:outerShdw>
          </a:effectLst>
        </p:spPr>
      </p:pic>
      <p:pic>
        <p:nvPicPr>
          <p:cNvPr id="495624" name="Picture 8"/>
          <p:cNvPicPr>
            <a:picLocks noChangeAspect="1" noChangeArrowheads="1"/>
          </p:cNvPicPr>
          <p:nvPr/>
        </p:nvPicPr>
        <p:blipFill>
          <a:blip r:embed="rId7"/>
          <a:srcRect l="20262"/>
          <a:stretch>
            <a:fillRect/>
          </a:stretch>
        </p:blipFill>
        <p:spPr bwMode="auto">
          <a:xfrm>
            <a:off x="6748463" y="381000"/>
            <a:ext cx="2025650" cy="2057400"/>
          </a:xfrm>
          <a:prstGeom prst="rect">
            <a:avLst/>
          </a:prstGeom>
          <a:noFill/>
          <a:ln w="9525">
            <a:noFill/>
            <a:miter lim="800000"/>
            <a:headEnd/>
            <a:tailEnd/>
          </a:ln>
          <a:effectLst>
            <a:outerShdw blurRad="63500" dist="35921" dir="2700000" algn="ctr" rotWithShape="0">
              <a:srgbClr val="090909"/>
            </a:outerShdw>
          </a:effectLst>
        </p:spPr>
      </p:pic>
      <p:pic>
        <p:nvPicPr>
          <p:cNvPr id="495626" name="Picture 10"/>
          <p:cNvPicPr>
            <a:picLocks noChangeAspect="1" noChangeArrowheads="1"/>
          </p:cNvPicPr>
          <p:nvPr/>
        </p:nvPicPr>
        <p:blipFill>
          <a:blip r:embed="rId8"/>
          <a:srcRect/>
          <a:stretch>
            <a:fillRect/>
          </a:stretch>
        </p:blipFill>
        <p:spPr bwMode="auto">
          <a:xfrm>
            <a:off x="3152129" y="3683659"/>
            <a:ext cx="1295400" cy="1101725"/>
          </a:xfrm>
          <a:prstGeom prst="rect">
            <a:avLst/>
          </a:prstGeom>
          <a:noFill/>
          <a:effectLst>
            <a:outerShdw blurRad="63500" dist="38099" dir="2700000" algn="ctr" rotWithShape="0">
              <a:srgbClr val="000000">
                <a:alpha val="74998"/>
              </a:srgbClr>
            </a:outerShdw>
          </a:effectLst>
        </p:spPr>
      </p:pic>
      <p:sp>
        <p:nvSpPr>
          <p:cNvPr id="495627" name="Rectangle 11"/>
          <p:cNvSpPr>
            <a:spLocks noChangeArrowheads="1"/>
          </p:cNvSpPr>
          <p:nvPr/>
        </p:nvSpPr>
        <p:spPr bwMode="auto">
          <a:xfrm>
            <a:off x="268288" y="6308725"/>
            <a:ext cx="8605837" cy="488950"/>
          </a:xfrm>
          <a:prstGeom prst="rect">
            <a:avLst/>
          </a:prstGeom>
          <a:solidFill>
            <a:srgbClr val="FFCC18"/>
          </a:solidFill>
          <a:ln w="9525">
            <a:noFill/>
            <a:miter lim="800000"/>
            <a:headEnd/>
            <a:tailEnd/>
          </a:ln>
          <a:effectLst>
            <a:outerShdw blurRad="63500" dist="35921" dir="2700000" algn="ctr" rotWithShape="0">
              <a:srgbClr val="000000"/>
            </a:outerShdw>
          </a:effectLst>
        </p:spPr>
        <p:txBody>
          <a:bodyPr wrap="none">
            <a:spAutoFit/>
          </a:bodyPr>
          <a:lstStyle/>
          <a:p>
            <a:pPr algn="l">
              <a:defRPr/>
            </a:pPr>
            <a:r>
              <a:rPr lang="en-US" sz="2600" b="1">
                <a:solidFill>
                  <a:srgbClr val="0F116A"/>
                </a:solidFill>
                <a:latin typeface="Arial" pitchFamily="-107" charset="0"/>
                <a:ea typeface="ＭＳ Ｐゴシック" pitchFamily="-107" charset="-128"/>
                <a:cs typeface="ＭＳ Ｐゴシック" pitchFamily="-107" charset="-128"/>
              </a:rPr>
              <a:t>Long term evolutionary adjustments between species</a:t>
            </a:r>
          </a:p>
        </p:txBody>
      </p:sp>
      <p:pic>
        <p:nvPicPr>
          <p:cNvPr id="2" name="Picture 1"/>
          <p:cNvPicPr>
            <a:picLocks noChangeAspect="1"/>
          </p:cNvPicPr>
          <p:nvPr/>
        </p:nvPicPr>
        <p:blipFill>
          <a:blip r:embed="rId9"/>
          <a:stretch>
            <a:fillRect/>
          </a:stretch>
        </p:blipFill>
        <p:spPr>
          <a:xfrm>
            <a:off x="6724737" y="2959300"/>
            <a:ext cx="2146300" cy="2857500"/>
          </a:xfrm>
          <a:prstGeom prst="rect">
            <a:avLst/>
          </a:prstGeom>
        </p:spPr>
      </p:pic>
    </p:spTree>
    <p:extLst>
      <p:ext uri="{BB962C8B-B14F-4D97-AF65-F5344CB8AC3E}">
        <p14:creationId xmlns:p14="http://schemas.microsoft.com/office/powerpoint/2010/main" val="381761989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95619">
                                            <p:txEl>
                                              <p:pRg st="0" end="0"/>
                                            </p:txEl>
                                          </p:spTgt>
                                        </p:tgtEl>
                                        <p:attrNameLst>
                                          <p:attrName>style.visibility</p:attrName>
                                        </p:attrNameLst>
                                      </p:cBhvr>
                                      <p:to>
                                        <p:strVal val="visible"/>
                                      </p:to>
                                    </p:set>
                                    <p:anim calcmode="lin" valueType="num">
                                      <p:cBhvr additive="base">
                                        <p:cTn id="7" dur="500" fill="hold"/>
                                        <p:tgtEl>
                                          <p:spTgt spid="49561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95619">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95619">
                                            <p:txEl>
                                              <p:pRg st="1" end="1"/>
                                            </p:txEl>
                                          </p:spTgt>
                                        </p:tgtEl>
                                        <p:attrNameLst>
                                          <p:attrName>style.visibility</p:attrName>
                                        </p:attrNameLst>
                                      </p:cBhvr>
                                      <p:to>
                                        <p:strVal val="visible"/>
                                      </p:to>
                                    </p:set>
                                    <p:anim calcmode="lin" valueType="num">
                                      <p:cBhvr additive="base">
                                        <p:cTn id="13" dur="500" fill="hold"/>
                                        <p:tgtEl>
                                          <p:spTgt spid="49561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95619">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95619">
                                            <p:txEl>
                                              <p:pRg st="2" end="2"/>
                                            </p:txEl>
                                          </p:spTgt>
                                        </p:tgtEl>
                                        <p:attrNameLst>
                                          <p:attrName>style.visibility</p:attrName>
                                        </p:attrNameLst>
                                      </p:cBhvr>
                                      <p:to>
                                        <p:strVal val="visible"/>
                                      </p:to>
                                    </p:set>
                                    <p:anim calcmode="lin" valueType="num">
                                      <p:cBhvr additive="base">
                                        <p:cTn id="19" dur="500" fill="hold"/>
                                        <p:tgtEl>
                                          <p:spTgt spid="495619">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95619">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95619">
                                            <p:txEl>
                                              <p:pRg st="3" end="3"/>
                                            </p:txEl>
                                          </p:spTgt>
                                        </p:tgtEl>
                                        <p:attrNameLst>
                                          <p:attrName>style.visibility</p:attrName>
                                        </p:attrNameLst>
                                      </p:cBhvr>
                                      <p:to>
                                        <p:strVal val="visible"/>
                                      </p:to>
                                    </p:set>
                                    <p:anim calcmode="lin" valueType="num">
                                      <p:cBhvr additive="base">
                                        <p:cTn id="25" dur="500" fill="hold"/>
                                        <p:tgtEl>
                                          <p:spTgt spid="495619">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495619">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3" name="Whoosh"/>
                                        </p:tgtEl>
                                      </p:cMediaNode>
                                    </p:audio>
                                  </p:sub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495619">
                                            <p:txEl>
                                              <p:pRg st="4" end="4"/>
                                            </p:txEl>
                                          </p:spTgt>
                                        </p:tgtEl>
                                        <p:attrNameLst>
                                          <p:attrName>style.visibility</p:attrName>
                                        </p:attrNameLst>
                                      </p:cBhvr>
                                      <p:to>
                                        <p:strVal val="visible"/>
                                      </p:to>
                                    </p:set>
                                    <p:anim calcmode="lin" valueType="num">
                                      <p:cBhvr additive="base">
                                        <p:cTn id="31" dur="500" fill="hold"/>
                                        <p:tgtEl>
                                          <p:spTgt spid="495619">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95619">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Whoosh"/>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495627"/>
                                        </p:tgtEl>
                                        <p:attrNameLst>
                                          <p:attrName>style.visibility</p:attrName>
                                        </p:attrNameLst>
                                      </p:cBhvr>
                                      <p:to>
                                        <p:strVal val="visible"/>
                                      </p:to>
                                    </p:set>
                                    <p:anim calcmode="lin" valueType="num">
                                      <p:cBhvr additive="base">
                                        <p:cTn id="37" dur="500" fill="hold"/>
                                        <p:tgtEl>
                                          <p:spTgt spid="495627"/>
                                        </p:tgtEl>
                                        <p:attrNameLst>
                                          <p:attrName>ppt_x</p:attrName>
                                        </p:attrNameLst>
                                      </p:cBhvr>
                                      <p:tavLst>
                                        <p:tav tm="0">
                                          <p:val>
                                            <p:strVal val="0-#ppt_w/2"/>
                                          </p:val>
                                        </p:tav>
                                        <p:tav tm="100000">
                                          <p:val>
                                            <p:strVal val="#ppt_x"/>
                                          </p:val>
                                        </p:tav>
                                      </p:tavLst>
                                    </p:anim>
                                    <p:anim calcmode="lin" valueType="num">
                                      <p:cBhvr additive="base">
                                        <p:cTn id="38" dur="500" fill="hold"/>
                                        <p:tgtEl>
                                          <p:spTgt spid="495627"/>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3" name="Whoosh"/>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5619" grpId="0" build="p" autoUpdateAnimBg="0"/>
      <p:bldP spid="495627" grpId="0" animBg="1"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p:txBody>
          <a:bodyPr/>
          <a:lstStyle/>
          <a:p>
            <a:pPr eaLnBrk="1" hangingPunct="1"/>
            <a:r>
              <a:rPr lang="en-US">
                <a:latin typeface="Arial" charset="0"/>
                <a:ea typeface="ＭＳ Ｐゴシック" charset="0"/>
                <a:cs typeface="ＭＳ Ｐゴシック" charset="0"/>
              </a:rPr>
              <a:t>Predation drives evolution</a:t>
            </a:r>
          </a:p>
        </p:txBody>
      </p:sp>
      <p:sp>
        <p:nvSpPr>
          <p:cNvPr id="382979" name="Rectangle 3" descr="Rectangle: Click to edit Master text styles&#10;Second level&#10;Third level&#10;Fourth level&#10;Fifth level"/>
          <p:cNvSpPr>
            <a:spLocks noGrp="1" noChangeArrowheads="1"/>
          </p:cNvSpPr>
          <p:nvPr>
            <p:ph type="body" idx="1"/>
          </p:nvPr>
        </p:nvSpPr>
        <p:spPr>
          <a:xfrm>
            <a:off x="692150" y="1341438"/>
            <a:ext cx="5224463" cy="1919287"/>
          </a:xfrm>
        </p:spPr>
        <p:txBody>
          <a:bodyPr/>
          <a:lstStyle/>
          <a:p>
            <a:pPr eaLnBrk="1" hangingPunct="1">
              <a:lnSpc>
                <a:spcPct val="90000"/>
              </a:lnSpc>
            </a:pPr>
            <a:r>
              <a:rPr lang="en-US" sz="2600">
                <a:latin typeface="Arial" charset="0"/>
                <a:ea typeface="ＭＳ Ｐゴシック" charset="0"/>
                <a:cs typeface="ＭＳ Ｐゴシック" charset="0"/>
              </a:rPr>
              <a:t>Predators adaptations</a:t>
            </a:r>
          </a:p>
          <a:p>
            <a:pPr lvl="1" eaLnBrk="1" hangingPunct="1">
              <a:lnSpc>
                <a:spcPct val="90000"/>
              </a:lnSpc>
            </a:pPr>
            <a:r>
              <a:rPr lang="en-US" sz="2400">
                <a:latin typeface="Arial" charset="0"/>
                <a:ea typeface="ＭＳ Ｐゴシック" charset="0"/>
              </a:rPr>
              <a:t>locate &amp; subdue prey</a:t>
            </a:r>
          </a:p>
          <a:p>
            <a:pPr eaLnBrk="1" hangingPunct="1">
              <a:lnSpc>
                <a:spcPct val="90000"/>
              </a:lnSpc>
            </a:pPr>
            <a:r>
              <a:rPr lang="en-US" sz="2600">
                <a:latin typeface="Arial" charset="0"/>
                <a:ea typeface="ＭＳ Ｐゴシック" charset="0"/>
                <a:cs typeface="ＭＳ Ｐゴシック" charset="0"/>
              </a:rPr>
              <a:t>Prey adaptations</a:t>
            </a:r>
          </a:p>
          <a:p>
            <a:pPr lvl="1" eaLnBrk="1" hangingPunct="1">
              <a:lnSpc>
                <a:spcPct val="90000"/>
              </a:lnSpc>
            </a:pPr>
            <a:r>
              <a:rPr lang="en-US" sz="2400">
                <a:latin typeface="Arial" charset="0"/>
                <a:ea typeface="ＭＳ Ｐゴシック" charset="0"/>
              </a:rPr>
              <a:t>elude &amp; defend</a:t>
            </a:r>
          </a:p>
        </p:txBody>
      </p:sp>
      <p:pic>
        <p:nvPicPr>
          <p:cNvPr id="382980" name="Picture 4"/>
          <p:cNvPicPr>
            <a:picLocks noChangeAspect="1" noChangeArrowheads="1"/>
          </p:cNvPicPr>
          <p:nvPr/>
        </p:nvPicPr>
        <p:blipFill>
          <a:blip r:embed="rId6"/>
          <a:srcRect/>
          <a:stretch>
            <a:fillRect/>
          </a:stretch>
        </p:blipFill>
        <p:spPr bwMode="auto">
          <a:xfrm>
            <a:off x="2790825" y="4419600"/>
            <a:ext cx="3403600" cy="2260600"/>
          </a:xfrm>
          <a:prstGeom prst="rect">
            <a:avLst/>
          </a:prstGeom>
          <a:noFill/>
          <a:ln w="9525">
            <a:noFill/>
            <a:miter lim="800000"/>
            <a:headEnd/>
            <a:tailEnd/>
          </a:ln>
          <a:effectLst>
            <a:outerShdw blurRad="63500" dist="35921" dir="2700000" algn="ctr" rotWithShape="0">
              <a:srgbClr val="000000"/>
            </a:outerShdw>
          </a:effectLst>
        </p:spPr>
      </p:pic>
      <p:pic>
        <p:nvPicPr>
          <p:cNvPr id="382981" name="Picture 5"/>
          <p:cNvPicPr>
            <a:picLocks noChangeAspect="1" noChangeArrowheads="1"/>
          </p:cNvPicPr>
          <p:nvPr/>
        </p:nvPicPr>
        <p:blipFill>
          <a:blip r:embed="rId7"/>
          <a:srcRect/>
          <a:stretch>
            <a:fillRect/>
          </a:stretch>
        </p:blipFill>
        <p:spPr bwMode="auto">
          <a:xfrm>
            <a:off x="646113" y="3608388"/>
            <a:ext cx="2047875" cy="3071812"/>
          </a:xfrm>
          <a:prstGeom prst="rect">
            <a:avLst/>
          </a:prstGeom>
          <a:noFill/>
          <a:ln w="9525">
            <a:noFill/>
            <a:miter lim="800000"/>
            <a:headEnd/>
            <a:tailEnd/>
          </a:ln>
          <a:effectLst>
            <a:outerShdw blurRad="63500" dist="35921" dir="2700000" algn="ctr" rotWithShape="0">
              <a:srgbClr val="000000"/>
            </a:outerShdw>
          </a:effectLst>
        </p:spPr>
      </p:pic>
      <p:pic>
        <p:nvPicPr>
          <p:cNvPr id="382983" name="Picture 7"/>
          <p:cNvPicPr>
            <a:picLocks noChangeAspect="1" noChangeArrowheads="1"/>
          </p:cNvPicPr>
          <p:nvPr/>
        </p:nvPicPr>
        <p:blipFill>
          <a:blip r:embed="rId8">
            <a:lum bright="8000"/>
          </a:blip>
          <a:srcRect t="6667"/>
          <a:stretch>
            <a:fillRect/>
          </a:stretch>
        </p:blipFill>
        <p:spPr bwMode="auto">
          <a:xfrm>
            <a:off x="6022975" y="1328738"/>
            <a:ext cx="2901950" cy="1838325"/>
          </a:xfrm>
          <a:prstGeom prst="rect">
            <a:avLst/>
          </a:prstGeom>
          <a:noFill/>
          <a:ln w="9525">
            <a:noFill/>
            <a:miter lim="800000"/>
            <a:headEnd/>
            <a:tailEnd/>
          </a:ln>
          <a:effectLst>
            <a:outerShdw blurRad="63500" dist="35921" dir="2700000" algn="ctr" rotWithShape="0">
              <a:srgbClr val="000000"/>
            </a:outerShdw>
          </a:effectLst>
        </p:spPr>
      </p:pic>
      <p:pic>
        <p:nvPicPr>
          <p:cNvPr id="382984" name="Picture 8"/>
          <p:cNvPicPr>
            <a:picLocks noChangeAspect="1" noChangeArrowheads="1"/>
          </p:cNvPicPr>
          <p:nvPr/>
        </p:nvPicPr>
        <p:blipFill>
          <a:blip r:embed="rId9"/>
          <a:srcRect l="42188"/>
          <a:stretch>
            <a:fillRect/>
          </a:stretch>
        </p:blipFill>
        <p:spPr bwMode="auto">
          <a:xfrm>
            <a:off x="6262688" y="3225800"/>
            <a:ext cx="2662237" cy="3454400"/>
          </a:xfrm>
          <a:prstGeom prst="rect">
            <a:avLst/>
          </a:prstGeom>
          <a:noFill/>
          <a:ln w="9525">
            <a:noFill/>
            <a:miter lim="800000"/>
            <a:headEnd/>
            <a:tailEnd/>
          </a:ln>
          <a:effectLst>
            <a:outerShdw blurRad="63500" dist="35921" dir="2700000" algn="ctr" rotWithShape="0">
              <a:srgbClr val="000000"/>
            </a:outerShdw>
          </a:effectLst>
        </p:spPr>
      </p:pic>
      <p:sp>
        <p:nvSpPr>
          <p:cNvPr id="382985" name="Rectangle 9"/>
          <p:cNvSpPr>
            <a:spLocks noChangeArrowheads="1"/>
          </p:cNvSpPr>
          <p:nvPr/>
        </p:nvSpPr>
        <p:spPr bwMode="auto">
          <a:xfrm>
            <a:off x="2711450" y="4029075"/>
            <a:ext cx="34639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l"/>
            <a:r>
              <a:rPr lang="en-US" sz="2000" b="1">
                <a:solidFill>
                  <a:schemeClr val="tx2"/>
                </a:solidFill>
              </a:rPr>
              <a:t>spines, thorns, toxins</a:t>
            </a:r>
          </a:p>
        </p:txBody>
      </p:sp>
      <p:sp>
        <p:nvSpPr>
          <p:cNvPr id="382986" name="Rectangle 10"/>
          <p:cNvSpPr>
            <a:spLocks noChangeArrowheads="1"/>
          </p:cNvSpPr>
          <p:nvPr/>
        </p:nvSpPr>
        <p:spPr bwMode="auto">
          <a:xfrm>
            <a:off x="246063" y="3179763"/>
            <a:ext cx="34639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l"/>
            <a:r>
              <a:rPr lang="en-US" sz="2000" b="1">
                <a:solidFill>
                  <a:schemeClr val="tx2"/>
                </a:solidFill>
              </a:rPr>
              <a:t>horns, speed, coloration</a:t>
            </a:r>
          </a:p>
        </p:txBody>
      </p:sp>
      <p:sp>
        <p:nvSpPr>
          <p:cNvPr id="382987" name="Rectangle 11"/>
          <p:cNvSpPr>
            <a:spLocks noChangeArrowheads="1"/>
          </p:cNvSpPr>
          <p:nvPr/>
        </p:nvSpPr>
        <p:spPr bwMode="auto">
          <a:xfrm>
            <a:off x="3889375" y="2681288"/>
            <a:ext cx="2503488" cy="1311275"/>
          </a:xfrm>
          <a:prstGeom prst="rect">
            <a:avLst/>
          </a:prstGeom>
          <a:solidFill>
            <a:srgbClr val="FFCC18"/>
          </a:solidFill>
          <a:ln w="9525">
            <a:noFill/>
            <a:miter lim="800000"/>
            <a:headEnd/>
            <a:tailEnd/>
          </a:ln>
          <a:effectLst>
            <a:outerShdw blurRad="63500" dist="35921" dir="2700000" algn="ctr" rotWithShape="0">
              <a:srgbClr val="000000"/>
            </a:outerShdw>
          </a:effectLst>
        </p:spPr>
        <p:txBody>
          <a:bodyPr>
            <a:spAutoFit/>
          </a:bodyPr>
          <a:lstStyle/>
          <a:p>
            <a:pPr algn="l">
              <a:defRPr/>
            </a:pPr>
            <a:r>
              <a:rPr lang="en-US" sz="2000" b="1">
                <a:solidFill>
                  <a:srgbClr val="000000"/>
                </a:solidFill>
                <a:latin typeface="Arial" pitchFamily="-107" charset="0"/>
                <a:ea typeface="+mn-ea"/>
                <a:cs typeface="+mn-cs"/>
              </a:rPr>
              <a:t>Predation provides a strong selection pressure on both prey &amp; predator</a:t>
            </a:r>
          </a:p>
        </p:txBody>
      </p:sp>
      <p:pic>
        <p:nvPicPr>
          <p:cNvPr id="382988" name="Picture 12"/>
          <p:cNvPicPr>
            <a:picLocks noChangeAspect="1" noChangeArrowheads="1"/>
          </p:cNvPicPr>
          <p:nvPr/>
        </p:nvPicPr>
        <p:blipFill>
          <a:blip r:embed="rId10"/>
          <a:srcRect/>
          <a:stretch>
            <a:fillRect/>
          </a:stretch>
        </p:blipFill>
        <p:spPr bwMode="auto">
          <a:xfrm>
            <a:off x="4683125" y="5118100"/>
            <a:ext cx="2176463" cy="1633538"/>
          </a:xfrm>
          <a:prstGeom prst="rect">
            <a:avLst/>
          </a:prstGeom>
          <a:noFill/>
          <a:ln w="9525">
            <a:solidFill>
              <a:srgbClr val="000000"/>
            </a:solidFill>
            <a:miter lim="800000"/>
            <a:headEnd/>
            <a:tailEnd/>
          </a:ln>
          <a:effectLst>
            <a:outerShdw blurRad="63500" dist="35921" dir="2700000" algn="ctr" rotWithShape="0">
              <a:srgbClr val="000000"/>
            </a:outerShdw>
          </a:effectLst>
        </p:spPr>
      </p:pic>
    </p:spTree>
    <p:extLst>
      <p:ext uri="{BB962C8B-B14F-4D97-AF65-F5344CB8AC3E}">
        <p14:creationId xmlns:p14="http://schemas.microsoft.com/office/powerpoint/2010/main" val="111320579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382979">
                                            <p:txEl>
                                              <p:pRg st="0" end="0"/>
                                            </p:txEl>
                                          </p:spTgt>
                                        </p:tgtEl>
                                        <p:attrNameLst>
                                          <p:attrName>style.visibility</p:attrName>
                                        </p:attrNameLst>
                                      </p:cBhvr>
                                      <p:to>
                                        <p:strVal val="visible"/>
                                      </p:to>
                                    </p:set>
                                    <p:anim calcmode="lin" valueType="num">
                                      <p:cBhvr additive="base">
                                        <p:cTn id="7" dur="500" fill="hold"/>
                                        <p:tgtEl>
                                          <p:spTgt spid="38297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82979">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82979">
                                            <p:txEl>
                                              <p:pRg st="1" end="1"/>
                                            </p:txEl>
                                          </p:spTgt>
                                        </p:tgtEl>
                                        <p:attrNameLst>
                                          <p:attrName>style.visibility</p:attrName>
                                        </p:attrNameLst>
                                      </p:cBhvr>
                                      <p:to>
                                        <p:strVal val="visible"/>
                                      </p:to>
                                    </p:set>
                                    <p:anim calcmode="lin" valueType="num">
                                      <p:cBhvr additive="base">
                                        <p:cTn id="13" dur="500" fill="hold"/>
                                        <p:tgtEl>
                                          <p:spTgt spid="38297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82979">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2" presetClass="entr" presetSubtype="2" fill="hold" nodeType="clickEffect">
                                  <p:stCondLst>
                                    <p:cond delay="0"/>
                                  </p:stCondLst>
                                  <p:childTnLst>
                                    <p:set>
                                      <p:cBhvr>
                                        <p:cTn id="18" dur="1" fill="hold">
                                          <p:stCondLst>
                                            <p:cond delay="0"/>
                                          </p:stCondLst>
                                        </p:cTn>
                                        <p:tgtEl>
                                          <p:spTgt spid="382983"/>
                                        </p:tgtEl>
                                        <p:attrNameLst>
                                          <p:attrName>style.visibility</p:attrName>
                                        </p:attrNameLst>
                                      </p:cBhvr>
                                      <p:to>
                                        <p:strVal val="visible"/>
                                      </p:to>
                                    </p:set>
                                    <p:animEffect transition="in" filter="wipe(right)">
                                      <p:cBhvr>
                                        <p:cTn id="19" dur="500"/>
                                        <p:tgtEl>
                                          <p:spTgt spid="382983"/>
                                        </p:tgtEl>
                                      </p:cBhvr>
                                    </p:animEffect>
                                  </p:childTnLst>
                                  <p:subTnLst>
                                    <p:audio>
                                      <p:cMediaNode>
                                        <p:cTn display="0" masterRel="sameClick">
                                          <p:stCondLst>
                                            <p:cond evt="begin" delay="0">
                                              <p:tn val="17"/>
                                            </p:cond>
                                          </p:stCondLst>
                                          <p:endCondLst>
                                            <p:cond evt="onStopAudio" delay="0">
                                              <p:tgtEl>
                                                <p:sldTgt/>
                                              </p:tgtEl>
                                            </p:cond>
                                          </p:endCondLst>
                                        </p:cTn>
                                        <p:tgtEl>
                                          <p:sndTgt r:embed="rId4" name="Chimes"/>
                                        </p:tgtEl>
                                      </p:cMediaNode>
                                    </p:audio>
                                  </p:sub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8" fill="hold" grpId="0" nodeType="clickEffect">
                                  <p:stCondLst>
                                    <p:cond delay="0"/>
                                  </p:stCondLst>
                                  <p:childTnLst>
                                    <p:set>
                                      <p:cBhvr>
                                        <p:cTn id="23" dur="1" fill="hold">
                                          <p:stCondLst>
                                            <p:cond delay="0"/>
                                          </p:stCondLst>
                                        </p:cTn>
                                        <p:tgtEl>
                                          <p:spTgt spid="382979">
                                            <p:txEl>
                                              <p:pRg st="2" end="2"/>
                                            </p:txEl>
                                          </p:spTgt>
                                        </p:tgtEl>
                                        <p:attrNameLst>
                                          <p:attrName>style.visibility</p:attrName>
                                        </p:attrNameLst>
                                      </p:cBhvr>
                                      <p:to>
                                        <p:strVal val="visible"/>
                                      </p:to>
                                    </p:set>
                                    <p:anim calcmode="lin" valueType="num">
                                      <p:cBhvr additive="base">
                                        <p:cTn id="24" dur="500" fill="hold"/>
                                        <p:tgtEl>
                                          <p:spTgt spid="382979">
                                            <p:txEl>
                                              <p:pRg st="2" end="2"/>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382979">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2"/>
                                            </p:cond>
                                          </p:stCondLst>
                                          <p:endCondLst>
                                            <p:cond evt="onStopAudio" delay="0">
                                              <p:tgtEl>
                                                <p:sldTgt/>
                                              </p:tgtEl>
                                            </p:cond>
                                          </p:endCondLst>
                                        </p:cTn>
                                        <p:tgtEl>
                                          <p:sndTgt r:embed="rId3" name="Whoosh"/>
                                        </p:tgtEl>
                                      </p:cMediaNode>
                                    </p:audio>
                                  </p:subTnLst>
                                </p:cTn>
                              </p:par>
                            </p:childTnLst>
                          </p:cTn>
                        </p:par>
                      </p:childTnLst>
                    </p:cTn>
                  </p:par>
                  <p:par>
                    <p:cTn id="26" fill="hold" nodeType="clickPar">
                      <p:stCondLst>
                        <p:cond delay="indefinite"/>
                      </p:stCondLst>
                      <p:childTnLst>
                        <p:par>
                          <p:cTn id="27" fill="hold" nodeType="withGroup">
                            <p:stCondLst>
                              <p:cond delay="0"/>
                            </p:stCondLst>
                            <p:childTnLst>
                              <p:par>
                                <p:cTn id="28" presetID="2" presetClass="entr" presetSubtype="8" fill="hold" grpId="0" nodeType="clickEffect">
                                  <p:stCondLst>
                                    <p:cond delay="0"/>
                                  </p:stCondLst>
                                  <p:childTnLst>
                                    <p:set>
                                      <p:cBhvr>
                                        <p:cTn id="29" dur="1" fill="hold">
                                          <p:stCondLst>
                                            <p:cond delay="0"/>
                                          </p:stCondLst>
                                        </p:cTn>
                                        <p:tgtEl>
                                          <p:spTgt spid="382979">
                                            <p:txEl>
                                              <p:pRg st="3" end="3"/>
                                            </p:txEl>
                                          </p:spTgt>
                                        </p:tgtEl>
                                        <p:attrNameLst>
                                          <p:attrName>style.visibility</p:attrName>
                                        </p:attrNameLst>
                                      </p:cBhvr>
                                      <p:to>
                                        <p:strVal val="visible"/>
                                      </p:to>
                                    </p:set>
                                    <p:anim calcmode="lin" valueType="num">
                                      <p:cBhvr additive="base">
                                        <p:cTn id="30" dur="500" fill="hold"/>
                                        <p:tgtEl>
                                          <p:spTgt spid="382979">
                                            <p:txEl>
                                              <p:pRg st="3" end="3"/>
                                            </p:txEl>
                                          </p:spTgt>
                                        </p:tgtEl>
                                        <p:attrNameLst>
                                          <p:attrName>ppt_x</p:attrName>
                                        </p:attrNameLst>
                                      </p:cBhvr>
                                      <p:tavLst>
                                        <p:tav tm="0">
                                          <p:val>
                                            <p:strVal val="0-#ppt_w/2"/>
                                          </p:val>
                                        </p:tav>
                                        <p:tav tm="100000">
                                          <p:val>
                                            <p:strVal val="#ppt_x"/>
                                          </p:val>
                                        </p:tav>
                                      </p:tavLst>
                                    </p:anim>
                                    <p:anim calcmode="lin" valueType="num">
                                      <p:cBhvr additive="base">
                                        <p:cTn id="31" dur="500" fill="hold"/>
                                        <p:tgtEl>
                                          <p:spTgt spid="382979">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8"/>
                                            </p:cond>
                                          </p:stCondLst>
                                          <p:endCondLst>
                                            <p:cond evt="onStopAudio" delay="0">
                                              <p:tgtEl>
                                                <p:sldTgt/>
                                              </p:tgtEl>
                                            </p:cond>
                                          </p:endCondLst>
                                        </p:cTn>
                                        <p:tgtEl>
                                          <p:sndTgt r:embed="rId3" name="Whoosh"/>
                                        </p:tgtEl>
                                      </p:cMediaNode>
                                    </p:audio>
                                  </p:subTnLst>
                                </p:cTn>
                              </p:par>
                            </p:childTnLst>
                          </p:cTn>
                        </p:par>
                      </p:childTnLst>
                    </p:cTn>
                  </p:par>
                  <p:par>
                    <p:cTn id="32" fill="hold" nodeType="clickPar">
                      <p:stCondLst>
                        <p:cond delay="indefinite"/>
                      </p:stCondLst>
                      <p:childTnLst>
                        <p:par>
                          <p:cTn id="33" fill="hold" nodeType="withGroup">
                            <p:stCondLst>
                              <p:cond delay="0"/>
                            </p:stCondLst>
                            <p:childTnLst>
                              <p:par>
                                <p:cTn id="34" presetID="22" presetClass="entr" presetSubtype="8" fill="hold" nodeType="clickEffect">
                                  <p:stCondLst>
                                    <p:cond delay="0"/>
                                  </p:stCondLst>
                                  <p:childTnLst>
                                    <p:set>
                                      <p:cBhvr>
                                        <p:cTn id="35" dur="1" fill="hold">
                                          <p:stCondLst>
                                            <p:cond delay="0"/>
                                          </p:stCondLst>
                                        </p:cTn>
                                        <p:tgtEl>
                                          <p:spTgt spid="382981"/>
                                        </p:tgtEl>
                                        <p:attrNameLst>
                                          <p:attrName>style.visibility</p:attrName>
                                        </p:attrNameLst>
                                      </p:cBhvr>
                                      <p:to>
                                        <p:strVal val="visible"/>
                                      </p:to>
                                    </p:set>
                                    <p:animEffect transition="in" filter="wipe(left)">
                                      <p:cBhvr>
                                        <p:cTn id="36" dur="500"/>
                                        <p:tgtEl>
                                          <p:spTgt spid="382981"/>
                                        </p:tgtEl>
                                      </p:cBhvr>
                                    </p:animEffect>
                                  </p:childTnLst>
                                  <p:subTnLst>
                                    <p:audio>
                                      <p:cMediaNode>
                                        <p:cTn display="0" masterRel="sameClick">
                                          <p:stCondLst>
                                            <p:cond evt="begin" delay="0">
                                              <p:tn val="34"/>
                                            </p:cond>
                                          </p:stCondLst>
                                          <p:endCondLst>
                                            <p:cond evt="onStopAudio" delay="0">
                                              <p:tgtEl>
                                                <p:sldTgt/>
                                              </p:tgtEl>
                                            </p:cond>
                                          </p:endCondLst>
                                        </p:cTn>
                                        <p:tgtEl>
                                          <p:sndTgt r:embed="rId4" name="Chimes"/>
                                        </p:tgtEl>
                                      </p:cMediaNode>
                                    </p:audio>
                                  </p:subTnLst>
                                </p:cTn>
                              </p:par>
                            </p:childTnLst>
                          </p:cTn>
                        </p:par>
                        <p:par>
                          <p:cTn id="37" fill="hold" nodeType="afterGroup">
                            <p:stCondLst>
                              <p:cond delay="500"/>
                            </p:stCondLst>
                            <p:childTnLst>
                              <p:par>
                                <p:cTn id="38" presetID="22" presetClass="entr" presetSubtype="8" fill="hold" grpId="0" nodeType="afterEffect">
                                  <p:stCondLst>
                                    <p:cond delay="0"/>
                                  </p:stCondLst>
                                  <p:childTnLst>
                                    <p:set>
                                      <p:cBhvr>
                                        <p:cTn id="39" dur="1" fill="hold">
                                          <p:stCondLst>
                                            <p:cond delay="0"/>
                                          </p:stCondLst>
                                        </p:cTn>
                                        <p:tgtEl>
                                          <p:spTgt spid="382986"/>
                                        </p:tgtEl>
                                        <p:attrNameLst>
                                          <p:attrName>style.visibility</p:attrName>
                                        </p:attrNameLst>
                                      </p:cBhvr>
                                      <p:to>
                                        <p:strVal val="visible"/>
                                      </p:to>
                                    </p:set>
                                    <p:animEffect transition="in" filter="wipe(left)">
                                      <p:cBhvr>
                                        <p:cTn id="40" dur="500"/>
                                        <p:tgtEl>
                                          <p:spTgt spid="382986"/>
                                        </p:tgtEl>
                                      </p:cBhvr>
                                    </p:animEffect>
                                  </p:childTnLst>
                                </p:cTn>
                              </p:par>
                            </p:childTnLst>
                          </p:cTn>
                        </p:par>
                      </p:childTnLst>
                    </p:cTn>
                  </p:par>
                  <p:par>
                    <p:cTn id="41" fill="hold" nodeType="clickPar">
                      <p:stCondLst>
                        <p:cond delay="indefinite"/>
                      </p:stCondLst>
                      <p:childTnLst>
                        <p:par>
                          <p:cTn id="42" fill="hold" nodeType="withGroup">
                            <p:stCondLst>
                              <p:cond delay="0"/>
                            </p:stCondLst>
                            <p:childTnLst>
                              <p:par>
                                <p:cTn id="43" presetID="22" presetClass="entr" presetSubtype="8" fill="hold" nodeType="clickEffect">
                                  <p:stCondLst>
                                    <p:cond delay="0"/>
                                  </p:stCondLst>
                                  <p:childTnLst>
                                    <p:set>
                                      <p:cBhvr>
                                        <p:cTn id="44" dur="1" fill="hold">
                                          <p:stCondLst>
                                            <p:cond delay="0"/>
                                          </p:stCondLst>
                                        </p:cTn>
                                        <p:tgtEl>
                                          <p:spTgt spid="382980"/>
                                        </p:tgtEl>
                                        <p:attrNameLst>
                                          <p:attrName>style.visibility</p:attrName>
                                        </p:attrNameLst>
                                      </p:cBhvr>
                                      <p:to>
                                        <p:strVal val="visible"/>
                                      </p:to>
                                    </p:set>
                                    <p:animEffect transition="in" filter="wipe(left)">
                                      <p:cBhvr>
                                        <p:cTn id="45" dur="500"/>
                                        <p:tgtEl>
                                          <p:spTgt spid="382980"/>
                                        </p:tgtEl>
                                      </p:cBhvr>
                                    </p:animEffect>
                                  </p:childTnLst>
                                  <p:subTnLst>
                                    <p:audio>
                                      <p:cMediaNode>
                                        <p:cTn display="0" masterRel="sameClick">
                                          <p:stCondLst>
                                            <p:cond evt="begin" delay="0">
                                              <p:tn val="43"/>
                                            </p:cond>
                                          </p:stCondLst>
                                          <p:endCondLst>
                                            <p:cond evt="onStopAudio" delay="0">
                                              <p:tgtEl>
                                                <p:sldTgt/>
                                              </p:tgtEl>
                                            </p:cond>
                                          </p:endCondLst>
                                        </p:cTn>
                                        <p:tgtEl>
                                          <p:sndTgt r:embed="rId4" name="Chimes"/>
                                        </p:tgtEl>
                                      </p:cMediaNode>
                                    </p:audio>
                                  </p:subTnLst>
                                </p:cTn>
                              </p:par>
                            </p:childTnLst>
                          </p:cTn>
                        </p:par>
                        <p:par>
                          <p:cTn id="46" fill="hold" nodeType="afterGroup">
                            <p:stCondLst>
                              <p:cond delay="500"/>
                            </p:stCondLst>
                            <p:childTnLst>
                              <p:par>
                                <p:cTn id="47" presetID="22" presetClass="entr" presetSubtype="8" fill="hold" grpId="0" nodeType="afterEffect">
                                  <p:stCondLst>
                                    <p:cond delay="0"/>
                                  </p:stCondLst>
                                  <p:childTnLst>
                                    <p:set>
                                      <p:cBhvr>
                                        <p:cTn id="48" dur="1" fill="hold">
                                          <p:stCondLst>
                                            <p:cond delay="0"/>
                                          </p:stCondLst>
                                        </p:cTn>
                                        <p:tgtEl>
                                          <p:spTgt spid="382985"/>
                                        </p:tgtEl>
                                        <p:attrNameLst>
                                          <p:attrName>style.visibility</p:attrName>
                                        </p:attrNameLst>
                                      </p:cBhvr>
                                      <p:to>
                                        <p:strVal val="visible"/>
                                      </p:to>
                                    </p:set>
                                    <p:animEffect transition="in" filter="wipe(left)">
                                      <p:cBhvr>
                                        <p:cTn id="49" dur="500"/>
                                        <p:tgtEl>
                                          <p:spTgt spid="382985"/>
                                        </p:tgtEl>
                                      </p:cBhvr>
                                    </p:animEffect>
                                  </p:childTnLst>
                                </p:cTn>
                              </p:par>
                            </p:childTnLst>
                          </p:cTn>
                        </p:par>
                      </p:childTnLst>
                    </p:cTn>
                  </p:par>
                  <p:par>
                    <p:cTn id="50" fill="hold" nodeType="clickPar">
                      <p:stCondLst>
                        <p:cond delay="indefinite"/>
                      </p:stCondLst>
                      <p:childTnLst>
                        <p:par>
                          <p:cTn id="51" fill="hold" nodeType="withGroup">
                            <p:stCondLst>
                              <p:cond delay="0"/>
                            </p:stCondLst>
                            <p:childTnLst>
                              <p:par>
                                <p:cTn id="52" presetID="22" presetClass="entr" presetSubtype="8" fill="hold" nodeType="clickEffect">
                                  <p:stCondLst>
                                    <p:cond delay="0"/>
                                  </p:stCondLst>
                                  <p:childTnLst>
                                    <p:set>
                                      <p:cBhvr>
                                        <p:cTn id="53" dur="1" fill="hold">
                                          <p:stCondLst>
                                            <p:cond delay="0"/>
                                          </p:stCondLst>
                                        </p:cTn>
                                        <p:tgtEl>
                                          <p:spTgt spid="382988"/>
                                        </p:tgtEl>
                                        <p:attrNameLst>
                                          <p:attrName>style.visibility</p:attrName>
                                        </p:attrNameLst>
                                      </p:cBhvr>
                                      <p:to>
                                        <p:strVal val="visible"/>
                                      </p:to>
                                    </p:set>
                                    <p:animEffect transition="in" filter="wipe(left)">
                                      <p:cBhvr>
                                        <p:cTn id="54" dur="500"/>
                                        <p:tgtEl>
                                          <p:spTgt spid="382988"/>
                                        </p:tgtEl>
                                      </p:cBhvr>
                                    </p:animEffect>
                                  </p:childTnLst>
                                  <p:subTnLst>
                                    <p:audio>
                                      <p:cMediaNode>
                                        <p:cTn display="0" masterRel="sameClick">
                                          <p:stCondLst>
                                            <p:cond evt="begin" delay="0">
                                              <p:tn val="52"/>
                                            </p:cond>
                                          </p:stCondLst>
                                          <p:endCondLst>
                                            <p:cond evt="onStopAudio" delay="0">
                                              <p:tgtEl>
                                                <p:sldTgt/>
                                              </p:tgtEl>
                                            </p:cond>
                                          </p:endCondLst>
                                        </p:cTn>
                                        <p:tgtEl>
                                          <p:sndTgt r:embed="rId5" name="Vibro Up"/>
                                        </p:tgtEl>
                                      </p:cMediaNode>
                                    </p:audio>
                                  </p:subTnLst>
                                </p:cTn>
                              </p:par>
                            </p:childTnLst>
                          </p:cTn>
                        </p:par>
                      </p:childTnLst>
                    </p:cTn>
                  </p:par>
                  <p:par>
                    <p:cTn id="55" fill="hold" nodeType="clickPar">
                      <p:stCondLst>
                        <p:cond delay="indefinite"/>
                      </p:stCondLst>
                      <p:childTnLst>
                        <p:par>
                          <p:cTn id="56" fill="hold" nodeType="withGroup">
                            <p:stCondLst>
                              <p:cond delay="0"/>
                            </p:stCondLst>
                            <p:childTnLst>
                              <p:par>
                                <p:cTn id="57" presetID="4" presetClass="entr" presetSubtype="32" fill="hold" grpId="0" nodeType="clickEffect">
                                  <p:stCondLst>
                                    <p:cond delay="0"/>
                                  </p:stCondLst>
                                  <p:childTnLst>
                                    <p:set>
                                      <p:cBhvr>
                                        <p:cTn id="58" dur="1" fill="hold">
                                          <p:stCondLst>
                                            <p:cond delay="0"/>
                                          </p:stCondLst>
                                        </p:cTn>
                                        <p:tgtEl>
                                          <p:spTgt spid="382987"/>
                                        </p:tgtEl>
                                        <p:attrNameLst>
                                          <p:attrName>style.visibility</p:attrName>
                                        </p:attrNameLst>
                                      </p:cBhvr>
                                      <p:to>
                                        <p:strVal val="visible"/>
                                      </p:to>
                                    </p:set>
                                    <p:animEffect transition="in" filter="box(out)">
                                      <p:cBhvr>
                                        <p:cTn id="59" dur="500"/>
                                        <p:tgtEl>
                                          <p:spTgt spid="382987"/>
                                        </p:tgtEl>
                                      </p:cBhvr>
                                    </p:animEffect>
                                  </p:childTnLst>
                                  <p:subTnLst>
                                    <p:audio>
                                      <p:cMediaNode>
                                        <p:cTn display="0" masterRel="sameClick">
                                          <p:stCondLst>
                                            <p:cond evt="begin" delay="0">
                                              <p:tn val="57"/>
                                            </p:cond>
                                          </p:stCondLst>
                                          <p:endCondLst>
                                            <p:cond evt="onStopAudio" delay="0">
                                              <p:tgtEl>
                                                <p:sldTgt/>
                                              </p:tgtEl>
                                            </p:cond>
                                          </p:endCondLst>
                                        </p:cTn>
                                        <p:tgtEl>
                                          <p:sndTgt r:embed="rId3" name="Whoosh"/>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2979" grpId="0" uiExpand="1" build="p" autoUpdateAnimBg="0"/>
      <p:bldP spid="382985" grpId="0"/>
      <p:bldP spid="382986" grpId="0"/>
      <p:bldP spid="38298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p:cNvSpPr>
            <a:spLocks noGrp="1" noChangeArrowheads="1"/>
          </p:cNvSpPr>
          <p:nvPr>
            <p:ph type="title"/>
          </p:nvPr>
        </p:nvSpPr>
        <p:spPr/>
        <p:txBody>
          <a:bodyPr/>
          <a:lstStyle/>
          <a:p>
            <a:pPr eaLnBrk="1" hangingPunct="1"/>
            <a:r>
              <a:rPr lang="en-US">
                <a:latin typeface="Arial" charset="0"/>
                <a:ea typeface="ＭＳ Ｐゴシック" charset="0"/>
                <a:cs typeface="ＭＳ Ｐゴシック" charset="0"/>
              </a:rPr>
              <a:t>Anti-predator adaptations</a:t>
            </a:r>
          </a:p>
        </p:txBody>
      </p:sp>
      <p:sp>
        <p:nvSpPr>
          <p:cNvPr id="544771" name="Rectangle 3" descr="Rectangle: Click to edit Master text styles&#10;Second level&#10;Third level&#10;Fourth level&#10;Fifth level"/>
          <p:cNvSpPr>
            <a:spLocks noGrp="1" noChangeArrowheads="1"/>
          </p:cNvSpPr>
          <p:nvPr>
            <p:ph type="body" idx="1"/>
          </p:nvPr>
        </p:nvSpPr>
        <p:spPr>
          <a:xfrm>
            <a:off x="692150" y="1371600"/>
            <a:ext cx="7918450" cy="5240338"/>
          </a:xfrm>
        </p:spPr>
        <p:txBody>
          <a:bodyPr/>
          <a:lstStyle/>
          <a:p>
            <a:pPr eaLnBrk="1" hangingPunct="1"/>
            <a:r>
              <a:rPr lang="en-US" dirty="0">
                <a:latin typeface="Arial" charset="0"/>
                <a:ea typeface="ＭＳ Ｐゴシック" charset="0"/>
                <a:cs typeface="ＭＳ Ｐゴシック" charset="0"/>
              </a:rPr>
              <a:t>Hide from predators</a:t>
            </a:r>
          </a:p>
          <a:p>
            <a:pPr lvl="1" eaLnBrk="1" hangingPunct="1"/>
            <a:r>
              <a:rPr lang="en-US" dirty="0">
                <a:latin typeface="Arial" charset="0"/>
                <a:ea typeface="ＭＳ Ｐゴシック" charset="0"/>
              </a:rPr>
              <a:t>avoid detection</a:t>
            </a:r>
          </a:p>
          <a:p>
            <a:pPr lvl="1" eaLnBrk="1" hangingPunct="1"/>
            <a:r>
              <a:rPr lang="en-US" dirty="0">
                <a:latin typeface="Arial" charset="0"/>
                <a:ea typeface="ＭＳ Ｐゴシック" charset="0"/>
              </a:rPr>
              <a:t>camouflage</a:t>
            </a:r>
          </a:p>
          <a:p>
            <a:pPr eaLnBrk="1" hangingPunct="1"/>
            <a:r>
              <a:rPr lang="en-US" dirty="0">
                <a:latin typeface="Arial" charset="0"/>
                <a:ea typeface="ＭＳ Ｐゴシック" charset="0"/>
                <a:cs typeface="ＭＳ Ｐゴシック" charset="0"/>
              </a:rPr>
              <a:t>Warn predators</a:t>
            </a:r>
          </a:p>
          <a:p>
            <a:pPr lvl="1" eaLnBrk="1" hangingPunct="1"/>
            <a:r>
              <a:rPr lang="en-US" dirty="0">
                <a:latin typeface="Arial" charset="0"/>
                <a:ea typeface="ＭＳ Ｐゴシック" charset="0"/>
              </a:rPr>
              <a:t>advertise how undesirable </a:t>
            </a:r>
            <a:br>
              <a:rPr lang="en-US" dirty="0">
                <a:latin typeface="Arial" charset="0"/>
                <a:ea typeface="ＭＳ Ｐゴシック" charset="0"/>
              </a:rPr>
            </a:br>
            <a:r>
              <a:rPr lang="en-US" dirty="0">
                <a:latin typeface="Arial" charset="0"/>
                <a:ea typeface="ＭＳ Ｐゴシック" charset="0"/>
              </a:rPr>
              <a:t>you are as prey</a:t>
            </a:r>
          </a:p>
          <a:p>
            <a:pPr lvl="1" eaLnBrk="1" hangingPunct="1"/>
            <a:r>
              <a:rPr lang="en-US" dirty="0">
                <a:latin typeface="Arial" charset="0"/>
                <a:ea typeface="ＭＳ Ｐゴシック" charset="0"/>
              </a:rPr>
              <a:t>aposematic coloration</a:t>
            </a:r>
          </a:p>
          <a:p>
            <a:pPr lvl="2" eaLnBrk="1" hangingPunct="1"/>
            <a:r>
              <a:rPr lang="en-US" i="1" dirty="0" err="1">
                <a:latin typeface="Arial" charset="0"/>
                <a:ea typeface="ＭＳ Ｐゴシック" charset="0"/>
              </a:rPr>
              <a:t>apo</a:t>
            </a:r>
            <a:r>
              <a:rPr lang="en-US" i="1" dirty="0">
                <a:latin typeface="Arial" charset="0"/>
                <a:ea typeface="ＭＳ Ｐゴシック" charset="0"/>
              </a:rPr>
              <a:t> = away &amp; sematic = sign/meaning</a:t>
            </a:r>
            <a:endParaRPr lang="en-US" dirty="0">
              <a:latin typeface="Arial" charset="0"/>
              <a:ea typeface="ＭＳ Ｐゴシック" charset="0"/>
            </a:endParaRPr>
          </a:p>
          <a:p>
            <a:pPr lvl="2" eaLnBrk="1" hangingPunct="1"/>
            <a:r>
              <a:rPr lang="en-US" dirty="0" err="1">
                <a:latin typeface="Arial" charset="0"/>
                <a:ea typeface="ＭＳ Ｐゴシック" charset="0"/>
              </a:rPr>
              <a:t>Batesian</a:t>
            </a:r>
            <a:r>
              <a:rPr lang="en-US" dirty="0">
                <a:latin typeface="Arial" charset="0"/>
                <a:ea typeface="ＭＳ Ｐゴシック" charset="0"/>
              </a:rPr>
              <a:t> mimicry</a:t>
            </a:r>
          </a:p>
          <a:p>
            <a:pPr lvl="2" eaLnBrk="1" hangingPunct="1"/>
            <a:r>
              <a:rPr lang="en-US" dirty="0" err="1">
                <a:latin typeface="Arial" charset="0"/>
                <a:ea typeface="ＭＳ Ｐゴシック" charset="0"/>
              </a:rPr>
              <a:t>Mullerian</a:t>
            </a:r>
            <a:r>
              <a:rPr lang="en-US" dirty="0">
                <a:latin typeface="Arial" charset="0"/>
                <a:ea typeface="ＭＳ Ｐゴシック" charset="0"/>
              </a:rPr>
              <a:t> mimicry</a:t>
            </a:r>
          </a:p>
        </p:txBody>
      </p:sp>
      <p:pic>
        <p:nvPicPr>
          <p:cNvPr id="544773" name="Picture 5"/>
          <p:cNvPicPr>
            <a:picLocks noChangeAspect="1" noChangeArrowheads="1"/>
          </p:cNvPicPr>
          <p:nvPr/>
        </p:nvPicPr>
        <p:blipFill>
          <a:blip r:embed="rId5"/>
          <a:srcRect l="13284"/>
          <a:stretch>
            <a:fillRect/>
          </a:stretch>
        </p:blipFill>
        <p:spPr bwMode="auto">
          <a:xfrm>
            <a:off x="7197725" y="430213"/>
            <a:ext cx="1652588" cy="2533650"/>
          </a:xfrm>
          <a:prstGeom prst="rect">
            <a:avLst/>
          </a:prstGeom>
          <a:noFill/>
          <a:ln w="9525">
            <a:noFill/>
            <a:miter lim="800000"/>
            <a:headEnd/>
            <a:tailEnd/>
          </a:ln>
          <a:effectLst>
            <a:outerShdw blurRad="63500" dist="35921" dir="2700000" algn="ctr" rotWithShape="0">
              <a:srgbClr val="000000"/>
            </a:outerShdw>
          </a:effectLst>
        </p:spPr>
      </p:pic>
      <p:pic>
        <p:nvPicPr>
          <p:cNvPr id="544774" name="Picture 6" descr="monarch_male2"/>
          <p:cNvPicPr>
            <a:picLocks noChangeAspect="1" noChangeArrowheads="1"/>
          </p:cNvPicPr>
          <p:nvPr/>
        </p:nvPicPr>
        <p:blipFill>
          <a:blip r:embed="rId6"/>
          <a:srcRect/>
          <a:stretch>
            <a:fillRect/>
          </a:stretch>
        </p:blipFill>
        <p:spPr bwMode="auto">
          <a:xfrm>
            <a:off x="620183" y="5298814"/>
            <a:ext cx="2510261" cy="1559186"/>
          </a:xfrm>
          <a:prstGeom prst="rect">
            <a:avLst/>
          </a:prstGeom>
          <a:noFill/>
          <a:effectLst>
            <a:outerShdw blurRad="63500" dist="38099" dir="2700000" algn="ctr" rotWithShape="0">
              <a:srgbClr val="000000">
                <a:alpha val="74998"/>
              </a:srgbClr>
            </a:outerShdw>
          </a:effectLst>
        </p:spPr>
      </p:pic>
      <p:pic>
        <p:nvPicPr>
          <p:cNvPr id="6" name="Picture 11" descr="53-05a-Poorwill"/>
          <p:cNvPicPr>
            <a:picLocks noChangeAspect="1" noChangeArrowheads="1"/>
          </p:cNvPicPr>
          <p:nvPr/>
        </p:nvPicPr>
        <p:blipFill>
          <a:blip r:embed="rId7"/>
          <a:srcRect/>
          <a:stretch>
            <a:fillRect/>
          </a:stretch>
        </p:blipFill>
        <p:spPr bwMode="auto">
          <a:xfrm>
            <a:off x="3770635" y="5035454"/>
            <a:ext cx="2664968" cy="1822546"/>
          </a:xfrm>
          <a:prstGeom prst="rect">
            <a:avLst/>
          </a:prstGeom>
          <a:noFill/>
          <a:effectLst>
            <a:outerShdw blurRad="63500" dist="38099" dir="2700000" algn="ctr" rotWithShape="0">
              <a:srgbClr val="000000">
                <a:alpha val="74998"/>
              </a:srgbClr>
            </a:outerShdw>
          </a:effectLst>
        </p:spPr>
      </p:pic>
      <p:pic>
        <p:nvPicPr>
          <p:cNvPr id="7" name="Picture 12" descr="53-05b-Lizard"/>
          <p:cNvPicPr>
            <a:picLocks noChangeAspect="1" noChangeArrowheads="1"/>
          </p:cNvPicPr>
          <p:nvPr/>
        </p:nvPicPr>
        <p:blipFill>
          <a:blip r:embed="rId8"/>
          <a:srcRect/>
          <a:stretch>
            <a:fillRect/>
          </a:stretch>
        </p:blipFill>
        <p:spPr bwMode="auto">
          <a:xfrm>
            <a:off x="6479032" y="5028510"/>
            <a:ext cx="2664968" cy="1829490"/>
          </a:xfrm>
          <a:prstGeom prst="rect">
            <a:avLst/>
          </a:prstGeom>
          <a:noFill/>
          <a:effectLst>
            <a:outerShdw blurRad="63500" dist="38099" dir="2700000" algn="ctr" rotWithShape="0">
              <a:srgbClr val="000000">
                <a:alpha val="74998"/>
              </a:srgbClr>
            </a:outerShdw>
          </a:effectLst>
        </p:spPr>
      </p:pic>
      <p:pic>
        <p:nvPicPr>
          <p:cNvPr id="9" name="Picture 17"/>
          <p:cNvPicPr>
            <a:picLocks noChangeAspect="1" noChangeArrowheads="1"/>
          </p:cNvPicPr>
          <p:nvPr/>
        </p:nvPicPr>
        <p:blipFill>
          <a:blip r:embed="rId9"/>
          <a:srcRect/>
          <a:stretch>
            <a:fillRect/>
          </a:stretch>
        </p:blipFill>
        <p:spPr bwMode="auto">
          <a:xfrm>
            <a:off x="6882885" y="3156722"/>
            <a:ext cx="2261115" cy="1492752"/>
          </a:xfrm>
          <a:prstGeom prst="rect">
            <a:avLst/>
          </a:prstGeom>
          <a:noFill/>
          <a:ln w="9525">
            <a:noFill/>
            <a:miter lim="800000"/>
            <a:headEnd/>
            <a:tailEnd/>
          </a:ln>
          <a:effectLst>
            <a:outerShdw blurRad="63500" dist="35921" dir="2700000" algn="ctr" rotWithShape="0">
              <a:srgbClr val="000000"/>
            </a:outerShdw>
          </a:effectLst>
        </p:spPr>
      </p:pic>
      <p:sp>
        <p:nvSpPr>
          <p:cNvPr id="18" name="Rectangle 18"/>
          <p:cNvSpPr>
            <a:spLocks noChangeArrowheads="1"/>
          </p:cNvSpPr>
          <p:nvPr/>
        </p:nvSpPr>
        <p:spPr bwMode="auto">
          <a:xfrm>
            <a:off x="8502650" y="4223070"/>
            <a:ext cx="641350" cy="396875"/>
          </a:xfrm>
          <a:prstGeom prst="rect">
            <a:avLst/>
          </a:prstGeom>
          <a:solidFill>
            <a:schemeClr val="bg1">
              <a:alpha val="5019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algn="r"/>
            <a:r>
              <a:rPr lang="en-US" sz="2600" b="1" dirty="0">
                <a:solidFill>
                  <a:srgbClr val="1B1718"/>
                </a:solidFill>
              </a:rPr>
              <a:t>frog</a:t>
            </a:r>
          </a:p>
        </p:txBody>
      </p:sp>
      <p:sp>
        <p:nvSpPr>
          <p:cNvPr id="19" name="Rectangle 10"/>
          <p:cNvSpPr>
            <a:spLocks noChangeArrowheads="1"/>
          </p:cNvSpPr>
          <p:nvPr/>
        </p:nvSpPr>
        <p:spPr bwMode="auto">
          <a:xfrm>
            <a:off x="8281987" y="6461125"/>
            <a:ext cx="862013" cy="396875"/>
          </a:xfrm>
          <a:prstGeom prst="rect">
            <a:avLst/>
          </a:prstGeom>
          <a:solidFill>
            <a:srgbClr val="FFCC18">
              <a:alpha val="50195"/>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algn="r"/>
            <a:r>
              <a:rPr lang="en-US" sz="2600" b="1" dirty="0">
                <a:solidFill>
                  <a:srgbClr val="1B1718"/>
                </a:solidFill>
              </a:rPr>
              <a:t>lizard</a:t>
            </a:r>
          </a:p>
        </p:txBody>
      </p:sp>
      <p:sp>
        <p:nvSpPr>
          <p:cNvPr id="20" name="Rectangle 10"/>
          <p:cNvSpPr>
            <a:spLocks noChangeArrowheads="1"/>
          </p:cNvSpPr>
          <p:nvPr/>
        </p:nvSpPr>
        <p:spPr bwMode="auto">
          <a:xfrm>
            <a:off x="8063845" y="2591667"/>
            <a:ext cx="862013" cy="396875"/>
          </a:xfrm>
          <a:prstGeom prst="rect">
            <a:avLst/>
          </a:prstGeom>
          <a:solidFill>
            <a:srgbClr val="FFCC18">
              <a:alpha val="50195"/>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algn="r"/>
            <a:r>
              <a:rPr lang="en-US" sz="2600" b="1" dirty="0">
                <a:solidFill>
                  <a:srgbClr val="1B1718"/>
                </a:solidFill>
              </a:rPr>
              <a:t>lizard</a:t>
            </a:r>
          </a:p>
        </p:txBody>
      </p:sp>
      <p:sp>
        <p:nvSpPr>
          <p:cNvPr id="21" name="Rectangle 7"/>
          <p:cNvSpPr>
            <a:spLocks noChangeArrowheads="1"/>
          </p:cNvSpPr>
          <p:nvPr/>
        </p:nvSpPr>
        <p:spPr bwMode="auto">
          <a:xfrm>
            <a:off x="4755726" y="6461125"/>
            <a:ext cx="1816100" cy="396875"/>
          </a:xfrm>
          <a:prstGeom prst="rect">
            <a:avLst/>
          </a:prstGeom>
          <a:solidFill>
            <a:srgbClr val="FFCC18">
              <a:alpha val="50195"/>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algn="r"/>
            <a:r>
              <a:rPr lang="en-US" sz="2600" b="1" dirty="0" err="1">
                <a:solidFill>
                  <a:srgbClr val="1B1718"/>
                </a:solidFill>
              </a:rPr>
              <a:t>whipporwill</a:t>
            </a:r>
            <a:endParaRPr lang="en-US" sz="2600" b="1" dirty="0">
              <a:solidFill>
                <a:srgbClr val="1B1718"/>
              </a:solidFill>
            </a:endParaRPr>
          </a:p>
        </p:txBody>
      </p:sp>
    </p:spTree>
    <p:extLst>
      <p:ext uri="{BB962C8B-B14F-4D97-AF65-F5344CB8AC3E}">
        <p14:creationId xmlns:p14="http://schemas.microsoft.com/office/powerpoint/2010/main" val="225883343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44771">
                                            <p:txEl>
                                              <p:pRg st="0" end="0"/>
                                            </p:txEl>
                                          </p:spTgt>
                                        </p:tgtEl>
                                        <p:attrNameLst>
                                          <p:attrName>style.visibility</p:attrName>
                                        </p:attrNameLst>
                                      </p:cBhvr>
                                      <p:to>
                                        <p:strVal val="visible"/>
                                      </p:to>
                                    </p:set>
                                    <p:animEffect transition="in" filter="wipe(down)">
                                      <p:cBhvr>
                                        <p:cTn id="7" dur="500"/>
                                        <p:tgtEl>
                                          <p:spTgt spid="544771">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544771">
                                            <p:txEl>
                                              <p:pRg st="1" end="1"/>
                                            </p:txEl>
                                          </p:spTgt>
                                        </p:tgtEl>
                                        <p:attrNameLst>
                                          <p:attrName>style.visibility</p:attrName>
                                        </p:attrNameLst>
                                      </p:cBhvr>
                                      <p:to>
                                        <p:strVal val="visible"/>
                                      </p:to>
                                    </p:set>
                                    <p:animEffect transition="in" filter="wipe(down)">
                                      <p:cBhvr>
                                        <p:cTn id="10" dur="500"/>
                                        <p:tgtEl>
                                          <p:spTgt spid="544771">
                                            <p:txEl>
                                              <p:pRg st="1" end="1"/>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544771">
                                            <p:txEl>
                                              <p:pRg st="2" end="2"/>
                                            </p:txEl>
                                          </p:spTgt>
                                        </p:tgtEl>
                                        <p:attrNameLst>
                                          <p:attrName>style.visibility</p:attrName>
                                        </p:attrNameLst>
                                      </p:cBhvr>
                                      <p:to>
                                        <p:strVal val="visible"/>
                                      </p:to>
                                    </p:set>
                                    <p:animEffect transition="in" filter="wipe(down)">
                                      <p:cBhvr>
                                        <p:cTn id="13" dur="500"/>
                                        <p:tgtEl>
                                          <p:spTgt spid="544771">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8" fill="hold" nodeType="clickEffect">
                                  <p:stCondLst>
                                    <p:cond delay="0"/>
                                  </p:stCondLst>
                                  <p:childTnLst>
                                    <p:set>
                                      <p:cBhvr>
                                        <p:cTn id="17" dur="1" fill="hold">
                                          <p:stCondLst>
                                            <p:cond delay="0"/>
                                          </p:stCondLst>
                                        </p:cTn>
                                        <p:tgtEl>
                                          <p:spTgt spid="544773"/>
                                        </p:tgtEl>
                                        <p:attrNameLst>
                                          <p:attrName>style.visibility</p:attrName>
                                        </p:attrNameLst>
                                      </p:cBhvr>
                                      <p:to>
                                        <p:strVal val="visible"/>
                                      </p:to>
                                    </p:set>
                                    <p:animEffect transition="in" filter="wipe(left)">
                                      <p:cBhvr>
                                        <p:cTn id="18" dur="500"/>
                                        <p:tgtEl>
                                          <p:spTgt spid="544773"/>
                                        </p:tgtEl>
                                      </p:cBhvr>
                                    </p:animEffect>
                                  </p:childTnLst>
                                  <p:subTnLst>
                                    <p:audio>
                                      <p:cMediaNode>
                                        <p:cTn display="0" masterRel="sameClick">
                                          <p:stCondLst>
                                            <p:cond evt="begin" delay="0">
                                              <p:tn val="16"/>
                                            </p:cond>
                                          </p:stCondLst>
                                          <p:endCondLst>
                                            <p:cond evt="onStopAudio" delay="0">
                                              <p:tgtEl>
                                                <p:sldTgt/>
                                              </p:tgtEl>
                                            </p:cond>
                                          </p:endCondLst>
                                        </p:cTn>
                                        <p:tgtEl>
                                          <p:sndTgt r:embed="rId3" name="Pencil Check"/>
                                        </p:tgtEl>
                                      </p:cMediaNode>
                                    </p:audio>
                                  </p:sub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20"/>
                                        </p:tgtEl>
                                        <p:attrNameLst>
                                          <p:attrName>style.visibility</p:attrName>
                                        </p:attrNameLst>
                                      </p:cBhvr>
                                      <p:to>
                                        <p:strVal val="visible"/>
                                      </p:to>
                                    </p:set>
                                    <p:anim calcmode="lin" valueType="num">
                                      <p:cBhvr additive="base">
                                        <p:cTn id="23" dur="500" fill="hold"/>
                                        <p:tgtEl>
                                          <p:spTgt spid="20"/>
                                        </p:tgtEl>
                                        <p:attrNameLst>
                                          <p:attrName>ppt_x</p:attrName>
                                        </p:attrNameLst>
                                      </p:cBhvr>
                                      <p:tavLst>
                                        <p:tav tm="0">
                                          <p:val>
                                            <p:strVal val="0-#ppt_w/2"/>
                                          </p:val>
                                        </p:tav>
                                        <p:tav tm="100000">
                                          <p:val>
                                            <p:strVal val="#ppt_x"/>
                                          </p:val>
                                        </p:tav>
                                      </p:tavLst>
                                    </p:anim>
                                    <p:anim calcmode="lin" valueType="num">
                                      <p:cBhvr additive="base">
                                        <p:cTn id="24" dur="500" fill="hold"/>
                                        <p:tgtEl>
                                          <p:spTgt spid="20"/>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1"/>
                                            </p:cond>
                                          </p:stCondLst>
                                          <p:endCondLst>
                                            <p:cond evt="onStopAudio" delay="0">
                                              <p:tgtEl>
                                                <p:sldTgt/>
                                              </p:tgtEl>
                                            </p:cond>
                                          </p:endCondLst>
                                        </p:cTn>
                                        <p:tgtEl>
                                          <p:sndTgt r:embed="rId4" name="Whoosh"/>
                                        </p:tgtEl>
                                      </p:cMediaNode>
                                    </p:audio>
                                  </p:subTnLst>
                                </p:cTn>
                              </p:par>
                            </p:childTnLst>
                          </p:cTn>
                        </p:par>
                      </p:childTnLst>
                    </p:cTn>
                  </p:par>
                  <p:par>
                    <p:cTn id="25" fill="hold">
                      <p:stCondLst>
                        <p:cond delay="indefinite"/>
                      </p:stCondLst>
                      <p:childTnLst>
                        <p:par>
                          <p:cTn id="26" fill="hold">
                            <p:stCondLst>
                              <p:cond delay="0"/>
                            </p:stCondLst>
                            <p:childTnLst>
                              <p:par>
                                <p:cTn id="27" presetID="22" presetClass="entr" presetSubtype="8"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wipe(left)">
                                      <p:cBhvr>
                                        <p:cTn id="29" dur="500"/>
                                        <p:tgtEl>
                                          <p:spTgt spid="9"/>
                                        </p:tgtEl>
                                      </p:cBhvr>
                                    </p:animEffect>
                                  </p:childTnLst>
                                  <p:subTnLst>
                                    <p:audio>
                                      <p:cMediaNode>
                                        <p:cTn display="0" masterRel="sameClick">
                                          <p:stCondLst>
                                            <p:cond evt="begin" delay="0">
                                              <p:tn val="27"/>
                                            </p:cond>
                                          </p:stCondLst>
                                          <p:endCondLst>
                                            <p:cond evt="onStopAudio" delay="0">
                                              <p:tgtEl>
                                                <p:sldTgt/>
                                              </p:tgtEl>
                                            </p:cond>
                                          </p:endCondLst>
                                        </p:cTn>
                                        <p:tgtEl>
                                          <p:sndTgt r:embed="rId3" name="Pencil Check"/>
                                        </p:tgtEl>
                                      </p:cMediaNode>
                                    </p:audio>
                                  </p:subTnLst>
                                </p:cTn>
                              </p:par>
                            </p:childTnLst>
                          </p:cTn>
                        </p:par>
                      </p:childTnLst>
                    </p:cTn>
                  </p:par>
                  <p:par>
                    <p:cTn id="30" fill="hold">
                      <p:stCondLst>
                        <p:cond delay="indefinite"/>
                      </p:stCondLst>
                      <p:childTnLst>
                        <p:par>
                          <p:cTn id="31" fill="hold">
                            <p:stCondLst>
                              <p:cond delay="0"/>
                            </p:stCondLst>
                            <p:childTnLst>
                              <p:par>
                                <p:cTn id="32" presetID="2" presetClass="entr" presetSubtype="8" fill="hold" grpId="0" nodeType="clickEffect">
                                  <p:stCondLst>
                                    <p:cond delay="0"/>
                                  </p:stCondLst>
                                  <p:childTnLst>
                                    <p:set>
                                      <p:cBhvr>
                                        <p:cTn id="33" dur="1" fill="hold">
                                          <p:stCondLst>
                                            <p:cond delay="0"/>
                                          </p:stCondLst>
                                        </p:cTn>
                                        <p:tgtEl>
                                          <p:spTgt spid="18"/>
                                        </p:tgtEl>
                                        <p:attrNameLst>
                                          <p:attrName>style.visibility</p:attrName>
                                        </p:attrNameLst>
                                      </p:cBhvr>
                                      <p:to>
                                        <p:strVal val="visible"/>
                                      </p:to>
                                    </p:set>
                                    <p:anim calcmode="lin" valueType="num">
                                      <p:cBhvr additive="base">
                                        <p:cTn id="34" dur="500" fill="hold"/>
                                        <p:tgtEl>
                                          <p:spTgt spid="18"/>
                                        </p:tgtEl>
                                        <p:attrNameLst>
                                          <p:attrName>ppt_x</p:attrName>
                                        </p:attrNameLst>
                                      </p:cBhvr>
                                      <p:tavLst>
                                        <p:tav tm="0">
                                          <p:val>
                                            <p:strVal val="0-#ppt_w/2"/>
                                          </p:val>
                                        </p:tav>
                                        <p:tav tm="100000">
                                          <p:val>
                                            <p:strVal val="#ppt_x"/>
                                          </p:val>
                                        </p:tav>
                                      </p:tavLst>
                                    </p:anim>
                                    <p:anim calcmode="lin" valueType="num">
                                      <p:cBhvr additive="base">
                                        <p:cTn id="35" dur="500" fill="hold"/>
                                        <p:tgtEl>
                                          <p:spTgt spid="18"/>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2"/>
                                            </p:cond>
                                          </p:stCondLst>
                                          <p:endCondLst>
                                            <p:cond evt="onStopAudio" delay="0">
                                              <p:tgtEl>
                                                <p:sldTgt/>
                                              </p:tgtEl>
                                            </p:cond>
                                          </p:endCondLst>
                                        </p:cTn>
                                        <p:tgtEl>
                                          <p:sndTgt r:embed="rId4" name="Whoosh"/>
                                        </p:tgtEl>
                                      </p:cMediaNode>
                                    </p:audio>
                                  </p:subTnLst>
                                </p:cTn>
                              </p:par>
                            </p:childTnLst>
                          </p:cTn>
                        </p:par>
                      </p:childTnLst>
                    </p:cTn>
                  </p:par>
                  <p:par>
                    <p:cTn id="36" fill="hold">
                      <p:stCondLst>
                        <p:cond delay="indefinite"/>
                      </p:stCondLst>
                      <p:childTnLst>
                        <p:par>
                          <p:cTn id="37" fill="hold">
                            <p:stCondLst>
                              <p:cond delay="0"/>
                            </p:stCondLst>
                            <p:childTnLst>
                              <p:par>
                                <p:cTn id="38" presetID="22" presetClass="entr" presetSubtype="8" fill="hold" nodeType="click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wipe(left)">
                                      <p:cBhvr>
                                        <p:cTn id="40" dur="500"/>
                                        <p:tgtEl>
                                          <p:spTgt spid="7"/>
                                        </p:tgtEl>
                                      </p:cBhvr>
                                    </p:animEffect>
                                  </p:childTnLst>
                                  <p:subTnLst>
                                    <p:audio>
                                      <p:cMediaNode>
                                        <p:cTn display="0" masterRel="sameClick">
                                          <p:stCondLst>
                                            <p:cond evt="begin" delay="0">
                                              <p:tn val="38"/>
                                            </p:cond>
                                          </p:stCondLst>
                                          <p:endCondLst>
                                            <p:cond evt="onStopAudio" delay="0">
                                              <p:tgtEl>
                                                <p:sldTgt/>
                                              </p:tgtEl>
                                            </p:cond>
                                          </p:endCondLst>
                                        </p:cTn>
                                        <p:tgtEl>
                                          <p:sndTgt r:embed="rId3" name="Pencil Check"/>
                                        </p:tgtEl>
                                      </p:cMediaNode>
                                    </p:audio>
                                  </p:subTnLst>
                                </p:cTn>
                              </p:par>
                            </p:childTnLst>
                          </p:cTn>
                        </p:par>
                      </p:childTnLst>
                    </p:cTn>
                  </p:par>
                  <p:par>
                    <p:cTn id="41" fill="hold">
                      <p:stCondLst>
                        <p:cond delay="indefinite"/>
                      </p:stCondLst>
                      <p:childTnLst>
                        <p:par>
                          <p:cTn id="42" fill="hold">
                            <p:stCondLst>
                              <p:cond delay="0"/>
                            </p:stCondLst>
                            <p:childTnLst>
                              <p:par>
                                <p:cTn id="43" presetID="2" presetClass="entr" presetSubtype="8" fill="hold" grpId="0" nodeType="clickEffect">
                                  <p:stCondLst>
                                    <p:cond delay="0"/>
                                  </p:stCondLst>
                                  <p:childTnLst>
                                    <p:set>
                                      <p:cBhvr>
                                        <p:cTn id="44" dur="1" fill="hold">
                                          <p:stCondLst>
                                            <p:cond delay="0"/>
                                          </p:stCondLst>
                                        </p:cTn>
                                        <p:tgtEl>
                                          <p:spTgt spid="19"/>
                                        </p:tgtEl>
                                        <p:attrNameLst>
                                          <p:attrName>style.visibility</p:attrName>
                                        </p:attrNameLst>
                                      </p:cBhvr>
                                      <p:to>
                                        <p:strVal val="visible"/>
                                      </p:to>
                                    </p:set>
                                    <p:anim calcmode="lin" valueType="num">
                                      <p:cBhvr additive="base">
                                        <p:cTn id="45" dur="500" fill="hold"/>
                                        <p:tgtEl>
                                          <p:spTgt spid="19"/>
                                        </p:tgtEl>
                                        <p:attrNameLst>
                                          <p:attrName>ppt_x</p:attrName>
                                        </p:attrNameLst>
                                      </p:cBhvr>
                                      <p:tavLst>
                                        <p:tav tm="0">
                                          <p:val>
                                            <p:strVal val="0-#ppt_w/2"/>
                                          </p:val>
                                        </p:tav>
                                        <p:tav tm="100000">
                                          <p:val>
                                            <p:strVal val="#ppt_x"/>
                                          </p:val>
                                        </p:tav>
                                      </p:tavLst>
                                    </p:anim>
                                    <p:anim calcmode="lin" valueType="num">
                                      <p:cBhvr additive="base">
                                        <p:cTn id="46" dur="500" fill="hold"/>
                                        <p:tgtEl>
                                          <p:spTgt spid="19"/>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3"/>
                                            </p:cond>
                                          </p:stCondLst>
                                          <p:endCondLst>
                                            <p:cond evt="onStopAudio" delay="0">
                                              <p:tgtEl>
                                                <p:sldTgt/>
                                              </p:tgtEl>
                                            </p:cond>
                                          </p:endCondLst>
                                        </p:cTn>
                                        <p:tgtEl>
                                          <p:sndTgt r:embed="rId4" name="Whoosh"/>
                                        </p:tgtEl>
                                      </p:cMediaNode>
                                    </p:audio>
                                  </p:sub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6"/>
                                        </p:tgtEl>
                                        <p:attrNameLst>
                                          <p:attrName>style.visibility</p:attrName>
                                        </p:attrNameLst>
                                      </p:cBhvr>
                                      <p:to>
                                        <p:strVal val="visible"/>
                                      </p:to>
                                    </p:set>
                                    <p:anim calcmode="lin" valueType="num">
                                      <p:cBhvr additive="base">
                                        <p:cTn id="51" dur="500" fill="hold"/>
                                        <p:tgtEl>
                                          <p:spTgt spid="6"/>
                                        </p:tgtEl>
                                        <p:attrNameLst>
                                          <p:attrName>ppt_x</p:attrName>
                                        </p:attrNameLst>
                                      </p:cBhvr>
                                      <p:tavLst>
                                        <p:tav tm="0">
                                          <p:val>
                                            <p:strVal val="#ppt_x"/>
                                          </p:val>
                                        </p:tav>
                                        <p:tav tm="100000">
                                          <p:val>
                                            <p:strVal val="#ppt_x"/>
                                          </p:val>
                                        </p:tav>
                                      </p:tavLst>
                                    </p:anim>
                                    <p:anim calcmode="lin" valueType="num">
                                      <p:cBhvr additive="base">
                                        <p:cTn id="5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8" fill="hold" grpId="0" nodeType="clickEffect">
                                  <p:stCondLst>
                                    <p:cond delay="0"/>
                                  </p:stCondLst>
                                  <p:childTnLst>
                                    <p:set>
                                      <p:cBhvr>
                                        <p:cTn id="56" dur="1" fill="hold">
                                          <p:stCondLst>
                                            <p:cond delay="0"/>
                                          </p:stCondLst>
                                        </p:cTn>
                                        <p:tgtEl>
                                          <p:spTgt spid="21"/>
                                        </p:tgtEl>
                                        <p:attrNameLst>
                                          <p:attrName>style.visibility</p:attrName>
                                        </p:attrNameLst>
                                      </p:cBhvr>
                                      <p:to>
                                        <p:strVal val="visible"/>
                                      </p:to>
                                    </p:set>
                                    <p:anim calcmode="lin" valueType="num">
                                      <p:cBhvr additive="base">
                                        <p:cTn id="57" dur="500" fill="hold"/>
                                        <p:tgtEl>
                                          <p:spTgt spid="21"/>
                                        </p:tgtEl>
                                        <p:attrNameLst>
                                          <p:attrName>ppt_x</p:attrName>
                                        </p:attrNameLst>
                                      </p:cBhvr>
                                      <p:tavLst>
                                        <p:tav tm="0">
                                          <p:val>
                                            <p:strVal val="0-#ppt_w/2"/>
                                          </p:val>
                                        </p:tav>
                                        <p:tav tm="100000">
                                          <p:val>
                                            <p:strVal val="#ppt_x"/>
                                          </p:val>
                                        </p:tav>
                                      </p:tavLst>
                                    </p:anim>
                                    <p:anim calcmode="lin" valueType="num">
                                      <p:cBhvr additive="base">
                                        <p:cTn id="58" dur="500" fill="hold"/>
                                        <p:tgtEl>
                                          <p:spTgt spid="21"/>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5"/>
                                            </p:cond>
                                          </p:stCondLst>
                                          <p:endCondLst>
                                            <p:cond evt="onStopAudio" delay="0">
                                              <p:tgtEl>
                                                <p:sldTgt/>
                                              </p:tgtEl>
                                            </p:cond>
                                          </p:endCondLst>
                                        </p:cTn>
                                        <p:tgtEl>
                                          <p:sndTgt r:embed="rId4" name="Whoosh"/>
                                        </p:tgtEl>
                                      </p:cMediaNode>
                                    </p:audio>
                                  </p:subTnLst>
                                </p:cTn>
                              </p:par>
                            </p:childTnLst>
                          </p:cTn>
                        </p:par>
                      </p:childTnLst>
                    </p:cTn>
                  </p:par>
                  <p:par>
                    <p:cTn id="59" fill="hold">
                      <p:stCondLst>
                        <p:cond delay="indefinite"/>
                      </p:stCondLst>
                      <p:childTnLst>
                        <p:par>
                          <p:cTn id="60" fill="hold">
                            <p:stCondLst>
                              <p:cond delay="0"/>
                            </p:stCondLst>
                            <p:childTnLst>
                              <p:par>
                                <p:cTn id="61" presetID="55" presetClass="entr" presetSubtype="0" fill="hold" nodeType="clickEffect">
                                  <p:stCondLst>
                                    <p:cond delay="0"/>
                                  </p:stCondLst>
                                  <p:childTnLst>
                                    <p:set>
                                      <p:cBhvr>
                                        <p:cTn id="62" dur="1" fill="hold">
                                          <p:stCondLst>
                                            <p:cond delay="0"/>
                                          </p:stCondLst>
                                        </p:cTn>
                                        <p:tgtEl>
                                          <p:spTgt spid="544771">
                                            <p:txEl>
                                              <p:pRg st="3" end="3"/>
                                            </p:txEl>
                                          </p:spTgt>
                                        </p:tgtEl>
                                        <p:attrNameLst>
                                          <p:attrName>style.visibility</p:attrName>
                                        </p:attrNameLst>
                                      </p:cBhvr>
                                      <p:to>
                                        <p:strVal val="visible"/>
                                      </p:to>
                                    </p:set>
                                    <p:anim calcmode="lin" valueType="num">
                                      <p:cBhvr>
                                        <p:cTn id="63" dur="1000" fill="hold"/>
                                        <p:tgtEl>
                                          <p:spTgt spid="544771">
                                            <p:txEl>
                                              <p:pRg st="3" end="3"/>
                                            </p:txEl>
                                          </p:spTgt>
                                        </p:tgtEl>
                                        <p:attrNameLst>
                                          <p:attrName>ppt_w</p:attrName>
                                        </p:attrNameLst>
                                      </p:cBhvr>
                                      <p:tavLst>
                                        <p:tav tm="0">
                                          <p:val>
                                            <p:strVal val="#ppt_w*0.70"/>
                                          </p:val>
                                        </p:tav>
                                        <p:tav tm="100000">
                                          <p:val>
                                            <p:strVal val="#ppt_w"/>
                                          </p:val>
                                        </p:tav>
                                      </p:tavLst>
                                    </p:anim>
                                    <p:anim calcmode="lin" valueType="num">
                                      <p:cBhvr>
                                        <p:cTn id="64" dur="1000" fill="hold"/>
                                        <p:tgtEl>
                                          <p:spTgt spid="544771">
                                            <p:txEl>
                                              <p:pRg st="3" end="3"/>
                                            </p:txEl>
                                          </p:spTgt>
                                        </p:tgtEl>
                                        <p:attrNameLst>
                                          <p:attrName>ppt_h</p:attrName>
                                        </p:attrNameLst>
                                      </p:cBhvr>
                                      <p:tavLst>
                                        <p:tav tm="0">
                                          <p:val>
                                            <p:strVal val="#ppt_h"/>
                                          </p:val>
                                        </p:tav>
                                        <p:tav tm="100000">
                                          <p:val>
                                            <p:strVal val="#ppt_h"/>
                                          </p:val>
                                        </p:tav>
                                      </p:tavLst>
                                    </p:anim>
                                    <p:animEffect transition="in" filter="fade">
                                      <p:cBhvr>
                                        <p:cTn id="65" dur="1000"/>
                                        <p:tgtEl>
                                          <p:spTgt spid="544771">
                                            <p:txEl>
                                              <p:pRg st="3" end="3"/>
                                            </p:txEl>
                                          </p:spTgt>
                                        </p:tgtEl>
                                      </p:cBhvr>
                                    </p:animEffect>
                                  </p:childTnLst>
                                </p:cTn>
                              </p:par>
                              <p:par>
                                <p:cTn id="66" presetID="55" presetClass="entr" presetSubtype="0" fill="hold" nodeType="withEffect">
                                  <p:stCondLst>
                                    <p:cond delay="0"/>
                                  </p:stCondLst>
                                  <p:childTnLst>
                                    <p:set>
                                      <p:cBhvr>
                                        <p:cTn id="67" dur="1" fill="hold">
                                          <p:stCondLst>
                                            <p:cond delay="0"/>
                                          </p:stCondLst>
                                        </p:cTn>
                                        <p:tgtEl>
                                          <p:spTgt spid="544771">
                                            <p:txEl>
                                              <p:pRg st="4" end="4"/>
                                            </p:txEl>
                                          </p:spTgt>
                                        </p:tgtEl>
                                        <p:attrNameLst>
                                          <p:attrName>style.visibility</p:attrName>
                                        </p:attrNameLst>
                                      </p:cBhvr>
                                      <p:to>
                                        <p:strVal val="visible"/>
                                      </p:to>
                                    </p:set>
                                    <p:anim calcmode="lin" valueType="num">
                                      <p:cBhvr>
                                        <p:cTn id="68" dur="1000" fill="hold"/>
                                        <p:tgtEl>
                                          <p:spTgt spid="544771">
                                            <p:txEl>
                                              <p:pRg st="4" end="4"/>
                                            </p:txEl>
                                          </p:spTgt>
                                        </p:tgtEl>
                                        <p:attrNameLst>
                                          <p:attrName>ppt_w</p:attrName>
                                        </p:attrNameLst>
                                      </p:cBhvr>
                                      <p:tavLst>
                                        <p:tav tm="0">
                                          <p:val>
                                            <p:strVal val="#ppt_w*0.70"/>
                                          </p:val>
                                        </p:tav>
                                        <p:tav tm="100000">
                                          <p:val>
                                            <p:strVal val="#ppt_w"/>
                                          </p:val>
                                        </p:tav>
                                      </p:tavLst>
                                    </p:anim>
                                    <p:anim calcmode="lin" valueType="num">
                                      <p:cBhvr>
                                        <p:cTn id="69" dur="1000" fill="hold"/>
                                        <p:tgtEl>
                                          <p:spTgt spid="544771">
                                            <p:txEl>
                                              <p:pRg st="4" end="4"/>
                                            </p:txEl>
                                          </p:spTgt>
                                        </p:tgtEl>
                                        <p:attrNameLst>
                                          <p:attrName>ppt_h</p:attrName>
                                        </p:attrNameLst>
                                      </p:cBhvr>
                                      <p:tavLst>
                                        <p:tav tm="0">
                                          <p:val>
                                            <p:strVal val="#ppt_h"/>
                                          </p:val>
                                        </p:tav>
                                        <p:tav tm="100000">
                                          <p:val>
                                            <p:strVal val="#ppt_h"/>
                                          </p:val>
                                        </p:tav>
                                      </p:tavLst>
                                    </p:anim>
                                    <p:animEffect transition="in" filter="fade">
                                      <p:cBhvr>
                                        <p:cTn id="70" dur="1000"/>
                                        <p:tgtEl>
                                          <p:spTgt spid="544771">
                                            <p:txEl>
                                              <p:pRg st="4" end="4"/>
                                            </p:txEl>
                                          </p:spTgt>
                                        </p:tgtEl>
                                      </p:cBhvr>
                                    </p:animEffect>
                                  </p:childTnLst>
                                </p:cTn>
                              </p:par>
                              <p:par>
                                <p:cTn id="71" presetID="55" presetClass="entr" presetSubtype="0" fill="hold" nodeType="withEffect">
                                  <p:stCondLst>
                                    <p:cond delay="0"/>
                                  </p:stCondLst>
                                  <p:childTnLst>
                                    <p:set>
                                      <p:cBhvr>
                                        <p:cTn id="72" dur="1" fill="hold">
                                          <p:stCondLst>
                                            <p:cond delay="0"/>
                                          </p:stCondLst>
                                        </p:cTn>
                                        <p:tgtEl>
                                          <p:spTgt spid="544771">
                                            <p:txEl>
                                              <p:pRg st="5" end="5"/>
                                            </p:txEl>
                                          </p:spTgt>
                                        </p:tgtEl>
                                        <p:attrNameLst>
                                          <p:attrName>style.visibility</p:attrName>
                                        </p:attrNameLst>
                                      </p:cBhvr>
                                      <p:to>
                                        <p:strVal val="visible"/>
                                      </p:to>
                                    </p:set>
                                    <p:anim calcmode="lin" valueType="num">
                                      <p:cBhvr>
                                        <p:cTn id="73" dur="1000" fill="hold"/>
                                        <p:tgtEl>
                                          <p:spTgt spid="544771">
                                            <p:txEl>
                                              <p:pRg st="5" end="5"/>
                                            </p:txEl>
                                          </p:spTgt>
                                        </p:tgtEl>
                                        <p:attrNameLst>
                                          <p:attrName>ppt_w</p:attrName>
                                        </p:attrNameLst>
                                      </p:cBhvr>
                                      <p:tavLst>
                                        <p:tav tm="0">
                                          <p:val>
                                            <p:strVal val="#ppt_w*0.70"/>
                                          </p:val>
                                        </p:tav>
                                        <p:tav tm="100000">
                                          <p:val>
                                            <p:strVal val="#ppt_w"/>
                                          </p:val>
                                        </p:tav>
                                      </p:tavLst>
                                    </p:anim>
                                    <p:anim calcmode="lin" valueType="num">
                                      <p:cBhvr>
                                        <p:cTn id="74" dur="1000" fill="hold"/>
                                        <p:tgtEl>
                                          <p:spTgt spid="544771">
                                            <p:txEl>
                                              <p:pRg st="5" end="5"/>
                                            </p:txEl>
                                          </p:spTgt>
                                        </p:tgtEl>
                                        <p:attrNameLst>
                                          <p:attrName>ppt_h</p:attrName>
                                        </p:attrNameLst>
                                      </p:cBhvr>
                                      <p:tavLst>
                                        <p:tav tm="0">
                                          <p:val>
                                            <p:strVal val="#ppt_h"/>
                                          </p:val>
                                        </p:tav>
                                        <p:tav tm="100000">
                                          <p:val>
                                            <p:strVal val="#ppt_h"/>
                                          </p:val>
                                        </p:tav>
                                      </p:tavLst>
                                    </p:anim>
                                    <p:animEffect transition="in" filter="fade">
                                      <p:cBhvr>
                                        <p:cTn id="75" dur="1000"/>
                                        <p:tgtEl>
                                          <p:spTgt spid="544771">
                                            <p:txEl>
                                              <p:pRg st="5" end="5"/>
                                            </p:txEl>
                                          </p:spTgt>
                                        </p:tgtEl>
                                      </p:cBhvr>
                                    </p:animEffect>
                                  </p:childTnLst>
                                </p:cTn>
                              </p:par>
                              <p:par>
                                <p:cTn id="76" presetID="55" presetClass="entr" presetSubtype="0" fill="hold" nodeType="withEffect">
                                  <p:stCondLst>
                                    <p:cond delay="0"/>
                                  </p:stCondLst>
                                  <p:childTnLst>
                                    <p:set>
                                      <p:cBhvr>
                                        <p:cTn id="77" dur="1" fill="hold">
                                          <p:stCondLst>
                                            <p:cond delay="0"/>
                                          </p:stCondLst>
                                        </p:cTn>
                                        <p:tgtEl>
                                          <p:spTgt spid="544771">
                                            <p:txEl>
                                              <p:pRg st="6" end="6"/>
                                            </p:txEl>
                                          </p:spTgt>
                                        </p:tgtEl>
                                        <p:attrNameLst>
                                          <p:attrName>style.visibility</p:attrName>
                                        </p:attrNameLst>
                                      </p:cBhvr>
                                      <p:to>
                                        <p:strVal val="visible"/>
                                      </p:to>
                                    </p:set>
                                    <p:anim calcmode="lin" valueType="num">
                                      <p:cBhvr>
                                        <p:cTn id="78" dur="1000" fill="hold"/>
                                        <p:tgtEl>
                                          <p:spTgt spid="544771">
                                            <p:txEl>
                                              <p:pRg st="6" end="6"/>
                                            </p:txEl>
                                          </p:spTgt>
                                        </p:tgtEl>
                                        <p:attrNameLst>
                                          <p:attrName>ppt_w</p:attrName>
                                        </p:attrNameLst>
                                      </p:cBhvr>
                                      <p:tavLst>
                                        <p:tav tm="0">
                                          <p:val>
                                            <p:strVal val="#ppt_w*0.70"/>
                                          </p:val>
                                        </p:tav>
                                        <p:tav tm="100000">
                                          <p:val>
                                            <p:strVal val="#ppt_w"/>
                                          </p:val>
                                        </p:tav>
                                      </p:tavLst>
                                    </p:anim>
                                    <p:anim calcmode="lin" valueType="num">
                                      <p:cBhvr>
                                        <p:cTn id="79" dur="1000" fill="hold"/>
                                        <p:tgtEl>
                                          <p:spTgt spid="544771">
                                            <p:txEl>
                                              <p:pRg st="6" end="6"/>
                                            </p:txEl>
                                          </p:spTgt>
                                        </p:tgtEl>
                                        <p:attrNameLst>
                                          <p:attrName>ppt_h</p:attrName>
                                        </p:attrNameLst>
                                      </p:cBhvr>
                                      <p:tavLst>
                                        <p:tav tm="0">
                                          <p:val>
                                            <p:strVal val="#ppt_h"/>
                                          </p:val>
                                        </p:tav>
                                        <p:tav tm="100000">
                                          <p:val>
                                            <p:strVal val="#ppt_h"/>
                                          </p:val>
                                        </p:tav>
                                      </p:tavLst>
                                    </p:anim>
                                    <p:animEffect transition="in" filter="fade">
                                      <p:cBhvr>
                                        <p:cTn id="80" dur="1000"/>
                                        <p:tgtEl>
                                          <p:spTgt spid="544771">
                                            <p:txEl>
                                              <p:pRg st="6" end="6"/>
                                            </p:txEl>
                                          </p:spTgt>
                                        </p:tgtEl>
                                      </p:cBhvr>
                                    </p:animEffect>
                                  </p:childTnLst>
                                </p:cTn>
                              </p:par>
                              <p:par>
                                <p:cTn id="81" presetID="55" presetClass="entr" presetSubtype="0" fill="hold" nodeType="withEffect">
                                  <p:stCondLst>
                                    <p:cond delay="0"/>
                                  </p:stCondLst>
                                  <p:childTnLst>
                                    <p:set>
                                      <p:cBhvr>
                                        <p:cTn id="82" dur="1" fill="hold">
                                          <p:stCondLst>
                                            <p:cond delay="0"/>
                                          </p:stCondLst>
                                        </p:cTn>
                                        <p:tgtEl>
                                          <p:spTgt spid="544771">
                                            <p:txEl>
                                              <p:pRg st="7" end="7"/>
                                            </p:txEl>
                                          </p:spTgt>
                                        </p:tgtEl>
                                        <p:attrNameLst>
                                          <p:attrName>style.visibility</p:attrName>
                                        </p:attrNameLst>
                                      </p:cBhvr>
                                      <p:to>
                                        <p:strVal val="visible"/>
                                      </p:to>
                                    </p:set>
                                    <p:anim calcmode="lin" valueType="num">
                                      <p:cBhvr>
                                        <p:cTn id="83" dur="1000" fill="hold"/>
                                        <p:tgtEl>
                                          <p:spTgt spid="544771">
                                            <p:txEl>
                                              <p:pRg st="7" end="7"/>
                                            </p:txEl>
                                          </p:spTgt>
                                        </p:tgtEl>
                                        <p:attrNameLst>
                                          <p:attrName>ppt_w</p:attrName>
                                        </p:attrNameLst>
                                      </p:cBhvr>
                                      <p:tavLst>
                                        <p:tav tm="0">
                                          <p:val>
                                            <p:strVal val="#ppt_w*0.70"/>
                                          </p:val>
                                        </p:tav>
                                        <p:tav tm="100000">
                                          <p:val>
                                            <p:strVal val="#ppt_w"/>
                                          </p:val>
                                        </p:tav>
                                      </p:tavLst>
                                    </p:anim>
                                    <p:anim calcmode="lin" valueType="num">
                                      <p:cBhvr>
                                        <p:cTn id="84" dur="1000" fill="hold"/>
                                        <p:tgtEl>
                                          <p:spTgt spid="544771">
                                            <p:txEl>
                                              <p:pRg st="7" end="7"/>
                                            </p:txEl>
                                          </p:spTgt>
                                        </p:tgtEl>
                                        <p:attrNameLst>
                                          <p:attrName>ppt_h</p:attrName>
                                        </p:attrNameLst>
                                      </p:cBhvr>
                                      <p:tavLst>
                                        <p:tav tm="0">
                                          <p:val>
                                            <p:strVal val="#ppt_h"/>
                                          </p:val>
                                        </p:tav>
                                        <p:tav tm="100000">
                                          <p:val>
                                            <p:strVal val="#ppt_h"/>
                                          </p:val>
                                        </p:tav>
                                      </p:tavLst>
                                    </p:anim>
                                    <p:animEffect transition="in" filter="fade">
                                      <p:cBhvr>
                                        <p:cTn id="85" dur="1000"/>
                                        <p:tgtEl>
                                          <p:spTgt spid="544771">
                                            <p:txEl>
                                              <p:pRg st="7" end="7"/>
                                            </p:txEl>
                                          </p:spTgt>
                                        </p:tgtEl>
                                      </p:cBhvr>
                                    </p:animEffect>
                                  </p:childTnLst>
                                </p:cTn>
                              </p:par>
                              <p:par>
                                <p:cTn id="86" presetID="55" presetClass="entr" presetSubtype="0" fill="hold" nodeType="withEffect">
                                  <p:stCondLst>
                                    <p:cond delay="0"/>
                                  </p:stCondLst>
                                  <p:childTnLst>
                                    <p:set>
                                      <p:cBhvr>
                                        <p:cTn id="87" dur="1" fill="hold">
                                          <p:stCondLst>
                                            <p:cond delay="0"/>
                                          </p:stCondLst>
                                        </p:cTn>
                                        <p:tgtEl>
                                          <p:spTgt spid="544771">
                                            <p:txEl>
                                              <p:pRg st="8" end="8"/>
                                            </p:txEl>
                                          </p:spTgt>
                                        </p:tgtEl>
                                        <p:attrNameLst>
                                          <p:attrName>style.visibility</p:attrName>
                                        </p:attrNameLst>
                                      </p:cBhvr>
                                      <p:to>
                                        <p:strVal val="visible"/>
                                      </p:to>
                                    </p:set>
                                    <p:anim calcmode="lin" valueType="num">
                                      <p:cBhvr>
                                        <p:cTn id="88" dur="1000" fill="hold"/>
                                        <p:tgtEl>
                                          <p:spTgt spid="544771">
                                            <p:txEl>
                                              <p:pRg st="8" end="8"/>
                                            </p:txEl>
                                          </p:spTgt>
                                        </p:tgtEl>
                                        <p:attrNameLst>
                                          <p:attrName>ppt_w</p:attrName>
                                        </p:attrNameLst>
                                      </p:cBhvr>
                                      <p:tavLst>
                                        <p:tav tm="0">
                                          <p:val>
                                            <p:strVal val="#ppt_w*0.70"/>
                                          </p:val>
                                        </p:tav>
                                        <p:tav tm="100000">
                                          <p:val>
                                            <p:strVal val="#ppt_w"/>
                                          </p:val>
                                        </p:tav>
                                      </p:tavLst>
                                    </p:anim>
                                    <p:anim calcmode="lin" valueType="num">
                                      <p:cBhvr>
                                        <p:cTn id="89" dur="1000" fill="hold"/>
                                        <p:tgtEl>
                                          <p:spTgt spid="544771">
                                            <p:txEl>
                                              <p:pRg st="8" end="8"/>
                                            </p:txEl>
                                          </p:spTgt>
                                        </p:tgtEl>
                                        <p:attrNameLst>
                                          <p:attrName>ppt_h</p:attrName>
                                        </p:attrNameLst>
                                      </p:cBhvr>
                                      <p:tavLst>
                                        <p:tav tm="0">
                                          <p:val>
                                            <p:strVal val="#ppt_h"/>
                                          </p:val>
                                        </p:tav>
                                        <p:tav tm="100000">
                                          <p:val>
                                            <p:strVal val="#ppt_h"/>
                                          </p:val>
                                        </p:tav>
                                      </p:tavLst>
                                    </p:anim>
                                    <p:animEffect transition="in" filter="fade">
                                      <p:cBhvr>
                                        <p:cTn id="90" dur="1000"/>
                                        <p:tgtEl>
                                          <p:spTgt spid="544771">
                                            <p:txEl>
                                              <p:pRg st="8" end="8"/>
                                            </p:txEl>
                                          </p:spTgt>
                                        </p:tgtEl>
                                      </p:cBhvr>
                                    </p:animEffect>
                                  </p:childTnLst>
                                </p:cTn>
                              </p:par>
                            </p:childTnLst>
                          </p:cTn>
                        </p:par>
                      </p:childTnLst>
                    </p:cTn>
                  </p:par>
                  <p:par>
                    <p:cTn id="91" fill="hold">
                      <p:stCondLst>
                        <p:cond delay="indefinite"/>
                      </p:stCondLst>
                      <p:childTnLst>
                        <p:par>
                          <p:cTn id="92" fill="hold">
                            <p:stCondLst>
                              <p:cond delay="0"/>
                            </p:stCondLst>
                            <p:childTnLst>
                              <p:par>
                                <p:cTn id="93" presetID="22" presetClass="entr" presetSubtype="8" fill="hold" nodeType="clickEffect">
                                  <p:stCondLst>
                                    <p:cond delay="0"/>
                                  </p:stCondLst>
                                  <p:childTnLst>
                                    <p:set>
                                      <p:cBhvr>
                                        <p:cTn id="94" dur="1" fill="hold">
                                          <p:stCondLst>
                                            <p:cond delay="0"/>
                                          </p:stCondLst>
                                        </p:cTn>
                                        <p:tgtEl>
                                          <p:spTgt spid="544774"/>
                                        </p:tgtEl>
                                        <p:attrNameLst>
                                          <p:attrName>style.visibility</p:attrName>
                                        </p:attrNameLst>
                                      </p:cBhvr>
                                      <p:to>
                                        <p:strVal val="visible"/>
                                      </p:to>
                                    </p:set>
                                    <p:animEffect transition="in" filter="wipe(left)">
                                      <p:cBhvr>
                                        <p:cTn id="95" dur="500"/>
                                        <p:tgtEl>
                                          <p:spTgt spid="544774"/>
                                        </p:tgtEl>
                                      </p:cBhvr>
                                    </p:animEffect>
                                  </p:childTnLst>
                                  <p:subTnLst>
                                    <p:audio>
                                      <p:cMediaNode>
                                        <p:cTn display="0" masterRel="sameClick">
                                          <p:stCondLst>
                                            <p:cond evt="begin" delay="0">
                                              <p:tn val="93"/>
                                            </p:cond>
                                          </p:stCondLst>
                                          <p:endCondLst>
                                            <p:cond evt="onStopAudio" delay="0">
                                              <p:tgtEl>
                                                <p:sldTgt/>
                                              </p:tgtEl>
                                            </p:cond>
                                          </p:endCondLst>
                                        </p:cTn>
                                        <p:tgtEl>
                                          <p:sndTgt r:embed="rId3" name="Pencil Check"/>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autoUpdateAnimBg="0"/>
      <p:bldP spid="19" grpId="0" animBg="1" autoUpdateAnimBg="0"/>
      <p:bldP spid="20" grpId="0" animBg="1" autoUpdateAnimBg="0"/>
      <p:bldP spid="21" grpId="0" animBg="1"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1" name="Picture 6" descr="54_05-DefensColoration-U"/>
          <p:cNvPicPr>
            <a:picLocks noChangeAspect="1" noChangeArrowheads="1"/>
          </p:cNvPicPr>
          <p:nvPr/>
        </p:nvPicPr>
        <p:blipFill>
          <a:blip r:embed="rId6">
            <a:extLst>
              <a:ext uri="{28A0092B-C50C-407E-A947-70E740481C1C}">
                <a14:useLocalDpi xmlns:a14="http://schemas.microsoft.com/office/drawing/2010/main" val="0"/>
              </a:ext>
            </a:extLst>
          </a:blip>
          <a:srcRect l="2139" t="58333" r="48146"/>
          <a:stretch>
            <a:fillRect/>
          </a:stretch>
        </p:blipFill>
        <p:spPr bwMode="auto">
          <a:xfrm>
            <a:off x="425450" y="2316163"/>
            <a:ext cx="5383213" cy="3475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0146" name="Picture 2"/>
          <p:cNvPicPr>
            <a:picLocks noChangeAspect="1" noChangeArrowheads="1"/>
          </p:cNvPicPr>
          <p:nvPr/>
        </p:nvPicPr>
        <p:blipFill>
          <a:blip r:embed="rId7">
            <a:extLst>
              <a:ext uri="{28A0092B-C50C-407E-A947-70E740481C1C}">
                <a14:useLocalDpi xmlns:a14="http://schemas.microsoft.com/office/drawing/2010/main" val="0"/>
              </a:ext>
            </a:extLst>
          </a:blip>
          <a:srcRect b="6682"/>
          <a:stretch>
            <a:fillRect/>
          </a:stretch>
        </p:blipFill>
        <p:spPr bwMode="auto">
          <a:xfrm>
            <a:off x="895350" y="965200"/>
            <a:ext cx="7159625" cy="4913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3" name="Rectangle 9"/>
          <p:cNvSpPr>
            <a:spLocks noChangeArrowheads="1"/>
          </p:cNvSpPr>
          <p:nvPr/>
        </p:nvSpPr>
        <p:spPr bwMode="auto">
          <a:xfrm>
            <a:off x="3802063" y="5553075"/>
            <a:ext cx="4606925" cy="877888"/>
          </a:xfrm>
          <a:prstGeom prst="rect">
            <a:avLst/>
          </a:prstGeom>
          <a:solidFill>
            <a:schemeClr val="bg1"/>
          </a:solidFill>
          <a:ln w="9525">
            <a:solidFill>
              <a:schemeClr val="bg1"/>
            </a:solidFill>
            <a:miter lim="800000"/>
            <a:headEnd/>
            <a:tailEnd/>
          </a:ln>
        </p:spPr>
        <p:txBody>
          <a:bodyPr wrap="none" anchor="ctr"/>
          <a:lstStyle/>
          <a:p>
            <a:endParaRPr lang="en-US"/>
          </a:p>
        </p:txBody>
      </p:sp>
      <p:sp>
        <p:nvSpPr>
          <p:cNvPr id="35844" name="Rectangle 3"/>
          <p:cNvSpPr>
            <a:spLocks noGrp="1" noChangeArrowheads="1"/>
          </p:cNvSpPr>
          <p:nvPr>
            <p:ph type="title"/>
          </p:nvPr>
        </p:nvSpPr>
        <p:spPr/>
        <p:txBody>
          <a:bodyPr/>
          <a:lstStyle/>
          <a:p>
            <a:pPr eaLnBrk="1" hangingPunct="1"/>
            <a:r>
              <a:rPr lang="en-US">
                <a:latin typeface="Arial" charset="0"/>
                <a:ea typeface="ＭＳ Ｐゴシック" charset="0"/>
                <a:cs typeface="ＭＳ Ｐゴシック" charset="0"/>
              </a:rPr>
              <a:t>Mimicry</a:t>
            </a:r>
          </a:p>
        </p:txBody>
      </p:sp>
      <p:sp>
        <p:nvSpPr>
          <p:cNvPr id="390148" name="Rectangle 4" descr="Rectangle: Click to edit Master text styles&#10;Second level&#10;Third level&#10;Fourth level&#10;Fifth level"/>
          <p:cNvSpPr>
            <a:spLocks noGrp="1" noChangeArrowheads="1"/>
          </p:cNvSpPr>
          <p:nvPr>
            <p:ph type="body" idx="1"/>
          </p:nvPr>
        </p:nvSpPr>
        <p:spPr>
          <a:xfrm>
            <a:off x="3857625" y="1162050"/>
            <a:ext cx="4789488" cy="798513"/>
          </a:xfrm>
          <a:solidFill>
            <a:schemeClr val="hlink"/>
          </a:solidFill>
          <a:effectLst>
            <a:outerShdw blurRad="63500" dist="38099" dir="2700000" algn="ctr" rotWithShape="0">
              <a:srgbClr val="000000">
                <a:alpha val="74998"/>
              </a:srgbClr>
            </a:outerShdw>
          </a:effectLst>
        </p:spPr>
        <p:txBody>
          <a:bodyPr/>
          <a:lstStyle/>
          <a:p>
            <a:pPr marL="0" indent="0" eaLnBrk="1" hangingPunct="1">
              <a:lnSpc>
                <a:spcPct val="90000"/>
              </a:lnSpc>
              <a:buFont typeface="Wingdings" pitchFamily="-107" charset="2"/>
              <a:buNone/>
              <a:defRPr/>
            </a:pPr>
            <a:r>
              <a:rPr lang="en-US" sz="2400">
                <a:solidFill>
                  <a:srgbClr val="000000"/>
                </a:solidFill>
                <a:ea typeface="+mn-ea"/>
                <a:cs typeface="+mn-cs"/>
              </a:rPr>
              <a:t>palatable or harmless species mimics a harmful model</a:t>
            </a:r>
          </a:p>
        </p:txBody>
      </p:sp>
      <p:sp>
        <p:nvSpPr>
          <p:cNvPr id="390149" name="Rectangle 5" descr="Rectangle: Click to edit Master text styles&#10;Second level&#10;Third level&#10;Fourth level&#10;Fifth level"/>
          <p:cNvSpPr>
            <a:spLocks noChangeArrowheads="1"/>
          </p:cNvSpPr>
          <p:nvPr/>
        </p:nvSpPr>
        <p:spPr bwMode="auto">
          <a:xfrm>
            <a:off x="3808413" y="5553075"/>
            <a:ext cx="4789487" cy="896938"/>
          </a:xfrm>
          <a:prstGeom prst="rect">
            <a:avLst/>
          </a:prstGeom>
          <a:solidFill>
            <a:srgbClr val="CC0000"/>
          </a:solidFill>
          <a:ln w="9525">
            <a:noFill/>
            <a:miter lim="800000"/>
            <a:headEnd/>
            <a:tailEnd/>
          </a:ln>
          <a:effectLst>
            <a:outerShdw blurRad="63500" dist="38099" dir="2700000" algn="ctr" rotWithShape="0">
              <a:srgbClr val="000000">
                <a:alpha val="74998"/>
              </a:srgbClr>
            </a:outerShdw>
          </a:effectLst>
        </p:spPr>
        <p:txBody>
          <a:bodyPr/>
          <a:lstStyle/>
          <a:p>
            <a:pPr algn="l" eaLnBrk="1" hangingPunct="1">
              <a:spcBef>
                <a:spcPct val="20000"/>
              </a:spcBef>
              <a:buClr>
                <a:srgbClr val="0F116A"/>
              </a:buClr>
              <a:buSzPct val="120000"/>
              <a:buFont typeface="Wingdings" charset="0"/>
              <a:buNone/>
              <a:defRPr/>
            </a:pPr>
            <a:r>
              <a:rPr lang="en-US" sz="2600" b="1">
                <a:solidFill>
                  <a:schemeClr val="bg1"/>
                </a:solidFill>
                <a:effectLst>
                  <a:outerShdw blurRad="38100" dist="38100" dir="2700000" algn="tl">
                    <a:srgbClr val="000000"/>
                  </a:outerShdw>
                </a:effectLst>
              </a:rPr>
              <a:t>Hawkmoth larva puffs up to look like poisonous snake</a:t>
            </a:r>
            <a:endParaRPr lang="en-US" sz="2200" b="1">
              <a:solidFill>
                <a:schemeClr val="bg1"/>
              </a:solidFill>
              <a:effectLst>
                <a:outerShdw blurRad="38100" dist="38100" dir="2700000" algn="tl">
                  <a:srgbClr val="000000"/>
                </a:outerShdw>
              </a:effectLst>
            </a:endParaRPr>
          </a:p>
        </p:txBody>
      </p:sp>
      <p:sp>
        <p:nvSpPr>
          <p:cNvPr id="390150" name="Rectangle 6"/>
          <p:cNvSpPr>
            <a:spLocks noChangeArrowheads="1"/>
          </p:cNvSpPr>
          <p:nvPr/>
        </p:nvSpPr>
        <p:spPr bwMode="auto">
          <a:xfrm>
            <a:off x="233363" y="1352550"/>
            <a:ext cx="3128962" cy="519113"/>
          </a:xfrm>
          <a:prstGeom prst="rect">
            <a:avLst/>
          </a:prstGeom>
          <a:solidFill>
            <a:srgbClr val="FFCC18"/>
          </a:solidFill>
          <a:ln w="9525">
            <a:noFill/>
            <a:miter lim="800000"/>
            <a:headEnd/>
            <a:tailEnd/>
          </a:ln>
          <a:effectLst>
            <a:outerShdw blurRad="63500" dist="35921" dir="2700000" algn="ctr" rotWithShape="0">
              <a:srgbClr val="000000"/>
            </a:outerShdw>
          </a:effectLst>
        </p:spPr>
        <p:txBody>
          <a:bodyPr wrap="none" anchor="ctr">
            <a:spAutoFit/>
          </a:bodyPr>
          <a:lstStyle/>
          <a:p>
            <a:pPr>
              <a:defRPr/>
            </a:pPr>
            <a:r>
              <a:rPr lang="en-US" sz="2800" b="1">
                <a:solidFill>
                  <a:srgbClr val="CC0000"/>
                </a:solidFill>
                <a:latin typeface="Arial" pitchFamily="-107" charset="0"/>
                <a:ea typeface="+mn-ea"/>
                <a:cs typeface="+mn-cs"/>
              </a:rPr>
              <a:t>Batesian mimicry</a:t>
            </a:r>
          </a:p>
        </p:txBody>
      </p:sp>
      <p:sp>
        <p:nvSpPr>
          <p:cNvPr id="390151" name="Rectangle 7"/>
          <p:cNvSpPr>
            <a:spLocks noChangeArrowheads="1"/>
          </p:cNvSpPr>
          <p:nvPr/>
        </p:nvSpPr>
        <p:spPr bwMode="auto">
          <a:xfrm>
            <a:off x="401638" y="4911725"/>
            <a:ext cx="2679700" cy="396875"/>
          </a:xfrm>
          <a:prstGeom prst="rect">
            <a:avLst/>
          </a:prstGeom>
          <a:solidFill>
            <a:srgbClr val="FFCC18">
              <a:alpha val="50195"/>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algn="l"/>
            <a:r>
              <a:rPr lang="en-US" sz="2600" b="1">
                <a:solidFill>
                  <a:srgbClr val="1B1718"/>
                </a:solidFill>
              </a:rPr>
              <a:t>hawkmoth larvae</a:t>
            </a:r>
          </a:p>
        </p:txBody>
      </p:sp>
      <p:sp>
        <p:nvSpPr>
          <p:cNvPr id="390152" name="Rectangle 8"/>
          <p:cNvSpPr>
            <a:spLocks noChangeArrowheads="1"/>
          </p:cNvSpPr>
          <p:nvPr/>
        </p:nvSpPr>
        <p:spPr bwMode="auto">
          <a:xfrm>
            <a:off x="3284538" y="3276600"/>
            <a:ext cx="2973387" cy="396875"/>
          </a:xfrm>
          <a:prstGeom prst="rect">
            <a:avLst/>
          </a:prstGeom>
          <a:solidFill>
            <a:srgbClr val="FFCC18">
              <a:alpha val="50195"/>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algn="r"/>
            <a:r>
              <a:rPr lang="en-US" sz="2600" b="1">
                <a:solidFill>
                  <a:srgbClr val="1B1718"/>
                </a:solidFill>
              </a:rPr>
              <a:t>green parrot snake</a:t>
            </a:r>
          </a:p>
        </p:txBody>
      </p:sp>
    </p:spTree>
    <p:extLst>
      <p:ext uri="{BB962C8B-B14F-4D97-AF65-F5344CB8AC3E}">
        <p14:creationId xmlns:p14="http://schemas.microsoft.com/office/powerpoint/2010/main" val="2168057377"/>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0" presetClass="entr" presetSubtype="0" fill="hold" nodeType="afterEffect">
                                  <p:stCondLst>
                                    <p:cond delay="0"/>
                                  </p:stCondLst>
                                  <p:childTnLst>
                                    <p:set>
                                      <p:cBhvr>
                                        <p:cTn id="6" dur="1" fill="hold">
                                          <p:stCondLst>
                                            <p:cond delay="0"/>
                                          </p:stCondLst>
                                        </p:cTn>
                                        <p:tgtEl>
                                          <p:spTgt spid="390146"/>
                                        </p:tgtEl>
                                        <p:attrNameLst>
                                          <p:attrName>style.visibility</p:attrName>
                                        </p:attrNameLst>
                                      </p:cBhvr>
                                      <p:to>
                                        <p:strVal val="visible"/>
                                      </p:to>
                                    </p:set>
                                    <p:animEffect transition="in" filter="wedge">
                                      <p:cBhvr>
                                        <p:cTn id="7" dur="1000"/>
                                        <p:tgtEl>
                                          <p:spTgt spid="390146"/>
                                        </p:tgtEl>
                                      </p:cBhvr>
                                    </p:animEffect>
                                  </p:childTnLst>
                                  <p:subTnLst>
                                    <p:audio>
                                      <p:cMediaNode>
                                        <p:cTn display="0" masterRel="sameClick">
                                          <p:stCondLst>
                                            <p:cond evt="begin" delay="0">
                                              <p:tn val="5"/>
                                            </p:cond>
                                          </p:stCondLst>
                                          <p:endCondLst>
                                            <p:cond evt="onStopAudio" delay="0">
                                              <p:tgtEl>
                                                <p:sldTgt/>
                                              </p:tgtEl>
                                            </p:cond>
                                          </p:endCondLst>
                                        </p:cTn>
                                        <p:tgtEl>
                                          <p:sndTgt r:embed="rId3" name="Chimes"/>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90150"/>
                                        </p:tgtEl>
                                        <p:attrNameLst>
                                          <p:attrName>style.visibility</p:attrName>
                                        </p:attrNameLst>
                                      </p:cBhvr>
                                      <p:to>
                                        <p:strVal val="visible"/>
                                      </p:to>
                                    </p:set>
                                    <p:animEffect transition="in" filter="wipe(left)">
                                      <p:cBhvr>
                                        <p:cTn id="12" dur="500"/>
                                        <p:tgtEl>
                                          <p:spTgt spid="390150"/>
                                        </p:tgtEl>
                                      </p:cBhvr>
                                    </p:animEffect>
                                  </p:childTnLst>
                                  <p:subTnLst>
                                    <p:audio>
                                      <p:cMediaNode>
                                        <p:cTn display="0" masterRel="sameClick">
                                          <p:stCondLst>
                                            <p:cond evt="begin" delay="0">
                                              <p:tn val="10"/>
                                            </p:cond>
                                          </p:stCondLst>
                                          <p:endCondLst>
                                            <p:cond evt="onStopAudio" delay="0">
                                              <p:tgtEl>
                                                <p:sldTgt/>
                                              </p:tgtEl>
                                            </p:cond>
                                          </p:endCondLst>
                                        </p:cTn>
                                        <p:tgtEl>
                                          <p:sndTgt r:embed="rId4" name="Whoosh"/>
                                        </p:tgtEl>
                                      </p:cMediaNode>
                                    </p:audio>
                                  </p:sub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390148"/>
                                        </p:tgtEl>
                                        <p:attrNameLst>
                                          <p:attrName>style.visibility</p:attrName>
                                        </p:attrNameLst>
                                      </p:cBhvr>
                                      <p:to>
                                        <p:strVal val="visible"/>
                                      </p:to>
                                    </p:set>
                                    <p:animEffect transition="in" filter="wipe(left)">
                                      <p:cBhvr>
                                        <p:cTn id="17" dur="500"/>
                                        <p:tgtEl>
                                          <p:spTgt spid="390148"/>
                                        </p:tgtEl>
                                      </p:cBhvr>
                                    </p:animEffect>
                                  </p:childTnLst>
                                  <p:subTnLst>
                                    <p:audio>
                                      <p:cMediaNode>
                                        <p:cTn display="0" masterRel="sameClick">
                                          <p:stCondLst>
                                            <p:cond evt="begin" delay="0">
                                              <p:tn val="15"/>
                                            </p:cond>
                                          </p:stCondLst>
                                          <p:endCondLst>
                                            <p:cond evt="onStopAudio" delay="0">
                                              <p:tgtEl>
                                                <p:sldTgt/>
                                              </p:tgtEl>
                                            </p:cond>
                                          </p:endCondLst>
                                        </p:cTn>
                                        <p:tgtEl>
                                          <p:sndTgt r:embed="rId4" name="Whoosh"/>
                                        </p:tgtEl>
                                      </p:cMediaNode>
                                    </p:audio>
                                  </p:sub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390152"/>
                                        </p:tgtEl>
                                        <p:attrNameLst>
                                          <p:attrName>style.visibility</p:attrName>
                                        </p:attrNameLst>
                                      </p:cBhvr>
                                      <p:to>
                                        <p:strVal val="visible"/>
                                      </p:to>
                                    </p:set>
                                    <p:animEffect transition="in" filter="wipe(left)">
                                      <p:cBhvr>
                                        <p:cTn id="22" dur="500"/>
                                        <p:tgtEl>
                                          <p:spTgt spid="390152"/>
                                        </p:tgtEl>
                                      </p:cBhvr>
                                    </p:animEffect>
                                  </p:childTnLst>
                                  <p:subTnLst>
                                    <p:audio>
                                      <p:cMediaNode>
                                        <p:cTn display="0" masterRel="sameClick">
                                          <p:stCondLst>
                                            <p:cond evt="begin" delay="0">
                                              <p:tn val="20"/>
                                            </p:cond>
                                          </p:stCondLst>
                                          <p:endCondLst>
                                            <p:cond evt="onStopAudio" delay="0">
                                              <p:tgtEl>
                                                <p:sldTgt/>
                                              </p:tgtEl>
                                            </p:cond>
                                          </p:endCondLst>
                                        </p:cTn>
                                        <p:tgtEl>
                                          <p:sndTgt r:embed="rId5" name="Vibro Up"/>
                                        </p:tgtEl>
                                      </p:cMediaNode>
                                    </p:audio>
                                  </p:sub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390151"/>
                                        </p:tgtEl>
                                        <p:attrNameLst>
                                          <p:attrName>style.visibility</p:attrName>
                                        </p:attrNameLst>
                                      </p:cBhvr>
                                      <p:to>
                                        <p:strVal val="visible"/>
                                      </p:to>
                                    </p:set>
                                    <p:animEffect transition="in" filter="wipe(left)">
                                      <p:cBhvr>
                                        <p:cTn id="27" dur="500"/>
                                        <p:tgtEl>
                                          <p:spTgt spid="390151"/>
                                        </p:tgtEl>
                                      </p:cBhvr>
                                    </p:animEffect>
                                  </p:childTnLst>
                                  <p:subTnLst>
                                    <p:audio>
                                      <p:cMediaNode>
                                        <p:cTn display="0" masterRel="sameClick">
                                          <p:stCondLst>
                                            <p:cond evt="begin" delay="0">
                                              <p:tn val="25"/>
                                            </p:cond>
                                          </p:stCondLst>
                                          <p:endCondLst>
                                            <p:cond evt="onStopAudio" delay="0">
                                              <p:tgtEl>
                                                <p:sldTgt/>
                                              </p:tgtEl>
                                            </p:cond>
                                          </p:endCondLst>
                                        </p:cTn>
                                        <p:tgtEl>
                                          <p:sndTgt r:embed="rId5" name="Vibro Up"/>
                                        </p:tgtEl>
                                      </p:cMediaNode>
                                    </p:audio>
                                  </p:subTnLst>
                                </p:cTn>
                              </p:par>
                            </p:childTnLst>
                          </p:cTn>
                        </p:par>
                      </p:childTnLst>
                    </p:cTn>
                  </p:par>
                  <p:par>
                    <p:cTn id="28" fill="hold" nodeType="clickPar">
                      <p:stCondLst>
                        <p:cond delay="indefinite"/>
                      </p:stCondLst>
                      <p:childTnLst>
                        <p:par>
                          <p:cTn id="29" fill="hold" nodeType="withGroup">
                            <p:stCondLst>
                              <p:cond delay="0"/>
                            </p:stCondLst>
                            <p:childTnLst>
                              <p:par>
                                <p:cTn id="30" presetID="4" presetClass="entr" presetSubtype="32" fill="hold" grpId="0" nodeType="clickEffect">
                                  <p:stCondLst>
                                    <p:cond delay="0"/>
                                  </p:stCondLst>
                                  <p:childTnLst>
                                    <p:set>
                                      <p:cBhvr>
                                        <p:cTn id="31" dur="1" fill="hold">
                                          <p:stCondLst>
                                            <p:cond delay="0"/>
                                          </p:stCondLst>
                                        </p:cTn>
                                        <p:tgtEl>
                                          <p:spTgt spid="390149"/>
                                        </p:tgtEl>
                                        <p:attrNameLst>
                                          <p:attrName>style.visibility</p:attrName>
                                        </p:attrNameLst>
                                      </p:cBhvr>
                                      <p:to>
                                        <p:strVal val="visible"/>
                                      </p:to>
                                    </p:set>
                                    <p:animEffect transition="in" filter="box(out)">
                                      <p:cBhvr>
                                        <p:cTn id="32" dur="500"/>
                                        <p:tgtEl>
                                          <p:spTgt spid="390149"/>
                                        </p:tgtEl>
                                      </p:cBhvr>
                                    </p:animEffect>
                                  </p:childTnLst>
                                  <p:subTnLst>
                                    <p:audio>
                                      <p:cMediaNode>
                                        <p:cTn display="0" masterRel="sameClick">
                                          <p:stCondLst>
                                            <p:cond evt="begin" delay="0">
                                              <p:tn val="30"/>
                                            </p:cond>
                                          </p:stCondLst>
                                          <p:endCondLst>
                                            <p:cond evt="onStopAudio" delay="0">
                                              <p:tgtEl>
                                                <p:sldTgt/>
                                              </p:tgtEl>
                                            </p:cond>
                                          </p:endCondLst>
                                        </p:cTn>
                                        <p:tgtEl>
                                          <p:sndTgt r:embed="rId4" name="Whoosh"/>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0148" grpId="0" animBg="1"/>
      <p:bldP spid="390149" grpId="0" animBg="1"/>
      <p:bldP spid="390150" grpId="0" animBg="1"/>
      <p:bldP spid="390151" grpId="0" animBg="1" autoUpdateAnimBg="0"/>
      <p:bldP spid="390152" grpId="0" animBg="1"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3570" name="Picture 2" descr="mim1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57350" y="5222875"/>
            <a:ext cx="2711450" cy="147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0" name="Rectangle 3"/>
          <p:cNvSpPr>
            <a:spLocks noGrp="1" noChangeArrowheads="1"/>
          </p:cNvSpPr>
          <p:nvPr>
            <p:ph type="title"/>
          </p:nvPr>
        </p:nvSpPr>
        <p:spPr>
          <a:xfrm>
            <a:off x="609600" y="685800"/>
            <a:ext cx="5514975" cy="762000"/>
          </a:xfrm>
        </p:spPr>
        <p:txBody>
          <a:bodyPr/>
          <a:lstStyle/>
          <a:p>
            <a:pPr eaLnBrk="1" hangingPunct="1"/>
            <a:r>
              <a:rPr lang="en-US">
                <a:latin typeface="Arial" charset="0"/>
                <a:ea typeface="ＭＳ Ｐゴシック" charset="0"/>
                <a:cs typeface="ＭＳ Ｐゴシック" charset="0"/>
              </a:rPr>
              <a:t>Batesian mimicry</a:t>
            </a:r>
          </a:p>
        </p:txBody>
      </p:sp>
      <p:pic>
        <p:nvPicPr>
          <p:cNvPr id="493573" name="Picture 5" descr="mim13"/>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435600" y="5275263"/>
            <a:ext cx="3008313" cy="1379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3574" name="Picture 6" descr="monarch_male2"/>
          <p:cNvPicPr>
            <a:picLocks noChangeAspect="1" noChangeArrowheads="1"/>
          </p:cNvPicPr>
          <p:nvPr/>
        </p:nvPicPr>
        <p:blipFill>
          <a:blip r:embed="rId10"/>
          <a:srcRect/>
          <a:stretch>
            <a:fillRect/>
          </a:stretch>
        </p:blipFill>
        <p:spPr bwMode="auto">
          <a:xfrm>
            <a:off x="728663" y="1465263"/>
            <a:ext cx="4300537" cy="2670175"/>
          </a:xfrm>
          <a:prstGeom prst="rect">
            <a:avLst/>
          </a:prstGeom>
          <a:noFill/>
          <a:effectLst>
            <a:outerShdw blurRad="63500" dist="38099" dir="2700000" algn="ctr" rotWithShape="0">
              <a:srgbClr val="000000">
                <a:alpha val="74998"/>
              </a:srgbClr>
            </a:outerShdw>
          </a:effectLst>
        </p:spPr>
      </p:pic>
      <p:sp>
        <p:nvSpPr>
          <p:cNvPr id="493575" name="Rectangle 7"/>
          <p:cNvSpPr>
            <a:spLocks noChangeArrowheads="1"/>
          </p:cNvSpPr>
          <p:nvPr/>
        </p:nvSpPr>
        <p:spPr bwMode="auto">
          <a:xfrm>
            <a:off x="2155825" y="4244975"/>
            <a:ext cx="2062163"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US" sz="2200" b="1">
                <a:solidFill>
                  <a:srgbClr val="0F116A"/>
                </a:solidFill>
              </a:rPr>
              <a:t>Monarch male</a:t>
            </a:r>
          </a:p>
          <a:p>
            <a:r>
              <a:rPr lang="en-US" sz="2200" b="1">
                <a:solidFill>
                  <a:srgbClr val="CC0000"/>
                </a:solidFill>
              </a:rPr>
              <a:t>poisonous</a:t>
            </a:r>
            <a:endParaRPr lang="en-US" sz="2200" b="1">
              <a:solidFill>
                <a:srgbClr val="0F116A"/>
              </a:solidFill>
            </a:endParaRPr>
          </a:p>
        </p:txBody>
      </p:sp>
      <p:pic>
        <p:nvPicPr>
          <p:cNvPr id="493577" name="Picture 9" descr="viceroy"/>
          <p:cNvPicPr>
            <a:picLocks noChangeAspect="1" noChangeArrowheads="1"/>
          </p:cNvPicPr>
          <p:nvPr/>
        </p:nvPicPr>
        <p:blipFill>
          <a:blip r:embed="rId11"/>
          <a:srcRect/>
          <a:stretch>
            <a:fillRect/>
          </a:stretch>
        </p:blipFill>
        <p:spPr bwMode="auto">
          <a:xfrm>
            <a:off x="5199063" y="1465263"/>
            <a:ext cx="3733800" cy="2670175"/>
          </a:xfrm>
          <a:prstGeom prst="rect">
            <a:avLst/>
          </a:prstGeom>
          <a:noFill/>
          <a:effectLst>
            <a:outerShdw blurRad="63500" dist="38099" dir="2700000" algn="ctr" rotWithShape="0">
              <a:srgbClr val="000000">
                <a:alpha val="74998"/>
              </a:srgbClr>
            </a:outerShdw>
          </a:effectLst>
        </p:spPr>
      </p:pic>
      <p:sp>
        <p:nvSpPr>
          <p:cNvPr id="493587" name="Oval 19"/>
          <p:cNvSpPr>
            <a:spLocks noChangeArrowheads="1"/>
          </p:cNvSpPr>
          <p:nvPr/>
        </p:nvSpPr>
        <p:spPr bwMode="auto">
          <a:xfrm>
            <a:off x="1587500" y="5226050"/>
            <a:ext cx="3362325" cy="1631950"/>
          </a:xfrm>
          <a:prstGeom prst="ellipse">
            <a:avLst/>
          </a:prstGeom>
          <a:noFill/>
          <a:ln w="57150">
            <a:solidFill>
              <a:srgbClr val="CC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493588" name="Oval 20"/>
          <p:cNvSpPr>
            <a:spLocks noChangeArrowheads="1"/>
          </p:cNvSpPr>
          <p:nvPr/>
        </p:nvSpPr>
        <p:spPr bwMode="auto">
          <a:xfrm>
            <a:off x="5153025" y="5226050"/>
            <a:ext cx="3362325" cy="1631950"/>
          </a:xfrm>
          <a:prstGeom prst="ellipse">
            <a:avLst/>
          </a:prstGeom>
          <a:noFill/>
          <a:ln w="57150">
            <a:solidFill>
              <a:srgbClr val="CC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493578" name="Rectangle 10"/>
          <p:cNvSpPr>
            <a:spLocks noChangeArrowheads="1"/>
          </p:cNvSpPr>
          <p:nvPr/>
        </p:nvSpPr>
        <p:spPr bwMode="auto">
          <a:xfrm>
            <a:off x="2300288" y="6430963"/>
            <a:ext cx="509587" cy="427037"/>
          </a:xfrm>
          <a:prstGeom prst="rect">
            <a:avLst/>
          </a:prstGeom>
          <a:solidFill>
            <a:srgbClr val="FFCC18"/>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r>
              <a:rPr lang="en-US" sz="2200" b="1">
                <a:solidFill>
                  <a:srgbClr val="0F116A"/>
                </a:solidFill>
              </a:rPr>
              <a:t>fly</a:t>
            </a:r>
          </a:p>
        </p:txBody>
      </p:sp>
      <p:sp>
        <p:nvSpPr>
          <p:cNvPr id="493579" name="Rectangle 11"/>
          <p:cNvSpPr>
            <a:spLocks noChangeArrowheads="1"/>
          </p:cNvSpPr>
          <p:nvPr/>
        </p:nvSpPr>
        <p:spPr bwMode="auto">
          <a:xfrm>
            <a:off x="3194050" y="6430963"/>
            <a:ext cx="665163" cy="427037"/>
          </a:xfrm>
          <a:prstGeom prst="rect">
            <a:avLst/>
          </a:prstGeom>
          <a:solidFill>
            <a:srgbClr val="FFCC18"/>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r>
              <a:rPr lang="en-US" sz="2200" b="1">
                <a:solidFill>
                  <a:srgbClr val="0F116A"/>
                </a:solidFill>
              </a:rPr>
              <a:t>bee</a:t>
            </a:r>
          </a:p>
        </p:txBody>
      </p:sp>
      <p:sp>
        <p:nvSpPr>
          <p:cNvPr id="493580" name="Rectangle 12"/>
          <p:cNvSpPr>
            <a:spLocks noChangeArrowheads="1"/>
          </p:cNvSpPr>
          <p:nvPr/>
        </p:nvSpPr>
        <p:spPr bwMode="auto">
          <a:xfrm>
            <a:off x="5961063" y="6430963"/>
            <a:ext cx="866775" cy="427037"/>
          </a:xfrm>
          <a:prstGeom prst="rect">
            <a:avLst/>
          </a:prstGeom>
          <a:solidFill>
            <a:srgbClr val="FFCC18"/>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r>
              <a:rPr lang="en-US" sz="2200" b="1">
                <a:solidFill>
                  <a:srgbClr val="0F116A"/>
                </a:solidFill>
              </a:rPr>
              <a:t>moth</a:t>
            </a:r>
          </a:p>
        </p:txBody>
      </p:sp>
      <p:sp>
        <p:nvSpPr>
          <p:cNvPr id="493581" name="Rectangle 13"/>
          <p:cNvSpPr>
            <a:spLocks noChangeArrowheads="1"/>
          </p:cNvSpPr>
          <p:nvPr/>
        </p:nvSpPr>
        <p:spPr bwMode="auto">
          <a:xfrm>
            <a:off x="7385050" y="6430963"/>
            <a:ext cx="665163" cy="427037"/>
          </a:xfrm>
          <a:prstGeom prst="rect">
            <a:avLst/>
          </a:prstGeom>
          <a:solidFill>
            <a:srgbClr val="FFCC18"/>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r>
              <a:rPr lang="en-US" sz="2200" b="1">
                <a:solidFill>
                  <a:srgbClr val="0F116A"/>
                </a:solidFill>
              </a:rPr>
              <a:t>bee</a:t>
            </a:r>
          </a:p>
        </p:txBody>
      </p:sp>
      <p:sp>
        <p:nvSpPr>
          <p:cNvPr id="493582" name="Rectangle 14"/>
          <p:cNvSpPr>
            <a:spLocks noChangeArrowheads="1"/>
          </p:cNvSpPr>
          <p:nvPr/>
        </p:nvSpPr>
        <p:spPr bwMode="auto">
          <a:xfrm>
            <a:off x="2978150" y="4914900"/>
            <a:ext cx="3925888" cy="427038"/>
          </a:xfrm>
          <a:prstGeom prst="rect">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r>
              <a:rPr lang="en-US" sz="2200" b="1">
                <a:solidFill>
                  <a:schemeClr val="bg1"/>
                </a:solidFill>
              </a:rPr>
              <a:t>Which is the fly vs. the bee?</a:t>
            </a:r>
          </a:p>
        </p:txBody>
      </p:sp>
      <p:sp>
        <p:nvSpPr>
          <p:cNvPr id="493583" name="Rectangle 15"/>
          <p:cNvSpPr>
            <a:spLocks noChangeArrowheads="1"/>
          </p:cNvSpPr>
          <p:nvPr/>
        </p:nvSpPr>
        <p:spPr bwMode="auto">
          <a:xfrm>
            <a:off x="2967038" y="4906963"/>
            <a:ext cx="4283075" cy="427037"/>
          </a:xfrm>
          <a:prstGeom prst="rect">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r>
              <a:rPr lang="en-US" sz="2200" b="1">
                <a:solidFill>
                  <a:schemeClr val="bg1"/>
                </a:solidFill>
              </a:rPr>
              <a:t>Which is the moth vs. the bee?</a:t>
            </a:r>
          </a:p>
        </p:txBody>
      </p:sp>
      <p:sp>
        <p:nvSpPr>
          <p:cNvPr id="493576" name="Rectangle 8"/>
          <p:cNvSpPr>
            <a:spLocks noChangeArrowheads="1"/>
          </p:cNvSpPr>
          <p:nvPr/>
        </p:nvSpPr>
        <p:spPr bwMode="auto">
          <a:xfrm>
            <a:off x="5980113" y="4246563"/>
            <a:ext cx="1908175"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US" sz="2200" b="1">
                <a:solidFill>
                  <a:srgbClr val="0F116A"/>
                </a:solidFill>
              </a:rPr>
              <a:t>Viceroy male</a:t>
            </a:r>
          </a:p>
          <a:p>
            <a:r>
              <a:rPr lang="en-US" sz="2200" b="1">
                <a:solidFill>
                  <a:srgbClr val="CC0000"/>
                </a:solidFill>
              </a:rPr>
              <a:t>edible</a:t>
            </a:r>
            <a:endParaRPr lang="en-US" sz="2200" b="1">
              <a:solidFill>
                <a:srgbClr val="0F116A"/>
              </a:solidFill>
            </a:endParaRPr>
          </a:p>
        </p:txBody>
      </p:sp>
      <p:pic>
        <p:nvPicPr>
          <p:cNvPr id="493584" name="Picture 16"/>
          <p:cNvPicPr>
            <a:picLocks noChangeAspect="1" noChangeArrowheads="1"/>
          </p:cNvPicPr>
          <p:nvPr/>
        </p:nvPicPr>
        <p:blipFill>
          <a:blip r:embed="rId12"/>
          <a:srcRect l="2812" t="14999" r="2812" b="30000"/>
          <a:stretch>
            <a:fillRect/>
          </a:stretch>
        </p:blipFill>
        <p:spPr bwMode="auto">
          <a:xfrm>
            <a:off x="2374900" y="4322763"/>
            <a:ext cx="5616575" cy="2455862"/>
          </a:xfrm>
          <a:prstGeom prst="rect">
            <a:avLst/>
          </a:prstGeom>
          <a:noFill/>
          <a:ln w="9525">
            <a:noFill/>
            <a:miter lim="800000"/>
            <a:headEnd/>
            <a:tailEnd/>
          </a:ln>
          <a:effectLst>
            <a:outerShdw blurRad="63500" dist="38099" dir="2700000" algn="ctr" rotWithShape="0">
              <a:srgbClr val="000000">
                <a:alpha val="74998"/>
              </a:srgbClr>
            </a:outerShdw>
          </a:effectLst>
        </p:spPr>
      </p:pic>
    </p:spTree>
    <p:extLst>
      <p:ext uri="{BB962C8B-B14F-4D97-AF65-F5344CB8AC3E}">
        <p14:creationId xmlns:p14="http://schemas.microsoft.com/office/powerpoint/2010/main" val="209991238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93575"/>
                                        </p:tgtEl>
                                        <p:attrNameLst>
                                          <p:attrName>style.visibility</p:attrName>
                                        </p:attrNameLst>
                                      </p:cBhvr>
                                      <p:to>
                                        <p:strVal val="visible"/>
                                      </p:to>
                                    </p:set>
                                    <p:animEffect transition="in" filter="wipe(left)">
                                      <p:cBhvr>
                                        <p:cTn id="7" dur="500"/>
                                        <p:tgtEl>
                                          <p:spTgt spid="493575"/>
                                        </p:tgtEl>
                                      </p:cBhvr>
                                    </p:animEffect>
                                  </p:childTnLst>
                                  <p:subTnLst>
                                    <p:audio>
                                      <p:cMediaNode>
                                        <p:cTn display="0" masterRel="sameClick">
                                          <p:stCondLst>
                                            <p:cond evt="begin" delay="0">
                                              <p:tn val="5"/>
                                            </p:cond>
                                          </p:stCondLst>
                                          <p:endCondLst>
                                            <p:cond evt="onStopAudio" delay="0">
                                              <p:tgtEl>
                                                <p:sldTgt/>
                                              </p:tgtEl>
                                            </p:cond>
                                          </p:endCondLst>
                                        </p:cTn>
                                        <p:tgtEl>
                                          <p:sndTgt r:embed="rId3" name="Chimes"/>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93576"/>
                                        </p:tgtEl>
                                        <p:attrNameLst>
                                          <p:attrName>style.visibility</p:attrName>
                                        </p:attrNameLst>
                                      </p:cBhvr>
                                      <p:to>
                                        <p:strVal val="visible"/>
                                      </p:to>
                                    </p:set>
                                    <p:animEffect transition="in" filter="wipe(left)">
                                      <p:cBhvr>
                                        <p:cTn id="12" dur="500"/>
                                        <p:tgtEl>
                                          <p:spTgt spid="493576"/>
                                        </p:tgtEl>
                                      </p:cBhvr>
                                    </p:animEffect>
                                  </p:childTnLst>
                                  <p:subTnLst>
                                    <p:audio>
                                      <p:cMediaNode>
                                        <p:cTn display="0" masterRel="sameClick">
                                          <p:stCondLst>
                                            <p:cond evt="begin" delay="0">
                                              <p:tn val="10"/>
                                            </p:cond>
                                          </p:stCondLst>
                                          <p:endCondLst>
                                            <p:cond evt="onStopAudio" delay="0">
                                              <p:tgtEl>
                                                <p:sldTgt/>
                                              </p:tgtEl>
                                            </p:cond>
                                          </p:endCondLst>
                                        </p:cTn>
                                        <p:tgtEl>
                                          <p:sndTgt r:embed="rId3" name="Chimes"/>
                                        </p:tgtEl>
                                      </p:cMediaNode>
                                    </p:audio>
                                  </p:sub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nodeType="clickEffect">
                                  <p:stCondLst>
                                    <p:cond delay="0"/>
                                  </p:stCondLst>
                                  <p:childTnLst>
                                    <p:set>
                                      <p:cBhvr>
                                        <p:cTn id="16" dur="1" fill="hold">
                                          <p:stCondLst>
                                            <p:cond delay="0"/>
                                          </p:stCondLst>
                                        </p:cTn>
                                        <p:tgtEl>
                                          <p:spTgt spid="493584"/>
                                        </p:tgtEl>
                                        <p:attrNameLst>
                                          <p:attrName>style.visibility</p:attrName>
                                        </p:attrNameLst>
                                      </p:cBhvr>
                                      <p:to>
                                        <p:strVal val="visible"/>
                                      </p:to>
                                    </p:set>
                                    <p:anim calcmode="lin" valueType="num">
                                      <p:cBhvr additive="base">
                                        <p:cTn id="17" dur="500" fill="hold"/>
                                        <p:tgtEl>
                                          <p:spTgt spid="493584"/>
                                        </p:tgtEl>
                                        <p:attrNameLst>
                                          <p:attrName>ppt_x</p:attrName>
                                        </p:attrNameLst>
                                      </p:cBhvr>
                                      <p:tavLst>
                                        <p:tav tm="0">
                                          <p:val>
                                            <p:strVal val="0-#ppt_w/2"/>
                                          </p:val>
                                        </p:tav>
                                        <p:tav tm="100000">
                                          <p:val>
                                            <p:strVal val="#ppt_x"/>
                                          </p:val>
                                        </p:tav>
                                      </p:tavLst>
                                    </p:anim>
                                    <p:anim calcmode="lin" valueType="num">
                                      <p:cBhvr additive="base">
                                        <p:cTn id="18" dur="500" fill="hold"/>
                                        <p:tgtEl>
                                          <p:spTgt spid="493584"/>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5"/>
                                            </p:cond>
                                          </p:stCondLst>
                                          <p:endCondLst>
                                            <p:cond evt="onStopAudio" delay="0">
                                              <p:tgtEl>
                                                <p:sldTgt/>
                                              </p:tgtEl>
                                            </p:cond>
                                          </p:endCondLst>
                                        </p:cTn>
                                        <p:tgtEl>
                                          <p:sndTgt r:embed="rId4" name="String"/>
                                        </p:tgtEl>
                                      </p:cMediaNode>
                                    </p:audio>
                                  </p:sub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xit" presetSubtype="2" fill="hold" nodeType="clickEffect">
                                  <p:stCondLst>
                                    <p:cond delay="0"/>
                                  </p:stCondLst>
                                  <p:childTnLst>
                                    <p:anim calcmode="lin" valueType="num">
                                      <p:cBhvr additive="base">
                                        <p:cTn id="22" dur="500"/>
                                        <p:tgtEl>
                                          <p:spTgt spid="493584"/>
                                        </p:tgtEl>
                                        <p:attrNameLst>
                                          <p:attrName>ppt_x</p:attrName>
                                        </p:attrNameLst>
                                      </p:cBhvr>
                                      <p:tavLst>
                                        <p:tav tm="0">
                                          <p:val>
                                            <p:strVal val="ppt_x"/>
                                          </p:val>
                                        </p:tav>
                                        <p:tav tm="100000">
                                          <p:val>
                                            <p:strVal val="1+ppt_w/2"/>
                                          </p:val>
                                        </p:tav>
                                      </p:tavLst>
                                    </p:anim>
                                    <p:anim calcmode="lin" valueType="num">
                                      <p:cBhvr additive="base">
                                        <p:cTn id="23" dur="500"/>
                                        <p:tgtEl>
                                          <p:spTgt spid="493584"/>
                                        </p:tgtEl>
                                        <p:attrNameLst>
                                          <p:attrName>ppt_y</p:attrName>
                                        </p:attrNameLst>
                                      </p:cBhvr>
                                      <p:tavLst>
                                        <p:tav tm="0">
                                          <p:val>
                                            <p:strVal val="ppt_y"/>
                                          </p:val>
                                        </p:tav>
                                        <p:tav tm="100000">
                                          <p:val>
                                            <p:strVal val="ppt_y"/>
                                          </p:val>
                                        </p:tav>
                                      </p:tavLst>
                                    </p:anim>
                                    <p:set>
                                      <p:cBhvr>
                                        <p:cTn id="24" dur="1" fill="hold">
                                          <p:stCondLst>
                                            <p:cond delay="499"/>
                                          </p:stCondLst>
                                        </p:cTn>
                                        <p:tgtEl>
                                          <p:spTgt spid="493584"/>
                                        </p:tgtEl>
                                        <p:attrNameLst>
                                          <p:attrName>style.visibility</p:attrName>
                                        </p:attrNameLst>
                                      </p:cBhvr>
                                      <p:to>
                                        <p:strVal val="hidden"/>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nodeType="clickEffect">
                                  <p:stCondLst>
                                    <p:cond delay="0"/>
                                  </p:stCondLst>
                                  <p:childTnLst>
                                    <p:set>
                                      <p:cBhvr>
                                        <p:cTn id="28" dur="1" fill="hold">
                                          <p:stCondLst>
                                            <p:cond delay="0"/>
                                          </p:stCondLst>
                                        </p:cTn>
                                        <p:tgtEl>
                                          <p:spTgt spid="493570"/>
                                        </p:tgtEl>
                                        <p:attrNameLst>
                                          <p:attrName>style.visibility</p:attrName>
                                        </p:attrNameLst>
                                      </p:cBhvr>
                                      <p:to>
                                        <p:strVal val="visible"/>
                                      </p:to>
                                    </p:set>
                                    <p:anim calcmode="lin" valueType="num">
                                      <p:cBhvr additive="base">
                                        <p:cTn id="29" dur="500" fill="hold"/>
                                        <p:tgtEl>
                                          <p:spTgt spid="493570"/>
                                        </p:tgtEl>
                                        <p:attrNameLst>
                                          <p:attrName>ppt_x</p:attrName>
                                        </p:attrNameLst>
                                      </p:cBhvr>
                                      <p:tavLst>
                                        <p:tav tm="0">
                                          <p:val>
                                            <p:strVal val="0-#ppt_w/2"/>
                                          </p:val>
                                        </p:tav>
                                        <p:tav tm="100000">
                                          <p:val>
                                            <p:strVal val="#ppt_x"/>
                                          </p:val>
                                        </p:tav>
                                      </p:tavLst>
                                    </p:anim>
                                    <p:anim calcmode="lin" valueType="num">
                                      <p:cBhvr additive="base">
                                        <p:cTn id="30" dur="500" fill="hold"/>
                                        <p:tgtEl>
                                          <p:spTgt spid="493570"/>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7"/>
                                            </p:cond>
                                          </p:stCondLst>
                                          <p:endCondLst>
                                            <p:cond evt="onStopAudio" delay="0">
                                              <p:tgtEl>
                                                <p:sldTgt/>
                                              </p:tgtEl>
                                            </p:cond>
                                          </p:endCondLst>
                                        </p:cTn>
                                        <p:tgtEl>
                                          <p:sndTgt r:embed="rId5" name="Vibro Up"/>
                                        </p:tgtEl>
                                      </p:cMediaNode>
                                    </p:audio>
                                  </p:sub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493582"/>
                                        </p:tgtEl>
                                        <p:attrNameLst>
                                          <p:attrName>style.visibility</p:attrName>
                                        </p:attrNameLst>
                                      </p:cBhvr>
                                      <p:to>
                                        <p:strVal val="visible"/>
                                      </p:to>
                                    </p:set>
                                    <p:anim calcmode="lin" valueType="num">
                                      <p:cBhvr additive="base">
                                        <p:cTn id="35" dur="500" fill="hold"/>
                                        <p:tgtEl>
                                          <p:spTgt spid="493582"/>
                                        </p:tgtEl>
                                        <p:attrNameLst>
                                          <p:attrName>ppt_x</p:attrName>
                                        </p:attrNameLst>
                                      </p:cBhvr>
                                      <p:tavLst>
                                        <p:tav tm="0">
                                          <p:val>
                                            <p:strVal val="0-#ppt_w/2"/>
                                          </p:val>
                                        </p:tav>
                                        <p:tav tm="100000">
                                          <p:val>
                                            <p:strVal val="#ppt_x"/>
                                          </p:val>
                                        </p:tav>
                                      </p:tavLst>
                                    </p:anim>
                                    <p:anim calcmode="lin" valueType="num">
                                      <p:cBhvr additive="base">
                                        <p:cTn id="36" dur="500" fill="hold"/>
                                        <p:tgtEl>
                                          <p:spTgt spid="49358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3"/>
                                            </p:cond>
                                          </p:stCondLst>
                                          <p:endCondLst>
                                            <p:cond evt="onStopAudio" delay="0">
                                              <p:tgtEl>
                                                <p:sldTgt/>
                                              </p:tgtEl>
                                            </p:cond>
                                          </p:endCondLst>
                                        </p:cTn>
                                        <p:tgtEl>
                                          <p:sndTgt r:embed="rId6" name="Whoosh"/>
                                        </p:tgtEl>
                                      </p:cMediaNode>
                                    </p:audio>
                                  </p:subTnLst>
                                </p:cTn>
                              </p:par>
                              <p:par>
                                <p:cTn id="37" presetID="6" presetClass="entr" presetSubtype="32" fill="hold" grpId="0" nodeType="withEffect">
                                  <p:stCondLst>
                                    <p:cond delay="0"/>
                                  </p:stCondLst>
                                  <p:childTnLst>
                                    <p:set>
                                      <p:cBhvr>
                                        <p:cTn id="38" dur="1" fill="hold">
                                          <p:stCondLst>
                                            <p:cond delay="0"/>
                                          </p:stCondLst>
                                        </p:cTn>
                                        <p:tgtEl>
                                          <p:spTgt spid="493587"/>
                                        </p:tgtEl>
                                        <p:attrNameLst>
                                          <p:attrName>style.visibility</p:attrName>
                                        </p:attrNameLst>
                                      </p:cBhvr>
                                      <p:to>
                                        <p:strVal val="visible"/>
                                      </p:to>
                                    </p:set>
                                    <p:animEffect transition="in" filter="circle(out)">
                                      <p:cBhvr>
                                        <p:cTn id="39" dur="1000"/>
                                        <p:tgtEl>
                                          <p:spTgt spid="493587"/>
                                        </p:tgtEl>
                                      </p:cBhvr>
                                    </p:animEffect>
                                  </p:childTnLst>
                                </p:cTn>
                              </p:par>
                            </p:childTnLst>
                          </p:cTn>
                        </p:par>
                      </p:childTnLst>
                    </p:cTn>
                  </p:par>
                  <p:par>
                    <p:cTn id="40" fill="hold" nodeType="clickPar">
                      <p:stCondLst>
                        <p:cond delay="indefinite"/>
                      </p:stCondLst>
                      <p:childTnLst>
                        <p:par>
                          <p:cTn id="41" fill="hold" nodeType="withGroup">
                            <p:stCondLst>
                              <p:cond delay="0"/>
                            </p:stCondLst>
                            <p:childTnLst>
                              <p:par>
                                <p:cTn id="42" presetID="9" presetClass="exit" presetSubtype="0" fill="hold" grpId="1" nodeType="clickEffect">
                                  <p:stCondLst>
                                    <p:cond delay="0"/>
                                  </p:stCondLst>
                                  <p:childTnLst>
                                    <p:animEffect transition="out" filter="dissolve">
                                      <p:cBhvr>
                                        <p:cTn id="43" dur="500"/>
                                        <p:tgtEl>
                                          <p:spTgt spid="493587"/>
                                        </p:tgtEl>
                                      </p:cBhvr>
                                    </p:animEffect>
                                    <p:set>
                                      <p:cBhvr>
                                        <p:cTn id="44" dur="1" fill="hold">
                                          <p:stCondLst>
                                            <p:cond delay="499"/>
                                          </p:stCondLst>
                                        </p:cTn>
                                        <p:tgtEl>
                                          <p:spTgt spid="493587"/>
                                        </p:tgtEl>
                                        <p:attrNameLst>
                                          <p:attrName>style.visibility</p:attrName>
                                        </p:attrNameLst>
                                      </p:cBhvr>
                                      <p:to>
                                        <p:strVal val="hidden"/>
                                      </p:to>
                                    </p:set>
                                  </p:childTnLst>
                                </p:cTn>
                              </p:par>
                            </p:childTnLst>
                          </p:cTn>
                        </p:par>
                        <p:par>
                          <p:cTn id="45" fill="hold" nodeType="afterGroup">
                            <p:stCondLst>
                              <p:cond delay="500"/>
                            </p:stCondLst>
                            <p:childTnLst>
                              <p:par>
                                <p:cTn id="46" presetID="2" presetClass="exit" presetSubtype="9" fill="hold" grpId="1" nodeType="afterEffect">
                                  <p:stCondLst>
                                    <p:cond delay="0"/>
                                  </p:stCondLst>
                                  <p:childTnLst>
                                    <p:anim calcmode="lin" valueType="num">
                                      <p:cBhvr additive="base">
                                        <p:cTn id="47" dur="500"/>
                                        <p:tgtEl>
                                          <p:spTgt spid="493582"/>
                                        </p:tgtEl>
                                        <p:attrNameLst>
                                          <p:attrName>ppt_x</p:attrName>
                                        </p:attrNameLst>
                                      </p:cBhvr>
                                      <p:tavLst>
                                        <p:tav tm="0">
                                          <p:val>
                                            <p:strVal val="ppt_x"/>
                                          </p:val>
                                        </p:tav>
                                        <p:tav tm="100000">
                                          <p:val>
                                            <p:strVal val="0-ppt_w/2"/>
                                          </p:val>
                                        </p:tav>
                                      </p:tavLst>
                                    </p:anim>
                                    <p:anim calcmode="lin" valueType="num">
                                      <p:cBhvr additive="base">
                                        <p:cTn id="48" dur="500"/>
                                        <p:tgtEl>
                                          <p:spTgt spid="493582"/>
                                        </p:tgtEl>
                                        <p:attrNameLst>
                                          <p:attrName>ppt_y</p:attrName>
                                        </p:attrNameLst>
                                      </p:cBhvr>
                                      <p:tavLst>
                                        <p:tav tm="0">
                                          <p:val>
                                            <p:strVal val="ppt_y"/>
                                          </p:val>
                                        </p:tav>
                                        <p:tav tm="100000">
                                          <p:val>
                                            <p:strVal val="0-ppt_h/2"/>
                                          </p:val>
                                        </p:tav>
                                      </p:tavLst>
                                    </p:anim>
                                    <p:set>
                                      <p:cBhvr>
                                        <p:cTn id="49" dur="1" fill="hold">
                                          <p:stCondLst>
                                            <p:cond delay="499"/>
                                          </p:stCondLst>
                                        </p:cTn>
                                        <p:tgtEl>
                                          <p:spTgt spid="493582"/>
                                        </p:tgtEl>
                                        <p:attrNameLst>
                                          <p:attrName>style.visibility</p:attrName>
                                        </p:attrNameLst>
                                      </p:cBhvr>
                                      <p:to>
                                        <p:strVal val="hidden"/>
                                      </p:to>
                                    </p:set>
                                  </p:childTnLst>
                                </p:cTn>
                              </p:par>
                            </p:childTnLst>
                          </p:cTn>
                        </p:par>
                        <p:par>
                          <p:cTn id="50" fill="hold" nodeType="afterGroup">
                            <p:stCondLst>
                              <p:cond delay="1000"/>
                            </p:stCondLst>
                            <p:childTnLst>
                              <p:par>
                                <p:cTn id="51" presetID="2" presetClass="entr" presetSubtype="8" fill="hold" grpId="0" nodeType="afterEffect">
                                  <p:stCondLst>
                                    <p:cond delay="0"/>
                                  </p:stCondLst>
                                  <p:childTnLst>
                                    <p:set>
                                      <p:cBhvr>
                                        <p:cTn id="52" dur="1" fill="hold">
                                          <p:stCondLst>
                                            <p:cond delay="0"/>
                                          </p:stCondLst>
                                        </p:cTn>
                                        <p:tgtEl>
                                          <p:spTgt spid="493578"/>
                                        </p:tgtEl>
                                        <p:attrNameLst>
                                          <p:attrName>style.visibility</p:attrName>
                                        </p:attrNameLst>
                                      </p:cBhvr>
                                      <p:to>
                                        <p:strVal val="visible"/>
                                      </p:to>
                                    </p:set>
                                    <p:anim calcmode="lin" valueType="num">
                                      <p:cBhvr additive="base">
                                        <p:cTn id="53" dur="500" fill="hold"/>
                                        <p:tgtEl>
                                          <p:spTgt spid="493578"/>
                                        </p:tgtEl>
                                        <p:attrNameLst>
                                          <p:attrName>ppt_x</p:attrName>
                                        </p:attrNameLst>
                                      </p:cBhvr>
                                      <p:tavLst>
                                        <p:tav tm="0">
                                          <p:val>
                                            <p:strVal val="0-#ppt_w/2"/>
                                          </p:val>
                                        </p:tav>
                                        <p:tav tm="100000">
                                          <p:val>
                                            <p:strVal val="#ppt_x"/>
                                          </p:val>
                                        </p:tav>
                                      </p:tavLst>
                                    </p:anim>
                                    <p:anim calcmode="lin" valueType="num">
                                      <p:cBhvr additive="base">
                                        <p:cTn id="54" dur="500" fill="hold"/>
                                        <p:tgtEl>
                                          <p:spTgt spid="493578"/>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1"/>
                                            </p:cond>
                                          </p:stCondLst>
                                          <p:endCondLst>
                                            <p:cond evt="onStopAudio" delay="0">
                                              <p:tgtEl>
                                                <p:sldTgt/>
                                              </p:tgtEl>
                                            </p:cond>
                                          </p:endCondLst>
                                        </p:cTn>
                                        <p:tgtEl>
                                          <p:sndTgt r:embed="rId7" name="Pong"/>
                                        </p:tgtEl>
                                      </p:cMediaNode>
                                    </p:audio>
                                  </p:subTnLst>
                                </p:cTn>
                              </p:par>
                            </p:childTnLst>
                          </p:cTn>
                        </p:par>
                        <p:par>
                          <p:cTn id="55" fill="hold" nodeType="afterGroup">
                            <p:stCondLst>
                              <p:cond delay="1500"/>
                            </p:stCondLst>
                            <p:childTnLst>
                              <p:par>
                                <p:cTn id="56" presetID="2" presetClass="entr" presetSubtype="8" fill="hold" grpId="0" nodeType="afterEffect">
                                  <p:stCondLst>
                                    <p:cond delay="0"/>
                                  </p:stCondLst>
                                  <p:childTnLst>
                                    <p:set>
                                      <p:cBhvr>
                                        <p:cTn id="57" dur="1" fill="hold">
                                          <p:stCondLst>
                                            <p:cond delay="0"/>
                                          </p:stCondLst>
                                        </p:cTn>
                                        <p:tgtEl>
                                          <p:spTgt spid="493579"/>
                                        </p:tgtEl>
                                        <p:attrNameLst>
                                          <p:attrName>style.visibility</p:attrName>
                                        </p:attrNameLst>
                                      </p:cBhvr>
                                      <p:to>
                                        <p:strVal val="visible"/>
                                      </p:to>
                                    </p:set>
                                    <p:anim calcmode="lin" valueType="num">
                                      <p:cBhvr additive="base">
                                        <p:cTn id="58" dur="500" fill="hold"/>
                                        <p:tgtEl>
                                          <p:spTgt spid="493579"/>
                                        </p:tgtEl>
                                        <p:attrNameLst>
                                          <p:attrName>ppt_x</p:attrName>
                                        </p:attrNameLst>
                                      </p:cBhvr>
                                      <p:tavLst>
                                        <p:tav tm="0">
                                          <p:val>
                                            <p:strVal val="0-#ppt_w/2"/>
                                          </p:val>
                                        </p:tav>
                                        <p:tav tm="100000">
                                          <p:val>
                                            <p:strVal val="#ppt_x"/>
                                          </p:val>
                                        </p:tav>
                                      </p:tavLst>
                                    </p:anim>
                                    <p:anim calcmode="lin" valueType="num">
                                      <p:cBhvr additive="base">
                                        <p:cTn id="59" dur="500" fill="hold"/>
                                        <p:tgtEl>
                                          <p:spTgt spid="493579"/>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6"/>
                                            </p:cond>
                                          </p:stCondLst>
                                          <p:endCondLst>
                                            <p:cond evt="onStopAudio" delay="0">
                                              <p:tgtEl>
                                                <p:sldTgt/>
                                              </p:tgtEl>
                                            </p:cond>
                                          </p:endCondLst>
                                        </p:cTn>
                                        <p:tgtEl>
                                          <p:sndTgt r:embed="rId7" name="Pong"/>
                                        </p:tgtEl>
                                      </p:cMediaNode>
                                    </p:audio>
                                  </p:subTnLst>
                                </p:cTn>
                              </p:par>
                            </p:childTnLst>
                          </p:cTn>
                        </p:par>
                      </p:childTnLst>
                    </p:cTn>
                  </p:par>
                  <p:par>
                    <p:cTn id="60" fill="hold" nodeType="clickPar">
                      <p:stCondLst>
                        <p:cond delay="indefinite"/>
                      </p:stCondLst>
                      <p:childTnLst>
                        <p:par>
                          <p:cTn id="61" fill="hold" nodeType="withGroup">
                            <p:stCondLst>
                              <p:cond delay="0"/>
                            </p:stCondLst>
                            <p:childTnLst>
                              <p:par>
                                <p:cTn id="62" presetID="2" presetClass="entr" presetSubtype="8" fill="hold" nodeType="clickEffect">
                                  <p:stCondLst>
                                    <p:cond delay="0"/>
                                  </p:stCondLst>
                                  <p:childTnLst>
                                    <p:set>
                                      <p:cBhvr>
                                        <p:cTn id="63" dur="1" fill="hold">
                                          <p:stCondLst>
                                            <p:cond delay="0"/>
                                          </p:stCondLst>
                                        </p:cTn>
                                        <p:tgtEl>
                                          <p:spTgt spid="493573"/>
                                        </p:tgtEl>
                                        <p:attrNameLst>
                                          <p:attrName>style.visibility</p:attrName>
                                        </p:attrNameLst>
                                      </p:cBhvr>
                                      <p:to>
                                        <p:strVal val="visible"/>
                                      </p:to>
                                    </p:set>
                                    <p:anim calcmode="lin" valueType="num">
                                      <p:cBhvr additive="base">
                                        <p:cTn id="64" dur="500" fill="hold"/>
                                        <p:tgtEl>
                                          <p:spTgt spid="493573"/>
                                        </p:tgtEl>
                                        <p:attrNameLst>
                                          <p:attrName>ppt_x</p:attrName>
                                        </p:attrNameLst>
                                      </p:cBhvr>
                                      <p:tavLst>
                                        <p:tav tm="0">
                                          <p:val>
                                            <p:strVal val="0-#ppt_w/2"/>
                                          </p:val>
                                        </p:tav>
                                        <p:tav tm="100000">
                                          <p:val>
                                            <p:strVal val="#ppt_x"/>
                                          </p:val>
                                        </p:tav>
                                      </p:tavLst>
                                    </p:anim>
                                    <p:anim calcmode="lin" valueType="num">
                                      <p:cBhvr additive="base">
                                        <p:cTn id="65" dur="500" fill="hold"/>
                                        <p:tgtEl>
                                          <p:spTgt spid="493573"/>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62"/>
                                            </p:cond>
                                          </p:stCondLst>
                                          <p:endCondLst>
                                            <p:cond evt="onStopAudio" delay="0">
                                              <p:tgtEl>
                                                <p:sldTgt/>
                                              </p:tgtEl>
                                            </p:cond>
                                          </p:endCondLst>
                                        </p:cTn>
                                        <p:tgtEl>
                                          <p:sndTgt r:embed="rId5" name="Vibro Up"/>
                                        </p:tgtEl>
                                      </p:cMediaNode>
                                    </p:audio>
                                  </p:subTnLst>
                                </p:cTn>
                              </p:par>
                            </p:childTnLst>
                          </p:cTn>
                        </p:par>
                      </p:childTnLst>
                    </p:cTn>
                  </p:par>
                  <p:par>
                    <p:cTn id="66" fill="hold" nodeType="clickPar">
                      <p:stCondLst>
                        <p:cond delay="indefinite"/>
                      </p:stCondLst>
                      <p:childTnLst>
                        <p:par>
                          <p:cTn id="67" fill="hold" nodeType="withGroup">
                            <p:stCondLst>
                              <p:cond delay="0"/>
                            </p:stCondLst>
                            <p:childTnLst>
                              <p:par>
                                <p:cTn id="68" presetID="2" presetClass="entr" presetSubtype="8" fill="hold" grpId="0" nodeType="clickEffect">
                                  <p:stCondLst>
                                    <p:cond delay="0"/>
                                  </p:stCondLst>
                                  <p:childTnLst>
                                    <p:set>
                                      <p:cBhvr>
                                        <p:cTn id="69" dur="1" fill="hold">
                                          <p:stCondLst>
                                            <p:cond delay="0"/>
                                          </p:stCondLst>
                                        </p:cTn>
                                        <p:tgtEl>
                                          <p:spTgt spid="493583"/>
                                        </p:tgtEl>
                                        <p:attrNameLst>
                                          <p:attrName>style.visibility</p:attrName>
                                        </p:attrNameLst>
                                      </p:cBhvr>
                                      <p:to>
                                        <p:strVal val="visible"/>
                                      </p:to>
                                    </p:set>
                                    <p:anim calcmode="lin" valueType="num">
                                      <p:cBhvr additive="base">
                                        <p:cTn id="70" dur="500" fill="hold"/>
                                        <p:tgtEl>
                                          <p:spTgt spid="493583"/>
                                        </p:tgtEl>
                                        <p:attrNameLst>
                                          <p:attrName>ppt_x</p:attrName>
                                        </p:attrNameLst>
                                      </p:cBhvr>
                                      <p:tavLst>
                                        <p:tav tm="0">
                                          <p:val>
                                            <p:strVal val="0-#ppt_w/2"/>
                                          </p:val>
                                        </p:tav>
                                        <p:tav tm="100000">
                                          <p:val>
                                            <p:strVal val="#ppt_x"/>
                                          </p:val>
                                        </p:tav>
                                      </p:tavLst>
                                    </p:anim>
                                    <p:anim calcmode="lin" valueType="num">
                                      <p:cBhvr additive="base">
                                        <p:cTn id="71" dur="500" fill="hold"/>
                                        <p:tgtEl>
                                          <p:spTgt spid="493583"/>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68"/>
                                            </p:cond>
                                          </p:stCondLst>
                                          <p:endCondLst>
                                            <p:cond evt="onStopAudio" delay="0">
                                              <p:tgtEl>
                                                <p:sldTgt/>
                                              </p:tgtEl>
                                            </p:cond>
                                          </p:endCondLst>
                                        </p:cTn>
                                        <p:tgtEl>
                                          <p:sndTgt r:embed="rId6" name="Whoosh"/>
                                        </p:tgtEl>
                                      </p:cMediaNode>
                                    </p:audio>
                                  </p:subTnLst>
                                </p:cTn>
                              </p:par>
                              <p:par>
                                <p:cTn id="72" presetID="6" presetClass="entr" presetSubtype="32" fill="hold" grpId="0" nodeType="withEffect">
                                  <p:stCondLst>
                                    <p:cond delay="0"/>
                                  </p:stCondLst>
                                  <p:childTnLst>
                                    <p:set>
                                      <p:cBhvr>
                                        <p:cTn id="73" dur="1" fill="hold">
                                          <p:stCondLst>
                                            <p:cond delay="0"/>
                                          </p:stCondLst>
                                        </p:cTn>
                                        <p:tgtEl>
                                          <p:spTgt spid="493588"/>
                                        </p:tgtEl>
                                        <p:attrNameLst>
                                          <p:attrName>style.visibility</p:attrName>
                                        </p:attrNameLst>
                                      </p:cBhvr>
                                      <p:to>
                                        <p:strVal val="visible"/>
                                      </p:to>
                                    </p:set>
                                    <p:animEffect transition="in" filter="circle(out)">
                                      <p:cBhvr>
                                        <p:cTn id="74" dur="1000"/>
                                        <p:tgtEl>
                                          <p:spTgt spid="493588"/>
                                        </p:tgtEl>
                                      </p:cBhvr>
                                    </p:animEffect>
                                  </p:childTnLst>
                                </p:cTn>
                              </p:par>
                            </p:childTnLst>
                          </p:cTn>
                        </p:par>
                      </p:childTnLst>
                    </p:cTn>
                  </p:par>
                  <p:par>
                    <p:cTn id="75" fill="hold" nodeType="clickPar">
                      <p:stCondLst>
                        <p:cond delay="indefinite"/>
                      </p:stCondLst>
                      <p:childTnLst>
                        <p:par>
                          <p:cTn id="76" fill="hold" nodeType="withGroup">
                            <p:stCondLst>
                              <p:cond delay="0"/>
                            </p:stCondLst>
                            <p:childTnLst>
                              <p:par>
                                <p:cTn id="77" presetID="2" presetClass="exit" presetSubtype="3" fill="hold" grpId="1" nodeType="clickEffect">
                                  <p:stCondLst>
                                    <p:cond delay="0"/>
                                  </p:stCondLst>
                                  <p:childTnLst>
                                    <p:anim calcmode="lin" valueType="num">
                                      <p:cBhvr additive="base">
                                        <p:cTn id="78" dur="500"/>
                                        <p:tgtEl>
                                          <p:spTgt spid="493583"/>
                                        </p:tgtEl>
                                        <p:attrNameLst>
                                          <p:attrName>ppt_x</p:attrName>
                                        </p:attrNameLst>
                                      </p:cBhvr>
                                      <p:tavLst>
                                        <p:tav tm="0">
                                          <p:val>
                                            <p:strVal val="ppt_x"/>
                                          </p:val>
                                        </p:tav>
                                        <p:tav tm="100000">
                                          <p:val>
                                            <p:strVal val="1+ppt_w/2"/>
                                          </p:val>
                                        </p:tav>
                                      </p:tavLst>
                                    </p:anim>
                                    <p:anim calcmode="lin" valueType="num">
                                      <p:cBhvr additive="base">
                                        <p:cTn id="79" dur="500"/>
                                        <p:tgtEl>
                                          <p:spTgt spid="493583"/>
                                        </p:tgtEl>
                                        <p:attrNameLst>
                                          <p:attrName>ppt_y</p:attrName>
                                        </p:attrNameLst>
                                      </p:cBhvr>
                                      <p:tavLst>
                                        <p:tav tm="0">
                                          <p:val>
                                            <p:strVal val="ppt_y"/>
                                          </p:val>
                                        </p:tav>
                                        <p:tav tm="100000">
                                          <p:val>
                                            <p:strVal val="0-ppt_h/2"/>
                                          </p:val>
                                        </p:tav>
                                      </p:tavLst>
                                    </p:anim>
                                    <p:set>
                                      <p:cBhvr>
                                        <p:cTn id="80" dur="1" fill="hold">
                                          <p:stCondLst>
                                            <p:cond delay="499"/>
                                          </p:stCondLst>
                                        </p:cTn>
                                        <p:tgtEl>
                                          <p:spTgt spid="493583"/>
                                        </p:tgtEl>
                                        <p:attrNameLst>
                                          <p:attrName>style.visibility</p:attrName>
                                        </p:attrNameLst>
                                      </p:cBhvr>
                                      <p:to>
                                        <p:strVal val="hidden"/>
                                      </p:to>
                                    </p:set>
                                  </p:childTnLst>
                                </p:cTn>
                              </p:par>
                            </p:childTnLst>
                          </p:cTn>
                        </p:par>
                        <p:par>
                          <p:cTn id="81" fill="hold" nodeType="afterGroup">
                            <p:stCondLst>
                              <p:cond delay="500"/>
                            </p:stCondLst>
                            <p:childTnLst>
                              <p:par>
                                <p:cTn id="82" presetID="2" presetClass="entr" presetSubtype="2" fill="hold" grpId="0" nodeType="afterEffect">
                                  <p:stCondLst>
                                    <p:cond delay="0"/>
                                  </p:stCondLst>
                                  <p:childTnLst>
                                    <p:set>
                                      <p:cBhvr>
                                        <p:cTn id="83" dur="1" fill="hold">
                                          <p:stCondLst>
                                            <p:cond delay="0"/>
                                          </p:stCondLst>
                                        </p:cTn>
                                        <p:tgtEl>
                                          <p:spTgt spid="493580"/>
                                        </p:tgtEl>
                                        <p:attrNameLst>
                                          <p:attrName>style.visibility</p:attrName>
                                        </p:attrNameLst>
                                      </p:cBhvr>
                                      <p:to>
                                        <p:strVal val="visible"/>
                                      </p:to>
                                    </p:set>
                                    <p:anim calcmode="lin" valueType="num">
                                      <p:cBhvr additive="base">
                                        <p:cTn id="84" dur="500" fill="hold"/>
                                        <p:tgtEl>
                                          <p:spTgt spid="493580"/>
                                        </p:tgtEl>
                                        <p:attrNameLst>
                                          <p:attrName>ppt_x</p:attrName>
                                        </p:attrNameLst>
                                      </p:cBhvr>
                                      <p:tavLst>
                                        <p:tav tm="0">
                                          <p:val>
                                            <p:strVal val="1+#ppt_w/2"/>
                                          </p:val>
                                        </p:tav>
                                        <p:tav tm="100000">
                                          <p:val>
                                            <p:strVal val="#ppt_x"/>
                                          </p:val>
                                        </p:tav>
                                      </p:tavLst>
                                    </p:anim>
                                    <p:anim calcmode="lin" valueType="num">
                                      <p:cBhvr additive="base">
                                        <p:cTn id="85" dur="500" fill="hold"/>
                                        <p:tgtEl>
                                          <p:spTgt spid="493580"/>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82"/>
                                            </p:cond>
                                          </p:stCondLst>
                                          <p:endCondLst>
                                            <p:cond evt="onStopAudio" delay="0">
                                              <p:tgtEl>
                                                <p:sldTgt/>
                                              </p:tgtEl>
                                            </p:cond>
                                          </p:endCondLst>
                                        </p:cTn>
                                        <p:tgtEl>
                                          <p:sndTgt r:embed="rId7" name="Pong"/>
                                        </p:tgtEl>
                                      </p:cMediaNode>
                                    </p:audio>
                                  </p:subTnLst>
                                </p:cTn>
                              </p:par>
                            </p:childTnLst>
                          </p:cTn>
                        </p:par>
                        <p:par>
                          <p:cTn id="86" fill="hold" nodeType="afterGroup">
                            <p:stCondLst>
                              <p:cond delay="1000"/>
                            </p:stCondLst>
                            <p:childTnLst>
                              <p:par>
                                <p:cTn id="87" presetID="2" presetClass="entr" presetSubtype="2" fill="hold" grpId="0" nodeType="afterEffect">
                                  <p:stCondLst>
                                    <p:cond delay="0"/>
                                  </p:stCondLst>
                                  <p:childTnLst>
                                    <p:set>
                                      <p:cBhvr>
                                        <p:cTn id="88" dur="1" fill="hold">
                                          <p:stCondLst>
                                            <p:cond delay="0"/>
                                          </p:stCondLst>
                                        </p:cTn>
                                        <p:tgtEl>
                                          <p:spTgt spid="493581"/>
                                        </p:tgtEl>
                                        <p:attrNameLst>
                                          <p:attrName>style.visibility</p:attrName>
                                        </p:attrNameLst>
                                      </p:cBhvr>
                                      <p:to>
                                        <p:strVal val="visible"/>
                                      </p:to>
                                    </p:set>
                                    <p:anim calcmode="lin" valueType="num">
                                      <p:cBhvr additive="base">
                                        <p:cTn id="89" dur="500" fill="hold"/>
                                        <p:tgtEl>
                                          <p:spTgt spid="493581"/>
                                        </p:tgtEl>
                                        <p:attrNameLst>
                                          <p:attrName>ppt_x</p:attrName>
                                        </p:attrNameLst>
                                      </p:cBhvr>
                                      <p:tavLst>
                                        <p:tav tm="0">
                                          <p:val>
                                            <p:strVal val="1+#ppt_w/2"/>
                                          </p:val>
                                        </p:tav>
                                        <p:tav tm="100000">
                                          <p:val>
                                            <p:strVal val="#ppt_x"/>
                                          </p:val>
                                        </p:tav>
                                      </p:tavLst>
                                    </p:anim>
                                    <p:anim calcmode="lin" valueType="num">
                                      <p:cBhvr additive="base">
                                        <p:cTn id="90" dur="500" fill="hold"/>
                                        <p:tgtEl>
                                          <p:spTgt spid="493581"/>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87"/>
                                            </p:cond>
                                          </p:stCondLst>
                                          <p:endCondLst>
                                            <p:cond evt="onStopAudio" delay="0">
                                              <p:tgtEl>
                                                <p:sldTgt/>
                                              </p:tgtEl>
                                            </p:cond>
                                          </p:endCondLst>
                                        </p:cTn>
                                        <p:tgtEl>
                                          <p:sndTgt r:embed="rId7" name="Pong"/>
                                        </p:tgtEl>
                                      </p:cMediaNode>
                                    </p:audio>
                                  </p:subTnLst>
                                </p:cTn>
                              </p:par>
                            </p:childTnLst>
                          </p:cTn>
                        </p:par>
                        <p:par>
                          <p:cTn id="91" fill="hold" nodeType="afterGroup">
                            <p:stCondLst>
                              <p:cond delay="1500"/>
                            </p:stCondLst>
                            <p:childTnLst>
                              <p:par>
                                <p:cTn id="92" presetID="9" presetClass="exit" presetSubtype="0" fill="hold" grpId="1" nodeType="afterEffect">
                                  <p:stCondLst>
                                    <p:cond delay="0"/>
                                  </p:stCondLst>
                                  <p:childTnLst>
                                    <p:animEffect transition="out" filter="dissolve">
                                      <p:cBhvr>
                                        <p:cTn id="93" dur="500"/>
                                        <p:tgtEl>
                                          <p:spTgt spid="493588"/>
                                        </p:tgtEl>
                                      </p:cBhvr>
                                    </p:animEffect>
                                    <p:set>
                                      <p:cBhvr>
                                        <p:cTn id="94" dur="1" fill="hold">
                                          <p:stCondLst>
                                            <p:cond delay="499"/>
                                          </p:stCondLst>
                                        </p:cTn>
                                        <p:tgtEl>
                                          <p:spTgt spid="49358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3575" grpId="0"/>
      <p:bldP spid="493587" grpId="0" animBg="1"/>
      <p:bldP spid="493587" grpId="1" animBg="1"/>
      <p:bldP spid="493588" grpId="0" animBg="1"/>
      <p:bldP spid="493588" grpId="1" animBg="1"/>
      <p:bldP spid="493578" grpId="0" animBg="1" autoUpdateAnimBg="0"/>
      <p:bldP spid="493579" grpId="0" animBg="1" autoUpdateAnimBg="0"/>
      <p:bldP spid="493580" grpId="0" animBg="1" autoUpdateAnimBg="0"/>
      <p:bldP spid="493581" grpId="0" animBg="1" autoUpdateAnimBg="0"/>
      <p:bldP spid="493582" grpId="0" animBg="1" autoUpdateAnimBg="0"/>
      <p:bldP spid="493582" grpId="1" animBg="1"/>
      <p:bldP spid="493583" grpId="0" animBg="1" autoUpdateAnimBg="0"/>
      <p:bldP spid="493583" grpId="1" animBg="1"/>
      <p:bldP spid="49357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7" name="Picture 4" descr="54_05dMullerianMimicry-U"/>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00188" y="1541463"/>
            <a:ext cx="6132512" cy="3954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9"/>
          <p:cNvGrpSpPr>
            <a:grpSpLocks/>
          </p:cNvGrpSpPr>
          <p:nvPr/>
        </p:nvGrpSpPr>
        <p:grpSpPr bwMode="auto">
          <a:xfrm>
            <a:off x="573088" y="1573213"/>
            <a:ext cx="7673975" cy="4349750"/>
            <a:chOff x="431" y="1111"/>
            <a:chExt cx="4834" cy="2740"/>
          </a:xfrm>
        </p:grpSpPr>
        <p:pic>
          <p:nvPicPr>
            <p:cNvPr id="39944" name="Picture 3"/>
            <p:cNvPicPr>
              <a:picLocks noChangeAspect="1" noChangeArrowheads="1"/>
            </p:cNvPicPr>
            <p:nvPr/>
          </p:nvPicPr>
          <p:blipFill>
            <a:blip r:embed="rId6">
              <a:extLst>
                <a:ext uri="{28A0092B-C50C-407E-A947-70E740481C1C}">
                  <a14:useLocalDpi xmlns:a14="http://schemas.microsoft.com/office/drawing/2010/main" val="0"/>
                </a:ext>
              </a:extLst>
            </a:blip>
            <a:srcRect b="6625"/>
            <a:stretch>
              <a:fillRect/>
            </a:stretch>
          </p:blipFill>
          <p:spPr bwMode="auto">
            <a:xfrm>
              <a:off x="513" y="1111"/>
              <a:ext cx="4752" cy="27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5" name="Rectangle 8"/>
            <p:cNvSpPr>
              <a:spLocks noChangeArrowheads="1"/>
            </p:cNvSpPr>
            <p:nvPr/>
          </p:nvSpPr>
          <p:spPr bwMode="auto">
            <a:xfrm>
              <a:off x="431" y="3139"/>
              <a:ext cx="1215" cy="22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grpSp>
      <p:sp>
        <p:nvSpPr>
          <p:cNvPr id="39939" name="Rectangle 2"/>
          <p:cNvSpPr>
            <a:spLocks noGrp="1" noChangeArrowheads="1"/>
          </p:cNvSpPr>
          <p:nvPr>
            <p:ph type="title"/>
          </p:nvPr>
        </p:nvSpPr>
        <p:spPr/>
        <p:txBody>
          <a:bodyPr/>
          <a:lstStyle/>
          <a:p>
            <a:pPr eaLnBrk="1" hangingPunct="1"/>
            <a:r>
              <a:rPr lang="en-US">
                <a:latin typeface="Arial" charset="0"/>
                <a:ea typeface="ＭＳ Ｐゴシック" charset="0"/>
                <a:cs typeface="ＭＳ Ｐゴシック" charset="0"/>
              </a:rPr>
              <a:t>Mullerian mimicry</a:t>
            </a:r>
          </a:p>
        </p:txBody>
      </p:sp>
      <p:sp>
        <p:nvSpPr>
          <p:cNvPr id="394246" name="Rectangle 6"/>
          <p:cNvSpPr>
            <a:spLocks noChangeArrowheads="1"/>
          </p:cNvSpPr>
          <p:nvPr/>
        </p:nvSpPr>
        <p:spPr bwMode="auto">
          <a:xfrm>
            <a:off x="6213475" y="5341938"/>
            <a:ext cx="2036763" cy="396875"/>
          </a:xfrm>
          <a:prstGeom prst="rect">
            <a:avLst/>
          </a:prstGeom>
          <a:solidFill>
            <a:schemeClr val="bg1">
              <a:alpha val="5019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algn="r"/>
            <a:r>
              <a:rPr lang="en-US" sz="2600" b="1">
                <a:solidFill>
                  <a:srgbClr val="000000"/>
                </a:solidFill>
              </a:rPr>
              <a:t>yellow jacket</a:t>
            </a:r>
          </a:p>
        </p:txBody>
      </p:sp>
      <p:sp>
        <p:nvSpPr>
          <p:cNvPr id="394247" name="Rectangle 7"/>
          <p:cNvSpPr>
            <a:spLocks noChangeArrowheads="1"/>
          </p:cNvSpPr>
          <p:nvPr/>
        </p:nvSpPr>
        <p:spPr bwMode="auto">
          <a:xfrm>
            <a:off x="2768600" y="4210050"/>
            <a:ext cx="1816100" cy="396875"/>
          </a:xfrm>
          <a:prstGeom prst="rect">
            <a:avLst/>
          </a:prstGeom>
          <a:solidFill>
            <a:schemeClr val="bg1">
              <a:alpha val="5019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algn="r"/>
            <a:r>
              <a:rPr lang="en-US" sz="2600" b="1">
                <a:solidFill>
                  <a:srgbClr val="000000"/>
                </a:solidFill>
              </a:rPr>
              <a:t>cuckoo bee</a:t>
            </a:r>
          </a:p>
        </p:txBody>
      </p:sp>
      <p:sp>
        <p:nvSpPr>
          <p:cNvPr id="394244" name="Rectangle 4" descr="Rectangle: Click to edit Master text styles&#10;Second level&#10;Third level&#10;Fourth level&#10;Fifth level"/>
          <p:cNvSpPr>
            <a:spLocks noChangeArrowheads="1"/>
          </p:cNvSpPr>
          <p:nvPr/>
        </p:nvSpPr>
        <p:spPr bwMode="auto">
          <a:xfrm>
            <a:off x="4732338" y="1308100"/>
            <a:ext cx="4305300" cy="854075"/>
          </a:xfrm>
          <a:prstGeom prst="rect">
            <a:avLst/>
          </a:prstGeom>
          <a:solidFill>
            <a:schemeClr val="hlink"/>
          </a:solidFill>
          <a:ln w="9525">
            <a:noFill/>
            <a:miter lim="800000"/>
            <a:headEnd/>
            <a:tailEnd/>
          </a:ln>
          <a:effectLst>
            <a:outerShdw blurRad="63500" dist="38099" dir="2700000" algn="ctr" rotWithShape="0">
              <a:srgbClr val="000000">
                <a:alpha val="74998"/>
              </a:srgbClr>
            </a:outerShdw>
          </a:effectLst>
        </p:spPr>
        <p:txBody>
          <a:bodyPr/>
          <a:lstStyle/>
          <a:p>
            <a:pPr algn="l" eaLnBrk="1" hangingPunct="1">
              <a:spcBef>
                <a:spcPct val="20000"/>
              </a:spcBef>
              <a:buClr>
                <a:srgbClr val="0F116A"/>
              </a:buClr>
              <a:buSzPct val="120000"/>
              <a:buFont typeface="Wingdings" pitchFamily="-107" charset="2"/>
              <a:buNone/>
              <a:defRPr/>
            </a:pPr>
            <a:r>
              <a:rPr lang="en-US" b="1">
                <a:solidFill>
                  <a:srgbClr val="000000"/>
                </a:solidFill>
                <a:latin typeface="Arial" pitchFamily="-107" charset="0"/>
                <a:ea typeface="+mn-ea"/>
                <a:cs typeface="+mn-cs"/>
              </a:rPr>
              <a:t>two or more protected species look like each other</a:t>
            </a:r>
          </a:p>
        </p:txBody>
      </p:sp>
      <p:sp>
        <p:nvSpPr>
          <p:cNvPr id="394251" name="Rectangle 11" descr="Rectangle: Click to edit Master text styles&#10;Second level&#10;Third level&#10;Fourth level&#10;Fifth level"/>
          <p:cNvSpPr>
            <a:spLocks noChangeArrowheads="1"/>
          </p:cNvSpPr>
          <p:nvPr/>
        </p:nvSpPr>
        <p:spPr bwMode="auto">
          <a:xfrm>
            <a:off x="2843213" y="5865813"/>
            <a:ext cx="6178550" cy="854075"/>
          </a:xfrm>
          <a:prstGeom prst="rect">
            <a:avLst/>
          </a:prstGeom>
          <a:solidFill>
            <a:srgbClr val="CC0000"/>
          </a:solidFill>
          <a:ln w="9525">
            <a:noFill/>
            <a:miter lim="800000"/>
            <a:headEnd/>
            <a:tailEnd/>
          </a:ln>
          <a:effectLst>
            <a:outerShdw blurRad="63500" dist="38099" dir="2700000" algn="ctr" rotWithShape="0">
              <a:srgbClr val="000000">
                <a:alpha val="74998"/>
              </a:srgbClr>
            </a:outerShdw>
          </a:effectLst>
        </p:spPr>
        <p:txBody>
          <a:bodyPr/>
          <a:lstStyle/>
          <a:p>
            <a:pPr algn="l" eaLnBrk="1" hangingPunct="1">
              <a:spcBef>
                <a:spcPct val="20000"/>
              </a:spcBef>
              <a:buClr>
                <a:srgbClr val="0F116A"/>
              </a:buClr>
              <a:buSzPct val="120000"/>
              <a:buFont typeface="Wingdings" charset="0"/>
              <a:buNone/>
              <a:defRPr/>
            </a:pPr>
            <a:r>
              <a:rPr lang="en-US" b="1">
                <a:solidFill>
                  <a:schemeClr val="bg1"/>
                </a:solidFill>
                <a:effectLst>
                  <a:outerShdw blurRad="38100" dist="38100" dir="2700000" algn="tl">
                    <a:srgbClr val="000000"/>
                  </a:outerShdw>
                </a:effectLst>
              </a:rPr>
              <a:t>- group defense? </a:t>
            </a:r>
          </a:p>
          <a:p>
            <a:pPr algn="l" eaLnBrk="1" hangingPunct="1">
              <a:spcBef>
                <a:spcPct val="20000"/>
              </a:spcBef>
              <a:buClr>
                <a:srgbClr val="0F116A"/>
              </a:buClr>
              <a:buSzPct val="120000"/>
              <a:buFont typeface="Wingdings" charset="0"/>
              <a:buNone/>
              <a:defRPr/>
            </a:pPr>
            <a:r>
              <a:rPr lang="en-US" b="1">
                <a:solidFill>
                  <a:schemeClr val="bg1"/>
                </a:solidFill>
                <a:effectLst>
                  <a:outerShdw blurRad="38100" dist="38100" dir="2700000" algn="tl">
                    <a:srgbClr val="000000"/>
                  </a:outerShdw>
                </a:effectLst>
              </a:rPr>
              <a:t>- predators may evolve innate avoidance</a:t>
            </a:r>
          </a:p>
        </p:txBody>
      </p:sp>
    </p:spTree>
    <p:extLst>
      <p:ext uri="{BB962C8B-B14F-4D97-AF65-F5344CB8AC3E}">
        <p14:creationId xmlns:p14="http://schemas.microsoft.com/office/powerpoint/2010/main" val="37071695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edge">
                                      <p:cBhvr>
                                        <p:cTn id="7" dur="1000"/>
                                        <p:tgtEl>
                                          <p:spTgt spid="2"/>
                                        </p:tgtEl>
                                      </p:cBhvr>
                                    </p:animEffect>
                                  </p:childTnLst>
                                  <p:subTnLst>
                                    <p:audio>
                                      <p:cMediaNode>
                                        <p:cTn display="0" masterRel="sameClick">
                                          <p:stCondLst>
                                            <p:cond evt="begin" delay="0">
                                              <p:tn val="5"/>
                                            </p:cond>
                                          </p:stCondLst>
                                          <p:endCondLst>
                                            <p:cond evt="onStopAudio" delay="0">
                                              <p:tgtEl>
                                                <p:sldTgt/>
                                              </p:tgtEl>
                                            </p:cond>
                                          </p:endCondLst>
                                        </p:cTn>
                                        <p:tgtEl>
                                          <p:sndTgt r:embed="rId3" name="Chimes"/>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8" fill="hold" grpId="0" nodeType="clickEffect">
                                  <p:stCondLst>
                                    <p:cond delay="0"/>
                                  </p:stCondLst>
                                  <p:childTnLst>
                                    <p:set>
                                      <p:cBhvr>
                                        <p:cTn id="11" dur="1" fill="hold">
                                          <p:stCondLst>
                                            <p:cond delay="0"/>
                                          </p:stCondLst>
                                        </p:cTn>
                                        <p:tgtEl>
                                          <p:spTgt spid="394244"/>
                                        </p:tgtEl>
                                        <p:attrNameLst>
                                          <p:attrName>style.visibility</p:attrName>
                                        </p:attrNameLst>
                                      </p:cBhvr>
                                      <p:to>
                                        <p:strVal val="visible"/>
                                      </p:to>
                                    </p:set>
                                    <p:anim calcmode="lin" valueType="num">
                                      <p:cBhvr additive="base">
                                        <p:cTn id="12" dur="500" fill="hold"/>
                                        <p:tgtEl>
                                          <p:spTgt spid="394244"/>
                                        </p:tgtEl>
                                        <p:attrNameLst>
                                          <p:attrName>ppt_x</p:attrName>
                                        </p:attrNameLst>
                                      </p:cBhvr>
                                      <p:tavLst>
                                        <p:tav tm="0">
                                          <p:val>
                                            <p:strVal val="0-#ppt_w/2"/>
                                          </p:val>
                                        </p:tav>
                                        <p:tav tm="100000">
                                          <p:val>
                                            <p:strVal val="#ppt_x"/>
                                          </p:val>
                                        </p:tav>
                                      </p:tavLst>
                                    </p:anim>
                                    <p:anim calcmode="lin" valueType="num">
                                      <p:cBhvr additive="base">
                                        <p:cTn id="13" dur="500" fill="hold"/>
                                        <p:tgtEl>
                                          <p:spTgt spid="394244"/>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0"/>
                                            </p:cond>
                                          </p:stCondLst>
                                          <p:endCondLst>
                                            <p:cond evt="onStopAudio" delay="0">
                                              <p:tgtEl>
                                                <p:sldTgt/>
                                              </p:tgtEl>
                                            </p:cond>
                                          </p:endCondLst>
                                        </p:cTn>
                                        <p:tgtEl>
                                          <p:sndTgt r:embed="rId4" name="Whoosh"/>
                                        </p:tgtEl>
                                      </p:cMediaNode>
                                    </p:audio>
                                  </p:sub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8" fill="hold" grpId="0" nodeType="clickEffect">
                                  <p:stCondLst>
                                    <p:cond delay="0"/>
                                  </p:stCondLst>
                                  <p:childTnLst>
                                    <p:set>
                                      <p:cBhvr>
                                        <p:cTn id="17" dur="1" fill="hold">
                                          <p:stCondLst>
                                            <p:cond delay="0"/>
                                          </p:stCondLst>
                                        </p:cTn>
                                        <p:tgtEl>
                                          <p:spTgt spid="394246"/>
                                        </p:tgtEl>
                                        <p:attrNameLst>
                                          <p:attrName>style.visibility</p:attrName>
                                        </p:attrNameLst>
                                      </p:cBhvr>
                                      <p:to>
                                        <p:strVal val="visible"/>
                                      </p:to>
                                    </p:set>
                                    <p:anim calcmode="lin" valueType="num">
                                      <p:cBhvr additive="base">
                                        <p:cTn id="18" dur="500" fill="hold"/>
                                        <p:tgtEl>
                                          <p:spTgt spid="394246"/>
                                        </p:tgtEl>
                                        <p:attrNameLst>
                                          <p:attrName>ppt_x</p:attrName>
                                        </p:attrNameLst>
                                      </p:cBhvr>
                                      <p:tavLst>
                                        <p:tav tm="0">
                                          <p:val>
                                            <p:strVal val="0-#ppt_w/2"/>
                                          </p:val>
                                        </p:tav>
                                        <p:tav tm="100000">
                                          <p:val>
                                            <p:strVal val="#ppt_x"/>
                                          </p:val>
                                        </p:tav>
                                      </p:tavLst>
                                    </p:anim>
                                    <p:anim calcmode="lin" valueType="num">
                                      <p:cBhvr additive="base">
                                        <p:cTn id="19" dur="500" fill="hold"/>
                                        <p:tgtEl>
                                          <p:spTgt spid="394246"/>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6"/>
                                            </p:cond>
                                          </p:stCondLst>
                                          <p:endCondLst>
                                            <p:cond evt="onStopAudio" delay="0">
                                              <p:tgtEl>
                                                <p:sldTgt/>
                                              </p:tgtEl>
                                            </p:cond>
                                          </p:endCondLst>
                                        </p:cTn>
                                        <p:tgtEl>
                                          <p:sndTgt r:embed="rId4" name="Whoosh"/>
                                        </p:tgtEl>
                                      </p:cMediaNode>
                                    </p:audio>
                                  </p:sub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8" fill="hold" grpId="0" nodeType="clickEffect">
                                  <p:stCondLst>
                                    <p:cond delay="0"/>
                                  </p:stCondLst>
                                  <p:childTnLst>
                                    <p:set>
                                      <p:cBhvr>
                                        <p:cTn id="23" dur="1" fill="hold">
                                          <p:stCondLst>
                                            <p:cond delay="0"/>
                                          </p:stCondLst>
                                        </p:cTn>
                                        <p:tgtEl>
                                          <p:spTgt spid="394247"/>
                                        </p:tgtEl>
                                        <p:attrNameLst>
                                          <p:attrName>style.visibility</p:attrName>
                                        </p:attrNameLst>
                                      </p:cBhvr>
                                      <p:to>
                                        <p:strVal val="visible"/>
                                      </p:to>
                                    </p:set>
                                    <p:anim calcmode="lin" valueType="num">
                                      <p:cBhvr additive="base">
                                        <p:cTn id="24" dur="500" fill="hold"/>
                                        <p:tgtEl>
                                          <p:spTgt spid="394247"/>
                                        </p:tgtEl>
                                        <p:attrNameLst>
                                          <p:attrName>ppt_x</p:attrName>
                                        </p:attrNameLst>
                                      </p:cBhvr>
                                      <p:tavLst>
                                        <p:tav tm="0">
                                          <p:val>
                                            <p:strVal val="0-#ppt_w/2"/>
                                          </p:val>
                                        </p:tav>
                                        <p:tav tm="100000">
                                          <p:val>
                                            <p:strVal val="#ppt_x"/>
                                          </p:val>
                                        </p:tav>
                                      </p:tavLst>
                                    </p:anim>
                                    <p:anim calcmode="lin" valueType="num">
                                      <p:cBhvr additive="base">
                                        <p:cTn id="25" dur="500" fill="hold"/>
                                        <p:tgtEl>
                                          <p:spTgt spid="394247"/>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2"/>
                                            </p:cond>
                                          </p:stCondLst>
                                          <p:endCondLst>
                                            <p:cond evt="onStopAudio" delay="0">
                                              <p:tgtEl>
                                                <p:sldTgt/>
                                              </p:tgtEl>
                                            </p:cond>
                                          </p:endCondLst>
                                        </p:cTn>
                                        <p:tgtEl>
                                          <p:sndTgt r:embed="rId4" name="Whoosh"/>
                                        </p:tgtEl>
                                      </p:cMediaNode>
                                    </p:audio>
                                  </p:subTnLst>
                                </p:cTn>
                              </p:par>
                            </p:childTnLst>
                          </p:cTn>
                        </p:par>
                      </p:childTnLst>
                    </p:cTn>
                  </p:par>
                  <p:par>
                    <p:cTn id="26" fill="hold" nodeType="clickPar">
                      <p:stCondLst>
                        <p:cond delay="indefinite"/>
                      </p:stCondLst>
                      <p:childTnLst>
                        <p:par>
                          <p:cTn id="27" fill="hold" nodeType="withGroup">
                            <p:stCondLst>
                              <p:cond delay="0"/>
                            </p:stCondLst>
                            <p:childTnLst>
                              <p:par>
                                <p:cTn id="28" presetID="2" presetClass="entr" presetSubtype="8" fill="hold" grpId="0" nodeType="clickEffect">
                                  <p:stCondLst>
                                    <p:cond delay="0"/>
                                  </p:stCondLst>
                                  <p:childTnLst>
                                    <p:set>
                                      <p:cBhvr>
                                        <p:cTn id="29" dur="1" fill="hold">
                                          <p:stCondLst>
                                            <p:cond delay="0"/>
                                          </p:stCondLst>
                                        </p:cTn>
                                        <p:tgtEl>
                                          <p:spTgt spid="394251"/>
                                        </p:tgtEl>
                                        <p:attrNameLst>
                                          <p:attrName>style.visibility</p:attrName>
                                        </p:attrNameLst>
                                      </p:cBhvr>
                                      <p:to>
                                        <p:strVal val="visible"/>
                                      </p:to>
                                    </p:set>
                                    <p:anim calcmode="lin" valueType="num">
                                      <p:cBhvr additive="base">
                                        <p:cTn id="30" dur="500" fill="hold"/>
                                        <p:tgtEl>
                                          <p:spTgt spid="394251"/>
                                        </p:tgtEl>
                                        <p:attrNameLst>
                                          <p:attrName>ppt_x</p:attrName>
                                        </p:attrNameLst>
                                      </p:cBhvr>
                                      <p:tavLst>
                                        <p:tav tm="0">
                                          <p:val>
                                            <p:strVal val="0-#ppt_w/2"/>
                                          </p:val>
                                        </p:tav>
                                        <p:tav tm="100000">
                                          <p:val>
                                            <p:strVal val="#ppt_x"/>
                                          </p:val>
                                        </p:tav>
                                      </p:tavLst>
                                    </p:anim>
                                    <p:anim calcmode="lin" valueType="num">
                                      <p:cBhvr additive="base">
                                        <p:cTn id="31" dur="500" fill="hold"/>
                                        <p:tgtEl>
                                          <p:spTgt spid="394251"/>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8"/>
                                            </p:cond>
                                          </p:stCondLst>
                                          <p:endCondLst>
                                            <p:cond evt="onStopAudio" delay="0">
                                              <p:tgtEl>
                                                <p:sldTgt/>
                                              </p:tgtEl>
                                            </p:cond>
                                          </p:endCondLst>
                                        </p:cTn>
                                        <p:tgtEl>
                                          <p:sndTgt r:embed="rId4" name="Whoosh"/>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4246" grpId="0" animBg="1" autoUpdateAnimBg="0"/>
      <p:bldP spid="394247" grpId="0" animBg="1" autoUpdateAnimBg="0"/>
      <p:bldP spid="394244" grpId="0" animBg="1" autoUpdateAnimBg="0"/>
      <p:bldP spid="394251" grpId="0" animBg="1"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5" name="Picture 4" descr="54_05bAposematicColor-U"/>
          <p:cNvPicPr>
            <a:picLocks noChangeAspect="1" noChangeArrowheads="1"/>
          </p:cNvPicPr>
          <p:nvPr/>
        </p:nvPicPr>
        <p:blipFill>
          <a:blip r:embed="rId5">
            <a:extLst>
              <a:ext uri="{28A0092B-C50C-407E-A947-70E740481C1C}">
                <a14:useLocalDpi xmlns:a14="http://schemas.microsoft.com/office/drawing/2010/main" val="0"/>
              </a:ext>
            </a:extLst>
          </a:blip>
          <a:srcRect l="28886"/>
          <a:stretch>
            <a:fillRect/>
          </a:stretch>
        </p:blipFill>
        <p:spPr bwMode="auto">
          <a:xfrm>
            <a:off x="468313" y="2125663"/>
            <a:ext cx="2754312" cy="220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6" name="Rectangle 2"/>
          <p:cNvSpPr>
            <a:spLocks noGrp="1" noChangeArrowheads="1"/>
          </p:cNvSpPr>
          <p:nvPr>
            <p:ph type="title"/>
          </p:nvPr>
        </p:nvSpPr>
        <p:spPr/>
        <p:txBody>
          <a:bodyPr/>
          <a:lstStyle/>
          <a:p>
            <a:pPr eaLnBrk="1" hangingPunct="1"/>
            <a:r>
              <a:rPr lang="en-US">
                <a:latin typeface="Arial" charset="0"/>
                <a:ea typeface="ＭＳ Ｐゴシック" charset="0"/>
                <a:cs typeface="ＭＳ Ｐゴシック" charset="0"/>
              </a:rPr>
              <a:t>Common warning coloration</a:t>
            </a:r>
          </a:p>
        </p:txBody>
      </p:sp>
      <p:sp>
        <p:nvSpPr>
          <p:cNvPr id="41987" name="Rectangle 3" descr="Rectangle: Click to edit Master text styles&#10;Second level&#10;Third level&#10;Fourth level&#10;Fifth level"/>
          <p:cNvSpPr>
            <a:spLocks noGrp="1" noChangeArrowheads="1"/>
          </p:cNvSpPr>
          <p:nvPr>
            <p:ph type="body" idx="1"/>
          </p:nvPr>
        </p:nvSpPr>
        <p:spPr>
          <a:xfrm>
            <a:off x="704850" y="1358900"/>
            <a:ext cx="8439150" cy="860425"/>
          </a:xfrm>
        </p:spPr>
        <p:txBody>
          <a:bodyPr/>
          <a:lstStyle/>
          <a:p>
            <a:pPr eaLnBrk="1" hangingPunct="1"/>
            <a:r>
              <a:rPr lang="en-US" sz="2600">
                <a:latin typeface="Arial" charset="0"/>
                <a:ea typeface="ＭＳ Ｐゴシック" charset="0"/>
                <a:cs typeface="ＭＳ Ｐゴシック" charset="0"/>
              </a:rPr>
              <a:t>Aposematic species come to resemble each other</a:t>
            </a:r>
          </a:p>
        </p:txBody>
      </p:sp>
      <p:pic>
        <p:nvPicPr>
          <p:cNvPr id="388100" name="Picture 4"/>
          <p:cNvPicPr>
            <a:picLocks noChangeAspect="1" noChangeArrowheads="1"/>
          </p:cNvPicPr>
          <p:nvPr/>
        </p:nvPicPr>
        <p:blipFill>
          <a:blip r:embed="rId6"/>
          <a:srcRect b="4800"/>
          <a:stretch>
            <a:fillRect/>
          </a:stretch>
        </p:blipFill>
        <p:spPr bwMode="auto">
          <a:xfrm>
            <a:off x="738188" y="2165350"/>
            <a:ext cx="2203450" cy="2011363"/>
          </a:xfrm>
          <a:prstGeom prst="rect">
            <a:avLst/>
          </a:prstGeom>
          <a:noFill/>
          <a:ln w="9525">
            <a:noFill/>
            <a:miter lim="800000"/>
            <a:headEnd/>
            <a:tailEnd/>
          </a:ln>
          <a:effectLst>
            <a:outerShdw blurRad="63500" dist="35921" dir="2700000" algn="ctr" rotWithShape="0">
              <a:srgbClr val="000000">
                <a:alpha val="89999"/>
              </a:srgbClr>
            </a:outerShdw>
          </a:effectLst>
        </p:spPr>
      </p:pic>
      <p:pic>
        <p:nvPicPr>
          <p:cNvPr id="388105" name="Picture 9"/>
          <p:cNvPicPr>
            <a:picLocks noChangeAspect="1" noChangeArrowheads="1"/>
          </p:cNvPicPr>
          <p:nvPr/>
        </p:nvPicPr>
        <p:blipFill>
          <a:blip r:embed="rId7"/>
          <a:srcRect/>
          <a:stretch>
            <a:fillRect/>
          </a:stretch>
        </p:blipFill>
        <p:spPr bwMode="auto">
          <a:xfrm>
            <a:off x="3257550" y="2166938"/>
            <a:ext cx="2678113" cy="2008187"/>
          </a:xfrm>
          <a:prstGeom prst="rect">
            <a:avLst/>
          </a:prstGeom>
          <a:noFill/>
          <a:ln w="9525">
            <a:noFill/>
            <a:miter lim="800000"/>
            <a:headEnd/>
            <a:tailEnd/>
          </a:ln>
          <a:effectLst>
            <a:outerShdw blurRad="63500" dist="35921" dir="2700000" algn="ctr" rotWithShape="0">
              <a:srgbClr val="000000">
                <a:alpha val="89999"/>
              </a:srgbClr>
            </a:outerShdw>
          </a:effectLst>
        </p:spPr>
      </p:pic>
      <p:pic>
        <p:nvPicPr>
          <p:cNvPr id="388108" name="Picture 12"/>
          <p:cNvPicPr>
            <a:picLocks noChangeAspect="1" noChangeArrowheads="1"/>
          </p:cNvPicPr>
          <p:nvPr/>
        </p:nvPicPr>
        <p:blipFill>
          <a:blip r:embed="rId8"/>
          <a:srcRect t="8470" b="8470"/>
          <a:stretch>
            <a:fillRect/>
          </a:stretch>
        </p:blipFill>
        <p:spPr bwMode="auto">
          <a:xfrm>
            <a:off x="6251575" y="2166938"/>
            <a:ext cx="2303463" cy="2008187"/>
          </a:xfrm>
          <a:prstGeom prst="rect">
            <a:avLst/>
          </a:prstGeom>
          <a:noFill/>
          <a:ln w="9525">
            <a:noFill/>
            <a:miter lim="800000"/>
            <a:headEnd/>
            <a:tailEnd/>
          </a:ln>
          <a:effectLst>
            <a:outerShdw blurRad="63500" dist="35921" dir="2700000" algn="ctr" rotWithShape="0">
              <a:srgbClr val="000000">
                <a:alpha val="89999"/>
              </a:srgbClr>
            </a:outerShdw>
          </a:effectLst>
        </p:spPr>
      </p:pic>
      <p:pic>
        <p:nvPicPr>
          <p:cNvPr id="388111" name="Picture 15"/>
          <p:cNvPicPr>
            <a:picLocks noChangeAspect="1" noChangeArrowheads="1"/>
          </p:cNvPicPr>
          <p:nvPr/>
        </p:nvPicPr>
        <p:blipFill>
          <a:blip r:embed="rId9"/>
          <a:srcRect l="8022" t="5878"/>
          <a:stretch>
            <a:fillRect/>
          </a:stretch>
        </p:blipFill>
        <p:spPr bwMode="auto">
          <a:xfrm>
            <a:off x="596900" y="4498975"/>
            <a:ext cx="2889250" cy="2017713"/>
          </a:xfrm>
          <a:prstGeom prst="rect">
            <a:avLst/>
          </a:prstGeom>
          <a:noFill/>
          <a:ln w="9525">
            <a:noFill/>
            <a:miter lim="800000"/>
            <a:headEnd/>
            <a:tailEnd/>
          </a:ln>
          <a:effectLst>
            <a:outerShdw blurRad="63500" dist="35921" dir="2700000" algn="ctr" rotWithShape="0">
              <a:srgbClr val="000000">
                <a:alpha val="89999"/>
              </a:srgbClr>
            </a:outerShdw>
          </a:effectLst>
        </p:spPr>
      </p:pic>
      <p:pic>
        <p:nvPicPr>
          <p:cNvPr id="388103" name="Picture 7"/>
          <p:cNvPicPr>
            <a:picLocks noChangeAspect="1" noChangeArrowheads="1"/>
          </p:cNvPicPr>
          <p:nvPr/>
        </p:nvPicPr>
        <p:blipFill>
          <a:blip r:embed="rId10"/>
          <a:srcRect t="8205" r="20511"/>
          <a:stretch>
            <a:fillRect/>
          </a:stretch>
        </p:blipFill>
        <p:spPr bwMode="auto">
          <a:xfrm>
            <a:off x="3679825" y="4584700"/>
            <a:ext cx="2114550" cy="1843088"/>
          </a:xfrm>
          <a:prstGeom prst="rect">
            <a:avLst/>
          </a:prstGeom>
          <a:noFill/>
          <a:ln w="9525">
            <a:noFill/>
            <a:miter lim="800000"/>
            <a:headEnd/>
            <a:tailEnd/>
          </a:ln>
          <a:effectLst>
            <a:outerShdw blurRad="63500" dist="35921" dir="2700000" algn="ctr" rotWithShape="0">
              <a:srgbClr val="000000">
                <a:alpha val="89999"/>
              </a:srgbClr>
            </a:outerShdw>
          </a:effectLst>
        </p:spPr>
      </p:pic>
      <p:pic>
        <p:nvPicPr>
          <p:cNvPr id="388119" name="Picture 23" descr="penguin mimicry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0" y="5614988"/>
            <a:ext cx="1011238" cy="1243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8121" name="Picture 25"/>
          <p:cNvPicPr>
            <a:picLocks noChangeAspect="1" noChangeArrowheads="1"/>
          </p:cNvPicPr>
          <p:nvPr/>
        </p:nvPicPr>
        <p:blipFill>
          <a:blip r:embed="rId12"/>
          <a:srcRect/>
          <a:stretch>
            <a:fillRect/>
          </a:stretch>
        </p:blipFill>
        <p:spPr bwMode="auto">
          <a:xfrm>
            <a:off x="5989638" y="4410075"/>
            <a:ext cx="2925762" cy="2193925"/>
          </a:xfrm>
          <a:prstGeom prst="rect">
            <a:avLst/>
          </a:prstGeom>
          <a:noFill/>
          <a:ln w="9525">
            <a:solidFill>
              <a:srgbClr val="000000"/>
            </a:solidFill>
            <a:miter lim="800000"/>
            <a:headEnd/>
            <a:tailEnd/>
          </a:ln>
          <a:effectLst>
            <a:outerShdw blurRad="63500" dist="35921" dir="2700000" algn="ctr" rotWithShape="0">
              <a:srgbClr val="000000">
                <a:alpha val="89999"/>
              </a:srgbClr>
            </a:outerShdw>
          </a:effectLst>
        </p:spPr>
      </p:pic>
      <p:sp>
        <p:nvSpPr>
          <p:cNvPr id="388120" name="AutoShape 24"/>
          <p:cNvSpPr>
            <a:spLocks noChangeArrowheads="1"/>
          </p:cNvSpPr>
          <p:nvPr/>
        </p:nvSpPr>
        <p:spPr bwMode="auto">
          <a:xfrm flipH="1">
            <a:off x="1617663" y="3489325"/>
            <a:ext cx="2433637" cy="1843088"/>
          </a:xfrm>
          <a:prstGeom prst="wedgeEllipseCallout">
            <a:avLst>
              <a:gd name="adj1" fmla="val 71917"/>
              <a:gd name="adj2" fmla="val 76440"/>
            </a:avLst>
          </a:prstGeom>
          <a:solidFill>
            <a:srgbClr val="FFEA18"/>
          </a:solidFill>
          <a:ln w="38100">
            <a:solidFill>
              <a:srgbClr val="CC0000"/>
            </a:solidFill>
            <a:miter lim="800000"/>
            <a:headEnd/>
            <a:tailEnd/>
          </a:ln>
        </p:spPr>
        <p:txBody>
          <a:bodyPr wrap="none" lIns="0" tIns="0" rIns="0" bIns="0" anchor="ctr"/>
          <a:lstStyle/>
          <a:p>
            <a:r>
              <a:rPr lang="en-US" sz="1800" b="1">
                <a:solidFill>
                  <a:srgbClr val="0F116A"/>
                </a:solidFill>
                <a:latin typeface="Comic Sans MS" charset="0"/>
              </a:rPr>
              <a:t>black, red, </a:t>
            </a:r>
            <a:br>
              <a:rPr lang="en-US" sz="1800" b="1">
                <a:solidFill>
                  <a:srgbClr val="0F116A"/>
                </a:solidFill>
                <a:latin typeface="Comic Sans MS" charset="0"/>
              </a:rPr>
            </a:br>
            <a:r>
              <a:rPr lang="en-US" sz="1800" b="1">
                <a:solidFill>
                  <a:srgbClr val="0F116A"/>
                </a:solidFill>
                <a:latin typeface="Comic Sans MS" charset="0"/>
              </a:rPr>
              <a:t>orange &amp; yellow</a:t>
            </a:r>
            <a:br>
              <a:rPr lang="en-US" sz="1800" b="1">
                <a:solidFill>
                  <a:srgbClr val="0F116A"/>
                </a:solidFill>
                <a:latin typeface="Comic Sans MS" charset="0"/>
              </a:rPr>
            </a:br>
            <a:r>
              <a:rPr lang="en-US" sz="1800" b="1">
                <a:solidFill>
                  <a:srgbClr val="0F116A"/>
                </a:solidFill>
                <a:latin typeface="Comic Sans MS" charset="0"/>
              </a:rPr>
              <a:t>means:</a:t>
            </a:r>
            <a:br>
              <a:rPr lang="en-US" sz="1800" b="1">
                <a:solidFill>
                  <a:srgbClr val="0F116A"/>
                </a:solidFill>
                <a:latin typeface="Comic Sans MS" charset="0"/>
              </a:rPr>
            </a:br>
            <a:r>
              <a:rPr lang="en-US" sz="1800" b="1">
                <a:solidFill>
                  <a:srgbClr val="0F116A"/>
                </a:solidFill>
                <a:latin typeface="Comic Sans MS" charset="0"/>
              </a:rPr>
              <a:t>DON</a:t>
            </a:r>
            <a:r>
              <a:rPr lang="ja-JP" altLang="en-US" sz="1800" b="1">
                <a:solidFill>
                  <a:srgbClr val="0F116A"/>
                </a:solidFill>
                <a:latin typeface="Comic Sans MS" charset="0"/>
              </a:rPr>
              <a:t>’</a:t>
            </a:r>
            <a:r>
              <a:rPr lang="en-US" altLang="ja-JP" sz="1800" b="1">
                <a:solidFill>
                  <a:srgbClr val="0F116A"/>
                </a:solidFill>
                <a:latin typeface="Comic Sans MS" charset="0"/>
              </a:rPr>
              <a:t>T EAT ME</a:t>
            </a:r>
            <a:r>
              <a:rPr lang="en-US" altLang="ja-JP" sz="1800" b="1" i="1">
                <a:solidFill>
                  <a:srgbClr val="0F116A"/>
                </a:solidFill>
                <a:latin typeface="Comic Sans MS" charset="0"/>
              </a:rPr>
              <a:t>!</a:t>
            </a:r>
            <a:r>
              <a:rPr lang="en-US" altLang="ja-JP" sz="1800" b="1">
                <a:solidFill>
                  <a:srgbClr val="0F116A"/>
                </a:solidFill>
                <a:latin typeface="Comic Sans MS" charset="0"/>
              </a:rPr>
              <a:t> </a:t>
            </a:r>
            <a:endParaRPr lang="en-US" sz="1800" b="1">
              <a:solidFill>
                <a:srgbClr val="0F116A"/>
              </a:solidFill>
              <a:latin typeface="Comic Sans MS" charset="0"/>
            </a:endParaRPr>
          </a:p>
        </p:txBody>
      </p:sp>
    </p:spTree>
    <p:extLst>
      <p:ext uri="{BB962C8B-B14F-4D97-AF65-F5344CB8AC3E}">
        <p14:creationId xmlns:p14="http://schemas.microsoft.com/office/powerpoint/2010/main" val="259631575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388100"/>
                                        </p:tgtEl>
                                        <p:attrNameLst>
                                          <p:attrName>style.visibility</p:attrName>
                                        </p:attrNameLst>
                                      </p:cBhvr>
                                      <p:to>
                                        <p:strVal val="visible"/>
                                      </p:to>
                                    </p:set>
                                    <p:animEffect transition="in" filter="wipe(left)">
                                      <p:cBhvr>
                                        <p:cTn id="7" dur="500"/>
                                        <p:tgtEl>
                                          <p:spTgt spid="388100"/>
                                        </p:tgtEl>
                                      </p:cBhvr>
                                    </p:animEffect>
                                  </p:childTnLst>
                                  <p:subTnLst>
                                    <p:audio>
                                      <p:cMediaNode>
                                        <p:cTn display="0" masterRel="sameClick">
                                          <p:stCondLst>
                                            <p:cond evt="begin" delay="0">
                                              <p:tn val="5"/>
                                            </p:cond>
                                          </p:stCondLst>
                                          <p:endCondLst>
                                            <p:cond evt="onStopAudio" delay="0">
                                              <p:tgtEl>
                                                <p:sldTgt/>
                                              </p:tgtEl>
                                            </p:cond>
                                          </p:endCondLst>
                                        </p:cTn>
                                        <p:tgtEl>
                                          <p:sndTgt r:embed="rId3" name="Pencil Check"/>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388105"/>
                                        </p:tgtEl>
                                        <p:attrNameLst>
                                          <p:attrName>style.visibility</p:attrName>
                                        </p:attrNameLst>
                                      </p:cBhvr>
                                      <p:to>
                                        <p:strVal val="visible"/>
                                      </p:to>
                                    </p:set>
                                    <p:animEffect transition="in" filter="wipe(left)">
                                      <p:cBhvr>
                                        <p:cTn id="12" dur="500"/>
                                        <p:tgtEl>
                                          <p:spTgt spid="388105"/>
                                        </p:tgtEl>
                                      </p:cBhvr>
                                    </p:animEffect>
                                  </p:childTnLst>
                                  <p:subTnLst>
                                    <p:audio>
                                      <p:cMediaNode>
                                        <p:cTn display="0" masterRel="sameClick">
                                          <p:stCondLst>
                                            <p:cond evt="begin" delay="0">
                                              <p:tn val="10"/>
                                            </p:cond>
                                          </p:stCondLst>
                                          <p:endCondLst>
                                            <p:cond evt="onStopAudio" delay="0">
                                              <p:tgtEl>
                                                <p:sldTgt/>
                                              </p:tgtEl>
                                            </p:cond>
                                          </p:endCondLst>
                                        </p:cTn>
                                        <p:tgtEl>
                                          <p:sndTgt r:embed="rId3" name="Pencil Check"/>
                                        </p:tgtEl>
                                      </p:cMediaNode>
                                    </p:audio>
                                  </p:sub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388108"/>
                                        </p:tgtEl>
                                        <p:attrNameLst>
                                          <p:attrName>style.visibility</p:attrName>
                                        </p:attrNameLst>
                                      </p:cBhvr>
                                      <p:to>
                                        <p:strVal val="visible"/>
                                      </p:to>
                                    </p:set>
                                    <p:animEffect transition="in" filter="wipe(left)">
                                      <p:cBhvr>
                                        <p:cTn id="17" dur="500"/>
                                        <p:tgtEl>
                                          <p:spTgt spid="388108"/>
                                        </p:tgtEl>
                                      </p:cBhvr>
                                    </p:animEffect>
                                  </p:childTnLst>
                                  <p:subTnLst>
                                    <p:audio>
                                      <p:cMediaNode>
                                        <p:cTn display="0" masterRel="sameClick">
                                          <p:stCondLst>
                                            <p:cond evt="begin" delay="0">
                                              <p:tn val="15"/>
                                            </p:cond>
                                          </p:stCondLst>
                                          <p:endCondLst>
                                            <p:cond evt="onStopAudio" delay="0">
                                              <p:tgtEl>
                                                <p:sldTgt/>
                                              </p:tgtEl>
                                            </p:cond>
                                          </p:endCondLst>
                                        </p:cTn>
                                        <p:tgtEl>
                                          <p:sndTgt r:embed="rId3" name="Pencil Check"/>
                                        </p:tgtEl>
                                      </p:cMediaNode>
                                    </p:audio>
                                  </p:sub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388111"/>
                                        </p:tgtEl>
                                        <p:attrNameLst>
                                          <p:attrName>style.visibility</p:attrName>
                                        </p:attrNameLst>
                                      </p:cBhvr>
                                      <p:to>
                                        <p:strVal val="visible"/>
                                      </p:to>
                                    </p:set>
                                    <p:animEffect transition="in" filter="wipe(left)">
                                      <p:cBhvr>
                                        <p:cTn id="22" dur="500"/>
                                        <p:tgtEl>
                                          <p:spTgt spid="388111"/>
                                        </p:tgtEl>
                                      </p:cBhvr>
                                    </p:animEffect>
                                  </p:childTnLst>
                                  <p:subTnLst>
                                    <p:audio>
                                      <p:cMediaNode>
                                        <p:cTn display="0" masterRel="sameClick">
                                          <p:stCondLst>
                                            <p:cond evt="begin" delay="0">
                                              <p:tn val="20"/>
                                            </p:cond>
                                          </p:stCondLst>
                                          <p:endCondLst>
                                            <p:cond evt="onStopAudio" delay="0">
                                              <p:tgtEl>
                                                <p:sldTgt/>
                                              </p:tgtEl>
                                            </p:cond>
                                          </p:endCondLst>
                                        </p:cTn>
                                        <p:tgtEl>
                                          <p:sndTgt r:embed="rId3" name="Pencil Check"/>
                                        </p:tgtEl>
                                      </p:cMediaNode>
                                    </p:audio>
                                  </p:sub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p:cTn id="26" dur="1" fill="hold">
                                          <p:stCondLst>
                                            <p:cond delay="0"/>
                                          </p:stCondLst>
                                        </p:cTn>
                                        <p:tgtEl>
                                          <p:spTgt spid="388103"/>
                                        </p:tgtEl>
                                        <p:attrNameLst>
                                          <p:attrName>style.visibility</p:attrName>
                                        </p:attrNameLst>
                                      </p:cBhvr>
                                      <p:to>
                                        <p:strVal val="visible"/>
                                      </p:to>
                                    </p:set>
                                    <p:animEffect transition="in" filter="wipe(left)">
                                      <p:cBhvr>
                                        <p:cTn id="27" dur="500"/>
                                        <p:tgtEl>
                                          <p:spTgt spid="388103"/>
                                        </p:tgtEl>
                                      </p:cBhvr>
                                    </p:animEffect>
                                  </p:childTnLst>
                                  <p:subTnLst>
                                    <p:audio>
                                      <p:cMediaNode>
                                        <p:cTn display="0" masterRel="sameClick">
                                          <p:stCondLst>
                                            <p:cond evt="begin" delay="0">
                                              <p:tn val="25"/>
                                            </p:cond>
                                          </p:stCondLst>
                                          <p:endCondLst>
                                            <p:cond evt="onStopAudio" delay="0">
                                              <p:tgtEl>
                                                <p:sldTgt/>
                                              </p:tgtEl>
                                            </p:cond>
                                          </p:endCondLst>
                                        </p:cTn>
                                        <p:tgtEl>
                                          <p:sndTgt r:embed="rId3" name="Pencil Check"/>
                                        </p:tgtEl>
                                      </p:cMediaNode>
                                    </p:audio>
                                  </p:sub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p:cTn id="31" dur="1" fill="hold">
                                          <p:stCondLst>
                                            <p:cond delay="0"/>
                                          </p:stCondLst>
                                        </p:cTn>
                                        <p:tgtEl>
                                          <p:spTgt spid="388121"/>
                                        </p:tgtEl>
                                        <p:attrNameLst>
                                          <p:attrName>style.visibility</p:attrName>
                                        </p:attrNameLst>
                                      </p:cBhvr>
                                      <p:to>
                                        <p:strVal val="visible"/>
                                      </p:to>
                                    </p:set>
                                    <p:animEffect transition="in" filter="wipe(left)">
                                      <p:cBhvr>
                                        <p:cTn id="32" dur="500"/>
                                        <p:tgtEl>
                                          <p:spTgt spid="388121"/>
                                        </p:tgtEl>
                                      </p:cBhvr>
                                    </p:animEffect>
                                  </p:childTnLst>
                                  <p:subTnLst>
                                    <p:audio>
                                      <p:cMediaNode>
                                        <p:cTn display="0" masterRel="sameClick">
                                          <p:stCondLst>
                                            <p:cond evt="begin" delay="0">
                                              <p:tn val="30"/>
                                            </p:cond>
                                          </p:stCondLst>
                                          <p:endCondLst>
                                            <p:cond evt="onStopAudio" delay="0">
                                              <p:tgtEl>
                                                <p:sldTgt/>
                                              </p:tgtEl>
                                            </p:cond>
                                          </p:endCondLst>
                                        </p:cTn>
                                        <p:tgtEl>
                                          <p:sndTgt r:embed="rId3" name="Pencil Check"/>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nodeType="clickEffect">
                                  <p:stCondLst>
                                    <p:cond delay="0"/>
                                  </p:stCondLst>
                                  <p:childTnLst>
                                    <p:set>
                                      <p:cBhvr>
                                        <p:cTn id="36" dur="1" fill="hold">
                                          <p:stCondLst>
                                            <p:cond delay="0"/>
                                          </p:stCondLst>
                                        </p:cTn>
                                        <p:tgtEl>
                                          <p:spTgt spid="388119"/>
                                        </p:tgtEl>
                                        <p:attrNameLst>
                                          <p:attrName>style.visibility</p:attrName>
                                        </p:attrNameLst>
                                      </p:cBhvr>
                                      <p:to>
                                        <p:strVal val="visible"/>
                                      </p:to>
                                    </p:set>
                                    <p:animEffect transition="in" filter="wipe(left)">
                                      <p:cBhvr>
                                        <p:cTn id="37" dur="500"/>
                                        <p:tgtEl>
                                          <p:spTgt spid="388119"/>
                                        </p:tgtEl>
                                      </p:cBhvr>
                                    </p:animEffect>
                                  </p:childTnLst>
                                </p:cTn>
                              </p:par>
                            </p:childTnLst>
                          </p:cTn>
                        </p:par>
                        <p:par>
                          <p:cTn id="38" fill="hold" nodeType="afterGroup">
                            <p:stCondLst>
                              <p:cond delay="500"/>
                            </p:stCondLst>
                            <p:childTnLst>
                              <p:par>
                                <p:cTn id="39" presetID="22" presetClass="entr" presetSubtype="4" fill="hold" grpId="0" nodeType="afterEffect">
                                  <p:stCondLst>
                                    <p:cond delay="0"/>
                                  </p:stCondLst>
                                  <p:childTnLst>
                                    <p:set>
                                      <p:cBhvr>
                                        <p:cTn id="40" dur="1" fill="hold">
                                          <p:stCondLst>
                                            <p:cond delay="0"/>
                                          </p:stCondLst>
                                        </p:cTn>
                                        <p:tgtEl>
                                          <p:spTgt spid="388120"/>
                                        </p:tgtEl>
                                        <p:attrNameLst>
                                          <p:attrName>style.visibility</p:attrName>
                                        </p:attrNameLst>
                                      </p:cBhvr>
                                      <p:to>
                                        <p:strVal val="visible"/>
                                      </p:to>
                                    </p:set>
                                    <p:animEffect transition="in" filter="wipe(down)">
                                      <p:cBhvr>
                                        <p:cTn id="41" dur="500"/>
                                        <p:tgtEl>
                                          <p:spTgt spid="388120"/>
                                        </p:tgtEl>
                                      </p:cBhvr>
                                    </p:animEffect>
                                  </p:childTnLst>
                                  <p:subTnLst>
                                    <p:audio>
                                      <p:cMediaNode>
                                        <p:cTn display="0" masterRel="sameClick">
                                          <p:stCondLst>
                                            <p:cond evt="begin" delay="0">
                                              <p:tn val="39"/>
                                            </p:cond>
                                          </p:stCondLst>
                                          <p:endCondLst>
                                            <p:cond evt="onStopAudio" delay="0">
                                              <p:tgtEl>
                                                <p:sldTgt/>
                                              </p:tgtEl>
                                            </p:cond>
                                          </p:endCondLst>
                                        </p:cTn>
                                        <p:tgtEl>
                                          <p:sndTgt r:embed="rId4" name="Quack"/>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8120" grpId="0" animBg="1"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2"/>
          <p:cNvSpPr>
            <a:spLocks noGrp="1" noChangeArrowheads="1"/>
          </p:cNvSpPr>
          <p:nvPr>
            <p:ph type="title"/>
          </p:nvPr>
        </p:nvSpPr>
        <p:spPr/>
        <p:txBody>
          <a:bodyPr/>
          <a:lstStyle/>
          <a:p>
            <a:pPr eaLnBrk="1" hangingPunct="1"/>
            <a:r>
              <a:rPr lang="en-US">
                <a:latin typeface="Arial" charset="0"/>
                <a:ea typeface="ＭＳ Ｐゴシック" charset="0"/>
                <a:cs typeface="ＭＳ Ｐゴシック" charset="0"/>
              </a:rPr>
              <a:t>What kind of mimicry?</a:t>
            </a:r>
          </a:p>
        </p:txBody>
      </p:sp>
      <p:sp>
        <p:nvSpPr>
          <p:cNvPr id="398340" name="Rectangle 4"/>
          <p:cNvSpPr>
            <a:spLocks noChangeArrowheads="1"/>
          </p:cNvSpPr>
          <p:nvPr/>
        </p:nvSpPr>
        <p:spPr bwMode="auto">
          <a:xfrm>
            <a:off x="1431925" y="4273550"/>
            <a:ext cx="2063750" cy="8223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US" b="1">
                <a:solidFill>
                  <a:srgbClr val="000000"/>
                </a:solidFill>
              </a:rPr>
              <a:t>Coral snake </a:t>
            </a:r>
            <a:br>
              <a:rPr lang="en-US" b="1">
                <a:solidFill>
                  <a:srgbClr val="000000"/>
                </a:solidFill>
              </a:rPr>
            </a:br>
            <a:r>
              <a:rPr lang="en-US" b="1">
                <a:solidFill>
                  <a:srgbClr val="000000"/>
                </a:solidFill>
              </a:rPr>
              <a:t>is poisonous</a:t>
            </a:r>
          </a:p>
        </p:txBody>
      </p:sp>
      <p:sp>
        <p:nvSpPr>
          <p:cNvPr id="398341" name="Rectangle 5"/>
          <p:cNvSpPr>
            <a:spLocks noChangeArrowheads="1"/>
          </p:cNvSpPr>
          <p:nvPr/>
        </p:nvSpPr>
        <p:spPr bwMode="auto">
          <a:xfrm>
            <a:off x="5332413" y="4346575"/>
            <a:ext cx="29797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b="1">
                <a:solidFill>
                  <a:srgbClr val="000000"/>
                </a:solidFill>
              </a:rPr>
              <a:t>King snake is not</a:t>
            </a:r>
          </a:p>
        </p:txBody>
      </p:sp>
      <p:pic>
        <p:nvPicPr>
          <p:cNvPr id="44036" name="Picture 10"/>
          <p:cNvPicPr>
            <a:picLocks noChangeAspect="1" noChangeArrowheads="1"/>
          </p:cNvPicPr>
          <p:nvPr/>
        </p:nvPicPr>
        <p:blipFill>
          <a:blip r:embed="rId5">
            <a:extLst>
              <a:ext uri="{28A0092B-C50C-407E-A947-70E740481C1C}">
                <a14:useLocalDpi xmlns:a14="http://schemas.microsoft.com/office/drawing/2010/main" val="0"/>
              </a:ext>
            </a:extLst>
          </a:blip>
          <a:srcRect r="5414" b="3978"/>
          <a:stretch>
            <a:fillRect/>
          </a:stretch>
        </p:blipFill>
        <p:spPr bwMode="auto">
          <a:xfrm>
            <a:off x="4692650" y="1516063"/>
            <a:ext cx="3968750" cy="27400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398347" name="Rectangle 11"/>
          <p:cNvSpPr>
            <a:spLocks noChangeArrowheads="1"/>
          </p:cNvSpPr>
          <p:nvPr/>
        </p:nvSpPr>
        <p:spPr bwMode="auto">
          <a:xfrm>
            <a:off x="2244725" y="5346700"/>
            <a:ext cx="4562475" cy="822325"/>
          </a:xfrm>
          <a:prstGeom prst="rect">
            <a:avLst/>
          </a:prstGeom>
          <a:solidFill>
            <a:srgbClr val="FFCC18"/>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pPr algn="l"/>
            <a:r>
              <a:rPr lang="en-US" b="1">
                <a:solidFill>
                  <a:srgbClr val="000000"/>
                </a:solidFill>
              </a:rPr>
              <a:t>Red on yellow, poison fellow; red on black, safe from attack</a:t>
            </a:r>
          </a:p>
        </p:txBody>
      </p:sp>
      <p:pic>
        <p:nvPicPr>
          <p:cNvPr id="44038" name="Picture 1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8663" y="1512888"/>
            <a:ext cx="3656012" cy="27432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075064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98340">
                                            <p:txEl>
                                              <p:pRg st="0" end="0"/>
                                            </p:txEl>
                                          </p:spTgt>
                                        </p:tgtEl>
                                        <p:attrNameLst>
                                          <p:attrName>style.visibility</p:attrName>
                                        </p:attrNameLst>
                                      </p:cBhvr>
                                      <p:to>
                                        <p:strVal val="visible"/>
                                      </p:to>
                                    </p:set>
                                    <p:anim calcmode="lin" valueType="num">
                                      <p:cBhvr additive="base">
                                        <p:cTn id="7" dur="500" fill="hold"/>
                                        <p:tgtEl>
                                          <p:spTgt spid="39834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9834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98341">
                                            <p:txEl>
                                              <p:pRg st="0" end="0"/>
                                            </p:txEl>
                                          </p:spTgt>
                                        </p:tgtEl>
                                        <p:attrNameLst>
                                          <p:attrName>style.visibility</p:attrName>
                                        </p:attrNameLst>
                                      </p:cBhvr>
                                      <p:to>
                                        <p:strVal val="visible"/>
                                      </p:to>
                                    </p:set>
                                    <p:anim calcmode="lin" valueType="num">
                                      <p:cBhvr additive="base">
                                        <p:cTn id="13" dur="500" fill="hold"/>
                                        <p:tgtEl>
                                          <p:spTgt spid="39834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9834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398347"/>
                                        </p:tgtEl>
                                        <p:attrNameLst>
                                          <p:attrName>style.visibility</p:attrName>
                                        </p:attrNameLst>
                                      </p:cBhvr>
                                      <p:to>
                                        <p:strVal val="visible"/>
                                      </p:to>
                                    </p:set>
                                    <p:animEffect transition="in" filter="wipe(left)">
                                      <p:cBhvr>
                                        <p:cTn id="19" dur="500"/>
                                        <p:tgtEl>
                                          <p:spTgt spid="398347"/>
                                        </p:tgtEl>
                                      </p:cBhvr>
                                    </p:animEffect>
                                  </p:childTnLst>
                                  <p:subTnLst>
                                    <p:audio>
                                      <p:cMediaNode>
                                        <p:cTn display="0" masterRel="sameClick">
                                          <p:stCondLst>
                                            <p:cond evt="begin" delay="0">
                                              <p:tn val="17"/>
                                            </p:cond>
                                          </p:stCondLst>
                                          <p:endCondLst>
                                            <p:cond evt="onStopAudio" delay="0">
                                              <p:tgtEl>
                                                <p:sldTgt/>
                                              </p:tgtEl>
                                            </p:cond>
                                          </p:endCondLst>
                                        </p:cTn>
                                        <p:tgtEl>
                                          <p:sndTgt r:embed="rId4" name="Chimes"/>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8340" grpId="0" build="p" autoUpdateAnimBg="0"/>
      <p:bldP spid="398341" grpId="0" build="p" autoUpdateAnimBg="0"/>
      <p:bldP spid="398347" grpId="0" animBg="1"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7299" name="Rectangle 3"/>
          <p:cNvSpPr>
            <a:spLocks noGrp="1" noChangeArrowheads="1"/>
          </p:cNvSpPr>
          <p:nvPr>
            <p:ph idx="1"/>
          </p:nvPr>
        </p:nvSpPr>
        <p:spPr>
          <a:xfrm>
            <a:off x="426223" y="1187027"/>
            <a:ext cx="8229600" cy="4525963"/>
          </a:xfrm>
          <a:noFill/>
        </p:spPr>
        <p:txBody>
          <a:bodyPr/>
          <a:lstStyle/>
          <a:p>
            <a:r>
              <a:rPr lang="en-US" dirty="0" smtClean="0"/>
              <a:t>What </a:t>
            </a:r>
            <a:r>
              <a:rPr lang="en-US" dirty="0"/>
              <a:t>is ecological succession</a:t>
            </a:r>
            <a:r>
              <a:rPr lang="en-US" dirty="0" smtClean="0"/>
              <a:t>?</a:t>
            </a:r>
          </a:p>
          <a:p>
            <a:pPr lvl="1"/>
            <a:r>
              <a:rPr lang="en-US" sz="2000" dirty="0" smtClean="0"/>
              <a:t>Natural, gradual changes in the types of species that live in an area:  One community replaces another over time.</a:t>
            </a:r>
          </a:p>
          <a:p>
            <a:pPr marL="365125">
              <a:spcBef>
                <a:spcPts val="250"/>
              </a:spcBef>
            </a:pPr>
            <a:r>
              <a:rPr lang="en-US" sz="2400" dirty="0" smtClean="0"/>
              <a:t>Two types of ecological succession:</a:t>
            </a:r>
          </a:p>
          <a:p>
            <a:pPr marL="620713" lvl="1">
              <a:spcBef>
                <a:spcPts val="188"/>
              </a:spcBef>
            </a:pPr>
            <a:r>
              <a:rPr lang="en-US" sz="2400" dirty="0" smtClean="0"/>
              <a:t>Primary</a:t>
            </a:r>
          </a:p>
          <a:p>
            <a:pPr marL="620713" lvl="1">
              <a:spcBef>
                <a:spcPts val="188"/>
              </a:spcBef>
            </a:pPr>
            <a:r>
              <a:rPr lang="en-US" sz="2400" dirty="0" smtClean="0"/>
              <a:t>Secondary</a:t>
            </a:r>
            <a:endParaRPr lang="en-US" sz="2400" dirty="0" smtClean="0">
              <a:solidFill>
                <a:srgbClr val="003300"/>
              </a:solidFill>
            </a:endParaRPr>
          </a:p>
          <a:p>
            <a:pPr lvl="1"/>
            <a:endParaRPr lang="en-US" dirty="0"/>
          </a:p>
        </p:txBody>
      </p:sp>
      <p:sp>
        <p:nvSpPr>
          <p:cNvPr id="1207298" name="Rectangle 2"/>
          <p:cNvSpPr>
            <a:spLocks noGrp="1" noChangeArrowheads="1"/>
          </p:cNvSpPr>
          <p:nvPr>
            <p:ph type="title"/>
          </p:nvPr>
        </p:nvSpPr>
        <p:spPr/>
        <p:txBody>
          <a:bodyPr/>
          <a:lstStyle/>
          <a:p>
            <a:r>
              <a:rPr lang="en-US" dirty="0"/>
              <a:t>Ecological Succession</a:t>
            </a:r>
          </a:p>
        </p:txBody>
      </p:sp>
      <p:pic>
        <p:nvPicPr>
          <p:cNvPr id="6" name="Picture 6"/>
          <p:cNvPicPr>
            <a:picLocks noChangeAspect="1" noChangeArrowheads="1"/>
          </p:cNvPicPr>
          <p:nvPr/>
        </p:nvPicPr>
        <p:blipFill>
          <a:blip r:embed="rId3" cstate="print"/>
          <a:srcRect/>
          <a:stretch>
            <a:fillRect/>
          </a:stretch>
        </p:blipFill>
        <p:spPr bwMode="auto">
          <a:xfrm>
            <a:off x="3098615" y="2882900"/>
            <a:ext cx="5680075" cy="3975100"/>
          </a:xfrm>
          <a:prstGeom prst="rect">
            <a:avLst/>
          </a:prstGeom>
          <a:noFill/>
          <a:ln w="12700" cap="flat">
            <a:noFill/>
            <a:miter lim="800000"/>
            <a:headEnd/>
            <a:tailEnd/>
          </a:ln>
        </p:spPr>
      </p:pic>
    </p:spTree>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cstate="print"/>
          <a:stretch>
            <a:fillRect/>
          </a:stretch>
        </p:blipFill>
        <p:spPr>
          <a:xfrm>
            <a:off x="1517868" y="4011794"/>
            <a:ext cx="6162896" cy="2846206"/>
          </a:xfrm>
          <a:prstGeom prst="rect">
            <a:avLst/>
          </a:prstGeom>
        </p:spPr>
      </p:pic>
      <p:sp>
        <p:nvSpPr>
          <p:cNvPr id="3" name="Title 2"/>
          <p:cNvSpPr>
            <a:spLocks noGrp="1"/>
          </p:cNvSpPr>
          <p:nvPr>
            <p:ph type="title"/>
          </p:nvPr>
        </p:nvSpPr>
        <p:spPr/>
        <p:txBody>
          <a:bodyPr/>
          <a:lstStyle/>
          <a:p>
            <a:pPr algn="ctr"/>
            <a:r>
              <a:rPr lang="en-US" dirty="0" smtClean="0"/>
              <a:t>Primary Succession</a:t>
            </a:r>
            <a:endParaRPr lang="en-US" dirty="0"/>
          </a:p>
        </p:txBody>
      </p:sp>
      <p:sp>
        <p:nvSpPr>
          <p:cNvPr id="4" name="Rectangle 6"/>
          <p:cNvSpPr>
            <a:spLocks noGrp="1" noChangeArrowheads="1"/>
          </p:cNvSpPr>
          <p:nvPr>
            <p:ph idx="1"/>
          </p:nvPr>
        </p:nvSpPr>
        <p:spPr>
          <a:xfrm>
            <a:off x="240362" y="1156046"/>
            <a:ext cx="8229600" cy="4525963"/>
          </a:xfrm>
          <a:ln/>
        </p:spPr>
        <p:txBody>
          <a:bodyPr/>
          <a:lstStyle/>
          <a:p>
            <a:pPr marL="365125">
              <a:spcBef>
                <a:spcPct val="0"/>
              </a:spcBef>
            </a:pPr>
            <a:r>
              <a:rPr lang="en-US" sz="2000" dirty="0" smtClean="0"/>
              <a:t>Longest type of succession.</a:t>
            </a:r>
          </a:p>
          <a:p>
            <a:pPr marL="365125">
              <a:spcBef>
                <a:spcPct val="0"/>
              </a:spcBef>
            </a:pPr>
            <a:r>
              <a:rPr lang="en-US" sz="2000" dirty="0" smtClean="0"/>
              <a:t>Begins </a:t>
            </a:r>
            <a:r>
              <a:rPr lang="en-US" sz="2000" dirty="0"/>
              <a:t>in a place </a:t>
            </a:r>
            <a:r>
              <a:rPr lang="en-US" sz="2000" dirty="0">
                <a:solidFill>
                  <a:srgbClr val="C00000"/>
                </a:solidFill>
              </a:rPr>
              <a:t>without any </a:t>
            </a:r>
            <a:r>
              <a:rPr lang="en-US" sz="2000" dirty="0" smtClean="0">
                <a:solidFill>
                  <a:srgbClr val="C00000"/>
                </a:solidFill>
              </a:rPr>
              <a:t>soil</a:t>
            </a:r>
          </a:p>
          <a:p>
            <a:pPr marL="621157" lvl="1">
              <a:spcBef>
                <a:spcPct val="0"/>
              </a:spcBef>
            </a:pPr>
            <a:r>
              <a:rPr lang="en-US" sz="1600" dirty="0" smtClean="0"/>
              <a:t>Volcanic rock/ash after lava flow</a:t>
            </a:r>
          </a:p>
          <a:p>
            <a:pPr marL="621157" lvl="1">
              <a:spcBef>
                <a:spcPct val="0"/>
              </a:spcBef>
            </a:pPr>
            <a:r>
              <a:rPr lang="en-US" sz="1600" dirty="0" smtClean="0"/>
              <a:t>Bare rocks after glacier recedes</a:t>
            </a:r>
          </a:p>
          <a:p>
            <a:pPr marL="620713" lvl="1">
              <a:spcBef>
                <a:spcPts val="250"/>
              </a:spcBef>
              <a:buNone/>
            </a:pPr>
            <a:endParaRPr lang="en-US" sz="1800" dirty="0" smtClean="0"/>
          </a:p>
          <a:p>
            <a:pPr marL="365125">
              <a:spcBef>
                <a:spcPts val="325"/>
              </a:spcBef>
            </a:pPr>
            <a:r>
              <a:rPr lang="en-US" sz="2000" dirty="0" smtClean="0">
                <a:solidFill>
                  <a:srgbClr val="C00000"/>
                </a:solidFill>
              </a:rPr>
              <a:t>Pioneer </a:t>
            </a:r>
            <a:r>
              <a:rPr lang="en-US" sz="2000" dirty="0" smtClean="0">
                <a:solidFill>
                  <a:srgbClr val="DA1F28"/>
                </a:solidFill>
              </a:rPr>
              <a:t>species (first organisms to live there)</a:t>
            </a:r>
            <a:r>
              <a:rPr lang="en-US" sz="2000" dirty="0" smtClean="0"/>
              <a:t>: living </a:t>
            </a:r>
            <a:r>
              <a:rPr lang="en-US" sz="2000" dirty="0"/>
              <a:t>things such as lichens that do not need soil to survive</a:t>
            </a:r>
            <a:endParaRPr lang="en-US" sz="2000" dirty="0" smtClean="0"/>
          </a:p>
          <a:p>
            <a:pPr marL="365125">
              <a:spcBef>
                <a:spcPts val="325"/>
              </a:spcBef>
              <a:buNone/>
            </a:pPr>
            <a:endParaRPr lang="en-US" sz="2000" b="1" dirty="0" smtClean="0">
              <a:ea typeface="ヒラギノ角ゴ ProN W6" pitchFamily="-112" charset="-128"/>
              <a:cs typeface="ヒラギノ角ゴ ProN W6" pitchFamily="-112" charset="-128"/>
            </a:endParaRPr>
          </a:p>
          <a:p>
            <a:pPr marL="365125">
              <a:spcBef>
                <a:spcPts val="325"/>
              </a:spcBef>
            </a:pPr>
            <a:r>
              <a:rPr lang="en-US" sz="2000" dirty="0"/>
              <a:t>lichens and the forces of weather and erosion help break down rocks into smaller pieces</a:t>
            </a:r>
          </a:p>
        </p:txBody>
      </p:sp>
      <p:pic>
        <p:nvPicPr>
          <p:cNvPr id="5" name="Picture 4"/>
          <p:cNvPicPr>
            <a:picLocks noChangeAspect="1"/>
          </p:cNvPicPr>
          <p:nvPr/>
        </p:nvPicPr>
        <p:blipFill>
          <a:blip r:embed="rId4" cstate="print"/>
          <a:stretch>
            <a:fillRect/>
          </a:stretch>
        </p:blipFill>
        <p:spPr>
          <a:xfrm>
            <a:off x="6781800" y="1047567"/>
            <a:ext cx="2362200" cy="1571937"/>
          </a:xfrm>
          <a:prstGeom prst="rect">
            <a:avLst/>
          </a:prstGeom>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US" dirty="0" smtClean="0"/>
              <a:t>Primary Succession</a:t>
            </a:r>
            <a:endParaRPr lang="en-US" dirty="0"/>
          </a:p>
        </p:txBody>
      </p:sp>
      <p:pic>
        <p:nvPicPr>
          <p:cNvPr id="92162" name="Picture 2"/>
          <p:cNvPicPr>
            <a:picLocks noChangeAspect="1" noChangeArrowheads="1"/>
          </p:cNvPicPr>
          <p:nvPr/>
        </p:nvPicPr>
        <p:blipFill>
          <a:blip r:embed="rId3" cstate="print"/>
          <a:srcRect/>
          <a:stretch>
            <a:fillRect/>
          </a:stretch>
        </p:blipFill>
        <p:spPr bwMode="auto">
          <a:xfrm>
            <a:off x="-14749" y="1481328"/>
            <a:ext cx="9179301" cy="3874076"/>
          </a:xfrm>
          <a:prstGeom prst="rect">
            <a:avLst/>
          </a:prstGeom>
          <a:noFill/>
          <a:ln w="9525">
            <a:noFill/>
            <a:miter lim="800000"/>
            <a:headEnd/>
            <a:tailEnd/>
          </a:ln>
        </p:spPr>
      </p:pic>
    </p:spTree>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MOUNT ST. HELENS 30 YEARS LATER!!.mp4">
            <a:hlinkClick r:id="" action="ppaction://media"/>
          </p:cNvPr>
          <p:cNvPicPr>
            <a:picLocks noGrp="1"/>
          </p:cNvPicPr>
          <p:nvPr>
            <p:ph idx="1"/>
            <a:videoFile r:link="rId2"/>
            <p:extLst>
              <p:ext uri="{DAA4B4D4-6D71-4841-9C94-3DE7FCFB9230}">
                <p14:media xmlns:p14="http://schemas.microsoft.com/office/powerpoint/2010/main" r:link="rId1"/>
              </p:ext>
            </p:extLst>
          </p:nvPr>
        </p:nvPicPr>
        <p:blipFill>
          <a:blip r:embed="rId4"/>
          <a:stretch>
            <a:fillRect/>
          </a:stretch>
        </p:blipFill>
        <p:spPr>
          <a:xfrm>
            <a:off x="316595" y="1465648"/>
            <a:ext cx="8519344" cy="4792131"/>
          </a:xfrm>
        </p:spPr>
      </p:pic>
      <p:sp>
        <p:nvSpPr>
          <p:cNvPr id="5" name="Title 2"/>
          <p:cNvSpPr txBox="1">
            <a:spLocks/>
          </p:cNvSpPr>
          <p:nvPr/>
        </p:nvSpPr>
        <p:spPr>
          <a:xfrm>
            <a:off x="609600" y="427038"/>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100" b="1" i="0" u="none" strike="noStrike" kern="1200" cap="none" spc="0" normalizeH="0" baseline="0" noProof="0" smtClean="0">
                <a:ln>
                  <a:noFill/>
                </a:ln>
                <a:solidFill>
                  <a:schemeClr val="tx2"/>
                </a:solidFill>
                <a:effectLst>
                  <a:outerShdw blurRad="31750" dist="25400" dir="5400000" algn="tl" rotWithShape="0">
                    <a:srgbClr val="000000">
                      <a:alpha val="25000"/>
                    </a:srgbClr>
                  </a:outerShdw>
                </a:effectLst>
                <a:uLnTx/>
                <a:uFillTx/>
                <a:latin typeface="+mj-lt"/>
                <a:ea typeface="+mj-ea"/>
                <a:cs typeface="+mj-cs"/>
              </a:rPr>
              <a:t>Primary Succession</a:t>
            </a:r>
            <a:endParaRPr kumimoji="0" lang="en-US"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p:cTn id="7" fill="hold" display="0">
                  <p:stCondLst>
                    <p:cond delay="indefinite"/>
                  </p:stCondLst>
                  <p:endCondLst>
                    <p:cond evt="onNext" delay="0">
                      <p:tgtEl>
                        <p:sldTgt/>
                      </p:tgtEl>
                    </p:cond>
                    <p:cond evt="onPrev" delay="0">
                      <p:tgtEl>
                        <p:sldTgt/>
                      </p:tgtEl>
                    </p:cond>
                  </p:endCondLst>
                </p:cTn>
                <p:tgtEl>
                  <p:spTgt spid="6"/>
                </p:tgtEl>
              </p:cMediaNode>
            </p:vide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US" dirty="0" smtClean="0"/>
              <a:t>Secondary Succession</a:t>
            </a:r>
            <a:endParaRPr lang="en-US" dirty="0"/>
          </a:p>
        </p:txBody>
      </p:sp>
      <p:sp>
        <p:nvSpPr>
          <p:cNvPr id="4" name="Rectangle 6"/>
          <p:cNvSpPr>
            <a:spLocks noGrp="1" noChangeArrowheads="1"/>
          </p:cNvSpPr>
          <p:nvPr>
            <p:ph idx="1"/>
          </p:nvPr>
        </p:nvSpPr>
        <p:spPr>
          <a:xfrm>
            <a:off x="457200" y="1284376"/>
            <a:ext cx="8229600" cy="4961675"/>
          </a:xfrm>
          <a:ln/>
        </p:spPr>
        <p:txBody>
          <a:bodyPr>
            <a:normAutofit/>
          </a:bodyPr>
          <a:lstStyle/>
          <a:p>
            <a:pPr marL="365125"/>
            <a:r>
              <a:rPr lang="en-US" sz="2200" dirty="0" smtClean="0"/>
              <a:t>Faster than primary succession</a:t>
            </a:r>
          </a:p>
          <a:p>
            <a:pPr marL="365125"/>
            <a:r>
              <a:rPr lang="en-US" sz="2200" dirty="0" smtClean="0"/>
              <a:t>Begins </a:t>
            </a:r>
            <a:r>
              <a:rPr lang="en-US" sz="2200" dirty="0"/>
              <a:t>in a place that </a:t>
            </a:r>
            <a:r>
              <a:rPr lang="en-US" sz="2200" dirty="0">
                <a:solidFill>
                  <a:srgbClr val="C00000"/>
                </a:solidFill>
              </a:rPr>
              <a:t>already has </a:t>
            </a:r>
            <a:r>
              <a:rPr lang="en-US" sz="2200" dirty="0" smtClean="0">
                <a:solidFill>
                  <a:srgbClr val="C00000"/>
                </a:solidFill>
              </a:rPr>
              <a:t>soil</a:t>
            </a:r>
            <a:endParaRPr lang="en-US" sz="2200" dirty="0" smtClean="0"/>
          </a:p>
          <a:p>
            <a:pPr marL="593725" lvl="4" indent="-256032">
              <a:spcBef>
                <a:spcPts val="400"/>
              </a:spcBef>
              <a:buClr>
                <a:schemeClr val="accent1"/>
              </a:buClr>
              <a:buSzPct val="68000"/>
              <a:buFont typeface="Wingdings 3"/>
              <a:buChar char=""/>
            </a:pPr>
            <a:r>
              <a:rPr lang="en-US" dirty="0" smtClean="0"/>
              <a:t>Example:  after forest fires</a:t>
            </a:r>
          </a:p>
          <a:p>
            <a:pPr marL="365125"/>
            <a:endParaRPr lang="en-US" sz="2200" dirty="0" smtClean="0"/>
          </a:p>
          <a:p>
            <a:pPr marL="365125"/>
            <a:r>
              <a:rPr lang="en-US" sz="2200" dirty="0" smtClean="0">
                <a:solidFill>
                  <a:schemeClr val="accent2"/>
                </a:solidFill>
              </a:rPr>
              <a:t>Pioneer species</a:t>
            </a:r>
            <a:r>
              <a:rPr lang="en-US" sz="2200" dirty="0" smtClean="0"/>
              <a:t>: grasses, wild flowers, and seedling trees are first to populate the disturbed area</a:t>
            </a:r>
          </a:p>
          <a:p>
            <a:pPr marL="365125"/>
            <a:endParaRPr lang="en-US" sz="2200" dirty="0" smtClean="0"/>
          </a:p>
          <a:p>
            <a:pPr marL="365125"/>
            <a:r>
              <a:rPr lang="en-US" sz="2200" dirty="0" smtClean="0"/>
              <a:t>Primary and Secondary succession both eventually produce mature </a:t>
            </a:r>
            <a:r>
              <a:rPr lang="en-US" sz="2200" dirty="0" smtClean="0">
                <a:solidFill>
                  <a:srgbClr val="C00000"/>
                </a:solidFill>
              </a:rPr>
              <a:t>Climax Communities (stable mature communities that change very little)</a:t>
            </a:r>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US"/>
          </a:p>
        </p:txBody>
      </p:sp>
      <p:sp>
        <p:nvSpPr>
          <p:cNvPr id="3" name="Title 2"/>
          <p:cNvSpPr>
            <a:spLocks noGrp="1"/>
          </p:cNvSpPr>
          <p:nvPr>
            <p:ph type="title"/>
          </p:nvPr>
        </p:nvSpPr>
        <p:spPr/>
        <p:txBody>
          <a:bodyPr/>
          <a:lstStyle/>
          <a:p>
            <a:r>
              <a:rPr lang="en-US" dirty="0" smtClean="0"/>
              <a:t>Secondary Succession</a:t>
            </a:r>
            <a:endParaRPr lang="en-US" dirty="0"/>
          </a:p>
        </p:txBody>
      </p:sp>
      <p:pic>
        <p:nvPicPr>
          <p:cNvPr id="1026" name="Picture 2" descr="ecological succession - secondary succession"/>
          <p:cNvPicPr>
            <a:picLocks noChangeAspect="1" noChangeArrowheads="1"/>
          </p:cNvPicPr>
          <p:nvPr/>
        </p:nvPicPr>
        <p:blipFill>
          <a:blip r:embed="rId2" cstate="print"/>
          <a:srcRect/>
          <a:stretch>
            <a:fillRect/>
          </a:stretch>
        </p:blipFill>
        <p:spPr bwMode="auto">
          <a:xfrm>
            <a:off x="14748" y="1229679"/>
            <a:ext cx="9103053" cy="3835556"/>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Succession After Fire.mp4">
            <a:hlinkClick r:id="" action="ppaction://media"/>
          </p:cNvPr>
          <p:cNvPicPr>
            <a:picLocks noGrp="1"/>
          </p:cNvPicPr>
          <p:nvPr>
            <p:ph idx="1"/>
            <a:videoFile r:link="rId2"/>
            <p:extLst>
              <p:ext uri="{DAA4B4D4-6D71-4841-9C94-3DE7FCFB9230}">
                <p14:media xmlns:p14="http://schemas.microsoft.com/office/powerpoint/2010/main" r:link="rId1"/>
              </p:ext>
            </p:extLst>
          </p:nvPr>
        </p:nvPicPr>
        <p:blipFill>
          <a:blip r:embed="rId4"/>
          <a:stretch>
            <a:fillRect/>
          </a:stretch>
        </p:blipFill>
        <p:spPr>
          <a:xfrm>
            <a:off x="1610800" y="1627811"/>
            <a:ext cx="6706466" cy="5029850"/>
          </a:xfrm>
        </p:spPr>
      </p:pic>
      <p:sp>
        <p:nvSpPr>
          <p:cNvPr id="6" name="Title 2"/>
          <p:cNvSpPr>
            <a:spLocks noGrp="1"/>
          </p:cNvSpPr>
          <p:nvPr>
            <p:ph type="title"/>
          </p:nvPr>
        </p:nvSpPr>
        <p:spPr>
          <a:xfrm>
            <a:off x="457200" y="274638"/>
            <a:ext cx="8229600" cy="1143000"/>
          </a:xfrm>
        </p:spPr>
        <p:txBody>
          <a:bodyPr/>
          <a:lstStyle/>
          <a:p>
            <a:r>
              <a:rPr lang="en-US" dirty="0" smtClean="0"/>
              <a:t>Secondary Succession</a:t>
            </a:r>
            <a:endParaRPr lang="en-US" dirty="0"/>
          </a:p>
        </p:txBody>
      </p:sp>
    </p:spTree>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p:cTn id="7" fill="hold" display="0">
                  <p:stCondLst>
                    <p:cond delay="indefinite"/>
                  </p:stCondLst>
                  <p:endCondLst>
                    <p:cond evt="onNext" delay="0">
                      <p:tgtEl>
                        <p:sldTgt/>
                      </p:tgtEl>
                    </p:cond>
                    <p:cond evt="onPrev" delay="0">
                      <p:tgtEl>
                        <p:sldTgt/>
                      </p:tgtEl>
                    </p:cond>
                  </p:endCondLst>
                </p:cTn>
                <p:tgtEl>
                  <p:spTgt spid="5"/>
                </p:tgtEl>
              </p:cMediaNode>
            </p:vide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3395293" y="422075"/>
            <a:ext cx="1790700" cy="2336800"/>
          </a:xfrm>
          <a:prstGeom prst="rect">
            <a:avLst/>
          </a:prstGeom>
        </p:spPr>
      </p:pic>
      <p:pic>
        <p:nvPicPr>
          <p:cNvPr id="6" name="Picture 5"/>
          <p:cNvPicPr>
            <a:picLocks noChangeAspect="1"/>
          </p:cNvPicPr>
          <p:nvPr/>
        </p:nvPicPr>
        <p:blipFill>
          <a:blip r:embed="rId4"/>
          <a:stretch>
            <a:fillRect/>
          </a:stretch>
        </p:blipFill>
        <p:spPr>
          <a:xfrm>
            <a:off x="1655130" y="3325419"/>
            <a:ext cx="1600200" cy="2324100"/>
          </a:xfrm>
          <a:prstGeom prst="rect">
            <a:avLst/>
          </a:prstGeom>
        </p:spPr>
      </p:pic>
      <p:pic>
        <p:nvPicPr>
          <p:cNvPr id="7" name="Picture 6"/>
          <p:cNvPicPr>
            <a:picLocks noChangeAspect="1"/>
          </p:cNvPicPr>
          <p:nvPr/>
        </p:nvPicPr>
        <p:blipFill>
          <a:blip r:embed="rId5"/>
          <a:stretch>
            <a:fillRect/>
          </a:stretch>
        </p:blipFill>
        <p:spPr>
          <a:xfrm>
            <a:off x="6211122" y="714527"/>
            <a:ext cx="1625600" cy="2324100"/>
          </a:xfrm>
          <a:prstGeom prst="rect">
            <a:avLst/>
          </a:prstGeom>
        </p:spPr>
      </p:pic>
      <p:pic>
        <p:nvPicPr>
          <p:cNvPr id="8" name="Picture 7"/>
          <p:cNvPicPr>
            <a:picLocks noChangeAspect="1"/>
          </p:cNvPicPr>
          <p:nvPr/>
        </p:nvPicPr>
        <p:blipFill>
          <a:blip r:embed="rId6"/>
          <a:stretch>
            <a:fillRect/>
          </a:stretch>
        </p:blipFill>
        <p:spPr>
          <a:xfrm>
            <a:off x="3887619" y="3694474"/>
            <a:ext cx="1651000" cy="2362200"/>
          </a:xfrm>
          <a:prstGeom prst="rect">
            <a:avLst/>
          </a:prstGeom>
        </p:spPr>
      </p:pic>
      <p:pic>
        <p:nvPicPr>
          <p:cNvPr id="9" name="Picture 8"/>
          <p:cNvPicPr>
            <a:picLocks noChangeAspect="1"/>
          </p:cNvPicPr>
          <p:nvPr/>
        </p:nvPicPr>
        <p:blipFill>
          <a:blip r:embed="rId7"/>
          <a:stretch>
            <a:fillRect/>
          </a:stretch>
        </p:blipFill>
        <p:spPr>
          <a:xfrm>
            <a:off x="823244" y="613622"/>
            <a:ext cx="1676400" cy="2349500"/>
          </a:xfrm>
          <a:prstGeom prst="rect">
            <a:avLst/>
          </a:prstGeom>
        </p:spPr>
      </p:pic>
      <p:sp>
        <p:nvSpPr>
          <p:cNvPr id="12" name="TextBox 11"/>
          <p:cNvSpPr txBox="1"/>
          <p:nvPr/>
        </p:nvSpPr>
        <p:spPr>
          <a:xfrm>
            <a:off x="1252421" y="3051920"/>
            <a:ext cx="458634" cy="369332"/>
          </a:xfrm>
          <a:prstGeom prst="rect">
            <a:avLst/>
          </a:prstGeom>
          <a:noFill/>
        </p:spPr>
        <p:txBody>
          <a:bodyPr wrap="square" rtlCol="0">
            <a:spAutoFit/>
          </a:bodyPr>
          <a:lstStyle/>
          <a:p>
            <a:r>
              <a:rPr lang="en-US" dirty="0" smtClean="0"/>
              <a:t>A</a:t>
            </a:r>
            <a:endParaRPr lang="en-US" dirty="0"/>
          </a:p>
        </p:txBody>
      </p:sp>
      <p:sp>
        <p:nvSpPr>
          <p:cNvPr id="14" name="TextBox 13"/>
          <p:cNvSpPr txBox="1"/>
          <p:nvPr/>
        </p:nvSpPr>
        <p:spPr>
          <a:xfrm>
            <a:off x="4385936" y="6185676"/>
            <a:ext cx="458634" cy="369332"/>
          </a:xfrm>
          <a:prstGeom prst="rect">
            <a:avLst/>
          </a:prstGeom>
          <a:noFill/>
        </p:spPr>
        <p:txBody>
          <a:bodyPr wrap="square" rtlCol="0">
            <a:spAutoFit/>
          </a:bodyPr>
          <a:lstStyle/>
          <a:p>
            <a:r>
              <a:rPr lang="en-US" dirty="0" smtClean="0"/>
              <a:t>E</a:t>
            </a:r>
            <a:endParaRPr lang="en-US" dirty="0"/>
          </a:p>
        </p:txBody>
      </p:sp>
      <p:sp>
        <p:nvSpPr>
          <p:cNvPr id="15" name="TextBox 14"/>
          <p:cNvSpPr txBox="1"/>
          <p:nvPr/>
        </p:nvSpPr>
        <p:spPr>
          <a:xfrm>
            <a:off x="2139332" y="5755918"/>
            <a:ext cx="458634" cy="369332"/>
          </a:xfrm>
          <a:prstGeom prst="rect">
            <a:avLst/>
          </a:prstGeom>
          <a:noFill/>
        </p:spPr>
        <p:txBody>
          <a:bodyPr wrap="square" rtlCol="0">
            <a:spAutoFit/>
          </a:bodyPr>
          <a:lstStyle/>
          <a:p>
            <a:r>
              <a:rPr lang="en-US" dirty="0" smtClean="0"/>
              <a:t>D</a:t>
            </a:r>
            <a:endParaRPr lang="en-US" dirty="0"/>
          </a:p>
        </p:txBody>
      </p:sp>
      <p:sp>
        <p:nvSpPr>
          <p:cNvPr id="16" name="TextBox 15"/>
          <p:cNvSpPr txBox="1"/>
          <p:nvPr/>
        </p:nvSpPr>
        <p:spPr>
          <a:xfrm>
            <a:off x="6684027" y="3085732"/>
            <a:ext cx="458634" cy="369332"/>
          </a:xfrm>
          <a:prstGeom prst="rect">
            <a:avLst/>
          </a:prstGeom>
          <a:noFill/>
        </p:spPr>
        <p:txBody>
          <a:bodyPr wrap="square" rtlCol="0">
            <a:spAutoFit/>
          </a:bodyPr>
          <a:lstStyle/>
          <a:p>
            <a:r>
              <a:rPr lang="en-US" dirty="0" smtClean="0"/>
              <a:t>C</a:t>
            </a:r>
            <a:endParaRPr lang="en-US" dirty="0"/>
          </a:p>
        </p:txBody>
      </p:sp>
      <p:sp>
        <p:nvSpPr>
          <p:cNvPr id="17" name="TextBox 16"/>
          <p:cNvSpPr txBox="1"/>
          <p:nvPr/>
        </p:nvSpPr>
        <p:spPr>
          <a:xfrm>
            <a:off x="3996429" y="2832386"/>
            <a:ext cx="458634" cy="369332"/>
          </a:xfrm>
          <a:prstGeom prst="rect">
            <a:avLst/>
          </a:prstGeom>
          <a:noFill/>
        </p:spPr>
        <p:txBody>
          <a:bodyPr wrap="square" rtlCol="0">
            <a:spAutoFit/>
          </a:bodyPr>
          <a:lstStyle/>
          <a:p>
            <a:r>
              <a:rPr lang="en-US" dirty="0" smtClean="0"/>
              <a:t>B</a:t>
            </a:r>
            <a:endParaRPr lang="en-US" dirty="0"/>
          </a:p>
        </p:txBody>
      </p:sp>
      <p:pic>
        <p:nvPicPr>
          <p:cNvPr id="19" name="Picture 18"/>
          <p:cNvPicPr>
            <a:picLocks noChangeAspect="1"/>
          </p:cNvPicPr>
          <p:nvPr/>
        </p:nvPicPr>
        <p:blipFill>
          <a:blip r:embed="rId8"/>
          <a:stretch>
            <a:fillRect/>
          </a:stretch>
        </p:blipFill>
        <p:spPr>
          <a:xfrm>
            <a:off x="6400389" y="3845772"/>
            <a:ext cx="1955585" cy="1949695"/>
          </a:xfrm>
          <a:prstGeom prst="rect">
            <a:avLst/>
          </a:prstGeom>
        </p:spPr>
      </p:pic>
      <p:sp>
        <p:nvSpPr>
          <p:cNvPr id="20" name="TextBox 19"/>
          <p:cNvSpPr txBox="1"/>
          <p:nvPr/>
        </p:nvSpPr>
        <p:spPr>
          <a:xfrm>
            <a:off x="6972620" y="6020536"/>
            <a:ext cx="458634" cy="369332"/>
          </a:xfrm>
          <a:prstGeom prst="rect">
            <a:avLst/>
          </a:prstGeom>
          <a:noFill/>
        </p:spPr>
        <p:txBody>
          <a:bodyPr wrap="square" rtlCol="0">
            <a:spAutoFit/>
          </a:bodyPr>
          <a:lstStyle/>
          <a:p>
            <a:r>
              <a:rPr lang="en-US" dirty="0" smtClean="0"/>
              <a:t>F</a:t>
            </a:r>
            <a:endParaRPr lang="en-US" dirty="0"/>
          </a:p>
        </p:txBody>
      </p:sp>
    </p:spTree>
  </p:cSld>
  <p:clrMapOvr>
    <a:masterClrMapping/>
  </p:clrMapOvr>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US"/>
          </a:p>
        </p:txBody>
      </p:sp>
      <p:pic>
        <p:nvPicPr>
          <p:cNvPr id="5" name="Picture 4"/>
          <p:cNvPicPr>
            <a:picLocks noChangeAspect="1"/>
          </p:cNvPicPr>
          <p:nvPr/>
        </p:nvPicPr>
        <p:blipFill>
          <a:blip r:embed="rId2"/>
          <a:stretch>
            <a:fillRect/>
          </a:stretch>
        </p:blipFill>
        <p:spPr>
          <a:xfrm>
            <a:off x="247814" y="954046"/>
            <a:ext cx="8896186" cy="5903954"/>
          </a:xfrm>
          <a:prstGeom prst="rect">
            <a:avLst/>
          </a:prstGeom>
        </p:spPr>
      </p:pic>
      <p:sp>
        <p:nvSpPr>
          <p:cNvPr id="7" name="Title 2"/>
          <p:cNvSpPr>
            <a:spLocks noGrp="1"/>
          </p:cNvSpPr>
          <p:nvPr>
            <p:ph type="title"/>
          </p:nvPr>
        </p:nvSpPr>
        <p:spPr>
          <a:xfrm>
            <a:off x="271338" y="0"/>
            <a:ext cx="8229600" cy="1143000"/>
          </a:xfrm>
        </p:spPr>
        <p:txBody>
          <a:bodyPr/>
          <a:lstStyle/>
          <a:p>
            <a:r>
              <a:rPr lang="en-US" dirty="0" smtClean="0"/>
              <a:t>Secondary Succession</a:t>
            </a:r>
            <a:endParaRPr lang="en-US" dirty="0"/>
          </a:p>
        </p:txBody>
      </p:sp>
    </p:spTree>
  </p:cSld>
  <p:clrMapOvr>
    <a:masterClrMapping/>
  </p:clrMapOvr>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7" descr="sb4694f1"/>
          <p:cNvPicPr>
            <a:picLocks noChangeAspect="1" noChangeArrowheads="1"/>
          </p:cNvPicPr>
          <p:nvPr/>
        </p:nvPicPr>
        <p:blipFill>
          <a:blip r:embed="rId3"/>
          <a:srcRect l="75678" t="10909"/>
          <a:stretch>
            <a:fillRect/>
          </a:stretch>
        </p:blipFill>
        <p:spPr bwMode="auto">
          <a:xfrm>
            <a:off x="201350" y="1074173"/>
            <a:ext cx="1767506" cy="3740866"/>
          </a:xfrm>
          <a:prstGeom prst="rect">
            <a:avLst/>
          </a:prstGeom>
          <a:noFill/>
        </p:spPr>
      </p:pic>
      <p:pic>
        <p:nvPicPr>
          <p:cNvPr id="6" name="Picture 7" descr="sb4694f1"/>
          <p:cNvPicPr>
            <a:picLocks noChangeAspect="1" noChangeArrowheads="1"/>
          </p:cNvPicPr>
          <p:nvPr/>
        </p:nvPicPr>
        <p:blipFill>
          <a:blip r:embed="rId3"/>
          <a:srcRect l="51117" t="10909" r="26182"/>
          <a:stretch>
            <a:fillRect/>
          </a:stretch>
        </p:blipFill>
        <p:spPr bwMode="auto">
          <a:xfrm>
            <a:off x="3821034" y="1600810"/>
            <a:ext cx="1665455" cy="3740873"/>
          </a:xfrm>
          <a:prstGeom prst="rect">
            <a:avLst/>
          </a:prstGeom>
          <a:noFill/>
        </p:spPr>
      </p:pic>
      <p:pic>
        <p:nvPicPr>
          <p:cNvPr id="7" name="Picture 7" descr="sb4694f1"/>
          <p:cNvPicPr>
            <a:picLocks noChangeAspect="1" noChangeArrowheads="1"/>
          </p:cNvPicPr>
          <p:nvPr/>
        </p:nvPicPr>
        <p:blipFill>
          <a:blip r:embed="rId3"/>
          <a:srcRect l="26182" t="10909" r="51117"/>
          <a:stretch>
            <a:fillRect/>
          </a:stretch>
        </p:blipFill>
        <p:spPr bwMode="auto">
          <a:xfrm>
            <a:off x="7478541" y="3117127"/>
            <a:ext cx="1665459" cy="3740873"/>
          </a:xfrm>
          <a:prstGeom prst="rect">
            <a:avLst/>
          </a:prstGeom>
          <a:noFill/>
        </p:spPr>
      </p:pic>
      <p:pic>
        <p:nvPicPr>
          <p:cNvPr id="8" name="Picture 7" descr="sb4694f1"/>
          <p:cNvPicPr>
            <a:picLocks noChangeAspect="1" noChangeArrowheads="1"/>
          </p:cNvPicPr>
          <p:nvPr/>
        </p:nvPicPr>
        <p:blipFill>
          <a:blip r:embed="rId3"/>
          <a:srcRect t="10909" r="74805"/>
          <a:stretch>
            <a:fillRect/>
          </a:stretch>
        </p:blipFill>
        <p:spPr bwMode="auto">
          <a:xfrm>
            <a:off x="1945391" y="253219"/>
            <a:ext cx="1848276" cy="3740873"/>
          </a:xfrm>
          <a:prstGeom prst="rect">
            <a:avLst/>
          </a:prstGeom>
          <a:noFill/>
        </p:spPr>
      </p:pic>
      <p:pic>
        <p:nvPicPr>
          <p:cNvPr id="10" name="Picture 9"/>
          <p:cNvPicPr>
            <a:picLocks noChangeAspect="1"/>
          </p:cNvPicPr>
          <p:nvPr/>
        </p:nvPicPr>
        <p:blipFill>
          <a:blip r:embed="rId4"/>
          <a:stretch>
            <a:fillRect/>
          </a:stretch>
        </p:blipFill>
        <p:spPr>
          <a:xfrm>
            <a:off x="5619259" y="418219"/>
            <a:ext cx="1768736" cy="3686512"/>
          </a:xfrm>
          <a:prstGeom prst="rect">
            <a:avLst/>
          </a:prstGeom>
        </p:spPr>
      </p:pic>
      <p:sp>
        <p:nvSpPr>
          <p:cNvPr id="11" name="TextBox 10"/>
          <p:cNvSpPr txBox="1"/>
          <p:nvPr/>
        </p:nvSpPr>
        <p:spPr>
          <a:xfrm>
            <a:off x="787767" y="4740282"/>
            <a:ext cx="458634" cy="369332"/>
          </a:xfrm>
          <a:prstGeom prst="rect">
            <a:avLst/>
          </a:prstGeom>
          <a:noFill/>
        </p:spPr>
        <p:txBody>
          <a:bodyPr wrap="square" rtlCol="0">
            <a:spAutoFit/>
          </a:bodyPr>
          <a:lstStyle/>
          <a:p>
            <a:r>
              <a:rPr lang="en-US" dirty="0" smtClean="0"/>
              <a:t>A</a:t>
            </a:r>
            <a:endParaRPr lang="en-US" dirty="0"/>
          </a:p>
        </p:txBody>
      </p:sp>
      <p:sp>
        <p:nvSpPr>
          <p:cNvPr id="12" name="TextBox 11"/>
          <p:cNvSpPr txBox="1"/>
          <p:nvPr/>
        </p:nvSpPr>
        <p:spPr>
          <a:xfrm>
            <a:off x="8103166" y="6488668"/>
            <a:ext cx="458634" cy="369332"/>
          </a:xfrm>
          <a:prstGeom prst="rect">
            <a:avLst/>
          </a:prstGeom>
          <a:noFill/>
        </p:spPr>
        <p:txBody>
          <a:bodyPr wrap="square" rtlCol="0">
            <a:spAutoFit/>
          </a:bodyPr>
          <a:lstStyle/>
          <a:p>
            <a:r>
              <a:rPr lang="en-US" dirty="0" smtClean="0"/>
              <a:t>E</a:t>
            </a:r>
            <a:endParaRPr lang="en-US" dirty="0"/>
          </a:p>
        </p:txBody>
      </p:sp>
      <p:sp>
        <p:nvSpPr>
          <p:cNvPr id="13" name="TextBox 12"/>
          <p:cNvSpPr txBox="1"/>
          <p:nvPr/>
        </p:nvSpPr>
        <p:spPr>
          <a:xfrm>
            <a:off x="6212797" y="4175983"/>
            <a:ext cx="458634" cy="369332"/>
          </a:xfrm>
          <a:prstGeom prst="rect">
            <a:avLst/>
          </a:prstGeom>
          <a:noFill/>
        </p:spPr>
        <p:txBody>
          <a:bodyPr wrap="square" rtlCol="0">
            <a:spAutoFit/>
          </a:bodyPr>
          <a:lstStyle/>
          <a:p>
            <a:r>
              <a:rPr lang="en-US" dirty="0" smtClean="0"/>
              <a:t>D</a:t>
            </a:r>
            <a:endParaRPr lang="en-US" dirty="0"/>
          </a:p>
        </p:txBody>
      </p:sp>
      <p:sp>
        <p:nvSpPr>
          <p:cNvPr id="14" name="TextBox 13"/>
          <p:cNvSpPr txBox="1"/>
          <p:nvPr/>
        </p:nvSpPr>
        <p:spPr>
          <a:xfrm>
            <a:off x="4329781" y="5331718"/>
            <a:ext cx="458634" cy="369332"/>
          </a:xfrm>
          <a:prstGeom prst="rect">
            <a:avLst/>
          </a:prstGeom>
          <a:noFill/>
        </p:spPr>
        <p:txBody>
          <a:bodyPr wrap="square" rtlCol="0">
            <a:spAutoFit/>
          </a:bodyPr>
          <a:lstStyle/>
          <a:p>
            <a:r>
              <a:rPr lang="en-US" dirty="0" smtClean="0"/>
              <a:t>C</a:t>
            </a:r>
            <a:endParaRPr lang="en-US" dirty="0"/>
          </a:p>
        </p:txBody>
      </p:sp>
      <p:sp>
        <p:nvSpPr>
          <p:cNvPr id="15" name="TextBox 14"/>
          <p:cNvSpPr txBox="1"/>
          <p:nvPr/>
        </p:nvSpPr>
        <p:spPr>
          <a:xfrm>
            <a:off x="2509537" y="4011794"/>
            <a:ext cx="458634" cy="367130"/>
          </a:xfrm>
          <a:prstGeom prst="rect">
            <a:avLst/>
          </a:prstGeom>
          <a:noFill/>
        </p:spPr>
        <p:txBody>
          <a:bodyPr wrap="square" rtlCol="0">
            <a:spAutoFit/>
          </a:bodyPr>
          <a:lstStyle/>
          <a:p>
            <a:r>
              <a:rPr lang="en-US" dirty="0" smtClean="0"/>
              <a:t>B</a:t>
            </a:r>
            <a:endParaRPr lang="en-US" dirty="0"/>
          </a:p>
        </p:txBody>
      </p:sp>
    </p:spTree>
  </p:cSld>
  <p:clrMapOvr>
    <a:masterClrMapping/>
  </p:clrMapOvr>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7" descr="sb4694f1"/>
          <p:cNvPicPr>
            <a:picLocks noChangeAspect="1" noChangeArrowheads="1"/>
          </p:cNvPicPr>
          <p:nvPr/>
        </p:nvPicPr>
        <p:blipFill>
          <a:blip r:embed="rId3"/>
          <a:srcRect t="10909"/>
          <a:stretch>
            <a:fillRect/>
          </a:stretch>
        </p:blipFill>
        <p:spPr bwMode="auto">
          <a:xfrm>
            <a:off x="1808162" y="1910601"/>
            <a:ext cx="7335838" cy="3740873"/>
          </a:xfrm>
          <a:prstGeom prst="rect">
            <a:avLst/>
          </a:prstGeom>
          <a:noFill/>
        </p:spPr>
      </p:pic>
      <p:sp>
        <p:nvSpPr>
          <p:cNvPr id="7" name="Title 2"/>
          <p:cNvSpPr txBox="1">
            <a:spLocks/>
          </p:cNvSpPr>
          <p:nvPr/>
        </p:nvSpPr>
        <p:spPr>
          <a:xfrm>
            <a:off x="609600" y="427038"/>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100" b="1" i="0" u="none" strike="noStrike" kern="1200" cap="none" spc="0" normalizeH="0" baseline="0" noProof="0" smtClean="0">
                <a:ln>
                  <a:noFill/>
                </a:ln>
                <a:solidFill>
                  <a:schemeClr val="tx2"/>
                </a:solidFill>
                <a:effectLst>
                  <a:outerShdw blurRad="31750" dist="25400" dir="5400000" algn="tl" rotWithShape="0">
                    <a:srgbClr val="000000">
                      <a:alpha val="25000"/>
                    </a:srgbClr>
                  </a:outerShdw>
                </a:effectLst>
                <a:uLnTx/>
                <a:uFillTx/>
                <a:latin typeface="+mj-lt"/>
                <a:ea typeface="+mj-ea"/>
                <a:cs typeface="+mj-cs"/>
              </a:rPr>
              <a:t>Primary Succession</a:t>
            </a:r>
            <a:endParaRPr kumimoji="0" lang="en-US"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endParaRPr>
          </a:p>
        </p:txBody>
      </p:sp>
      <p:pic>
        <p:nvPicPr>
          <p:cNvPr id="8" name="Picture 7"/>
          <p:cNvPicPr>
            <a:picLocks noChangeAspect="1"/>
          </p:cNvPicPr>
          <p:nvPr/>
        </p:nvPicPr>
        <p:blipFill>
          <a:blip r:embed="rId4"/>
          <a:stretch>
            <a:fillRect/>
          </a:stretch>
        </p:blipFill>
        <p:spPr>
          <a:xfrm>
            <a:off x="0" y="1920705"/>
            <a:ext cx="1768736" cy="3686512"/>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1145" y="1141121"/>
            <a:ext cx="8229600" cy="4525963"/>
          </a:xfrm>
        </p:spPr>
        <p:txBody>
          <a:bodyPr>
            <a:normAutofit fontScale="85000" lnSpcReduction="20000"/>
          </a:bodyPr>
          <a:lstStyle/>
          <a:p>
            <a:r>
              <a:rPr lang="en-US" sz="2400" b="1" dirty="0" smtClean="0"/>
              <a:t>Complete the Venn diagram about succession using these terms: </a:t>
            </a:r>
          </a:p>
          <a:p>
            <a:pPr>
              <a:buNone/>
            </a:pPr>
            <a:r>
              <a:rPr lang="en-US" sz="2400" b="1" dirty="0" smtClean="0"/>
              <a:t>Caused by events like forest fires</a:t>
            </a:r>
          </a:p>
          <a:p>
            <a:pPr>
              <a:buNone/>
            </a:pPr>
            <a:r>
              <a:rPr lang="en-US" sz="2400" b="1" dirty="0" smtClean="0"/>
              <a:t>Caused by events like lava flow</a:t>
            </a:r>
          </a:p>
          <a:p>
            <a:pPr>
              <a:buNone/>
            </a:pPr>
            <a:r>
              <a:rPr lang="en-US" sz="2400" b="1" dirty="0" smtClean="0"/>
              <a:t>Forms a climax community</a:t>
            </a:r>
          </a:p>
          <a:p>
            <a:pPr>
              <a:buNone/>
            </a:pPr>
            <a:r>
              <a:rPr lang="en-US" sz="2400" b="1" dirty="0" smtClean="0"/>
              <a:t>Pioneer species are plants </a:t>
            </a:r>
          </a:p>
          <a:p>
            <a:pPr>
              <a:buNone/>
            </a:pPr>
            <a:r>
              <a:rPr lang="en-US" sz="2400" b="1" dirty="0" smtClean="0"/>
              <a:t>Pioneer species create soil</a:t>
            </a:r>
          </a:p>
          <a:p>
            <a:pPr>
              <a:buNone/>
            </a:pPr>
            <a:r>
              <a:rPr lang="en-US" sz="2400" b="1" dirty="0" smtClean="0"/>
              <a:t>Root systems may be left over</a:t>
            </a:r>
          </a:p>
          <a:p>
            <a:pPr>
              <a:buNone/>
            </a:pPr>
            <a:r>
              <a:rPr lang="en-US" sz="2400" b="1" dirty="0" smtClean="0"/>
              <a:t>Root systems not left over</a:t>
            </a:r>
          </a:p>
          <a:p>
            <a:pPr>
              <a:buNone/>
            </a:pPr>
            <a:r>
              <a:rPr lang="en-US" sz="2400" b="1" dirty="0" smtClean="0"/>
              <a:t>Starts with bare rock (no soil)</a:t>
            </a:r>
          </a:p>
          <a:p>
            <a:pPr>
              <a:buNone/>
            </a:pPr>
            <a:r>
              <a:rPr lang="en-US" sz="2400" b="1" dirty="0" smtClean="0"/>
              <a:t>Starts with soil</a:t>
            </a:r>
          </a:p>
          <a:p>
            <a:pPr>
              <a:buNone/>
            </a:pPr>
            <a:r>
              <a:rPr lang="en-US" sz="2400" b="1" dirty="0" smtClean="0"/>
              <a:t>Takes less time to form climax community</a:t>
            </a:r>
          </a:p>
          <a:p>
            <a:pPr>
              <a:buNone/>
            </a:pPr>
            <a:r>
              <a:rPr lang="en-US" sz="2400" b="1" dirty="0" smtClean="0"/>
              <a:t>Takes a long time to form climax community</a:t>
            </a:r>
          </a:p>
          <a:p>
            <a:pPr>
              <a:buNone/>
            </a:pPr>
            <a:r>
              <a:rPr lang="en-US" sz="2400" b="1" dirty="0" smtClean="0"/>
              <a:t>Type of succession</a:t>
            </a:r>
          </a:p>
          <a:p>
            <a:pPr>
              <a:buNone/>
            </a:pPr>
            <a:r>
              <a:rPr lang="en-US" sz="2400" b="1" dirty="0" smtClean="0"/>
              <a:t> </a:t>
            </a:r>
          </a:p>
          <a:p>
            <a:endParaRPr lang="en-US" dirty="0"/>
          </a:p>
        </p:txBody>
      </p:sp>
      <p:sp>
        <p:nvSpPr>
          <p:cNvPr id="4" name="Title 3"/>
          <p:cNvSpPr>
            <a:spLocks noGrp="1"/>
          </p:cNvSpPr>
          <p:nvPr>
            <p:ph type="title"/>
          </p:nvPr>
        </p:nvSpPr>
        <p:spPr/>
        <p:txBody>
          <a:bodyPr>
            <a:normAutofit fontScale="90000"/>
          </a:bodyPr>
          <a:lstStyle/>
          <a:p>
            <a:r>
              <a:rPr lang="en-US" dirty="0" smtClean="0"/>
              <a:t>Primary vs. Secondary Succession</a:t>
            </a:r>
            <a:endParaRPr lang="en-US" dirty="0"/>
          </a:p>
        </p:txBody>
      </p:sp>
      <p:sp>
        <p:nvSpPr>
          <p:cNvPr id="9" name="Oval 8"/>
          <p:cNvSpPr/>
          <p:nvPr/>
        </p:nvSpPr>
        <p:spPr>
          <a:xfrm>
            <a:off x="4446415" y="1506939"/>
            <a:ext cx="2842224" cy="2822326"/>
          </a:xfrm>
          <a:prstGeom prst="ellipse">
            <a:avLst/>
          </a:prstGeom>
          <a:noFill/>
          <a:ln w="19050" cmpd="sng">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Oval 9"/>
          <p:cNvSpPr/>
          <p:nvPr/>
        </p:nvSpPr>
        <p:spPr>
          <a:xfrm>
            <a:off x="6301776" y="1506939"/>
            <a:ext cx="2842224" cy="2822326"/>
          </a:xfrm>
          <a:prstGeom prst="ellipse">
            <a:avLst/>
          </a:prstGeom>
          <a:noFill/>
          <a:ln w="19050" cmpd="sng">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TextBox 10"/>
          <p:cNvSpPr txBox="1"/>
          <p:nvPr/>
        </p:nvSpPr>
        <p:spPr>
          <a:xfrm>
            <a:off x="5150713" y="1702072"/>
            <a:ext cx="1457118" cy="369332"/>
          </a:xfrm>
          <a:prstGeom prst="rect">
            <a:avLst/>
          </a:prstGeom>
          <a:noFill/>
        </p:spPr>
        <p:txBody>
          <a:bodyPr wrap="square" rtlCol="0">
            <a:spAutoFit/>
          </a:bodyPr>
          <a:lstStyle/>
          <a:p>
            <a:r>
              <a:rPr lang="en-US" dirty="0" smtClean="0"/>
              <a:t>Primary</a:t>
            </a:r>
            <a:endParaRPr lang="en-US" dirty="0"/>
          </a:p>
        </p:txBody>
      </p:sp>
      <p:sp>
        <p:nvSpPr>
          <p:cNvPr id="12" name="TextBox 11"/>
          <p:cNvSpPr txBox="1"/>
          <p:nvPr/>
        </p:nvSpPr>
        <p:spPr>
          <a:xfrm>
            <a:off x="7085845" y="1702072"/>
            <a:ext cx="1683161" cy="369332"/>
          </a:xfrm>
          <a:prstGeom prst="rect">
            <a:avLst/>
          </a:prstGeom>
          <a:noFill/>
        </p:spPr>
        <p:txBody>
          <a:bodyPr wrap="square" rtlCol="0">
            <a:spAutoFit/>
          </a:bodyPr>
          <a:lstStyle/>
          <a:p>
            <a:r>
              <a:rPr lang="en-US" dirty="0" smtClean="0"/>
              <a:t>Secondary</a:t>
            </a:r>
            <a:endParaRPr lang="en-US" dirty="0"/>
          </a:p>
        </p:txBody>
      </p:sp>
      <p:sp>
        <p:nvSpPr>
          <p:cNvPr id="13" name="TextBox 12"/>
          <p:cNvSpPr txBox="1"/>
          <p:nvPr/>
        </p:nvSpPr>
        <p:spPr>
          <a:xfrm>
            <a:off x="6504570" y="2223804"/>
            <a:ext cx="784069" cy="369332"/>
          </a:xfrm>
          <a:prstGeom prst="rect">
            <a:avLst/>
          </a:prstGeom>
          <a:noFill/>
        </p:spPr>
        <p:txBody>
          <a:bodyPr wrap="square" rtlCol="0">
            <a:spAutoFit/>
          </a:bodyPr>
          <a:lstStyle/>
          <a:p>
            <a:r>
              <a:rPr lang="en-US" dirty="0" smtClean="0"/>
              <a:t>both</a:t>
            </a:r>
            <a:endParaRPr lang="en-US" dirty="0"/>
          </a:p>
        </p:txBody>
      </p:sp>
    </p:spTree>
  </p:cSld>
  <p:clrMapOvr>
    <a:masterClrMapping/>
  </p:clrMapOvr>
  <p:timing>
    <p:tnLst>
      <p:par>
        <p:cTn xmlns:p14="http://schemas.microsoft.com/office/powerpoint/2010/main" id="1" dur="indefinite" restart="never" nodeType="tmRoot"/>
      </p:par>
    </p:tnLst>
  </p:timing>
</p:sld>
</file>

<file path=ppt/theme/_rels/theme10.xml.rels><?xml version="1.0" encoding="UTF-8" standalone="yes"?>
<Relationships xmlns="http://schemas.openxmlformats.org/package/2006/relationships"><Relationship Id="rId1" Type="http://schemas.openxmlformats.org/officeDocument/2006/relationships/image" Target="../media/image9.jpeg"/></Relationships>
</file>

<file path=ppt/theme/theme1.xml><?xml version="1.0" encoding="utf-8"?>
<a:theme xmlns:a="http://schemas.openxmlformats.org/drawingml/2006/main" name="BIO3b">
  <a:themeElements>
    <a:clrScheme name="">
      <a:dk1>
        <a:srgbClr val="000000"/>
      </a:dk1>
      <a:lt1>
        <a:srgbClr val="FFFFFF"/>
      </a:lt1>
      <a:dk2>
        <a:srgbClr val="000000"/>
      </a:dk2>
      <a:lt2>
        <a:srgbClr val="535353"/>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IO3b">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BIO3b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IO3b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IO3b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IO3b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IO3b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IO3b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IO3b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IO3b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IO3b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IO3b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IO3b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IO3b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BIO3a_Quiz_Intro">
  <a:themeElements>
    <a:clrScheme name="">
      <a:dk1>
        <a:srgbClr val="000000"/>
      </a:dk1>
      <a:lt1>
        <a:srgbClr val="FFFFFF"/>
      </a:lt1>
      <a:dk2>
        <a:srgbClr val="000000"/>
      </a:dk2>
      <a:lt2>
        <a:srgbClr val="535353"/>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IO3a_Quiz_Intro">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BIO3a_Quiz_Intr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IO3a_Quiz_Intro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IO3a_Quiz_Intro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IO3a_Quiz_Intro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IO3a_Quiz_Intro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IO3a_Quiz_Intro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IO3a_Quiz_Intro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IO3a_Quiz_Intro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IO3a_Quiz_Intro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IO3a_Quiz_Intro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IO3a_Quiz_Intro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IO3a_Quiz_Intro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BIO3a_Quiz">
  <a:themeElements>
    <a:clrScheme name="">
      <a:dk1>
        <a:srgbClr val="000000"/>
      </a:dk1>
      <a:lt1>
        <a:srgbClr val="FFFFFF"/>
      </a:lt1>
      <a:dk2>
        <a:srgbClr val="000000"/>
      </a:dk2>
      <a:lt2>
        <a:srgbClr val="535353"/>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_BIO3a_Quiz">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1_BIO3a_Quiz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BIO3a_Quiz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BIO3a_Quiz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BIO3a_Quiz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BIO3a_Quiz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BIO3a_Quiz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BIO3a_Quiz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BIO3a_Quiz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BIO3a_Quiz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BIO3a_Quiz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BIO3a_Quiz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BIO3a_Quiz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Deluxe">
  <a:themeElements>
    <a:clrScheme name="">
      <a:dk1>
        <a:srgbClr val="000000"/>
      </a:dk1>
      <a:lt1>
        <a:srgbClr val="FFFFFF"/>
      </a:lt1>
      <a:dk2>
        <a:srgbClr val="000000"/>
      </a:dk2>
      <a:lt2>
        <a:srgbClr val="535353"/>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IO3b">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BIO3b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IO3b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IO3b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IO3b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IO3b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IO3b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IO3b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IO3b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IO3b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IO3b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IO3b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IO3b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1_BIO3a_OUTLINE_HEADER">
  <a:themeElements>
    <a:clrScheme name="">
      <a:dk1>
        <a:srgbClr val="000000"/>
      </a:dk1>
      <a:lt1>
        <a:srgbClr val="FFFFFF"/>
      </a:lt1>
      <a:dk2>
        <a:srgbClr val="000000"/>
      </a:dk2>
      <a:lt2>
        <a:srgbClr val="535353"/>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IO3a_OUTLINE_HEADER">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BIO3a_OUTLINE_HEAD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IO3a_OUTLINE_HEADER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IO3a_OUTLINE_HEADER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IO3a_OUTLINE_HEADER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IO3a_OUTLINE_HEADER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IO3a_OUTLINE_HEADER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IO3a_OUTLINE_HEADER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IO3a_OUTLINE_HEADER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IO3a_OUTLINE_HEADER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IO3a_OUTLINE_HEADER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IO3a_OUTLINE_HEADER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IO3a_OUTLINE_HEADER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1_BIO3a_Activity">
  <a:themeElements>
    <a:clrScheme name="">
      <a:dk1>
        <a:srgbClr val="000000"/>
      </a:dk1>
      <a:lt1>
        <a:srgbClr val="FFFFFF"/>
      </a:lt1>
      <a:dk2>
        <a:srgbClr val="000000"/>
      </a:dk2>
      <a:lt2>
        <a:srgbClr val="535353"/>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IO3a_Activity">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BIO3a_Activity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IO3a_Activity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IO3a_Activity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IO3a_Activity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IO3a_Activity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IO3a_Activity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IO3a_Activity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IO3a_Activity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IO3a_Activity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IO3a_Activity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IO3a_Activity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IO3a_Activity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1_BIO3a_Quiz_Intro">
  <a:themeElements>
    <a:clrScheme name="">
      <a:dk1>
        <a:srgbClr val="000000"/>
      </a:dk1>
      <a:lt1>
        <a:srgbClr val="FFFFFF"/>
      </a:lt1>
      <a:dk2>
        <a:srgbClr val="000000"/>
      </a:dk2>
      <a:lt2>
        <a:srgbClr val="535353"/>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IO3a_Quiz_Intro">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BIO3a_Quiz_Intr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IO3a_Quiz_Intro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IO3a_Quiz_Intro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IO3a_Quiz_Intro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IO3a_Quiz_Intro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IO3a_Quiz_Intro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IO3a_Quiz_Intro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IO3a_Quiz_Intro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IO3a_Quiz_Intro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IO3a_Quiz_Intro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IO3a_Quiz_Intro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IO3a_Quiz_Intro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2_BIO3a_Quiz">
  <a:themeElements>
    <a:clrScheme name="">
      <a:dk1>
        <a:srgbClr val="000000"/>
      </a:dk1>
      <a:lt1>
        <a:srgbClr val="FFFFFF"/>
      </a:lt1>
      <a:dk2>
        <a:srgbClr val="000000"/>
      </a:dk2>
      <a:lt2>
        <a:srgbClr val="535353"/>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_BIO3a_Quiz">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1_BIO3a_Quiz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BIO3a_Quiz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BIO3a_Quiz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BIO3a_Quiz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BIO3a_Quiz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BIO3a_Quiz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BIO3a_Quiz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BIO3a_Quiz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BIO3a_Quiz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BIO3a_Quiz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BIO3a_Quiz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BIO3a_Quiz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1_Deluxe">
  <a:themeElements>
    <a:clrScheme name="Deluxe">
      <a:dk1>
        <a:sysClr val="windowText" lastClr="000000"/>
      </a:dk1>
      <a:lt1>
        <a:sysClr val="window" lastClr="FFFFFF"/>
      </a:lt1>
      <a:dk2>
        <a:srgbClr val="30356E"/>
      </a:dk2>
      <a:lt2>
        <a:srgbClr val="FFF9E5"/>
      </a:lt2>
      <a:accent1>
        <a:srgbClr val="CC4757"/>
      </a:accent1>
      <a:accent2>
        <a:srgbClr val="FF6F61"/>
      </a:accent2>
      <a:accent3>
        <a:srgbClr val="FF953E"/>
      </a:accent3>
      <a:accent4>
        <a:srgbClr val="F8BD52"/>
      </a:accent4>
      <a:accent5>
        <a:srgbClr val="46A6BD"/>
      </a:accent5>
      <a:accent6>
        <a:srgbClr val="5488BC"/>
      </a:accent6>
      <a:hlink>
        <a:srgbClr val="FA7D7A"/>
      </a:hlink>
      <a:folHlink>
        <a:srgbClr val="FFCF3E"/>
      </a:folHlink>
    </a:clrScheme>
    <a:fontScheme name="Deluxe">
      <a:majorFont>
        <a:latin typeface="Corbel"/>
        <a:ea typeface=""/>
        <a:cs typeface=""/>
        <a:font script="Jpan" typeface="HGｺﾞｼｯｸM"/>
        <a:font script="Hang" typeface="HY엽서L"/>
        <a:font script="Hans" typeface="华文新魏"/>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新魏"/>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Deluxe">
      <a:fillStyleLst>
        <a:solidFill>
          <a:schemeClr val="phClr"/>
        </a:solidFill>
        <a:gradFill rotWithShape="1">
          <a:gsLst>
            <a:gs pos="0">
              <a:schemeClr val="phClr">
                <a:tint val="20000"/>
                <a:satMod val="280000"/>
              </a:schemeClr>
            </a:gs>
            <a:gs pos="14000">
              <a:schemeClr val="phClr">
                <a:tint val="37000"/>
                <a:satMod val="250000"/>
              </a:schemeClr>
            </a:gs>
            <a:gs pos="45000">
              <a:schemeClr val="phClr">
                <a:tint val="53000"/>
                <a:satMod val="220000"/>
              </a:schemeClr>
            </a:gs>
            <a:gs pos="65000">
              <a:schemeClr val="phClr">
                <a:tint val="53000"/>
                <a:satMod val="220000"/>
              </a:schemeClr>
            </a:gs>
            <a:gs pos="86000">
              <a:schemeClr val="phClr">
                <a:tint val="42000"/>
                <a:satMod val="240000"/>
              </a:schemeClr>
            </a:gs>
            <a:gs pos="100000">
              <a:schemeClr val="phClr">
                <a:tint val="20000"/>
                <a:satMod val="230000"/>
              </a:schemeClr>
            </a:gs>
          </a:gsLst>
          <a:lin ang="16200000" scaled="1"/>
        </a:gradFill>
        <a:gradFill rotWithShape="1">
          <a:gsLst>
            <a:gs pos="0">
              <a:schemeClr val="phClr">
                <a:shade val="75000"/>
                <a:satMod val="160000"/>
              </a:schemeClr>
            </a:gs>
            <a:gs pos="60000">
              <a:schemeClr val="phClr">
                <a:satMod val="150000"/>
              </a:schemeClr>
            </a:gs>
            <a:gs pos="100000">
              <a:schemeClr val="phClr">
                <a:tint val="75000"/>
                <a:satMod val="200000"/>
              </a:schemeClr>
            </a:gs>
          </a:gsLst>
          <a:lin ang="16200000" scaled="1"/>
        </a:gradFill>
      </a:fillStyleLst>
      <a:lnStyleLst>
        <a:ln w="9525" cap="flat" cmpd="sng" algn="ctr">
          <a:solidFill>
            <a:schemeClr val="phClr">
              <a:satMod val="140000"/>
            </a:schemeClr>
          </a:solidFill>
          <a:prstDash val="solid"/>
        </a:ln>
        <a:ln w="25400" cap="flat" cmpd="sng" algn="ctr">
          <a:solidFill>
            <a:schemeClr val="phClr"/>
          </a:solidFill>
          <a:prstDash val="solid"/>
        </a:ln>
        <a:ln w="31750" cap="flat" cmpd="sng" algn="ctr">
          <a:solidFill>
            <a:schemeClr val="phClr"/>
          </a:solidFill>
          <a:prstDash val="solid"/>
        </a:ln>
      </a:lnStyleLst>
      <a:effectStyleLst>
        <a:effectStyle>
          <a:effectLst>
            <a:outerShdw blurRad="50800" dist="25400" dir="5400000" rotWithShape="0">
              <a:srgbClr val="000000">
                <a:alpha val="43137"/>
              </a:srgbClr>
            </a:outerShdw>
          </a:effectLst>
        </a:effectStyle>
        <a:effectStyle>
          <a:effectLst>
            <a:outerShdw blurRad="50800" dist="25400" dir="5400000" rotWithShape="0">
              <a:srgbClr val="000000">
                <a:alpha val="43137"/>
              </a:srgbClr>
            </a:outerShdw>
          </a:effectLst>
          <a:scene3d>
            <a:camera prst="orthographicFront" fov="0">
              <a:rot lat="0" lon="0" rev="0"/>
            </a:camera>
            <a:lightRig rig="contrasting" dir="t">
              <a:rot lat="0" lon="0" rev="16500000"/>
            </a:lightRig>
          </a:scene3d>
          <a:sp3d prstMaterial="powder">
            <a:bevelT w="152400"/>
            <a:contourClr>
              <a:schemeClr val="phClr"/>
            </a:contourClr>
          </a:sp3d>
        </a:effectStyle>
        <a:effectStyle>
          <a:effectLst>
            <a:reflection blurRad="12700" stA="26000" endPos="28000" dist="38100" dir="5400000" sy="-100000"/>
          </a:effectLst>
          <a:scene3d>
            <a:camera prst="orthographicFront" fov="0">
              <a:rot lat="0" lon="0" rev="0"/>
            </a:camera>
            <a:lightRig rig="contrasting" dir="t">
              <a:rot lat="0" lon="0" rev="16500000"/>
            </a:lightRig>
          </a:scene3d>
          <a:sp3d prstMaterial="powder">
            <a:bevelT w="190500" h="101600"/>
            <a:contourClr>
              <a:schemeClr val="phClr"/>
            </a:contourClr>
          </a:sp3d>
        </a:effectStyle>
      </a:effectStyleLst>
      <a:bgFillStyleLst>
        <a:solidFill>
          <a:schemeClr val="phClr"/>
        </a:solidFill>
        <a:gradFill rotWithShape="1">
          <a:gsLst>
            <a:gs pos="0">
              <a:schemeClr val="phClr">
                <a:tint val="43000"/>
                <a:satMod val="1550000"/>
              </a:schemeClr>
            </a:gs>
            <a:gs pos="1000">
              <a:schemeClr val="phClr">
                <a:tint val="48000"/>
                <a:satMod val="1550000"/>
              </a:schemeClr>
            </a:gs>
            <a:gs pos="90000">
              <a:schemeClr val="phClr">
                <a:shade val="18000"/>
                <a:satMod val="275000"/>
              </a:schemeClr>
            </a:gs>
          </a:gsLst>
          <a:path path="circle">
            <a:fillToRect r="210000" b="300000"/>
          </a:path>
        </a:gradFill>
        <a:gradFill rotWithShape="1">
          <a:gsLst>
            <a:gs pos="5000">
              <a:schemeClr val="phClr">
                <a:tint val="38000"/>
                <a:satMod val="1800000"/>
              </a:schemeClr>
            </a:gs>
            <a:gs pos="5000">
              <a:schemeClr val="phClr">
                <a:tint val="40000"/>
                <a:satMod val="1800000"/>
              </a:schemeClr>
            </a:gs>
            <a:gs pos="90000">
              <a:schemeClr val="phClr">
                <a:shade val="18000"/>
                <a:satMod val="275000"/>
              </a:schemeClr>
            </a:gs>
          </a:gsLst>
          <a:path path="circle">
            <a:fillToRect l="20000" t="30000" r="135000" b="100000"/>
          </a:path>
        </a:gradFill>
      </a:bgFillStyleLst>
    </a:fmtScheme>
  </a:themeElements>
  <a:objectDefaults/>
  <a:extraClrSchemeLst/>
</a:theme>
</file>

<file path=ppt/theme/theme10.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11.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4715</TotalTime>
  <Words>2800</Words>
  <Application>Microsoft Macintosh PowerPoint</Application>
  <PresentationFormat>On-screen Show (4:3)</PresentationFormat>
  <Paragraphs>442</Paragraphs>
  <Slides>39</Slides>
  <Notes>33</Notes>
  <HiddenSlides>0</HiddenSlides>
  <MMClips>3</MMClips>
  <ScaleCrop>false</ScaleCrop>
  <HeadingPairs>
    <vt:vector size="4" baseType="variant">
      <vt:variant>
        <vt:lpstr>Theme</vt:lpstr>
      </vt:variant>
      <vt:variant>
        <vt:i4>10</vt:i4>
      </vt:variant>
      <vt:variant>
        <vt:lpstr>Slide Titles</vt:lpstr>
      </vt:variant>
      <vt:variant>
        <vt:i4>39</vt:i4>
      </vt:variant>
    </vt:vector>
  </HeadingPairs>
  <TitlesOfParts>
    <vt:vector size="49" baseType="lpstr">
      <vt:lpstr>BIO3b</vt:lpstr>
      <vt:lpstr>BIO3a_Quiz_Intro</vt:lpstr>
      <vt:lpstr>1_BIO3a_Quiz</vt:lpstr>
      <vt:lpstr>Deluxe</vt:lpstr>
      <vt:lpstr>1_BIO3a_OUTLINE_HEADER</vt:lpstr>
      <vt:lpstr>1_BIO3a_Activity</vt:lpstr>
      <vt:lpstr>1_BIO3a_Quiz_Intro</vt:lpstr>
      <vt:lpstr>2_BIO3a_Quiz</vt:lpstr>
      <vt:lpstr>1_Deluxe</vt:lpstr>
      <vt:lpstr>Concourse</vt:lpstr>
      <vt:lpstr>4-2What Shapes an Ecosystem?</vt:lpstr>
      <vt:lpstr>Biotic and Abiotic Factors</vt:lpstr>
      <vt:lpstr>PowerPoint Presentation</vt:lpstr>
      <vt:lpstr>Main Climate Zones</vt:lpstr>
      <vt:lpstr>Climate</vt:lpstr>
      <vt:lpstr>Habitat</vt:lpstr>
      <vt:lpstr>PowerPoint Presentation</vt:lpstr>
      <vt:lpstr>PowerPoint Presentation</vt:lpstr>
      <vt:lpstr>Interactions in the Ecosystem</vt:lpstr>
      <vt:lpstr>Interactions in the Ecosystem</vt:lpstr>
      <vt:lpstr>PowerPoint Presentation</vt:lpstr>
      <vt:lpstr>Interactions in the Ecosystem</vt:lpstr>
      <vt:lpstr>What relationship is this?</vt:lpstr>
      <vt:lpstr>Introduced Species</vt:lpstr>
      <vt:lpstr>Zebra mussel</vt:lpstr>
      <vt:lpstr>Purple loosestrife</vt:lpstr>
      <vt:lpstr>Overexploitation</vt:lpstr>
      <vt:lpstr>How relationships affect populations</vt:lpstr>
      <vt:lpstr>Darwin’s finches</vt:lpstr>
      <vt:lpstr>Coevolution in Community</vt:lpstr>
      <vt:lpstr>Predation drives evolution</vt:lpstr>
      <vt:lpstr>Anti-predator adaptations</vt:lpstr>
      <vt:lpstr>Mimicry</vt:lpstr>
      <vt:lpstr>Batesian mimicry</vt:lpstr>
      <vt:lpstr>Mullerian mimicry</vt:lpstr>
      <vt:lpstr>Common warning coloration</vt:lpstr>
      <vt:lpstr>What kind of mimicry?</vt:lpstr>
      <vt:lpstr>Ecological Succession</vt:lpstr>
      <vt:lpstr>Primary Succession</vt:lpstr>
      <vt:lpstr>Primary Succession</vt:lpstr>
      <vt:lpstr>PowerPoint Presentation</vt:lpstr>
      <vt:lpstr>Secondary Succession</vt:lpstr>
      <vt:lpstr>Secondary Succession</vt:lpstr>
      <vt:lpstr>Secondary Succession</vt:lpstr>
      <vt:lpstr>PowerPoint Presentation</vt:lpstr>
      <vt:lpstr>Secondary Succession</vt:lpstr>
      <vt:lpstr>PowerPoint Presentation</vt:lpstr>
      <vt:lpstr>PowerPoint Presentation</vt:lpstr>
      <vt:lpstr>Primary vs. Secondary Succession</vt:lpstr>
    </vt:vector>
  </TitlesOfParts>
  <Company>Laura Baselice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biology</dc:title>
  <dc:creator>Greg</dc:creator>
  <cp:lastModifiedBy>Plano High School</cp:lastModifiedBy>
  <cp:revision>62</cp:revision>
  <cp:lastPrinted>2012-03-08T20:37:57Z</cp:lastPrinted>
  <dcterms:created xsi:type="dcterms:W3CDTF">2012-03-08T19:14:57Z</dcterms:created>
  <dcterms:modified xsi:type="dcterms:W3CDTF">2015-01-16T20:31:14Z</dcterms:modified>
</cp:coreProperties>
</file>