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E795-DF4E-4079-BE4E-C0F5ADDC1A5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91FC-F56F-4441-BAB0-E06CD3D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your </a:t>
            </a:r>
            <a:r>
              <a:rPr lang="en-US" dirty="0" smtClean="0"/>
              <a:t>memories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healthcare?</a:t>
            </a:r>
          </a:p>
        </p:txBody>
      </p:sp>
      <p:pic>
        <p:nvPicPr>
          <p:cNvPr id="1027" name="Picture 3" descr="C:\Users\Deb\Pictures\Navy_flight_nurses_--_1940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24" y="1600200"/>
            <a:ext cx="56589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bad about our healthcare?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983236" cy="531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good about our healthcare?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10" y="1295400"/>
            <a:ext cx="4782390" cy="50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Healthcare a Right or a Privilege?</a:t>
            </a:r>
            <a:br>
              <a:rPr lang="en-US" dirty="0" smtClean="0"/>
            </a:br>
            <a:r>
              <a:rPr lang="en-US" dirty="0" smtClean="0"/>
              <a:t>What if there were no insurance, no Medicare, no Medicaid?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81" y="1828800"/>
            <a:ext cx="63730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various people about their perceptions of healthcare (right versus privilege)</a:t>
            </a:r>
          </a:p>
          <a:p>
            <a:pPr lvl="1"/>
            <a:r>
              <a:rPr lang="en-US" dirty="0" smtClean="0"/>
              <a:t>Someone in college</a:t>
            </a:r>
          </a:p>
          <a:p>
            <a:pPr lvl="1"/>
            <a:r>
              <a:rPr lang="en-US" dirty="0" smtClean="0"/>
              <a:t>Someone working with a young family</a:t>
            </a:r>
          </a:p>
          <a:p>
            <a:pPr lvl="1"/>
            <a:r>
              <a:rPr lang="en-US" dirty="0" smtClean="0"/>
              <a:t>Someone working with teenagers/college-age children</a:t>
            </a:r>
          </a:p>
          <a:p>
            <a:pPr lvl="1"/>
            <a:r>
              <a:rPr lang="en-US" dirty="0" smtClean="0"/>
              <a:t>Someone not working but not retired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are your memories  of healthcare?</vt:lpstr>
      <vt:lpstr>What is bad about our healthcare?</vt:lpstr>
      <vt:lpstr>What is good about our healthcare?</vt:lpstr>
      <vt:lpstr>Is Healthcare a Right or a Privilege? What if there were no insurance, no Medicare, no Medicaid?</vt:lpstr>
      <vt:lpstr>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your memories  of healthcare?</dc:title>
  <dc:creator>Kate</dc:creator>
  <cp:lastModifiedBy>Kate</cp:lastModifiedBy>
  <cp:revision>3</cp:revision>
  <dcterms:created xsi:type="dcterms:W3CDTF">2016-02-05T05:03:42Z</dcterms:created>
  <dcterms:modified xsi:type="dcterms:W3CDTF">2016-02-05T05:25:32Z</dcterms:modified>
</cp:coreProperties>
</file>