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57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2B283-B9F0-4AFF-A353-6D3DA35CD012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2FBD9-5549-4DD8-89C0-DA6FD4816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99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Board</a:t>
            </a:r>
            <a:r>
              <a:rPr lang="en-US" baseline="0" dirty="0" smtClean="0"/>
              <a:t> certified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2FBD9-5549-4DD8-89C0-DA6FD48162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2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12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27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2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7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88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6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82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0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75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09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7C278-6CF3-4748-820F-ED231A48EBB8}" type="datetimeFigureOut">
              <a:rPr lang="en-US" smtClean="0"/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DE159-51D7-45B9-953A-2EE76DD74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71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ocfinder.docboard.org/docfinder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.gov/health/HospitalReportCard.asp" TargetMode="External"/><Relationship Id="rId2" Type="http://schemas.openxmlformats.org/officeDocument/2006/relationships/hyperlink" Target="http://www.health.harvard.edu/staying-healthy/hospital-report-cards-making-the-grad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dicare.gov/hospitalcompare/search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cmcertification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ha.org/content/00-10/pcp_english_030730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yingforseniorcare.com/medicaid-waivers/ok-advantage-program.html" TargetMode="External"/><Relationship Id="rId2" Type="http://schemas.openxmlformats.org/officeDocument/2006/relationships/hyperlink" Target="http://www.okhca.org/individuals.aspx?id=52&amp;menu=114&amp;parts=11601_745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linicaltrials.gov/" TargetMode="External"/><Relationship Id="rId4" Type="http://schemas.openxmlformats.org/officeDocument/2006/relationships/hyperlink" Target="https://www.ok.gov/abletech/documents/Medicaid-ADvantage%20Waiver%20Prog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parx.org/" TargetMode="External"/><Relationship Id="rId2" Type="http://schemas.openxmlformats.org/officeDocument/2006/relationships/hyperlink" Target="https://www.medicare.gov/part-d/index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dirty="0" smtClean="0"/>
              <a:t>Resources You Can Use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Sheryl Buckner PhD, RN, ANEF</a:t>
            </a:r>
          </a:p>
          <a:p>
            <a:r>
              <a:rPr lang="en-US" dirty="0" smtClean="0"/>
              <a:t>OU College of Nursing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1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I select a Healthcare Provider?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May be based in Insurance or preference</a:t>
            </a:r>
          </a:p>
          <a:p>
            <a:r>
              <a:rPr lang="en-US" dirty="0" smtClean="0"/>
              <a:t>Board Certification</a:t>
            </a:r>
          </a:p>
          <a:p>
            <a:r>
              <a:rPr lang="en-US" dirty="0" smtClean="0"/>
              <a:t>Disciplinary Action:  </a:t>
            </a:r>
            <a:r>
              <a:rPr lang="en-US" dirty="0" smtClean="0">
                <a:hlinkClick r:id="rId2"/>
              </a:rPr>
              <a:t>http://docfinder.docboard.org/docfinder.html</a:t>
            </a:r>
            <a:endParaRPr lang="en-US" dirty="0" smtClean="0"/>
          </a:p>
          <a:p>
            <a:r>
              <a:rPr lang="en-US" dirty="0" smtClean="0"/>
              <a:t>Ask Friends/Family</a:t>
            </a:r>
          </a:p>
          <a:p>
            <a:r>
              <a:rPr lang="en-US" dirty="0" smtClean="0"/>
              <a:t>Make an appointment to interview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291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I select a Healthcare Facility?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Medical Report Cards:  </a:t>
            </a:r>
            <a:r>
              <a:rPr lang="en-US" dirty="0" smtClean="0">
                <a:hlinkClick r:id="rId2"/>
              </a:rPr>
              <a:t>http://www.health.harvard.edu/staying-healthy/hospital-report-cards-making-the-grade</a:t>
            </a:r>
            <a:endParaRPr lang="en-US" dirty="0" smtClean="0"/>
          </a:p>
          <a:p>
            <a:r>
              <a:rPr lang="en-US" dirty="0" smtClean="0"/>
              <a:t>VA:  </a:t>
            </a:r>
            <a:r>
              <a:rPr lang="en-US" dirty="0" smtClean="0">
                <a:hlinkClick r:id="rId3"/>
              </a:rPr>
              <a:t>http://www.va.gov/health/HospitalReportCard.asp</a:t>
            </a:r>
            <a:endParaRPr lang="en-US" dirty="0" smtClean="0"/>
          </a:p>
          <a:p>
            <a:r>
              <a:rPr lang="en-US" dirty="0" smtClean="0"/>
              <a:t>Hospital Compare:  </a:t>
            </a:r>
            <a:r>
              <a:rPr lang="en-US" dirty="0" smtClean="0">
                <a:hlinkClick r:id="rId4"/>
              </a:rPr>
              <a:t>https://www.medicare.gov/hospitalcompare/search.html</a:t>
            </a:r>
            <a:endParaRPr lang="en-US" dirty="0" smtClean="0"/>
          </a:p>
          <a:p>
            <a:r>
              <a:rPr lang="en-US" dirty="0" smtClean="0"/>
              <a:t>For long term care facilities, visit unannounced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78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Nurse Navigators</a:t>
            </a:r>
          </a:p>
          <a:p>
            <a:r>
              <a:rPr lang="en-US" dirty="0" smtClean="0"/>
              <a:t>Care Coordinators</a:t>
            </a:r>
          </a:p>
          <a:p>
            <a:r>
              <a:rPr lang="en-US" dirty="0" smtClean="0"/>
              <a:t>Case </a:t>
            </a:r>
            <a:r>
              <a:rPr lang="en-US" dirty="0" smtClean="0"/>
              <a:t>Managers</a:t>
            </a:r>
          </a:p>
          <a:p>
            <a:pPr lvl="1"/>
            <a:r>
              <a:rPr lang="en-US" dirty="0" smtClean="0"/>
              <a:t>Prefer board certified either through</a:t>
            </a:r>
          </a:p>
          <a:p>
            <a:pPr lvl="2"/>
            <a:r>
              <a:rPr lang="en-US" dirty="0"/>
              <a:t>CCMC:  </a:t>
            </a:r>
            <a:r>
              <a:rPr lang="en-US" dirty="0">
                <a:hlinkClick r:id="rId3"/>
              </a:rPr>
              <a:t>http://ccmcertification.org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marL="914400" lvl="2" indent="0">
              <a:buNone/>
            </a:pPr>
            <a:r>
              <a:rPr lang="en-US" dirty="0"/>
              <a:t>o</a:t>
            </a:r>
            <a:r>
              <a:rPr lang="en-US" dirty="0" smtClean="0"/>
              <a:t>r</a:t>
            </a:r>
          </a:p>
          <a:p>
            <a:pPr lvl="2"/>
            <a:r>
              <a:rPr lang="en-US" dirty="0"/>
              <a:t>http://www.nursecredentialing.org/CaseMgmt-Eligibility.aspx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952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Rights do I have as a Patient?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Patient’s Bill of Rights (Patient Protection and Affordable Care Act—2010)</a:t>
            </a:r>
          </a:p>
          <a:p>
            <a:pPr lvl="1"/>
            <a:r>
              <a:rPr lang="en-US" dirty="0" smtClean="0"/>
              <a:t>prohibition against preexisting condition exclusions,</a:t>
            </a:r>
          </a:p>
          <a:p>
            <a:pPr lvl="1"/>
            <a:r>
              <a:rPr lang="en-US" dirty="0" smtClean="0"/>
              <a:t>prohibition against lifetime health insurance coverage limits,</a:t>
            </a:r>
          </a:p>
          <a:p>
            <a:pPr lvl="1"/>
            <a:r>
              <a:rPr lang="en-US" dirty="0" smtClean="0"/>
              <a:t>restriction of annual coverage limits,</a:t>
            </a:r>
          </a:p>
          <a:p>
            <a:pPr lvl="1"/>
            <a:r>
              <a:rPr lang="en-US" dirty="0" smtClean="0"/>
              <a:t>limitation on rescissions, and</a:t>
            </a:r>
          </a:p>
          <a:p>
            <a:pPr lvl="1"/>
            <a:r>
              <a:rPr lang="en-US" dirty="0" smtClean="0"/>
              <a:t>provisions guaranteeing direct access to certain types of providers and access to out-of-network emergency care.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072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Your Right in a Healthcare Facility:</a:t>
            </a:r>
            <a:br>
              <a:rPr lang="en-US" dirty="0" smtClean="0"/>
            </a:br>
            <a:r>
              <a:rPr lang="en-US" dirty="0" smtClean="0"/>
              <a:t>Patient Care 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American </a:t>
            </a:r>
            <a:r>
              <a:rPr lang="en-US" dirty="0"/>
              <a:t>Hospital Association: 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www.aha.org/content/00-10/pcp_english_030730.pdf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183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 there opportunities for </a:t>
            </a:r>
            <a:br>
              <a:rPr lang="en-US" dirty="0" smtClean="0"/>
            </a:br>
            <a:r>
              <a:rPr lang="en-US" dirty="0" smtClean="0"/>
              <a:t>Free or Discounted Assistance?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Oklahoma Medicaid </a:t>
            </a:r>
          </a:p>
          <a:p>
            <a:pPr lvl="1"/>
            <a:r>
              <a:rPr lang="en-US" dirty="0" err="1" smtClean="0"/>
              <a:t>SoonerCare</a:t>
            </a:r>
            <a:r>
              <a:rPr lang="en-US" dirty="0"/>
              <a:t>: 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www.okhca.org/individuals.aspx?id=52&amp;menu=114&amp;parts=11601_7453</a:t>
            </a:r>
            <a:endParaRPr lang="en-US" dirty="0" smtClean="0"/>
          </a:p>
          <a:p>
            <a:pPr lvl="1"/>
            <a:r>
              <a:rPr lang="en-US" dirty="0"/>
              <a:t>Advantage Plan: 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www.payingforseniorcare.com/medicaid-waivers/ok-advantage-program.html</a:t>
            </a:r>
            <a:endParaRPr lang="en-US" dirty="0" smtClean="0"/>
          </a:p>
          <a:p>
            <a:pPr marL="857250" lvl="2" indent="0">
              <a:buNone/>
            </a:pPr>
            <a:r>
              <a:rPr lang="en-US" dirty="0" smtClean="0"/>
              <a:t>    Apply </a:t>
            </a:r>
            <a:r>
              <a:rPr lang="en-US" dirty="0"/>
              <a:t>here: 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www.ok.gov/abletech/documents/Medicaid-ADvantage%20Waiver%20Prog.pdf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Research </a:t>
            </a:r>
            <a:r>
              <a:rPr lang="en-US" dirty="0"/>
              <a:t>Trials:  </a:t>
            </a:r>
            <a:r>
              <a:rPr lang="en-US" dirty="0">
                <a:hlinkClick r:id="rId5"/>
              </a:rPr>
              <a:t>https://clinicaltrials.gov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58810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there assistance with Medications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Medicare Part </a:t>
            </a:r>
            <a:r>
              <a:rPr lang="en-US" dirty="0"/>
              <a:t>D: 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www.medicare.gov/part-d/index.html</a:t>
            </a:r>
            <a:endParaRPr lang="en-US" dirty="0" smtClean="0"/>
          </a:p>
          <a:p>
            <a:r>
              <a:rPr lang="en-US" dirty="0"/>
              <a:t>Drug companies:  </a:t>
            </a:r>
            <a:r>
              <a:rPr lang="en-US" dirty="0">
                <a:hlinkClick r:id="rId3"/>
              </a:rPr>
              <a:t>https://www.pparx.org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Physicians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235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Oklahoma County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Sr. Survival Guide published by </a:t>
            </a:r>
            <a:r>
              <a:rPr lang="en-US" dirty="0" err="1" smtClean="0"/>
              <a:t>Areawide</a:t>
            </a:r>
            <a:r>
              <a:rPr lang="en-US" dirty="0" smtClean="0"/>
              <a:t> Aging Agency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163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244</Words>
  <Application>Microsoft Office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Resources You Can Use</vt:lpstr>
      <vt:lpstr>How do I select a Healthcare Provider?</vt:lpstr>
      <vt:lpstr>How do I select a Healthcare Facility?</vt:lpstr>
      <vt:lpstr>Insurance</vt:lpstr>
      <vt:lpstr>What Rights do I have as a Patient?</vt:lpstr>
      <vt:lpstr>Your Right in a Healthcare Facility: Patient Care Partnership</vt:lpstr>
      <vt:lpstr>Are there opportunities for  Free or Discounted Assistance?</vt:lpstr>
      <vt:lpstr>Is there assistance with Medications</vt:lpstr>
      <vt:lpstr>Oklahoma County Resources</vt:lpstr>
    </vt:vector>
  </TitlesOfParts>
  <Company>OUHSC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You Can Use</dc:title>
  <dc:creator>Sheryl Buckner</dc:creator>
  <cp:lastModifiedBy>Sheryl Buckner</cp:lastModifiedBy>
  <cp:revision>7</cp:revision>
  <dcterms:created xsi:type="dcterms:W3CDTF">2016-02-18T18:32:31Z</dcterms:created>
  <dcterms:modified xsi:type="dcterms:W3CDTF">2016-02-19T14:45:29Z</dcterms:modified>
</cp:coreProperties>
</file>