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65" r:id="rId5"/>
    <p:sldId id="264" r:id="rId6"/>
    <p:sldId id="266" r:id="rId7"/>
    <p:sldId id="259" r:id="rId8"/>
    <p:sldId id="260" r:id="rId9"/>
    <p:sldId id="261" r:id="rId10"/>
    <p:sldId id="262" r:id="rId11"/>
    <p:sldId id="263" r:id="rId12"/>
    <p:sldId id="267" r:id="rId13"/>
    <p:sldId id="268" r:id="rId14"/>
    <p:sldId id="270" r:id="rId15"/>
    <p:sldId id="269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8DC5-DE64-45F4-B37A-C009DC951695}" type="datetimeFigureOut">
              <a:rPr lang="en-US" smtClean="0"/>
              <a:t>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B86F-2291-41FD-948E-70F3146E9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29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8DC5-DE64-45F4-B37A-C009DC951695}" type="datetimeFigureOut">
              <a:rPr lang="en-US" smtClean="0"/>
              <a:t>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B86F-2291-41FD-948E-70F3146E9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19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8DC5-DE64-45F4-B37A-C009DC951695}" type="datetimeFigureOut">
              <a:rPr lang="en-US" smtClean="0"/>
              <a:t>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B86F-2291-41FD-948E-70F3146E9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5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8DC5-DE64-45F4-B37A-C009DC951695}" type="datetimeFigureOut">
              <a:rPr lang="en-US" smtClean="0"/>
              <a:t>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B86F-2291-41FD-948E-70F3146E9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83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8DC5-DE64-45F4-B37A-C009DC951695}" type="datetimeFigureOut">
              <a:rPr lang="en-US" smtClean="0"/>
              <a:t>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B86F-2291-41FD-948E-70F3146E9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34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8DC5-DE64-45F4-B37A-C009DC951695}" type="datetimeFigureOut">
              <a:rPr lang="en-US" smtClean="0"/>
              <a:t>2/4/2016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B86F-2291-41FD-948E-70F3146E9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63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8DC5-DE64-45F4-B37A-C009DC951695}" type="datetimeFigureOut">
              <a:rPr lang="en-US" smtClean="0"/>
              <a:t>2/4/2016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B86F-2291-41FD-948E-70F3146E9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1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8DC5-DE64-45F4-B37A-C009DC951695}" type="datetimeFigureOut">
              <a:rPr lang="en-US" smtClean="0"/>
              <a:t>2/4/2016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B86F-2291-41FD-948E-70F3146E9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91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8DC5-DE64-45F4-B37A-C009DC951695}" type="datetimeFigureOut">
              <a:rPr lang="en-US" smtClean="0"/>
              <a:t>2/4/2016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B86F-2291-41FD-948E-70F3146E9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43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8DC5-DE64-45F4-B37A-C009DC951695}" type="datetimeFigureOut">
              <a:rPr lang="en-US" smtClean="0"/>
              <a:t>2/4/2016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B86F-2291-41FD-948E-70F3146E9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98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8DC5-DE64-45F4-B37A-C009DC951695}" type="datetimeFigureOut">
              <a:rPr lang="en-US" smtClean="0"/>
              <a:t>2/4/2016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B86F-2291-41FD-948E-70F3146E9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50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D8DC5-DE64-45F4-B37A-C009DC951695}" type="datetimeFigureOut">
              <a:rPr lang="en-US" smtClean="0"/>
              <a:t>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2B86F-2291-41FD-948E-70F3146E9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75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886200"/>
            <a:ext cx="7162800" cy="1752600"/>
          </a:xfrm>
        </p:spPr>
        <p:txBody>
          <a:bodyPr/>
          <a:lstStyle/>
          <a:p>
            <a:r>
              <a:rPr lang="en-US" dirty="0" smtClean="0"/>
              <a:t>Sheryl Buckner PhD, RN, ANEF</a:t>
            </a:r>
          </a:p>
          <a:p>
            <a:r>
              <a:rPr lang="en-US" dirty="0" smtClean="0"/>
              <a:t>Fellow, Academy of Nursing Education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0106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initially didn’t plan to be a nurse</a:t>
            </a:r>
            <a:endParaRPr lang="en-US" dirty="0"/>
          </a:p>
        </p:txBody>
      </p:sp>
      <p:pic>
        <p:nvPicPr>
          <p:cNvPr id="1026" name="Picture 2" descr="C:\Users\Deb\AppData\Local\Microsoft\Windows\Temporary Internet Files\Content.IE5\HSN43U28\Schroeder_Piano[1]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9400"/>
            <a:ext cx="2846226" cy="218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b\AppData\Local\Microsoft\Windows\Temporary Internet Files\Content.IE5\V000CUNJ\Flask_girl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390" y="1143000"/>
            <a:ext cx="3512820" cy="509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06910"/>
            <a:ext cx="26289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390" y="1828800"/>
            <a:ext cx="4038600" cy="268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245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</a:t>
            </a:r>
            <a:r>
              <a:rPr lang="en-US" dirty="0" smtClean="0"/>
              <a:t> </a:t>
            </a:r>
            <a:r>
              <a:rPr lang="en-US" dirty="0" smtClean="0"/>
              <a:t>then</a:t>
            </a:r>
            <a:endParaRPr lang="en-US" dirty="0"/>
          </a:p>
        </p:txBody>
      </p:sp>
      <p:pic>
        <p:nvPicPr>
          <p:cNvPr id="2050" name="Picture 2" descr="C:\Users\Deb\AppData\Local\Microsoft\Windows\Temporary Internet Files\Content.IE5\HSN43U28\16251-illustration-of-a-nurse-pv[1]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27836"/>
            <a:ext cx="340870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121727" cy="5495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15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History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3714750" cy="2971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43200"/>
            <a:ext cx="4317582" cy="30956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49530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CICU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81600" y="1524000"/>
            <a:ext cx="3403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Home Health &amp; Case Management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7704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now</a:t>
            </a:r>
            <a:endParaRPr lang="en-US" dirty="0"/>
          </a:p>
        </p:txBody>
      </p:sp>
      <p:pic>
        <p:nvPicPr>
          <p:cNvPr id="8194" name="Picture 2" descr="C:\Users\Deb\AppData\Local\Microsoft\Windows\Temporary Internet Files\Content.IE5\1956137J\nursestats21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455" y="1295400"/>
            <a:ext cx="5618205" cy="494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766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family</a:t>
            </a:r>
            <a:endParaRPr lang="en-US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3232554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C:\Users\Deb\Pictures\Picasa\Exports\Pictures\princesses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7800"/>
            <a:ext cx="2481564" cy="5098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12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My hobby</a:t>
            </a:r>
            <a:endParaRPr lang="en-US" dirty="0"/>
          </a:p>
        </p:txBody>
      </p:sp>
      <p:pic>
        <p:nvPicPr>
          <p:cNvPr id="9218" name="Picture 2" descr="C:\Users\Deb\Pictures\i love\117399874_8bdbd6046a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33375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423" y="2057399"/>
            <a:ext cx="3519776" cy="337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C:\Users\Deb\Pictures\i love\241967757_385fdf4826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689" y="1371423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Deb\Pictures\san francisco\178959226_805a4641d7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33" y="1254142"/>
            <a:ext cx="4031311" cy="537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79" y="929904"/>
            <a:ext cx="4703620" cy="569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5800"/>
            <a:ext cx="6419851" cy="855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15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Tell each other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Your name</a:t>
            </a:r>
          </a:p>
          <a:p>
            <a:r>
              <a:rPr lang="en-US" dirty="0" smtClean="0"/>
              <a:t>Your background</a:t>
            </a:r>
          </a:p>
          <a:p>
            <a:r>
              <a:rPr lang="en-US" dirty="0" smtClean="0"/>
              <a:t>Your hobbies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Introduce the person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36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first—about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Answer the following questions on the paper:</a:t>
            </a:r>
          </a:p>
          <a:p>
            <a:pPr marL="514350" indent="-514350">
              <a:buAutoNum type="arabicPeriod"/>
            </a:pPr>
            <a:r>
              <a:rPr lang="en-US" dirty="0" smtClean="0"/>
              <a:t>What made you want to take this class?</a:t>
            </a:r>
          </a:p>
          <a:p>
            <a:pPr marL="514350" indent="-514350">
              <a:buAutoNum type="arabicPeriod"/>
            </a:pPr>
            <a:r>
              <a:rPr lang="en-US" dirty="0" smtClean="0"/>
              <a:t>What questions do you have about the </a:t>
            </a:r>
            <a:r>
              <a:rPr lang="en-US" smtClean="0"/>
              <a:t>healthcare system?</a:t>
            </a:r>
            <a:endParaRPr lang="en-US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93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Born </a:t>
            </a:r>
            <a:r>
              <a:rPr lang="en-US" dirty="0" smtClean="0"/>
              <a:t>and Raised in OKC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4" y="1307836"/>
            <a:ext cx="7897316" cy="509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536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parents—Max and </a:t>
            </a:r>
            <a:r>
              <a:rPr lang="en-US" dirty="0" err="1" smtClean="0"/>
              <a:t>Myrel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t="612" r="480" b="5105"/>
          <a:stretch/>
        </p:blipFill>
        <p:spPr bwMode="auto">
          <a:xfrm>
            <a:off x="387927" y="1676401"/>
            <a:ext cx="2803510" cy="4267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" r="2103"/>
          <a:stretch/>
        </p:blipFill>
        <p:spPr bwMode="auto">
          <a:xfrm>
            <a:off x="3699164" y="2286000"/>
            <a:ext cx="5056909" cy="297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63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 grew up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4831"/>
            <a:ext cx="6096000" cy="4076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82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 ended up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t="1377" r="1354" b="-1"/>
          <a:stretch/>
        </p:blipFill>
        <p:spPr bwMode="auto">
          <a:xfrm>
            <a:off x="706581" y="1662545"/>
            <a:ext cx="7786255" cy="4463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740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630" y="4800600"/>
            <a:ext cx="3833916" cy="287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002" y="1828800"/>
            <a:ext cx="2774951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Schools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648200" cy="46910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Oklahoma City Public Schools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Hillcrest Elementary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Grace Christian Academy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Jefferson Middle School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U.S. Grant High School</a:t>
            </a:r>
            <a:endParaRPr lang="en-US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31800"/>
            <a:ext cx="2167467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582" y="3276600"/>
            <a:ext cx="26479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66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05568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800" dirty="0" smtClean="0"/>
              <a:t>Oklahoma State University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B.S. Secondary Biology Education, English Minor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82708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University of Oklahoma</a:t>
            </a:r>
          </a:p>
          <a:p>
            <a:r>
              <a:rPr lang="en-US" dirty="0" smtClean="0"/>
              <a:t>B.S. Nursing, Cum Laude, M.S. Nursing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43200"/>
            <a:ext cx="16859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Deb\Pictures\i love\109405049_9669b459ac_o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438400"/>
            <a:ext cx="2963466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53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Oklahoma City University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PhD in Nursing, Highest Honors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44966"/>
            <a:ext cx="5491113" cy="4113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67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7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147</Words>
  <Application>Microsoft Office PowerPoint</Application>
  <PresentationFormat>On-screen Show (4:3)</PresentationFormat>
  <Paragraphs>44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About Me</vt:lpstr>
      <vt:lpstr>But first—about YOU!</vt:lpstr>
      <vt:lpstr> Born and Raised in OKC </vt:lpstr>
      <vt:lpstr>My parents—Max and Myrel</vt:lpstr>
      <vt:lpstr>Where I grew up</vt:lpstr>
      <vt:lpstr>Where I ended up</vt:lpstr>
      <vt:lpstr>Schools</vt:lpstr>
      <vt:lpstr>Colleges</vt:lpstr>
      <vt:lpstr>Colleges</vt:lpstr>
      <vt:lpstr>I initially didn’t plan to be a nurse</vt:lpstr>
      <vt:lpstr>but then</vt:lpstr>
      <vt:lpstr>Work History</vt:lpstr>
      <vt:lpstr>And now</vt:lpstr>
      <vt:lpstr>My family</vt:lpstr>
      <vt:lpstr>My hobby</vt:lpstr>
      <vt:lpstr>Tell each other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About Me</dc:title>
  <dc:creator>Kate</dc:creator>
  <cp:lastModifiedBy>Kate</cp:lastModifiedBy>
  <cp:revision>18</cp:revision>
  <dcterms:created xsi:type="dcterms:W3CDTF">2016-02-04T04:23:38Z</dcterms:created>
  <dcterms:modified xsi:type="dcterms:W3CDTF">2016-02-05T05:03:28Z</dcterms:modified>
</cp:coreProperties>
</file>