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4" r:id="rId4"/>
    <p:sldId id="267" r:id="rId5"/>
    <p:sldId id="265" r:id="rId6"/>
    <p:sldId id="271" r:id="rId7"/>
    <p:sldId id="266" r:id="rId8"/>
    <p:sldId id="268" r:id="rId9"/>
    <p:sldId id="258" r:id="rId10"/>
    <p:sldId id="263" r:id="rId11"/>
    <p:sldId id="269" r:id="rId12"/>
    <p:sldId id="260" r:id="rId13"/>
    <p:sldId id="270" r:id="rId14"/>
    <p:sldId id="259" r:id="rId15"/>
    <p:sldId id="26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EE5A-D980-4503-9372-ECF2E7192F70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3704-7104-4638-B5EB-9BBD2B95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2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of patient event reports indicated opportunities</a:t>
            </a:r>
          </a:p>
          <a:p>
            <a:r>
              <a:rPr lang="en-US" baseline="0" dirty="0" smtClean="0"/>
              <a:t>Reviewed data 2012-2013 Emergency events greater than 6 units in 24 hours</a:t>
            </a:r>
          </a:p>
          <a:p>
            <a:r>
              <a:rPr lang="en-US" baseline="0" dirty="0" smtClean="0"/>
              <a:t>Time from request of product to arrival to patient was not tracked</a:t>
            </a:r>
          </a:p>
          <a:p>
            <a:r>
              <a:rPr lang="en-US" baseline="0" dirty="0" smtClean="0"/>
              <a:t>Process of review for MTP events</a:t>
            </a:r>
          </a:p>
          <a:p>
            <a:r>
              <a:rPr lang="en-US" baseline="0" dirty="0" smtClean="0"/>
              <a:t>Communication challenges</a:t>
            </a:r>
          </a:p>
          <a:p>
            <a:r>
              <a:rPr lang="en-US" baseline="0" dirty="0" smtClean="0"/>
              <a:t>Guidance for product selection</a:t>
            </a:r>
          </a:p>
          <a:p>
            <a:r>
              <a:rPr lang="en-US" baseline="0" dirty="0" smtClean="0"/>
              <a:t>Product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3704-7104-4638-B5EB-9BBD2B9574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3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3704-7104-4638-B5EB-9BBD2B9574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7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7579B98-A40D-4450-8A42-DEC536C82856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C168C95-DA92-4D9B-A78F-A54A41E00DA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terry@integrisok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irlin.Ashby@Integriso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924800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Sandra Terry, Director of Quality, ISMC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Shirlin Ashby, Clinical Education Consultant-IBMC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Transfusion Protocol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(MTP)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journey to safer patient care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3886200" cy="29146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60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76600"/>
            <a:ext cx="3581400" cy="246856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MTP Process chart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Side 2</a:t>
            </a:r>
            <a:endParaRPr lang="en-US" sz="4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82125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286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</a:p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</a:p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</a:t>
            </a:r>
          </a:p>
        </p:txBody>
      </p:sp>
    </p:spTree>
    <p:extLst>
      <p:ext uri="{BB962C8B-B14F-4D97-AF65-F5344CB8AC3E}">
        <p14:creationId xmlns:p14="http://schemas.microsoft.com/office/powerpoint/2010/main" val="8733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9144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DATES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WALK-THROUGH DISCUSSION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INSERVICE EDUCATION FOLLOWED BY DRILLS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LIVE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OR</a:t>
            </a:r>
          </a:p>
          <a:p>
            <a:pPr marL="857250" lvl="1" indent="-4572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BI-ANNUAL DRILLS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148" name="Picture 4" descr="http://www.trendymaal.com/wp-content/uploads/2014/11/Circle-Calendar-2015-Ye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419600" cy="2819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944562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DRILLS (ED, OR, CATH LAB, L&amp;D, ICUs, DLO, HOUSE SUPERVISORS)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LAB LABEL PRINTERS FOR AREAS PRIOR TO DRILL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 AND INTEGRIS IT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FOR SIMULATED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IN EMR ALLOWING: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IDENTIFICATION, LABELS, HX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LABS, PLACEMENT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8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implementation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SCENARIOS 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NOT TYPED AND CROSSED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 CREATED SIMULATED BLOOD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MTP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 #1 PLACED IN AN IGLOO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COOLER WITH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UNCROSSMATCHED PRBCS,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FFP,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PLATELETS (SEPERATED)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MTP PACK #2 ADDITION OF CRYO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Process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 INTEGRATION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AUDITING PROCESS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SYSTEMIZATION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ALL THE RIGHTS PLAYERS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 YOUR RESEARCH AND HAVE GOOD DATA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MOMENTUM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THE JOURNEY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52600"/>
            <a:ext cx="3435069" cy="2286000"/>
          </a:xfrm>
        </p:spPr>
      </p:pic>
      <p:sp>
        <p:nvSpPr>
          <p:cNvPr id="4" name="TextBox 3"/>
          <p:cNvSpPr txBox="1"/>
          <p:nvPr/>
        </p:nvSpPr>
        <p:spPr>
          <a:xfrm>
            <a:off x="4114800" y="7620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Contact:</a:t>
            </a:r>
          </a:p>
          <a:p>
            <a:r>
              <a:rPr lang="en-US" sz="2000" dirty="0" smtClean="0"/>
              <a:t>Sandra Terry, ISMC 405-644-6280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Sandra.terry@integrisok.com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/>
              <a:t>Shirlin Ashby, IBMC 405-552-0434</a:t>
            </a:r>
          </a:p>
          <a:p>
            <a:r>
              <a:rPr lang="en-US" sz="2000" dirty="0" smtClean="0">
                <a:hlinkClick r:id="rId4"/>
              </a:rPr>
              <a:t>Shirlin.Ashby@Integrisok.com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895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Special thanks to Norman Regional Health System for sharing best practice ideas.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180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MTP Elements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77200" cy="4114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BANK POLICY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POLICY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 ELEMENTS-POWER PLAN, NURSING DOCUMENTATION FORM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SPECIFIC TOOLS-LMS MODULE, CHECKLIST, PROCESS CHART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10668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 ELEMENTS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2680"/>
            <a:ext cx="87630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STAKEHOLDERS, CREATE THE CLINICAL WORK TEAM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LABORATORY OF OKLA. – MED TECHS, BLOOD BANK MANAGER AND PHYSICIANS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AND SPECIAL PROJECTS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DEPARTMENT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EDUCATION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 AND DELIVERY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 LAB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HEMATOLOGIST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autoremarketing.com/sites/default/files/styles/story_page_main_image/public/roundtable%20discussion.jpg?itok=FCkGWUa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47680"/>
            <a:ext cx="3657600" cy="24384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800600" y="1676400"/>
            <a:ext cx="4191000" cy="4648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MTP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BY VERBAL ORDER FROM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PHONE CALL TO BLOOD BANK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 IT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 ORDER ENTRY OCCURS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AND ASAP WHEN: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&amp;/OR SITUATION   MORE STABLE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STAFF AVAILABLE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3657600" cy="4495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 PROCESSES</a:t>
            </a:r>
          </a:p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LIMITATIONS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REQUIREMENTS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PRODUCT AVAILABILITY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UNIT LIMITATIONS: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AM, PM, WEEKEND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4478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KEY CRITICAL POINTS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362200" cy="23622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7000"/>
                    </a14:imgEffect>
                    <a14:imgEffect>
                      <a14:brightnessContrast brigh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28600" y="1524000"/>
            <a:ext cx="84582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MEETINGS, FOLLOWUP MEETINGS AND LOTS OF EMAIL</a:t>
            </a: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EXPERTS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CLINICAL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DEVELOPED BODY OF THE POLICY DEFINING: 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RESPONSIBILITY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SECTION TO DEFINE: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OF MTP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 OF MTP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OF MTP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DISCONTINUATION OF MTP</a:t>
            </a: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POLICY DRAFT APPROVED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3716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PART OF THE PROCESS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UNIT ROLES: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BEDSIDE RN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FROM UNIT, A PRIMARY CONTACT PERSON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 COMMUNICATING WITH LAB CONTACT PERSON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 PICK UP BLOOD PRODUCTS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UNCROSSMATCHED PRODUCTS, MUST BE RN OR LIP</a:t>
            </a:r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TECHS ROLE: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FROM DLO, A PRIMARY CONTACT PERSON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 TO COMMMUNICATE WITH CONTACT PERSON FROM CLINICAL DEPARTMENT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84238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 ROLES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3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810000" cy="17526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DEVELOPMENT </a:t>
            </a: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9592" y="3962400"/>
            <a:ext cx="4038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MTP CHECKLIST-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REF. SHEET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80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6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191740" cy="2057400"/>
          </a:xfrm>
        </p:spPr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DEVELOPMENT nursing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00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962400"/>
            <a:ext cx="40097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MTP CHECKLIST-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RN </a:t>
            </a:r>
            <a:r>
              <a:rPr lang="en-US" sz="2400" dirty="0">
                <a:solidFill>
                  <a:srgbClr val="FF0000"/>
                </a:solidFill>
              </a:rPr>
              <a:t>QUICK </a:t>
            </a:r>
            <a:r>
              <a:rPr lang="en-US" sz="2400" dirty="0" smtClean="0">
                <a:solidFill>
                  <a:srgbClr val="FF0000"/>
                </a:solidFill>
              </a:rPr>
              <a:t>REF. SHEET </a:t>
            </a:r>
          </a:p>
          <a:p>
            <a:r>
              <a:rPr lang="en-US" sz="2400" dirty="0"/>
              <a:t>SIDE </a:t>
            </a:r>
            <a:r>
              <a:rPr lang="en-US" sz="24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44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0"/>
            <a:ext cx="3810000" cy="312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MTP Process chart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Side 1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71543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048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  <a:endParaRPr lang="en-US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</a:p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</a:t>
            </a:r>
          </a:p>
        </p:txBody>
      </p:sp>
    </p:spTree>
    <p:extLst>
      <p:ext uri="{BB962C8B-B14F-4D97-AF65-F5344CB8AC3E}">
        <p14:creationId xmlns:p14="http://schemas.microsoft.com/office/powerpoint/2010/main" val="11297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896</TotalTime>
  <Words>496</Words>
  <Application>Microsoft Office PowerPoint</Application>
  <PresentationFormat>On-screen Show (4:3)</PresentationFormat>
  <Paragraphs>115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Massive Transfusion Protocol (MTP) A journey to safer patient care</vt:lpstr>
      <vt:lpstr>MTP Elements</vt:lpstr>
      <vt:lpstr>DEVELOPMENTAL  ELEMENTS</vt:lpstr>
      <vt:lpstr>UNDERSTANDING KEY CRITICAL POINTS</vt:lpstr>
      <vt:lpstr>COMMUNICATION,  A HUGE PART OF THE PROCESS</vt:lpstr>
      <vt:lpstr>IDENTIFIED ROLES</vt:lpstr>
      <vt:lpstr>  EDUCATION DEVELOPMENT nursing</vt:lpstr>
      <vt:lpstr>EDUCATION DEVELOPMENT nursing</vt:lpstr>
      <vt:lpstr> MTP Process chart Side 1</vt:lpstr>
      <vt:lpstr>MTP Process chart Side 2</vt:lpstr>
      <vt:lpstr>SET DATES</vt:lpstr>
      <vt:lpstr>Education implementation</vt:lpstr>
      <vt:lpstr>Education implementation</vt:lpstr>
      <vt:lpstr>In Process</vt:lpstr>
      <vt:lpstr>Lessons learned</vt:lpstr>
      <vt:lpstr>Questions?</vt:lpstr>
    </vt:vector>
  </TitlesOfParts>
  <Company>INTEGRIS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Transfusion Protocol (MTP)</dc:title>
  <dc:creator>Terry, Sandra J</dc:creator>
  <cp:lastModifiedBy>Terry, Sandra J</cp:lastModifiedBy>
  <cp:revision>58</cp:revision>
  <dcterms:created xsi:type="dcterms:W3CDTF">2015-03-30T18:08:33Z</dcterms:created>
  <dcterms:modified xsi:type="dcterms:W3CDTF">2015-04-14T13:45:21Z</dcterms:modified>
</cp:coreProperties>
</file>