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849E2-80DD-4D43-A072-4DF461F20370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F48F6-BBCB-47C1-8585-47E263BE4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60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343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77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38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2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1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180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92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47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7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F3E8F-5739-4386-9C42-D038CC735C8A}" type="datetimeFigureOut">
              <a:rPr lang="en-US" smtClean="0"/>
              <a:t>4/16/2015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09B1B-D9A6-406E-A712-7FAD0E9D7E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99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Innovative Educational Program to Teach VA Nurses about EBP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/>
          <a:p>
            <a:r>
              <a:rPr lang="en-US" b="1" dirty="0" smtClean="0"/>
              <a:t>Beverly Bowers, PhD, APRN-CNS, ANEF</a:t>
            </a:r>
          </a:p>
          <a:p>
            <a:r>
              <a:rPr lang="en-US" b="1" dirty="0" smtClean="0"/>
              <a:t>Judy Ogans, MS, RN, CNE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2063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Learn how to rate level and quality of evidence</a:t>
            </a:r>
          </a:p>
          <a:p>
            <a:r>
              <a:rPr lang="en-US" dirty="0" smtClean="0"/>
              <a:t>How to synthesize literature</a:t>
            </a:r>
          </a:p>
          <a:p>
            <a:r>
              <a:rPr lang="en-US" dirty="0" smtClean="0"/>
              <a:t>Difference between EBP, Research and QI</a:t>
            </a:r>
          </a:p>
          <a:p>
            <a:r>
              <a:rPr lang="en-US" dirty="0" smtClean="0"/>
              <a:t>How to translate evidence in to practice if a practice change is needed</a:t>
            </a:r>
          </a:p>
          <a:p>
            <a:r>
              <a:rPr lang="en-US" dirty="0" smtClean="0"/>
              <a:t>EBP can be done in a short time span with a dedicated effort</a:t>
            </a:r>
          </a:p>
          <a:p>
            <a:r>
              <a:rPr lang="en-US" dirty="0" smtClean="0"/>
              <a:t>EBP is FUN!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706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b="1" dirty="0" smtClean="0"/>
              <a:t>What is one thing you learned today that you will implement into your practice </a:t>
            </a:r>
            <a:r>
              <a:rPr lang="en-US" dirty="0" smtClean="0"/>
              <a:t>?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class was a really good refresher course</a:t>
            </a:r>
          </a:p>
          <a:p>
            <a:r>
              <a:rPr lang="en-US" dirty="0" smtClean="0"/>
              <a:t>How to put together a PICO question</a:t>
            </a:r>
          </a:p>
          <a:p>
            <a:r>
              <a:rPr lang="en-US" dirty="0" smtClean="0"/>
              <a:t>How to effectively conduct EBP</a:t>
            </a:r>
          </a:p>
          <a:p>
            <a:r>
              <a:rPr lang="en-US" dirty="0" smtClean="0"/>
              <a:t>How to use the Boolean process</a:t>
            </a:r>
          </a:p>
          <a:p>
            <a:r>
              <a:rPr lang="en-US" dirty="0" smtClean="0"/>
              <a:t>All was valuable information</a:t>
            </a:r>
          </a:p>
          <a:p>
            <a:r>
              <a:rPr lang="en-US" dirty="0" smtClean="0"/>
              <a:t>I would like to follow up on my research on ear plugs on the ICU and advocate to implement at the VA. I learned that earplugs reduce delirium and confusion and increase rest and sleep in ICU pts. </a:t>
            </a:r>
            <a:r>
              <a:rPr lang="en-US" smtClean="0"/>
              <a:t>I was also reminded how to develop a PICO question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43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05000"/>
            <a:ext cx="3905250" cy="3929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70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2971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KSAs for EBP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"/>
            <a:ext cx="6858000" cy="5827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2209800" y="2362200"/>
            <a:ext cx="18288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Trainee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147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Johns Hopkins PET Model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930" y="2738086"/>
            <a:ext cx="7108552" cy="2243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 bwMode="auto">
          <a:xfrm>
            <a:off x="1143000" y="3276600"/>
            <a:ext cx="2241550" cy="1143000"/>
          </a:xfrm>
          <a:prstGeom prst="ellipse">
            <a:avLst/>
          </a:prstGeom>
          <a:solidFill>
            <a:srgbClr val="FF9933">
              <a:lumMod val="20000"/>
              <a:lumOff val="80000"/>
            </a:srgbClr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PRACTICE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smtClean="0">
                <a:solidFill>
                  <a:srgbClr val="000000"/>
                </a:solidFill>
                <a:latin typeface="Times New Roman" pitchFamily="18" charset="0"/>
              </a:rPr>
              <a:t>QUESTION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463" y="3257233"/>
            <a:ext cx="22494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950" y="3276600"/>
            <a:ext cx="224948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08391" y="3644701"/>
            <a:ext cx="1125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EVIDENCE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73725" y="3675181"/>
            <a:ext cx="1493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299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EBP-Johns Hopkins Model</a:t>
            </a:r>
          </a:p>
          <a:p>
            <a:r>
              <a:rPr lang="en-US" dirty="0" smtClean="0"/>
              <a:t>Developing the PICO question</a:t>
            </a:r>
          </a:p>
          <a:p>
            <a:r>
              <a:rPr lang="en-US" dirty="0" smtClean="0"/>
              <a:t>Journal Club</a:t>
            </a:r>
          </a:p>
          <a:p>
            <a:r>
              <a:rPr lang="en-US" dirty="0" smtClean="0"/>
              <a:t>Searching the Literature </a:t>
            </a:r>
          </a:p>
          <a:p>
            <a:r>
              <a:rPr lang="en-US" dirty="0" smtClean="0"/>
              <a:t>Summarize and Synthesize Literature</a:t>
            </a:r>
          </a:p>
          <a:p>
            <a:r>
              <a:rPr lang="en-US" dirty="0" smtClean="0"/>
              <a:t>Translation</a:t>
            </a:r>
          </a:p>
          <a:p>
            <a:r>
              <a:rPr lang="en-US" dirty="0" smtClean="0"/>
              <a:t>Make recommendations for practice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21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609600"/>
            <a:ext cx="9130337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1305936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Home Laundered versus Institutional Laundered Scrub Attire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38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59" y="457200"/>
            <a:ext cx="9110341" cy="4821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9659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" y="685800"/>
            <a:ext cx="870268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424968"/>
            <a:ext cx="8286750" cy="3162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896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of 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Students apply aspects of the EBP process from beginning to end</a:t>
            </a:r>
          </a:p>
          <a:p>
            <a:r>
              <a:rPr lang="en-US" dirty="0" smtClean="0"/>
              <a:t>Identify issues important to their unit</a:t>
            </a:r>
          </a:p>
          <a:p>
            <a:r>
              <a:rPr lang="en-US" dirty="0" smtClean="0"/>
              <a:t>Learn sources of evidence and how to systematically search the evidence- </a:t>
            </a:r>
          </a:p>
          <a:p>
            <a:pPr lvl="1"/>
            <a:r>
              <a:rPr lang="en-US" dirty="0" smtClean="0"/>
              <a:t>CINAHL, Medline, Pub Med, AHRQ Guidelines, Joanna Briggs, Cochrane Data Base</a:t>
            </a:r>
          </a:p>
          <a:p>
            <a:r>
              <a:rPr lang="en-US" dirty="0" smtClean="0"/>
              <a:t>How to locate research vs non-research </a:t>
            </a:r>
          </a:p>
          <a:p>
            <a:r>
              <a:rPr lang="en-US" dirty="0" smtClean="0"/>
              <a:t>Learn how to appraise evidence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22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277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An Innovative Educational Program to Teach VA Nurses about EBP</vt:lpstr>
      <vt:lpstr>History</vt:lpstr>
      <vt:lpstr>KSAs for EBP</vt:lpstr>
      <vt:lpstr>Johns Hopkins PET Model</vt:lpstr>
      <vt:lpstr>Course Components</vt:lpstr>
      <vt:lpstr>PowerPoint Presentation</vt:lpstr>
      <vt:lpstr>PowerPoint Presentation</vt:lpstr>
      <vt:lpstr>PowerPoint Presentation</vt:lpstr>
      <vt:lpstr>Outcomes of the Course</vt:lpstr>
      <vt:lpstr>Outcomes</vt:lpstr>
      <vt:lpstr>What is one thing you learned today that you will implement into your practice ?  </vt:lpstr>
    </vt:vector>
  </TitlesOfParts>
  <Company>OUHSC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Innovative Educational Program to Teach VA Nurses about EBP</dc:title>
  <dc:creator>Bowers, Beverly B. (HSC)</dc:creator>
  <cp:lastModifiedBy>Bowers, Beverly B. (HSC)</cp:lastModifiedBy>
  <cp:revision>5</cp:revision>
  <cp:lastPrinted>2015-04-16T19:37:38Z</cp:lastPrinted>
  <dcterms:created xsi:type="dcterms:W3CDTF">2015-04-16T18:51:58Z</dcterms:created>
  <dcterms:modified xsi:type="dcterms:W3CDTF">2015-04-16T20:05:25Z</dcterms:modified>
</cp:coreProperties>
</file>