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charts/chart3.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46"/>
  </p:notesMasterIdLst>
  <p:handoutMasterIdLst>
    <p:handoutMasterId r:id="rId47"/>
  </p:handoutMasterIdLst>
  <p:sldIdLst>
    <p:sldId id="256" r:id="rId2"/>
    <p:sldId id="257" r:id="rId3"/>
    <p:sldId id="307" r:id="rId4"/>
    <p:sldId id="259" r:id="rId5"/>
    <p:sldId id="277" r:id="rId6"/>
    <p:sldId id="305" r:id="rId7"/>
    <p:sldId id="278" r:id="rId8"/>
    <p:sldId id="265" r:id="rId9"/>
    <p:sldId id="266" r:id="rId10"/>
    <p:sldId id="274" r:id="rId11"/>
    <p:sldId id="304" r:id="rId12"/>
    <p:sldId id="279" r:id="rId13"/>
    <p:sldId id="297" r:id="rId14"/>
    <p:sldId id="294" r:id="rId15"/>
    <p:sldId id="295" r:id="rId16"/>
    <p:sldId id="296" r:id="rId17"/>
    <p:sldId id="299" r:id="rId18"/>
    <p:sldId id="300" r:id="rId19"/>
    <p:sldId id="301" r:id="rId20"/>
    <p:sldId id="302" r:id="rId21"/>
    <p:sldId id="282" r:id="rId22"/>
    <p:sldId id="283" r:id="rId23"/>
    <p:sldId id="303" r:id="rId24"/>
    <p:sldId id="298" r:id="rId25"/>
    <p:sldId id="306" r:id="rId26"/>
    <p:sldId id="292" r:id="rId27"/>
    <p:sldId id="285" r:id="rId28"/>
    <p:sldId id="284" r:id="rId29"/>
    <p:sldId id="286" r:id="rId30"/>
    <p:sldId id="291" r:id="rId31"/>
    <p:sldId id="280" r:id="rId32"/>
    <p:sldId id="310" r:id="rId33"/>
    <p:sldId id="311" r:id="rId34"/>
    <p:sldId id="293" r:id="rId35"/>
    <p:sldId id="263" r:id="rId36"/>
    <p:sldId id="309" r:id="rId37"/>
    <p:sldId id="271" r:id="rId38"/>
    <p:sldId id="269" r:id="rId39"/>
    <p:sldId id="270" r:id="rId40"/>
    <p:sldId id="290" r:id="rId41"/>
    <p:sldId id="308" r:id="rId42"/>
    <p:sldId id="289" r:id="rId43"/>
    <p:sldId id="281" r:id="rId44"/>
    <p:sldId id="312"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6B0C19D-D4C9-B845-94DF-BCE25B4D1B1B}">
          <p14:sldIdLst>
            <p14:sldId id="256"/>
            <p14:sldId id="257"/>
            <p14:sldId id="307"/>
            <p14:sldId id="259"/>
          </p14:sldIdLst>
        </p14:section>
        <p14:section name="Objective" id="{24C20470-B2B7-4C49-9DA8-E2C4F24720F6}">
          <p14:sldIdLst>
            <p14:sldId id="277"/>
            <p14:sldId id="305"/>
            <p14:sldId id="278"/>
            <p14:sldId id="265"/>
            <p14:sldId id="266"/>
            <p14:sldId id="274"/>
            <p14:sldId id="304"/>
            <p14:sldId id="279"/>
            <p14:sldId id="297"/>
            <p14:sldId id="294"/>
            <p14:sldId id="295"/>
            <p14:sldId id="296"/>
            <p14:sldId id="299"/>
            <p14:sldId id="300"/>
            <p14:sldId id="301"/>
            <p14:sldId id="302"/>
            <p14:sldId id="282"/>
          </p14:sldIdLst>
        </p14:section>
        <p14:section name="Incomplete Code" id="{903447D1-DF5F-2245-B1E0-EB1432BD4704}">
          <p14:sldIdLst>
            <p14:sldId id="283"/>
            <p14:sldId id="303"/>
            <p14:sldId id="298"/>
            <p14:sldId id="306"/>
            <p14:sldId id="292"/>
            <p14:sldId id="285"/>
            <p14:sldId id="284"/>
            <p14:sldId id="286"/>
            <p14:sldId id="291"/>
            <p14:sldId id="280"/>
          </p14:sldIdLst>
        </p14:section>
        <p14:section name="Investment Goals" id="{94CCDC7E-09D0-B24A-9A35-6B6DF2A2A31E}">
          <p14:sldIdLst>
            <p14:sldId id="310"/>
            <p14:sldId id="311"/>
            <p14:sldId id="293"/>
            <p14:sldId id="263"/>
            <p14:sldId id="309"/>
          </p14:sldIdLst>
        </p14:section>
        <p14:section name="The Bucket Approach" id="{6CB26812-8F76-9145-AF4E-B595F19BAE9F}">
          <p14:sldIdLst>
            <p14:sldId id="271"/>
            <p14:sldId id="269"/>
            <p14:sldId id="270"/>
          </p14:sldIdLst>
        </p14:section>
        <p14:section name="Supporting Data and Conclusion" id="{023F8002-7568-C54E-8ED6-D49B88518F8B}">
          <p14:sldIdLst>
            <p14:sldId id="290"/>
            <p14:sldId id="308"/>
            <p14:sldId id="289"/>
            <p14:sldId id="281"/>
            <p14:sldId id="312"/>
          </p14:sldIdLst>
        </p14:section>
      </p14:sectionLst>
    </p:ext>
    <p:ext uri="{EFAFB233-063F-42B5-8137-9DF3F51BA10A}">
      <p15:sldGuideLst xmlns:p15="http://schemas.microsoft.com/office/powerpoint/2012/main">
        <p15:guide id="1" orient="horz" pos="2681">
          <p15:clr>
            <a:srgbClr val="A4A3A4"/>
          </p15:clr>
        </p15:guide>
        <p15:guide id="2" orient="horz" pos="1204">
          <p15:clr>
            <a:srgbClr val="A4A3A4"/>
          </p15:clr>
        </p15:guide>
        <p15:guide id="3" pos="2880">
          <p15:clr>
            <a:srgbClr val="A4A3A4"/>
          </p15:clr>
        </p15:guide>
        <p15:guide id="4" pos="38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Krieger" initials="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A9BA6"/>
    <a:srgbClr val="FF1F1F"/>
    <a:srgbClr val="5B32B3"/>
    <a:srgbClr val="4C2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68" autoAdjust="0"/>
  </p:normalViewPr>
  <p:slideViewPr>
    <p:cSldViewPr>
      <p:cViewPr varScale="1">
        <p:scale>
          <a:sx n="57" d="100"/>
          <a:sy n="57" d="100"/>
        </p:scale>
        <p:origin x="738" y="78"/>
      </p:cViewPr>
      <p:guideLst>
        <p:guide orient="horz" pos="2681"/>
        <p:guide orient="horz" pos="1204"/>
        <p:guide pos="2880"/>
        <p:guide pos="384"/>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8" d="100"/>
          <a:sy n="58" d="100"/>
        </p:scale>
        <p:origin x="-2669"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defRPr/>
            </a:pPr>
            <a:r>
              <a:rPr lang="en-US" dirty="0"/>
              <a:t>“Know what you have and why you need it…”</a:t>
            </a:r>
          </a:p>
        </c:rich>
      </c:tx>
      <c:overlay val="0"/>
    </c:title>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1"/>
          <c:showBubbleSize val="0"/>
          <c:showLeaderLines val="0"/>
        </c:dLbls>
      </c:pie3DChart>
    </c:plotArea>
    <c:legend>
      <c:legendPos val="t"/>
      <c:overlay val="0"/>
    </c:legend>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1"/>
      <c:rotY val="49"/>
      <c:depthPercent val="106"/>
      <c:rAngAx val="1"/>
    </c:view3D>
    <c:floor>
      <c:thickness val="0"/>
    </c:floor>
    <c:sideWall>
      <c:thickness val="0"/>
    </c:sideWall>
    <c:backWall>
      <c:thickness val="0"/>
    </c:backWall>
    <c:plotArea>
      <c:layout/>
      <c:pie3DChart>
        <c:varyColors val="1"/>
        <c:ser>
          <c:idx val="0"/>
          <c:order val="0"/>
          <c:explosion val="69"/>
          <c:dPt>
            <c:idx val="0"/>
            <c:bubble3D val="0"/>
          </c:dPt>
          <c:dPt>
            <c:idx val="1"/>
            <c:bubble3D val="0"/>
            <c:explosion val="0"/>
          </c:dPt>
          <c:dLbls>
            <c:dLbl>
              <c:idx val="0"/>
              <c:layout>
                <c:manualLayout>
                  <c:x val="0.13992688413948301"/>
                  <c:y val="-0.24384951881014899"/>
                </c:manualLayout>
              </c:layout>
              <c:spPr/>
              <c:txPr>
                <a:bodyPr/>
                <a:lstStyle/>
                <a:p>
                  <a:pPr>
                    <a:defRPr sz="1400" b="1">
                      <a:solidFill>
                        <a:schemeClr val="bg1"/>
                      </a:solidFill>
                    </a:defRPr>
                  </a:pPr>
                  <a:endParaRPr lang="en-US"/>
                </a:p>
              </c:txPr>
              <c:showLegendKey val="0"/>
              <c:showVal val="1"/>
              <c:showCatName val="1"/>
              <c:showSerName val="0"/>
              <c:showPercent val="0"/>
              <c:showBubbleSize val="0"/>
              <c:extLst>
                <c:ext xmlns:c15="http://schemas.microsoft.com/office/drawing/2012/chart" uri="{CE6537A1-D6FC-4f65-9D91-7224C49458BB}"/>
              </c:extLst>
            </c:dLbl>
            <c:dLbl>
              <c:idx val="1"/>
              <c:layout>
                <c:manualLayout>
                  <c:x val="9.3955943007124093E-2"/>
                  <c:y val="-5.1645158938466003E-2"/>
                </c:manualLayout>
              </c:layout>
              <c:spPr/>
              <c:txPr>
                <a:bodyPr/>
                <a:lstStyle/>
                <a:p>
                  <a:pPr>
                    <a:defRPr sz="1400" b="1"/>
                  </a:pPr>
                  <a:endParaRPr lang="en-US"/>
                </a:p>
              </c:txPr>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'[Chart in Microsoft Office PowerPoint]Sheet1'!$A$3:$A$4</c:f>
              <c:strCache>
                <c:ptCount val="2"/>
                <c:pt idx="0">
                  <c:v>Approved</c:v>
                </c:pt>
                <c:pt idx="1">
                  <c:v>Denied</c:v>
                </c:pt>
              </c:strCache>
            </c:strRef>
          </c:cat>
          <c:val>
            <c:numRef>
              <c:f>'[Chart in Microsoft Office PowerPoint]Sheet1'!$B$3:$B$4</c:f>
              <c:numCache>
                <c:formatCode>General</c:formatCode>
                <c:ptCount val="2"/>
                <c:pt idx="0" formatCode="#,##0">
                  <c:v>12150</c:v>
                </c:pt>
                <c:pt idx="1">
                  <c:v>2850</c:v>
                </c:pt>
              </c:numCache>
            </c:numRef>
          </c:val>
        </c:ser>
        <c:dLbls>
          <c:showLegendKey val="0"/>
          <c:showVal val="1"/>
          <c:showCatName val="1"/>
          <c:showSerName val="0"/>
          <c:showPercent val="0"/>
          <c:showBubbleSize val="0"/>
          <c:showLeaderLines val="1"/>
        </c:dLbls>
      </c:pie3DChart>
      <c:spPr>
        <a:effectLst>
          <a:glow rad="482600">
            <a:schemeClr val="accent5">
              <a:lumMod val="40000"/>
              <a:lumOff val="60000"/>
              <a:alpha val="75000"/>
            </a:schemeClr>
          </a:glow>
          <a:outerShdw blurRad="593725" dist="825500" dir="8100000" sx="87000" sy="87000" algn="tl" rotWithShape="0">
            <a:schemeClr val="accent3">
              <a:lumMod val="75000"/>
              <a:alpha val="34000"/>
            </a:schemeClr>
          </a:outerShdw>
          <a:softEdge rad="241300"/>
        </a:effectLst>
      </c:spPr>
    </c:plotArea>
    <c:plotVisOnly val="1"/>
    <c:dispBlanksAs val="gap"/>
    <c:showDLblsOverMax val="0"/>
  </c:chart>
  <c:spPr>
    <a:ln>
      <a:gradFill flip="none" rotWithShape="1">
        <a:gsLst>
          <a:gs pos="0">
            <a:schemeClr val="tx1">
              <a:tint val="75000"/>
              <a:shade val="95000"/>
              <a:satMod val="105000"/>
              <a:alpha val="75000"/>
            </a:schemeClr>
          </a:gs>
          <a:gs pos="100000">
            <a:srgbClr val="FFFFFF"/>
          </a:gs>
        </a:gsLst>
        <a:path path="circle">
          <a:fillToRect l="50000" t="50000" r="50000" b="50000"/>
        </a:path>
        <a:tileRect/>
      </a:gradFill>
    </a:ln>
    <a:scene3d>
      <a:camera prst="orthographicFront"/>
      <a:lightRig rig="threePt" dir="t"/>
    </a:scene3d>
    <a:sp3d prstMaterial="matte">
      <a:bevelT/>
      <a:bevelB prst="relaxedInset"/>
    </a:sp3d>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title>
      <c:tx>
        <c:rich>
          <a:bodyPr/>
          <a:lstStyle/>
          <a:p>
            <a:pPr algn="r">
              <a:defRPr/>
            </a:pPr>
            <a:r>
              <a:rPr lang="en-US" dirty="0" smtClean="0"/>
              <a:t>Identify your Top 10-20 –</a:t>
            </a:r>
          </a:p>
          <a:p>
            <a:pPr algn="r">
              <a:defRPr/>
            </a:pPr>
            <a:r>
              <a:rPr lang="en-US" dirty="0" smtClean="0"/>
              <a:t>&amp;</a:t>
            </a:r>
            <a:r>
              <a:rPr lang="en-US" baseline="0" dirty="0" smtClean="0"/>
              <a:t>  How to Document</a:t>
            </a:r>
          </a:p>
          <a:p>
            <a:pPr algn="r">
              <a:defRPr/>
            </a:pPr>
            <a:r>
              <a:rPr lang="en-US" baseline="0" dirty="0" smtClean="0"/>
              <a:t>Findings</a:t>
            </a:r>
            <a:endParaRPr lang="en-US" dirty="0"/>
          </a:p>
        </c:rich>
      </c:tx>
      <c:layout>
        <c:manualLayout>
          <c:xMode val="edge"/>
          <c:yMode val="edge"/>
          <c:x val="0.61054984446388605"/>
          <c:y val="2.5641025641025599E-2"/>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4.6296296296296301E-2"/>
          <c:y val="0.20241469816273"/>
          <c:w val="0.831407966365315"/>
          <c:h val="0.75485025910222803"/>
        </c:manualLayout>
      </c:layout>
      <c:pie3DChart>
        <c:varyColors val="1"/>
        <c:ser>
          <c:idx val="0"/>
          <c:order val="0"/>
          <c:tx>
            <c:strRef>
              <c:f>Sheet1!$B$1</c:f>
              <c:strCache>
                <c:ptCount val="1"/>
                <c:pt idx="0">
                  <c:v>Allocation</c:v>
                </c:pt>
              </c:strCache>
            </c:strRef>
          </c:tx>
          <c:dPt>
            <c:idx val="0"/>
            <c:bubble3D val="0"/>
            <c:explosion val="25"/>
          </c:dPt>
          <c:dPt>
            <c:idx val="1"/>
            <c:bubble3D val="0"/>
            <c:explosion val="25"/>
            <c:spPr>
              <a:solidFill>
                <a:srgbClr val="CCFFCC"/>
              </a:solidFill>
            </c:spPr>
          </c:dPt>
          <c:dPt>
            <c:idx val="2"/>
            <c:bubble3D val="0"/>
            <c:explosion val="25"/>
            <c:spPr>
              <a:solidFill>
                <a:schemeClr val="accent5">
                  <a:lumMod val="60000"/>
                  <a:lumOff val="40000"/>
                </a:schemeClr>
              </a:solidFill>
            </c:spPr>
          </c:dPt>
          <c:cat>
            <c:strRef>
              <c:f>Sheet1!$A$2:$A$4</c:f>
              <c:strCache>
                <c:ptCount val="3"/>
                <c:pt idx="0">
                  <c:v>Income</c:v>
                </c:pt>
                <c:pt idx="1">
                  <c:v>Growth</c:v>
                </c:pt>
                <c:pt idx="2">
                  <c:v>Cash</c:v>
                </c:pt>
              </c:strCache>
            </c:strRef>
          </c:cat>
          <c:val>
            <c:numRef>
              <c:f>Sheet1!$B$2:$B$4</c:f>
              <c:numCache>
                <c:formatCode>General</c:formatCode>
                <c:ptCount val="3"/>
                <c:pt idx="0">
                  <c:v>3</c:v>
                </c:pt>
                <c:pt idx="1">
                  <c:v>6</c:v>
                </c:pt>
                <c:pt idx="2">
                  <c:v>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hyperlink" Target="http://www.roadto10.org/action-plan/phase-2-train/common-codes-pediatrics/" TargetMode="External"/><Relationship Id="rId2" Type="http://schemas.openxmlformats.org/officeDocument/2006/relationships/hyperlink" Target="http://www.roadto10.org/action-plan/phase-2-train/primer-internal-medicine/" TargetMode="External"/><Relationship Id="rId1" Type="http://schemas.openxmlformats.org/officeDocument/2006/relationships/hyperlink" Target="http://www.roadto10.org/action-plan/phase-2-train/common-codes-family-practice/" TargetMode="External"/><Relationship Id="rId5" Type="http://schemas.openxmlformats.org/officeDocument/2006/relationships/hyperlink" Target="http://www.roadto10.org/action-plan/phase-2-train/common-codes-internal-medicine/" TargetMode="External"/><Relationship Id="rId4" Type="http://schemas.openxmlformats.org/officeDocument/2006/relationships/hyperlink" Target="http://www.roadto10.org/action-plan/phase-2-train/primer-pediatrics/"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www.roadto10.org/action-plan/phase-3-update/?sp=2&amp;z=1&amp;ph=1&amp;b=1&amp;p1=1&amp;p2=1&amp;p4=1" TargetMode="External"/><Relationship Id="rId2" Type="http://schemas.openxmlformats.org/officeDocument/2006/relationships/hyperlink" Target="http://www.roadto10.org/example-practice-family-practice/" TargetMode="External"/><Relationship Id="rId1" Type="http://schemas.openxmlformats.org/officeDocument/2006/relationships/hyperlink" Target="http://www.roadto10.org/action-plan/get-started/" TargetMode="External"/><Relationship Id="rId4" Type="http://schemas.openxmlformats.org/officeDocument/2006/relationships/hyperlink" Target="http://www.roadto10.org/action-plan/phase-5-test/?sp=2&amp;z=1&amp;ph=1&amp;b=1&amp;p1=1&amp;p2=1&amp;p4=1"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55C17-C736-44DA-A769-CDA96BD4C8AD}" type="doc">
      <dgm:prSet loTypeId="urn:microsoft.com/office/officeart/2005/8/layout/pyramid1" loCatId="pyramid" qsTypeId="urn:microsoft.com/office/officeart/2005/8/quickstyle/simple5" qsCatId="simple" csTypeId="urn:microsoft.com/office/officeart/2005/8/colors/accent1_5" csCatId="accent1" phldr="1"/>
      <dgm:spPr/>
    </dgm:pt>
    <dgm:pt modelId="{0BA3C9CC-450B-4268-945B-001317EAD34E}">
      <dgm:prSet phldrT="[Text]" custT="1"/>
      <dgm:spPr/>
      <dgm:t>
        <a:bodyPr/>
        <a:lstStyle/>
        <a:p>
          <a:r>
            <a:rPr lang="en-US" sz="1600" b="1" dirty="0" smtClean="0"/>
            <a:t>Co-</a:t>
          </a:r>
        </a:p>
        <a:p>
          <a:r>
            <a:rPr lang="en-US" sz="1600" b="1" dirty="0" smtClean="0"/>
            <a:t>morbidity</a:t>
          </a:r>
          <a:endParaRPr lang="en-US" sz="1600" i="1" dirty="0"/>
        </a:p>
      </dgm:t>
    </dgm:pt>
    <dgm:pt modelId="{25926D07-4598-4CB1-8424-8F3E75653E17}" type="parTrans" cxnId="{70987834-D261-44AB-BAA2-8F913D628F01}">
      <dgm:prSet/>
      <dgm:spPr/>
      <dgm:t>
        <a:bodyPr/>
        <a:lstStyle/>
        <a:p>
          <a:endParaRPr lang="en-US"/>
        </a:p>
      </dgm:t>
    </dgm:pt>
    <dgm:pt modelId="{9A4169A5-F287-48B4-A7C2-B9F1589D82D8}" type="sibTrans" cxnId="{70987834-D261-44AB-BAA2-8F913D628F01}">
      <dgm:prSet/>
      <dgm:spPr/>
      <dgm:t>
        <a:bodyPr/>
        <a:lstStyle/>
        <a:p>
          <a:endParaRPr lang="en-US"/>
        </a:p>
      </dgm:t>
    </dgm:pt>
    <dgm:pt modelId="{DCCAC79F-8B75-41AF-84DF-22EA2D374D81}">
      <dgm:prSet phldrT="[Text]"/>
      <dgm:spPr/>
      <dgm:t>
        <a:bodyPr/>
        <a:lstStyle/>
        <a:p>
          <a:r>
            <a:rPr lang="en-US" b="1" dirty="0" smtClean="0"/>
            <a:t>Manifestations</a:t>
          </a:r>
        </a:p>
      </dgm:t>
    </dgm:pt>
    <dgm:pt modelId="{3BC1A719-414D-4E39-93F3-74CA22197CBF}" type="parTrans" cxnId="{65B4A1C4-EC58-4F3B-8660-D3D5F722A2CA}">
      <dgm:prSet/>
      <dgm:spPr/>
      <dgm:t>
        <a:bodyPr/>
        <a:lstStyle/>
        <a:p>
          <a:endParaRPr lang="en-US"/>
        </a:p>
      </dgm:t>
    </dgm:pt>
    <dgm:pt modelId="{B8739238-C352-436C-BDAC-C31C43645611}" type="sibTrans" cxnId="{65B4A1C4-EC58-4F3B-8660-D3D5F722A2CA}">
      <dgm:prSet/>
      <dgm:spPr/>
      <dgm:t>
        <a:bodyPr/>
        <a:lstStyle/>
        <a:p>
          <a:endParaRPr lang="en-US"/>
        </a:p>
      </dgm:t>
    </dgm:pt>
    <dgm:pt modelId="{620EA71B-D38E-4487-AB36-2E7FBD40182F}">
      <dgm:prSet phldrT="[Text]"/>
      <dgm:spPr/>
      <dgm:t>
        <a:bodyPr/>
        <a:lstStyle/>
        <a:p>
          <a:r>
            <a:rPr lang="en-US" b="1" dirty="0" smtClean="0"/>
            <a:t>Causation/Etiology</a:t>
          </a:r>
          <a:endParaRPr lang="en-US" i="1" dirty="0" smtClean="0"/>
        </a:p>
      </dgm:t>
    </dgm:pt>
    <dgm:pt modelId="{ACE7A5AB-A620-4476-A2D3-63A3F420C038}" type="parTrans" cxnId="{1A7B187C-6B45-4A2C-8028-35DA3F23EBFD}">
      <dgm:prSet/>
      <dgm:spPr/>
      <dgm:t>
        <a:bodyPr/>
        <a:lstStyle/>
        <a:p>
          <a:endParaRPr lang="en-US"/>
        </a:p>
      </dgm:t>
    </dgm:pt>
    <dgm:pt modelId="{2CF9840E-27A5-4ACC-9F60-16517B03D02A}" type="sibTrans" cxnId="{1A7B187C-6B45-4A2C-8028-35DA3F23EBFD}">
      <dgm:prSet/>
      <dgm:spPr/>
      <dgm:t>
        <a:bodyPr/>
        <a:lstStyle/>
        <a:p>
          <a:endParaRPr lang="en-US"/>
        </a:p>
      </dgm:t>
    </dgm:pt>
    <dgm:pt modelId="{6C205DE8-F579-4D12-A3B4-65C2D3EDAE0B}">
      <dgm:prSet phldrT="[Text]"/>
      <dgm:spPr/>
      <dgm:t>
        <a:bodyPr/>
        <a:lstStyle/>
        <a:p>
          <a:r>
            <a:rPr lang="en-US" b="1" dirty="0" smtClean="0"/>
            <a:t>Complications</a:t>
          </a:r>
          <a:endParaRPr lang="en-US" i="1" dirty="0" smtClean="0"/>
        </a:p>
      </dgm:t>
    </dgm:pt>
    <dgm:pt modelId="{5B0634D7-CF2C-41BA-A19C-7AD7CEF1DDED}" type="parTrans" cxnId="{1D4D9207-6A1F-40D4-AC00-CB9942BBC2BD}">
      <dgm:prSet/>
      <dgm:spPr/>
      <dgm:t>
        <a:bodyPr/>
        <a:lstStyle/>
        <a:p>
          <a:endParaRPr lang="en-US"/>
        </a:p>
      </dgm:t>
    </dgm:pt>
    <dgm:pt modelId="{F45203AC-B967-41ED-9D91-53B7A7BD9D5A}" type="sibTrans" cxnId="{1D4D9207-6A1F-40D4-AC00-CB9942BBC2BD}">
      <dgm:prSet/>
      <dgm:spPr/>
      <dgm:t>
        <a:bodyPr/>
        <a:lstStyle/>
        <a:p>
          <a:endParaRPr lang="en-US"/>
        </a:p>
      </dgm:t>
    </dgm:pt>
    <dgm:pt modelId="{3BCA36F5-2F56-4833-9952-40F8371800B1}">
      <dgm:prSet phldrT="[Text]"/>
      <dgm:spPr/>
      <dgm:t>
        <a:bodyPr/>
        <a:lstStyle/>
        <a:p>
          <a:r>
            <a:rPr lang="en-US" b="1" dirty="0" smtClean="0"/>
            <a:t>Anatomical Location</a:t>
          </a:r>
          <a:endParaRPr lang="en-US" i="1" dirty="0"/>
        </a:p>
      </dgm:t>
    </dgm:pt>
    <dgm:pt modelId="{68BD4FB4-1D80-4A14-A39D-B5FA66B19FF0}" type="parTrans" cxnId="{C5BCB558-0E9C-425A-A9C0-7569BCD7C7CF}">
      <dgm:prSet/>
      <dgm:spPr/>
      <dgm:t>
        <a:bodyPr/>
        <a:lstStyle/>
        <a:p>
          <a:endParaRPr lang="en-US"/>
        </a:p>
      </dgm:t>
    </dgm:pt>
    <dgm:pt modelId="{E38D5CBA-0DB1-474C-91BD-93C251E42B80}" type="sibTrans" cxnId="{C5BCB558-0E9C-425A-A9C0-7569BCD7C7CF}">
      <dgm:prSet/>
      <dgm:spPr/>
      <dgm:t>
        <a:bodyPr/>
        <a:lstStyle/>
        <a:p>
          <a:endParaRPr lang="en-US"/>
        </a:p>
      </dgm:t>
    </dgm:pt>
    <dgm:pt modelId="{82559AF0-FC6D-8E45-829F-254A2F8B9C86}">
      <dgm:prSet/>
      <dgm:spPr/>
      <dgm:t>
        <a:bodyPr/>
        <a:lstStyle/>
        <a:p>
          <a:r>
            <a:rPr lang="en-US" b="1" dirty="0" smtClean="0"/>
            <a:t>Functional Impairment</a:t>
          </a:r>
          <a:endParaRPr lang="en-US" b="1" dirty="0"/>
        </a:p>
      </dgm:t>
    </dgm:pt>
    <dgm:pt modelId="{193BA32A-3871-5E48-9E93-3C4EB67C351A}" type="parTrans" cxnId="{D0D0CE55-4DAB-0445-8CA8-2B0696F58DA8}">
      <dgm:prSet/>
      <dgm:spPr/>
      <dgm:t>
        <a:bodyPr/>
        <a:lstStyle/>
        <a:p>
          <a:endParaRPr lang="en-US"/>
        </a:p>
      </dgm:t>
    </dgm:pt>
    <dgm:pt modelId="{AFD37351-6646-424C-AD1D-033D5DEE924D}" type="sibTrans" cxnId="{D0D0CE55-4DAB-0445-8CA8-2B0696F58DA8}">
      <dgm:prSet/>
      <dgm:spPr/>
      <dgm:t>
        <a:bodyPr/>
        <a:lstStyle/>
        <a:p>
          <a:endParaRPr lang="en-US"/>
        </a:p>
      </dgm:t>
    </dgm:pt>
    <dgm:pt modelId="{43B1ABB0-8873-0B46-BB80-37F2C5221CA3}">
      <dgm:prSet/>
      <dgm:spPr/>
      <dgm:t>
        <a:bodyPr/>
        <a:lstStyle/>
        <a:p>
          <a:r>
            <a:rPr lang="en-US" b="1" dirty="0" smtClean="0"/>
            <a:t>Lateralization</a:t>
          </a:r>
          <a:endParaRPr lang="en-US" b="1" dirty="0"/>
        </a:p>
      </dgm:t>
    </dgm:pt>
    <dgm:pt modelId="{0C156FD0-0FF2-274B-901B-26D559AD86C4}" type="parTrans" cxnId="{784CF9E9-1B39-CD4C-8657-DE2211EE5AB1}">
      <dgm:prSet/>
      <dgm:spPr/>
      <dgm:t>
        <a:bodyPr/>
        <a:lstStyle/>
        <a:p>
          <a:endParaRPr lang="en-US"/>
        </a:p>
      </dgm:t>
    </dgm:pt>
    <dgm:pt modelId="{A85889DD-7D4C-F34A-80EF-1DD7B46013C6}" type="sibTrans" cxnId="{784CF9E9-1B39-CD4C-8657-DE2211EE5AB1}">
      <dgm:prSet/>
      <dgm:spPr/>
      <dgm:t>
        <a:bodyPr/>
        <a:lstStyle/>
        <a:p>
          <a:endParaRPr lang="en-US"/>
        </a:p>
      </dgm:t>
    </dgm:pt>
    <dgm:pt modelId="{AEE40EFC-FD22-3947-AD86-13D0D2BBF3A9}">
      <dgm:prSet/>
      <dgm:spPr/>
      <dgm:t>
        <a:bodyPr/>
        <a:lstStyle/>
        <a:p>
          <a:r>
            <a:rPr lang="en-US" b="1" dirty="0" smtClean="0"/>
            <a:t>Encounter: Initial, Subsequent, Sequela</a:t>
          </a:r>
          <a:endParaRPr lang="en-US" b="1" dirty="0"/>
        </a:p>
      </dgm:t>
    </dgm:pt>
    <dgm:pt modelId="{548BD239-A001-244A-ADF3-0DCC1DE67901}" type="parTrans" cxnId="{EA5B031A-0F5A-B14A-B59C-86D543A94036}">
      <dgm:prSet/>
      <dgm:spPr/>
      <dgm:t>
        <a:bodyPr/>
        <a:lstStyle/>
        <a:p>
          <a:endParaRPr lang="en-US"/>
        </a:p>
      </dgm:t>
    </dgm:pt>
    <dgm:pt modelId="{04F2A588-C847-7744-8B70-DFEE0CD5AB98}" type="sibTrans" cxnId="{EA5B031A-0F5A-B14A-B59C-86D543A94036}">
      <dgm:prSet/>
      <dgm:spPr/>
      <dgm:t>
        <a:bodyPr/>
        <a:lstStyle/>
        <a:p>
          <a:endParaRPr lang="en-US"/>
        </a:p>
      </dgm:t>
    </dgm:pt>
    <dgm:pt modelId="{D11A3D6D-0BE7-484C-AFE1-249395C7055E}" type="pres">
      <dgm:prSet presAssocID="{A2D55C17-C736-44DA-A769-CDA96BD4C8AD}" presName="Name0" presStyleCnt="0">
        <dgm:presLayoutVars>
          <dgm:dir/>
          <dgm:animLvl val="lvl"/>
          <dgm:resizeHandles val="exact"/>
        </dgm:presLayoutVars>
      </dgm:prSet>
      <dgm:spPr/>
    </dgm:pt>
    <dgm:pt modelId="{7D5A00A8-F094-4A88-8082-0C46C8A89CF7}" type="pres">
      <dgm:prSet presAssocID="{0BA3C9CC-450B-4268-945B-001317EAD34E}" presName="Name8" presStyleCnt="0"/>
      <dgm:spPr/>
    </dgm:pt>
    <dgm:pt modelId="{2C1E8102-0B92-4A06-BC92-3B4F82E8BA89}" type="pres">
      <dgm:prSet presAssocID="{0BA3C9CC-450B-4268-945B-001317EAD34E}" presName="level" presStyleLbl="node1" presStyleIdx="0" presStyleCnt="8">
        <dgm:presLayoutVars>
          <dgm:chMax val="1"/>
          <dgm:bulletEnabled val="1"/>
        </dgm:presLayoutVars>
      </dgm:prSet>
      <dgm:spPr/>
      <dgm:t>
        <a:bodyPr/>
        <a:lstStyle/>
        <a:p>
          <a:endParaRPr lang="en-US"/>
        </a:p>
      </dgm:t>
    </dgm:pt>
    <dgm:pt modelId="{749A9F00-C70A-45E4-95F8-246DBE611A32}" type="pres">
      <dgm:prSet presAssocID="{0BA3C9CC-450B-4268-945B-001317EAD34E}" presName="levelTx" presStyleLbl="revTx" presStyleIdx="0" presStyleCnt="0">
        <dgm:presLayoutVars>
          <dgm:chMax val="1"/>
          <dgm:bulletEnabled val="1"/>
        </dgm:presLayoutVars>
      </dgm:prSet>
      <dgm:spPr/>
      <dgm:t>
        <a:bodyPr/>
        <a:lstStyle/>
        <a:p>
          <a:endParaRPr lang="en-US"/>
        </a:p>
      </dgm:t>
    </dgm:pt>
    <dgm:pt modelId="{BB8FBB1A-7E49-49A2-8038-93B475CDAFD8}" type="pres">
      <dgm:prSet presAssocID="{DCCAC79F-8B75-41AF-84DF-22EA2D374D81}" presName="Name8" presStyleCnt="0"/>
      <dgm:spPr/>
    </dgm:pt>
    <dgm:pt modelId="{61F7526B-CFAF-421C-BA93-AB393F735837}" type="pres">
      <dgm:prSet presAssocID="{DCCAC79F-8B75-41AF-84DF-22EA2D374D81}" presName="level" presStyleLbl="node1" presStyleIdx="1" presStyleCnt="8">
        <dgm:presLayoutVars>
          <dgm:chMax val="1"/>
          <dgm:bulletEnabled val="1"/>
        </dgm:presLayoutVars>
      </dgm:prSet>
      <dgm:spPr/>
      <dgm:t>
        <a:bodyPr/>
        <a:lstStyle/>
        <a:p>
          <a:endParaRPr lang="en-US"/>
        </a:p>
      </dgm:t>
    </dgm:pt>
    <dgm:pt modelId="{CE2BB1D6-5AF1-45D9-94D2-7F8A8A6AAD82}" type="pres">
      <dgm:prSet presAssocID="{DCCAC79F-8B75-41AF-84DF-22EA2D374D81}" presName="levelTx" presStyleLbl="revTx" presStyleIdx="0" presStyleCnt="0">
        <dgm:presLayoutVars>
          <dgm:chMax val="1"/>
          <dgm:bulletEnabled val="1"/>
        </dgm:presLayoutVars>
      </dgm:prSet>
      <dgm:spPr/>
      <dgm:t>
        <a:bodyPr/>
        <a:lstStyle/>
        <a:p>
          <a:endParaRPr lang="en-US"/>
        </a:p>
      </dgm:t>
    </dgm:pt>
    <dgm:pt modelId="{E098B57E-BCA9-4EEA-8875-C52E38D458BC}" type="pres">
      <dgm:prSet presAssocID="{620EA71B-D38E-4487-AB36-2E7FBD40182F}" presName="Name8" presStyleCnt="0"/>
      <dgm:spPr/>
    </dgm:pt>
    <dgm:pt modelId="{8152B75B-333C-45C6-AA51-A88E265AF325}" type="pres">
      <dgm:prSet presAssocID="{620EA71B-D38E-4487-AB36-2E7FBD40182F}" presName="level" presStyleLbl="node1" presStyleIdx="2" presStyleCnt="8">
        <dgm:presLayoutVars>
          <dgm:chMax val="1"/>
          <dgm:bulletEnabled val="1"/>
        </dgm:presLayoutVars>
      </dgm:prSet>
      <dgm:spPr/>
      <dgm:t>
        <a:bodyPr/>
        <a:lstStyle/>
        <a:p>
          <a:endParaRPr lang="en-US"/>
        </a:p>
      </dgm:t>
    </dgm:pt>
    <dgm:pt modelId="{2C397FE1-DB56-4B96-9186-8F21B6FB9224}" type="pres">
      <dgm:prSet presAssocID="{620EA71B-D38E-4487-AB36-2E7FBD40182F}" presName="levelTx" presStyleLbl="revTx" presStyleIdx="0" presStyleCnt="0">
        <dgm:presLayoutVars>
          <dgm:chMax val="1"/>
          <dgm:bulletEnabled val="1"/>
        </dgm:presLayoutVars>
      </dgm:prSet>
      <dgm:spPr/>
      <dgm:t>
        <a:bodyPr/>
        <a:lstStyle/>
        <a:p>
          <a:endParaRPr lang="en-US"/>
        </a:p>
      </dgm:t>
    </dgm:pt>
    <dgm:pt modelId="{C21CB292-9480-43FA-B913-4806FD634961}" type="pres">
      <dgm:prSet presAssocID="{6C205DE8-F579-4D12-A3B4-65C2D3EDAE0B}" presName="Name8" presStyleCnt="0"/>
      <dgm:spPr/>
    </dgm:pt>
    <dgm:pt modelId="{36C906DE-8ECE-44DC-8FEE-34EB1E9E6B09}" type="pres">
      <dgm:prSet presAssocID="{6C205DE8-F579-4D12-A3B4-65C2D3EDAE0B}" presName="level" presStyleLbl="node1" presStyleIdx="3" presStyleCnt="8">
        <dgm:presLayoutVars>
          <dgm:chMax val="1"/>
          <dgm:bulletEnabled val="1"/>
        </dgm:presLayoutVars>
      </dgm:prSet>
      <dgm:spPr/>
      <dgm:t>
        <a:bodyPr/>
        <a:lstStyle/>
        <a:p>
          <a:endParaRPr lang="en-US"/>
        </a:p>
      </dgm:t>
    </dgm:pt>
    <dgm:pt modelId="{D87000DA-6058-48C8-A31E-FBD466D814FC}" type="pres">
      <dgm:prSet presAssocID="{6C205DE8-F579-4D12-A3B4-65C2D3EDAE0B}" presName="levelTx" presStyleLbl="revTx" presStyleIdx="0" presStyleCnt="0">
        <dgm:presLayoutVars>
          <dgm:chMax val="1"/>
          <dgm:bulletEnabled val="1"/>
        </dgm:presLayoutVars>
      </dgm:prSet>
      <dgm:spPr/>
      <dgm:t>
        <a:bodyPr/>
        <a:lstStyle/>
        <a:p>
          <a:endParaRPr lang="en-US"/>
        </a:p>
      </dgm:t>
    </dgm:pt>
    <dgm:pt modelId="{A8BA12CE-E478-4025-B4A1-333D13748F57}" type="pres">
      <dgm:prSet presAssocID="{3BCA36F5-2F56-4833-9952-40F8371800B1}" presName="Name8" presStyleCnt="0"/>
      <dgm:spPr/>
    </dgm:pt>
    <dgm:pt modelId="{FF782252-F30E-4997-B393-8829F728CF44}" type="pres">
      <dgm:prSet presAssocID="{3BCA36F5-2F56-4833-9952-40F8371800B1}" presName="level" presStyleLbl="node1" presStyleIdx="4" presStyleCnt="8">
        <dgm:presLayoutVars>
          <dgm:chMax val="1"/>
          <dgm:bulletEnabled val="1"/>
        </dgm:presLayoutVars>
      </dgm:prSet>
      <dgm:spPr/>
      <dgm:t>
        <a:bodyPr/>
        <a:lstStyle/>
        <a:p>
          <a:endParaRPr lang="en-US"/>
        </a:p>
      </dgm:t>
    </dgm:pt>
    <dgm:pt modelId="{6B751C56-C4D0-4A97-B980-8BF03DE3E051}" type="pres">
      <dgm:prSet presAssocID="{3BCA36F5-2F56-4833-9952-40F8371800B1}" presName="levelTx" presStyleLbl="revTx" presStyleIdx="0" presStyleCnt="0">
        <dgm:presLayoutVars>
          <dgm:chMax val="1"/>
          <dgm:bulletEnabled val="1"/>
        </dgm:presLayoutVars>
      </dgm:prSet>
      <dgm:spPr/>
      <dgm:t>
        <a:bodyPr/>
        <a:lstStyle/>
        <a:p>
          <a:endParaRPr lang="en-US"/>
        </a:p>
      </dgm:t>
    </dgm:pt>
    <dgm:pt modelId="{8F3E12DA-BF4C-124A-89C5-F33EE48D4BCD}" type="pres">
      <dgm:prSet presAssocID="{82559AF0-FC6D-8E45-829F-254A2F8B9C86}" presName="Name8" presStyleCnt="0"/>
      <dgm:spPr/>
    </dgm:pt>
    <dgm:pt modelId="{F5799D9E-34D7-D244-A740-A5062237C250}" type="pres">
      <dgm:prSet presAssocID="{82559AF0-FC6D-8E45-829F-254A2F8B9C86}" presName="level" presStyleLbl="node1" presStyleIdx="5" presStyleCnt="8">
        <dgm:presLayoutVars>
          <dgm:chMax val="1"/>
          <dgm:bulletEnabled val="1"/>
        </dgm:presLayoutVars>
      </dgm:prSet>
      <dgm:spPr/>
      <dgm:t>
        <a:bodyPr/>
        <a:lstStyle/>
        <a:p>
          <a:endParaRPr lang="en-US"/>
        </a:p>
      </dgm:t>
    </dgm:pt>
    <dgm:pt modelId="{43AC823D-F30F-9748-B7E0-A68DD3B180CF}" type="pres">
      <dgm:prSet presAssocID="{82559AF0-FC6D-8E45-829F-254A2F8B9C86}" presName="levelTx" presStyleLbl="revTx" presStyleIdx="0" presStyleCnt="0">
        <dgm:presLayoutVars>
          <dgm:chMax val="1"/>
          <dgm:bulletEnabled val="1"/>
        </dgm:presLayoutVars>
      </dgm:prSet>
      <dgm:spPr/>
      <dgm:t>
        <a:bodyPr/>
        <a:lstStyle/>
        <a:p>
          <a:endParaRPr lang="en-US"/>
        </a:p>
      </dgm:t>
    </dgm:pt>
    <dgm:pt modelId="{46C445E6-0621-5847-ABD2-1078D9D79BDC}" type="pres">
      <dgm:prSet presAssocID="{43B1ABB0-8873-0B46-BB80-37F2C5221CA3}" presName="Name8" presStyleCnt="0"/>
      <dgm:spPr/>
    </dgm:pt>
    <dgm:pt modelId="{EECBA241-3E6E-0C4D-BC0C-54CF9838F647}" type="pres">
      <dgm:prSet presAssocID="{43B1ABB0-8873-0B46-BB80-37F2C5221CA3}" presName="level" presStyleLbl="node1" presStyleIdx="6" presStyleCnt="8">
        <dgm:presLayoutVars>
          <dgm:chMax val="1"/>
          <dgm:bulletEnabled val="1"/>
        </dgm:presLayoutVars>
      </dgm:prSet>
      <dgm:spPr/>
      <dgm:t>
        <a:bodyPr/>
        <a:lstStyle/>
        <a:p>
          <a:endParaRPr lang="en-US"/>
        </a:p>
      </dgm:t>
    </dgm:pt>
    <dgm:pt modelId="{EACABD0D-8715-594C-9B32-F51AEF030FAF}" type="pres">
      <dgm:prSet presAssocID="{43B1ABB0-8873-0B46-BB80-37F2C5221CA3}" presName="levelTx" presStyleLbl="revTx" presStyleIdx="0" presStyleCnt="0">
        <dgm:presLayoutVars>
          <dgm:chMax val="1"/>
          <dgm:bulletEnabled val="1"/>
        </dgm:presLayoutVars>
      </dgm:prSet>
      <dgm:spPr/>
      <dgm:t>
        <a:bodyPr/>
        <a:lstStyle/>
        <a:p>
          <a:endParaRPr lang="en-US"/>
        </a:p>
      </dgm:t>
    </dgm:pt>
    <dgm:pt modelId="{739CA66B-CD3B-D24A-87E7-3753C890466F}" type="pres">
      <dgm:prSet presAssocID="{AEE40EFC-FD22-3947-AD86-13D0D2BBF3A9}" presName="Name8" presStyleCnt="0"/>
      <dgm:spPr/>
    </dgm:pt>
    <dgm:pt modelId="{38A7ED50-AAE1-2F42-8C85-0660C59454F9}" type="pres">
      <dgm:prSet presAssocID="{AEE40EFC-FD22-3947-AD86-13D0D2BBF3A9}" presName="level" presStyleLbl="node1" presStyleIdx="7" presStyleCnt="8">
        <dgm:presLayoutVars>
          <dgm:chMax val="1"/>
          <dgm:bulletEnabled val="1"/>
        </dgm:presLayoutVars>
      </dgm:prSet>
      <dgm:spPr/>
      <dgm:t>
        <a:bodyPr/>
        <a:lstStyle/>
        <a:p>
          <a:endParaRPr lang="en-US"/>
        </a:p>
      </dgm:t>
    </dgm:pt>
    <dgm:pt modelId="{624D1E25-0AC4-564D-93D9-5547BABA47E4}" type="pres">
      <dgm:prSet presAssocID="{AEE40EFC-FD22-3947-AD86-13D0D2BBF3A9}" presName="levelTx" presStyleLbl="revTx" presStyleIdx="0" presStyleCnt="0">
        <dgm:presLayoutVars>
          <dgm:chMax val="1"/>
          <dgm:bulletEnabled val="1"/>
        </dgm:presLayoutVars>
      </dgm:prSet>
      <dgm:spPr/>
      <dgm:t>
        <a:bodyPr/>
        <a:lstStyle/>
        <a:p>
          <a:endParaRPr lang="en-US"/>
        </a:p>
      </dgm:t>
    </dgm:pt>
  </dgm:ptLst>
  <dgm:cxnLst>
    <dgm:cxn modelId="{0564CEB6-341E-4B45-B79A-09A158E6268B}" type="presOf" srcId="{0BA3C9CC-450B-4268-945B-001317EAD34E}" destId="{2C1E8102-0B92-4A06-BC92-3B4F82E8BA89}" srcOrd="0" destOrd="0" presId="urn:microsoft.com/office/officeart/2005/8/layout/pyramid1"/>
    <dgm:cxn modelId="{65B4A1C4-EC58-4F3B-8660-D3D5F722A2CA}" srcId="{A2D55C17-C736-44DA-A769-CDA96BD4C8AD}" destId="{DCCAC79F-8B75-41AF-84DF-22EA2D374D81}" srcOrd="1" destOrd="0" parTransId="{3BC1A719-414D-4E39-93F3-74CA22197CBF}" sibTransId="{B8739238-C352-436C-BDAC-C31C43645611}"/>
    <dgm:cxn modelId="{D0D0CE55-4DAB-0445-8CA8-2B0696F58DA8}" srcId="{A2D55C17-C736-44DA-A769-CDA96BD4C8AD}" destId="{82559AF0-FC6D-8E45-829F-254A2F8B9C86}" srcOrd="5" destOrd="0" parTransId="{193BA32A-3871-5E48-9E93-3C4EB67C351A}" sibTransId="{AFD37351-6646-424C-AD1D-033D5DEE924D}"/>
    <dgm:cxn modelId="{B873CF38-5C7E-4CFD-9250-CA12A739617D}" type="presOf" srcId="{A2D55C17-C736-44DA-A769-CDA96BD4C8AD}" destId="{D11A3D6D-0BE7-484C-AFE1-249395C7055E}" srcOrd="0" destOrd="0" presId="urn:microsoft.com/office/officeart/2005/8/layout/pyramid1"/>
    <dgm:cxn modelId="{1D4D9207-6A1F-40D4-AC00-CB9942BBC2BD}" srcId="{A2D55C17-C736-44DA-A769-CDA96BD4C8AD}" destId="{6C205DE8-F579-4D12-A3B4-65C2D3EDAE0B}" srcOrd="3" destOrd="0" parTransId="{5B0634D7-CF2C-41BA-A19C-7AD7CEF1DDED}" sibTransId="{F45203AC-B967-41ED-9D91-53B7A7BD9D5A}"/>
    <dgm:cxn modelId="{98716011-2233-194A-AB31-8E96CB61595E}" type="presOf" srcId="{82559AF0-FC6D-8E45-829F-254A2F8B9C86}" destId="{F5799D9E-34D7-D244-A740-A5062237C250}" srcOrd="0" destOrd="0" presId="urn:microsoft.com/office/officeart/2005/8/layout/pyramid1"/>
    <dgm:cxn modelId="{7F62834D-6325-4860-95B5-B6928EAC2BDB}" type="presOf" srcId="{6C205DE8-F579-4D12-A3B4-65C2D3EDAE0B}" destId="{36C906DE-8ECE-44DC-8FEE-34EB1E9E6B09}" srcOrd="0" destOrd="0" presId="urn:microsoft.com/office/officeart/2005/8/layout/pyramid1"/>
    <dgm:cxn modelId="{B661DDE6-5A9A-41B9-9493-903D5590849B}" type="presOf" srcId="{6C205DE8-F579-4D12-A3B4-65C2D3EDAE0B}" destId="{D87000DA-6058-48C8-A31E-FBD466D814FC}" srcOrd="1" destOrd="0" presId="urn:microsoft.com/office/officeart/2005/8/layout/pyramid1"/>
    <dgm:cxn modelId="{20BECD03-6236-3845-B4FE-B4B69B7D1F42}" type="presOf" srcId="{43B1ABB0-8873-0B46-BB80-37F2C5221CA3}" destId="{EECBA241-3E6E-0C4D-BC0C-54CF9838F647}" srcOrd="0" destOrd="0" presId="urn:microsoft.com/office/officeart/2005/8/layout/pyramid1"/>
    <dgm:cxn modelId="{FA23D3BA-87E2-8248-9646-193CDD2E6B62}" type="presOf" srcId="{43B1ABB0-8873-0B46-BB80-37F2C5221CA3}" destId="{EACABD0D-8715-594C-9B32-F51AEF030FAF}" srcOrd="1" destOrd="0" presId="urn:microsoft.com/office/officeart/2005/8/layout/pyramid1"/>
    <dgm:cxn modelId="{4A58D420-8E94-4E48-8FF2-92674486D0DC}" type="presOf" srcId="{DCCAC79F-8B75-41AF-84DF-22EA2D374D81}" destId="{CE2BB1D6-5AF1-45D9-94D2-7F8A8A6AAD82}" srcOrd="1" destOrd="0" presId="urn:microsoft.com/office/officeart/2005/8/layout/pyramid1"/>
    <dgm:cxn modelId="{24B4C060-F208-4DDD-A259-4F2EC86081EE}" type="presOf" srcId="{0BA3C9CC-450B-4268-945B-001317EAD34E}" destId="{749A9F00-C70A-45E4-95F8-246DBE611A32}" srcOrd="1" destOrd="0" presId="urn:microsoft.com/office/officeart/2005/8/layout/pyramid1"/>
    <dgm:cxn modelId="{1A7B187C-6B45-4A2C-8028-35DA3F23EBFD}" srcId="{A2D55C17-C736-44DA-A769-CDA96BD4C8AD}" destId="{620EA71B-D38E-4487-AB36-2E7FBD40182F}" srcOrd="2" destOrd="0" parTransId="{ACE7A5AB-A620-4476-A2D3-63A3F420C038}" sibTransId="{2CF9840E-27A5-4ACC-9F60-16517B03D02A}"/>
    <dgm:cxn modelId="{EA5B031A-0F5A-B14A-B59C-86D543A94036}" srcId="{A2D55C17-C736-44DA-A769-CDA96BD4C8AD}" destId="{AEE40EFC-FD22-3947-AD86-13D0D2BBF3A9}" srcOrd="7" destOrd="0" parTransId="{548BD239-A001-244A-ADF3-0DCC1DE67901}" sibTransId="{04F2A588-C847-7744-8B70-DFEE0CD5AB98}"/>
    <dgm:cxn modelId="{C5BCB558-0E9C-425A-A9C0-7569BCD7C7CF}" srcId="{A2D55C17-C736-44DA-A769-CDA96BD4C8AD}" destId="{3BCA36F5-2F56-4833-9952-40F8371800B1}" srcOrd="4" destOrd="0" parTransId="{68BD4FB4-1D80-4A14-A39D-B5FA66B19FF0}" sibTransId="{E38D5CBA-0DB1-474C-91BD-93C251E42B80}"/>
    <dgm:cxn modelId="{DA076C69-B0EB-974C-A44E-F3F1D7D0348E}" type="presOf" srcId="{82559AF0-FC6D-8E45-829F-254A2F8B9C86}" destId="{43AC823D-F30F-9748-B7E0-A68DD3B180CF}" srcOrd="1" destOrd="0" presId="urn:microsoft.com/office/officeart/2005/8/layout/pyramid1"/>
    <dgm:cxn modelId="{784CF9E9-1B39-CD4C-8657-DE2211EE5AB1}" srcId="{A2D55C17-C736-44DA-A769-CDA96BD4C8AD}" destId="{43B1ABB0-8873-0B46-BB80-37F2C5221CA3}" srcOrd="6" destOrd="0" parTransId="{0C156FD0-0FF2-274B-901B-26D559AD86C4}" sibTransId="{A85889DD-7D4C-F34A-80EF-1DD7B46013C6}"/>
    <dgm:cxn modelId="{12D5F4C3-FED1-4AE1-AF02-DAC4A0A53B56}" type="presOf" srcId="{3BCA36F5-2F56-4833-9952-40F8371800B1}" destId="{6B751C56-C4D0-4A97-B980-8BF03DE3E051}" srcOrd="1" destOrd="0" presId="urn:microsoft.com/office/officeart/2005/8/layout/pyramid1"/>
    <dgm:cxn modelId="{852F137D-D1D1-B04C-90C6-34848E2F284D}" type="presOf" srcId="{AEE40EFC-FD22-3947-AD86-13D0D2BBF3A9}" destId="{38A7ED50-AAE1-2F42-8C85-0660C59454F9}" srcOrd="0" destOrd="0" presId="urn:microsoft.com/office/officeart/2005/8/layout/pyramid1"/>
    <dgm:cxn modelId="{0AA8D1F6-667E-4A0D-9073-B12F3144E5CA}" type="presOf" srcId="{3BCA36F5-2F56-4833-9952-40F8371800B1}" destId="{FF782252-F30E-4997-B393-8829F728CF44}" srcOrd="0" destOrd="0" presId="urn:microsoft.com/office/officeart/2005/8/layout/pyramid1"/>
    <dgm:cxn modelId="{7DEA1A6B-E231-4BEA-AD50-0C21FEB7943A}" type="presOf" srcId="{DCCAC79F-8B75-41AF-84DF-22EA2D374D81}" destId="{61F7526B-CFAF-421C-BA93-AB393F735837}" srcOrd="0" destOrd="0" presId="urn:microsoft.com/office/officeart/2005/8/layout/pyramid1"/>
    <dgm:cxn modelId="{E4BB3815-560C-436C-80E4-0F19B068AA0D}" type="presOf" srcId="{620EA71B-D38E-4487-AB36-2E7FBD40182F}" destId="{2C397FE1-DB56-4B96-9186-8F21B6FB9224}" srcOrd="1" destOrd="0" presId="urn:microsoft.com/office/officeart/2005/8/layout/pyramid1"/>
    <dgm:cxn modelId="{70987834-D261-44AB-BAA2-8F913D628F01}" srcId="{A2D55C17-C736-44DA-A769-CDA96BD4C8AD}" destId="{0BA3C9CC-450B-4268-945B-001317EAD34E}" srcOrd="0" destOrd="0" parTransId="{25926D07-4598-4CB1-8424-8F3E75653E17}" sibTransId="{9A4169A5-F287-48B4-A7C2-B9F1589D82D8}"/>
    <dgm:cxn modelId="{E41577A9-4840-4331-BF48-AB0BD0A343CF}" type="presOf" srcId="{620EA71B-D38E-4487-AB36-2E7FBD40182F}" destId="{8152B75B-333C-45C6-AA51-A88E265AF325}" srcOrd="0" destOrd="0" presId="urn:microsoft.com/office/officeart/2005/8/layout/pyramid1"/>
    <dgm:cxn modelId="{FDE49C2D-378B-BF46-B4B8-64B76E80AC70}" type="presOf" srcId="{AEE40EFC-FD22-3947-AD86-13D0D2BBF3A9}" destId="{624D1E25-0AC4-564D-93D9-5547BABA47E4}" srcOrd="1" destOrd="0" presId="urn:microsoft.com/office/officeart/2005/8/layout/pyramid1"/>
    <dgm:cxn modelId="{4947B487-18E3-438B-A07B-D97960F6D152}" type="presParOf" srcId="{D11A3D6D-0BE7-484C-AFE1-249395C7055E}" destId="{7D5A00A8-F094-4A88-8082-0C46C8A89CF7}" srcOrd="0" destOrd="0" presId="urn:microsoft.com/office/officeart/2005/8/layout/pyramid1"/>
    <dgm:cxn modelId="{581CEF99-9976-4E8E-B155-8162B69372C1}" type="presParOf" srcId="{7D5A00A8-F094-4A88-8082-0C46C8A89CF7}" destId="{2C1E8102-0B92-4A06-BC92-3B4F82E8BA89}" srcOrd="0" destOrd="0" presId="urn:microsoft.com/office/officeart/2005/8/layout/pyramid1"/>
    <dgm:cxn modelId="{7D468D0B-AC5B-4DA6-A1F2-D0DEE208D468}" type="presParOf" srcId="{7D5A00A8-F094-4A88-8082-0C46C8A89CF7}" destId="{749A9F00-C70A-45E4-95F8-246DBE611A32}" srcOrd="1" destOrd="0" presId="urn:microsoft.com/office/officeart/2005/8/layout/pyramid1"/>
    <dgm:cxn modelId="{3004DE1F-7316-4239-BA8A-9DD699B7F09E}" type="presParOf" srcId="{D11A3D6D-0BE7-484C-AFE1-249395C7055E}" destId="{BB8FBB1A-7E49-49A2-8038-93B475CDAFD8}" srcOrd="1" destOrd="0" presId="urn:microsoft.com/office/officeart/2005/8/layout/pyramid1"/>
    <dgm:cxn modelId="{621E66FF-B1F0-422A-839B-C1CFEF3909DF}" type="presParOf" srcId="{BB8FBB1A-7E49-49A2-8038-93B475CDAFD8}" destId="{61F7526B-CFAF-421C-BA93-AB393F735837}" srcOrd="0" destOrd="0" presId="urn:microsoft.com/office/officeart/2005/8/layout/pyramid1"/>
    <dgm:cxn modelId="{87719CD7-DD3E-4F0B-9240-213DBE057270}" type="presParOf" srcId="{BB8FBB1A-7E49-49A2-8038-93B475CDAFD8}" destId="{CE2BB1D6-5AF1-45D9-94D2-7F8A8A6AAD82}" srcOrd="1" destOrd="0" presId="urn:microsoft.com/office/officeart/2005/8/layout/pyramid1"/>
    <dgm:cxn modelId="{4F129241-2A12-4541-A6E2-C374321EAB74}" type="presParOf" srcId="{D11A3D6D-0BE7-484C-AFE1-249395C7055E}" destId="{E098B57E-BCA9-4EEA-8875-C52E38D458BC}" srcOrd="2" destOrd="0" presId="urn:microsoft.com/office/officeart/2005/8/layout/pyramid1"/>
    <dgm:cxn modelId="{04161C86-C8CC-4844-B0F9-2BB6828EAD12}" type="presParOf" srcId="{E098B57E-BCA9-4EEA-8875-C52E38D458BC}" destId="{8152B75B-333C-45C6-AA51-A88E265AF325}" srcOrd="0" destOrd="0" presId="urn:microsoft.com/office/officeart/2005/8/layout/pyramid1"/>
    <dgm:cxn modelId="{0C9885DB-C793-4251-A313-0EA046452546}" type="presParOf" srcId="{E098B57E-BCA9-4EEA-8875-C52E38D458BC}" destId="{2C397FE1-DB56-4B96-9186-8F21B6FB9224}" srcOrd="1" destOrd="0" presId="urn:microsoft.com/office/officeart/2005/8/layout/pyramid1"/>
    <dgm:cxn modelId="{0E1CEDD6-6B6C-4E41-834B-2AD011794F06}" type="presParOf" srcId="{D11A3D6D-0BE7-484C-AFE1-249395C7055E}" destId="{C21CB292-9480-43FA-B913-4806FD634961}" srcOrd="3" destOrd="0" presId="urn:microsoft.com/office/officeart/2005/8/layout/pyramid1"/>
    <dgm:cxn modelId="{69FE2968-8309-4399-9046-F77CF109B438}" type="presParOf" srcId="{C21CB292-9480-43FA-B913-4806FD634961}" destId="{36C906DE-8ECE-44DC-8FEE-34EB1E9E6B09}" srcOrd="0" destOrd="0" presId="urn:microsoft.com/office/officeart/2005/8/layout/pyramid1"/>
    <dgm:cxn modelId="{C5C8D8BD-B46A-4F4F-9974-7FA87D7851C4}" type="presParOf" srcId="{C21CB292-9480-43FA-B913-4806FD634961}" destId="{D87000DA-6058-48C8-A31E-FBD466D814FC}" srcOrd="1" destOrd="0" presId="urn:microsoft.com/office/officeart/2005/8/layout/pyramid1"/>
    <dgm:cxn modelId="{61F6E296-FE23-4C14-94FB-3F6CDB86E794}" type="presParOf" srcId="{D11A3D6D-0BE7-484C-AFE1-249395C7055E}" destId="{A8BA12CE-E478-4025-B4A1-333D13748F57}" srcOrd="4" destOrd="0" presId="urn:microsoft.com/office/officeart/2005/8/layout/pyramid1"/>
    <dgm:cxn modelId="{B7B3BAEC-F073-40F5-9DBF-E0086563F3F2}" type="presParOf" srcId="{A8BA12CE-E478-4025-B4A1-333D13748F57}" destId="{FF782252-F30E-4997-B393-8829F728CF44}" srcOrd="0" destOrd="0" presId="urn:microsoft.com/office/officeart/2005/8/layout/pyramid1"/>
    <dgm:cxn modelId="{7ADD3CAD-FD50-4384-9414-85017FD56B6A}" type="presParOf" srcId="{A8BA12CE-E478-4025-B4A1-333D13748F57}" destId="{6B751C56-C4D0-4A97-B980-8BF03DE3E051}" srcOrd="1" destOrd="0" presId="urn:microsoft.com/office/officeart/2005/8/layout/pyramid1"/>
    <dgm:cxn modelId="{F3F250E5-8CD1-7E4C-AE7C-61EEEAD42C74}" type="presParOf" srcId="{D11A3D6D-0BE7-484C-AFE1-249395C7055E}" destId="{8F3E12DA-BF4C-124A-89C5-F33EE48D4BCD}" srcOrd="5" destOrd="0" presId="urn:microsoft.com/office/officeart/2005/8/layout/pyramid1"/>
    <dgm:cxn modelId="{9CE7B492-2BF0-6B48-B04F-64AB104F4655}" type="presParOf" srcId="{8F3E12DA-BF4C-124A-89C5-F33EE48D4BCD}" destId="{F5799D9E-34D7-D244-A740-A5062237C250}" srcOrd="0" destOrd="0" presId="urn:microsoft.com/office/officeart/2005/8/layout/pyramid1"/>
    <dgm:cxn modelId="{0D2DF43F-3380-0F4A-BEA0-49BD1739AFD2}" type="presParOf" srcId="{8F3E12DA-BF4C-124A-89C5-F33EE48D4BCD}" destId="{43AC823D-F30F-9748-B7E0-A68DD3B180CF}" srcOrd="1" destOrd="0" presId="urn:microsoft.com/office/officeart/2005/8/layout/pyramid1"/>
    <dgm:cxn modelId="{1F911902-C0F0-C44F-A6B1-8F475B3981AC}" type="presParOf" srcId="{D11A3D6D-0BE7-484C-AFE1-249395C7055E}" destId="{46C445E6-0621-5847-ABD2-1078D9D79BDC}" srcOrd="6" destOrd="0" presId="urn:microsoft.com/office/officeart/2005/8/layout/pyramid1"/>
    <dgm:cxn modelId="{1941A8C7-ECDF-8B49-8C67-37ACCBD5C850}" type="presParOf" srcId="{46C445E6-0621-5847-ABD2-1078D9D79BDC}" destId="{EECBA241-3E6E-0C4D-BC0C-54CF9838F647}" srcOrd="0" destOrd="0" presId="urn:microsoft.com/office/officeart/2005/8/layout/pyramid1"/>
    <dgm:cxn modelId="{346A2508-6422-0840-9E8F-716A78F6E9D2}" type="presParOf" srcId="{46C445E6-0621-5847-ABD2-1078D9D79BDC}" destId="{EACABD0D-8715-594C-9B32-F51AEF030FAF}" srcOrd="1" destOrd="0" presId="urn:microsoft.com/office/officeart/2005/8/layout/pyramid1"/>
    <dgm:cxn modelId="{0738FF3B-5793-364B-BBCD-6C8137423089}" type="presParOf" srcId="{D11A3D6D-0BE7-484C-AFE1-249395C7055E}" destId="{739CA66B-CD3B-D24A-87E7-3753C890466F}" srcOrd="7" destOrd="0" presId="urn:microsoft.com/office/officeart/2005/8/layout/pyramid1"/>
    <dgm:cxn modelId="{71E3D7D2-A53C-564C-9639-ECB1C989D739}" type="presParOf" srcId="{739CA66B-CD3B-D24A-87E7-3753C890466F}" destId="{38A7ED50-AAE1-2F42-8C85-0660C59454F9}" srcOrd="0" destOrd="0" presId="urn:microsoft.com/office/officeart/2005/8/layout/pyramid1"/>
    <dgm:cxn modelId="{B5AF8D48-1039-C845-82EC-841C6704E1A8}" type="presParOf" srcId="{739CA66B-CD3B-D24A-87E7-3753C890466F}" destId="{624D1E25-0AC4-564D-93D9-5547BABA47E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20BA75-3ED8-4578-A83F-EF4CCF3484CE}" type="doc">
      <dgm:prSet loTypeId="urn:microsoft.com/office/officeart/2005/8/layout/process1" loCatId="process" qsTypeId="urn:microsoft.com/office/officeart/2005/8/quickstyle/simple5" qsCatId="simple" csTypeId="urn:microsoft.com/office/officeart/2005/8/colors/accent6_4" csCatId="accent6" phldr="1"/>
      <dgm:spPr/>
      <dgm:t>
        <a:bodyPr/>
        <a:lstStyle/>
        <a:p>
          <a:endParaRPr lang="en-US"/>
        </a:p>
      </dgm:t>
    </dgm:pt>
    <dgm:pt modelId="{7F1A5A15-103F-A241-9172-F6AF41130B24}">
      <dgm:prSet/>
      <dgm:spPr>
        <a:solidFill>
          <a:schemeClr val="accent5">
            <a:lumMod val="20000"/>
            <a:lumOff val="80000"/>
          </a:schemeClr>
        </a:solidFill>
      </dgm:spPr>
      <dgm:t>
        <a:bodyPr/>
        <a:lstStyle/>
        <a:p>
          <a:r>
            <a:rPr lang="en-US" dirty="0" smtClean="0">
              <a:solidFill>
                <a:schemeClr val="bg1"/>
              </a:solidFill>
              <a:hlinkClick xmlns:r="http://schemas.openxmlformats.org/officeDocument/2006/relationships" r:id="rId1"/>
            </a:rPr>
            <a:t>FNP Common Codes</a:t>
          </a:r>
          <a:endParaRPr lang="en-US" dirty="0" smtClean="0">
            <a:solidFill>
              <a:schemeClr val="bg1"/>
            </a:solidFill>
          </a:endParaRPr>
        </a:p>
        <a:p>
          <a:r>
            <a:rPr lang="en-US" dirty="0" smtClean="0">
              <a:solidFill>
                <a:schemeClr val="bg1"/>
              </a:solidFill>
              <a:hlinkClick xmlns:r="http://schemas.openxmlformats.org/officeDocument/2006/relationships" r:id="rId2"/>
            </a:rPr>
            <a:t>Documentation Changes</a:t>
          </a:r>
          <a:endParaRPr lang="en-US" dirty="0" smtClean="0">
            <a:solidFill>
              <a:schemeClr val="bg1"/>
            </a:solidFill>
          </a:endParaRPr>
        </a:p>
        <a:p>
          <a:endParaRPr lang="en-US" dirty="0">
            <a:solidFill>
              <a:schemeClr val="bg1"/>
            </a:solidFill>
          </a:endParaRPr>
        </a:p>
      </dgm:t>
    </dgm:pt>
    <dgm:pt modelId="{BC893CBD-A5F4-B546-AF49-D27B2C52B1E2}" type="parTrans" cxnId="{454D4204-D011-4A49-8A0C-100B771BEFED}">
      <dgm:prSet/>
      <dgm:spPr/>
      <dgm:t>
        <a:bodyPr/>
        <a:lstStyle/>
        <a:p>
          <a:endParaRPr lang="en-US"/>
        </a:p>
      </dgm:t>
    </dgm:pt>
    <dgm:pt modelId="{9675329D-95D3-784C-BF5F-3AA4D75CB51D}" type="sibTrans" cxnId="{454D4204-D011-4A49-8A0C-100B771BEFED}">
      <dgm:prSet/>
      <dgm:spPr/>
      <dgm:t>
        <a:bodyPr/>
        <a:lstStyle/>
        <a:p>
          <a:endParaRPr lang="en-US" dirty="0"/>
        </a:p>
      </dgm:t>
    </dgm:pt>
    <dgm:pt modelId="{40544A80-CD48-3248-9A81-6147E5736722}">
      <dgm:prSet custT="1"/>
      <dgm:spPr>
        <a:solidFill>
          <a:schemeClr val="accent3">
            <a:lumMod val="20000"/>
            <a:lumOff val="80000"/>
            <a:alpha val="36000"/>
          </a:schemeClr>
        </a:solidFill>
      </dgm:spPr>
      <dgm:t>
        <a:bodyPr/>
        <a:lstStyle/>
        <a:p>
          <a:r>
            <a:rPr lang="en-US" sz="1800" dirty="0" smtClean="0">
              <a:hlinkClick xmlns:r="http://schemas.openxmlformats.org/officeDocument/2006/relationships" r:id="rId3"/>
            </a:rPr>
            <a:t>Pediatric NPs Common Codes</a:t>
          </a:r>
          <a:endParaRPr lang="en-US" sz="1800" dirty="0" smtClean="0"/>
        </a:p>
        <a:p>
          <a:r>
            <a:rPr lang="en-US" sz="1800" dirty="0" smtClean="0">
              <a:hlinkClick xmlns:r="http://schemas.openxmlformats.org/officeDocument/2006/relationships" r:id="rId4"/>
            </a:rPr>
            <a:t>Documentation Changes</a:t>
          </a:r>
          <a:endParaRPr lang="en-US" sz="1800" dirty="0"/>
        </a:p>
      </dgm:t>
    </dgm:pt>
    <dgm:pt modelId="{BA62BF95-EAD0-B441-B612-5E18B1EDD7B0}" type="parTrans" cxnId="{969B7381-EFFC-0D45-8ECE-5530F87BEE69}">
      <dgm:prSet/>
      <dgm:spPr/>
      <dgm:t>
        <a:bodyPr/>
        <a:lstStyle/>
        <a:p>
          <a:endParaRPr lang="en-US"/>
        </a:p>
      </dgm:t>
    </dgm:pt>
    <dgm:pt modelId="{0A203398-6294-8F45-97A9-BFFA90492169}" type="sibTrans" cxnId="{969B7381-EFFC-0D45-8ECE-5530F87BEE69}">
      <dgm:prSet/>
      <dgm:spPr/>
      <dgm:t>
        <a:bodyPr/>
        <a:lstStyle/>
        <a:p>
          <a:endParaRPr lang="en-US" dirty="0"/>
        </a:p>
      </dgm:t>
    </dgm:pt>
    <dgm:pt modelId="{C0D8F84B-C2D6-4276-951B-72EC6D816F3C}">
      <dgm:prSet phldrT="[Text]"/>
      <dgm:spPr>
        <a:solidFill>
          <a:schemeClr val="accent3">
            <a:lumMod val="20000"/>
            <a:lumOff val="80000"/>
            <a:alpha val="26000"/>
          </a:schemeClr>
        </a:solidFill>
      </dgm:spPr>
      <dgm:t>
        <a:bodyPr/>
        <a:lstStyle/>
        <a:p>
          <a:pPr algn="ctr"/>
          <a:r>
            <a:rPr lang="en-US" b="1" dirty="0" smtClean="0">
              <a:hlinkClick xmlns:r="http://schemas.openxmlformats.org/officeDocument/2006/relationships" r:id="rId5"/>
            </a:rPr>
            <a:t>Adult/Gero NP Common Codes</a:t>
          </a:r>
          <a:endParaRPr lang="en-US" b="1" dirty="0" smtClean="0"/>
        </a:p>
        <a:p>
          <a:pPr algn="ctr"/>
          <a:r>
            <a:rPr lang="en-US" b="1" dirty="0" smtClean="0">
              <a:hlinkClick xmlns:r="http://schemas.openxmlformats.org/officeDocument/2006/relationships" r:id="rId2"/>
            </a:rPr>
            <a:t>Documentation Changes</a:t>
          </a:r>
          <a:endParaRPr lang="en-US" dirty="0"/>
        </a:p>
      </dgm:t>
    </dgm:pt>
    <dgm:pt modelId="{B4FB5078-AD57-4122-BADF-E253F7E00303}" type="sibTrans" cxnId="{25629CBA-8C29-47CB-9BF8-B572FCB6AB1C}">
      <dgm:prSet/>
      <dgm:spPr/>
      <dgm:t>
        <a:bodyPr/>
        <a:lstStyle/>
        <a:p>
          <a:endParaRPr lang="en-US"/>
        </a:p>
      </dgm:t>
    </dgm:pt>
    <dgm:pt modelId="{871BD46B-583B-495D-B0B2-7918E1790077}" type="parTrans" cxnId="{25629CBA-8C29-47CB-9BF8-B572FCB6AB1C}">
      <dgm:prSet/>
      <dgm:spPr/>
      <dgm:t>
        <a:bodyPr/>
        <a:lstStyle/>
        <a:p>
          <a:endParaRPr lang="en-US"/>
        </a:p>
      </dgm:t>
    </dgm:pt>
    <dgm:pt modelId="{22691D30-5FA6-4BF7-80C8-95A7D4F6022D}" type="pres">
      <dgm:prSet presAssocID="{AF20BA75-3ED8-4578-A83F-EF4CCF3484CE}" presName="Name0" presStyleCnt="0">
        <dgm:presLayoutVars>
          <dgm:dir/>
          <dgm:resizeHandles val="exact"/>
        </dgm:presLayoutVars>
      </dgm:prSet>
      <dgm:spPr/>
      <dgm:t>
        <a:bodyPr/>
        <a:lstStyle/>
        <a:p>
          <a:endParaRPr lang="en-US"/>
        </a:p>
      </dgm:t>
    </dgm:pt>
    <dgm:pt modelId="{4E9CF21B-F26D-F447-9E0C-DBEEBAE4D4BD}" type="pres">
      <dgm:prSet presAssocID="{40544A80-CD48-3248-9A81-6147E5736722}" presName="node" presStyleLbl="node1" presStyleIdx="0" presStyleCnt="3">
        <dgm:presLayoutVars>
          <dgm:bulletEnabled val="1"/>
        </dgm:presLayoutVars>
      </dgm:prSet>
      <dgm:spPr/>
      <dgm:t>
        <a:bodyPr/>
        <a:lstStyle/>
        <a:p>
          <a:endParaRPr lang="en-US"/>
        </a:p>
      </dgm:t>
    </dgm:pt>
    <dgm:pt modelId="{F894ACE3-2356-4A4B-ACAC-9A49437C25C3}" type="pres">
      <dgm:prSet presAssocID="{0A203398-6294-8F45-97A9-BFFA90492169}" presName="sibTrans" presStyleLbl="sibTrans2D1" presStyleIdx="0" presStyleCnt="2"/>
      <dgm:spPr/>
      <dgm:t>
        <a:bodyPr/>
        <a:lstStyle/>
        <a:p>
          <a:endParaRPr lang="en-US"/>
        </a:p>
      </dgm:t>
    </dgm:pt>
    <dgm:pt modelId="{00B59BB7-317D-3444-A58D-A51AFF0D5319}" type="pres">
      <dgm:prSet presAssocID="{0A203398-6294-8F45-97A9-BFFA90492169}" presName="connectorText" presStyleLbl="sibTrans2D1" presStyleIdx="0" presStyleCnt="2"/>
      <dgm:spPr/>
      <dgm:t>
        <a:bodyPr/>
        <a:lstStyle/>
        <a:p>
          <a:endParaRPr lang="en-US"/>
        </a:p>
      </dgm:t>
    </dgm:pt>
    <dgm:pt modelId="{DBC64AA2-8357-F241-B912-062C4B85694A}" type="pres">
      <dgm:prSet presAssocID="{7F1A5A15-103F-A241-9172-F6AF41130B24}" presName="node" presStyleLbl="node1" presStyleIdx="1" presStyleCnt="3" custLinFactNeighborX="19259" custLinFactNeighborY="2182">
        <dgm:presLayoutVars>
          <dgm:bulletEnabled val="1"/>
        </dgm:presLayoutVars>
      </dgm:prSet>
      <dgm:spPr/>
      <dgm:t>
        <a:bodyPr/>
        <a:lstStyle/>
        <a:p>
          <a:endParaRPr lang="en-US"/>
        </a:p>
      </dgm:t>
    </dgm:pt>
    <dgm:pt modelId="{832E986D-E7A6-5A40-9CD2-0847AE2A08FB}" type="pres">
      <dgm:prSet presAssocID="{9675329D-95D3-784C-BF5F-3AA4D75CB51D}" presName="sibTrans" presStyleLbl="sibTrans2D1" presStyleIdx="1" presStyleCnt="2"/>
      <dgm:spPr/>
      <dgm:t>
        <a:bodyPr/>
        <a:lstStyle/>
        <a:p>
          <a:endParaRPr lang="en-US"/>
        </a:p>
      </dgm:t>
    </dgm:pt>
    <dgm:pt modelId="{3F9FBCFE-01D3-AE47-BAC0-093C223970C2}" type="pres">
      <dgm:prSet presAssocID="{9675329D-95D3-784C-BF5F-3AA4D75CB51D}" presName="connectorText" presStyleLbl="sibTrans2D1" presStyleIdx="1" presStyleCnt="2"/>
      <dgm:spPr/>
      <dgm:t>
        <a:bodyPr/>
        <a:lstStyle/>
        <a:p>
          <a:endParaRPr lang="en-US"/>
        </a:p>
      </dgm:t>
    </dgm:pt>
    <dgm:pt modelId="{E56F49BF-D17E-4374-AB09-1D5C6827D3D3}" type="pres">
      <dgm:prSet presAssocID="{C0D8F84B-C2D6-4276-951B-72EC6D816F3C}" presName="node" presStyleLbl="node1" presStyleIdx="2" presStyleCnt="3">
        <dgm:presLayoutVars>
          <dgm:bulletEnabled val="1"/>
        </dgm:presLayoutVars>
      </dgm:prSet>
      <dgm:spPr/>
      <dgm:t>
        <a:bodyPr/>
        <a:lstStyle/>
        <a:p>
          <a:endParaRPr lang="en-US"/>
        </a:p>
      </dgm:t>
    </dgm:pt>
  </dgm:ptLst>
  <dgm:cxnLst>
    <dgm:cxn modelId="{E04A7105-1323-F144-9779-2246309A42E3}" type="presOf" srcId="{40544A80-CD48-3248-9A81-6147E5736722}" destId="{4E9CF21B-F26D-F447-9E0C-DBEEBAE4D4BD}" srcOrd="0" destOrd="0" presId="urn:microsoft.com/office/officeart/2005/8/layout/process1"/>
    <dgm:cxn modelId="{969B7381-EFFC-0D45-8ECE-5530F87BEE69}" srcId="{AF20BA75-3ED8-4578-A83F-EF4CCF3484CE}" destId="{40544A80-CD48-3248-9A81-6147E5736722}" srcOrd="0" destOrd="0" parTransId="{BA62BF95-EAD0-B441-B612-5E18B1EDD7B0}" sibTransId="{0A203398-6294-8F45-97A9-BFFA90492169}"/>
    <dgm:cxn modelId="{17842700-46CB-6C45-9B98-43A874D31D0E}" type="presOf" srcId="{9675329D-95D3-784C-BF5F-3AA4D75CB51D}" destId="{832E986D-E7A6-5A40-9CD2-0847AE2A08FB}" srcOrd="0" destOrd="0" presId="urn:microsoft.com/office/officeart/2005/8/layout/process1"/>
    <dgm:cxn modelId="{25629CBA-8C29-47CB-9BF8-B572FCB6AB1C}" srcId="{AF20BA75-3ED8-4578-A83F-EF4CCF3484CE}" destId="{C0D8F84B-C2D6-4276-951B-72EC6D816F3C}" srcOrd="2" destOrd="0" parTransId="{871BD46B-583B-495D-B0B2-7918E1790077}" sibTransId="{B4FB5078-AD57-4122-BADF-E253F7E00303}"/>
    <dgm:cxn modelId="{454D4204-D011-4A49-8A0C-100B771BEFED}" srcId="{AF20BA75-3ED8-4578-A83F-EF4CCF3484CE}" destId="{7F1A5A15-103F-A241-9172-F6AF41130B24}" srcOrd="1" destOrd="0" parTransId="{BC893CBD-A5F4-B546-AF49-D27B2C52B1E2}" sibTransId="{9675329D-95D3-784C-BF5F-3AA4D75CB51D}"/>
    <dgm:cxn modelId="{41432EE9-AC46-4AAC-91CA-9946818BB866}" type="presOf" srcId="{AF20BA75-3ED8-4578-A83F-EF4CCF3484CE}" destId="{22691D30-5FA6-4BF7-80C8-95A7D4F6022D}" srcOrd="0" destOrd="0" presId="urn:microsoft.com/office/officeart/2005/8/layout/process1"/>
    <dgm:cxn modelId="{D1FFB658-BD50-CB4D-80DF-CD0FFF35F8DF}" type="presOf" srcId="{0A203398-6294-8F45-97A9-BFFA90492169}" destId="{00B59BB7-317D-3444-A58D-A51AFF0D5319}" srcOrd="1" destOrd="0" presId="urn:microsoft.com/office/officeart/2005/8/layout/process1"/>
    <dgm:cxn modelId="{55FB9E92-A7A2-874D-84F3-8F0EFE42508F}" type="presOf" srcId="{7F1A5A15-103F-A241-9172-F6AF41130B24}" destId="{DBC64AA2-8357-F241-B912-062C4B85694A}" srcOrd="0" destOrd="0" presId="urn:microsoft.com/office/officeart/2005/8/layout/process1"/>
    <dgm:cxn modelId="{7694BE9C-8C97-8B48-915B-59C9AD1D213F}" type="presOf" srcId="{9675329D-95D3-784C-BF5F-3AA4D75CB51D}" destId="{3F9FBCFE-01D3-AE47-BAC0-093C223970C2}" srcOrd="1" destOrd="0" presId="urn:microsoft.com/office/officeart/2005/8/layout/process1"/>
    <dgm:cxn modelId="{57F095E9-6AB1-435B-8DF7-B5EB38FA638E}" type="presOf" srcId="{C0D8F84B-C2D6-4276-951B-72EC6D816F3C}" destId="{E56F49BF-D17E-4374-AB09-1D5C6827D3D3}" srcOrd="0" destOrd="0" presId="urn:microsoft.com/office/officeart/2005/8/layout/process1"/>
    <dgm:cxn modelId="{635630E9-8A9A-4844-BA17-F0F834DDDE93}" type="presOf" srcId="{0A203398-6294-8F45-97A9-BFFA90492169}" destId="{F894ACE3-2356-4A4B-ACAC-9A49437C25C3}" srcOrd="0" destOrd="0" presId="urn:microsoft.com/office/officeart/2005/8/layout/process1"/>
    <dgm:cxn modelId="{4226B7AD-7916-C34F-AB4B-7B671DF44B7D}" type="presParOf" srcId="{22691D30-5FA6-4BF7-80C8-95A7D4F6022D}" destId="{4E9CF21B-F26D-F447-9E0C-DBEEBAE4D4BD}" srcOrd="0" destOrd="0" presId="urn:microsoft.com/office/officeart/2005/8/layout/process1"/>
    <dgm:cxn modelId="{B445893B-2801-5B42-8B17-521C25F6A6CB}" type="presParOf" srcId="{22691D30-5FA6-4BF7-80C8-95A7D4F6022D}" destId="{F894ACE3-2356-4A4B-ACAC-9A49437C25C3}" srcOrd="1" destOrd="0" presId="urn:microsoft.com/office/officeart/2005/8/layout/process1"/>
    <dgm:cxn modelId="{A9B9DB0D-1356-C74B-96D1-DF2437CD884D}" type="presParOf" srcId="{F894ACE3-2356-4A4B-ACAC-9A49437C25C3}" destId="{00B59BB7-317D-3444-A58D-A51AFF0D5319}" srcOrd="0" destOrd="0" presId="urn:microsoft.com/office/officeart/2005/8/layout/process1"/>
    <dgm:cxn modelId="{0926F6AC-DDDF-DB4E-B6CC-71203B21236F}" type="presParOf" srcId="{22691D30-5FA6-4BF7-80C8-95A7D4F6022D}" destId="{DBC64AA2-8357-F241-B912-062C4B85694A}" srcOrd="2" destOrd="0" presId="urn:microsoft.com/office/officeart/2005/8/layout/process1"/>
    <dgm:cxn modelId="{89966AC4-1DA9-4648-9F3A-7EC6FF222161}" type="presParOf" srcId="{22691D30-5FA6-4BF7-80C8-95A7D4F6022D}" destId="{832E986D-E7A6-5A40-9CD2-0847AE2A08FB}" srcOrd="3" destOrd="0" presId="urn:microsoft.com/office/officeart/2005/8/layout/process1"/>
    <dgm:cxn modelId="{B18DA79D-53C8-414F-B31B-92249D12E503}" type="presParOf" srcId="{832E986D-E7A6-5A40-9CD2-0847AE2A08FB}" destId="{3F9FBCFE-01D3-AE47-BAC0-093C223970C2}" srcOrd="0" destOrd="0" presId="urn:microsoft.com/office/officeart/2005/8/layout/process1"/>
    <dgm:cxn modelId="{F2884EDB-5DD4-4F88-80E3-E34DDDA84B29}" type="presParOf" srcId="{22691D30-5FA6-4BF7-80C8-95A7D4F6022D}" destId="{E56F49BF-D17E-4374-AB09-1D5C6827D3D3}"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B6940-1E0C-5749-BF52-0115C96D0E57}" type="doc">
      <dgm:prSet loTypeId="urn:microsoft.com/office/officeart/2005/8/layout/cycle2" loCatId="" qsTypeId="urn:microsoft.com/office/officeart/2005/8/quickstyle/3D2" qsCatId="3D" csTypeId="urn:microsoft.com/office/officeart/2005/8/colors/colorful2" csCatId="colorful" phldr="1"/>
      <dgm:spPr/>
      <dgm:t>
        <a:bodyPr/>
        <a:lstStyle/>
        <a:p>
          <a:endParaRPr lang="en-US"/>
        </a:p>
      </dgm:t>
    </dgm:pt>
    <dgm:pt modelId="{F6F1E2F6-A4B9-544F-992A-7A8FFB7C7591}">
      <dgm:prSet phldrT="[Text]" custT="1"/>
      <dgm:spPr/>
      <dgm:t>
        <a:bodyPr/>
        <a:lstStyle/>
        <a:p>
          <a:r>
            <a:rPr lang="en-US" sz="1400" b="1" dirty="0" smtClean="0"/>
            <a:t>Data Tracking</a:t>
          </a:r>
          <a:endParaRPr lang="en-US" sz="1400" b="1" dirty="0"/>
        </a:p>
      </dgm:t>
    </dgm:pt>
    <dgm:pt modelId="{1FFFBB4B-A438-D743-AFF1-7D006B85C616}" type="parTrans" cxnId="{B8ECF66B-8521-2E40-87B1-B715C8F0D455}">
      <dgm:prSet/>
      <dgm:spPr/>
      <dgm:t>
        <a:bodyPr/>
        <a:lstStyle/>
        <a:p>
          <a:endParaRPr lang="en-US"/>
        </a:p>
      </dgm:t>
    </dgm:pt>
    <dgm:pt modelId="{7568C1DE-706C-6C4C-B6FB-3DE9BDE50FE7}" type="sibTrans" cxnId="{B8ECF66B-8521-2E40-87B1-B715C8F0D455}">
      <dgm:prSet/>
      <dgm:spPr/>
      <dgm:t>
        <a:bodyPr/>
        <a:lstStyle/>
        <a:p>
          <a:endParaRPr lang="en-US" dirty="0"/>
        </a:p>
      </dgm:t>
    </dgm:pt>
    <dgm:pt modelId="{E10F087E-EA65-DC49-B65F-E7E173644662}">
      <dgm:prSet phldrT="[Text]" custT="1"/>
      <dgm:spPr/>
      <dgm:t>
        <a:bodyPr/>
        <a:lstStyle/>
        <a:p>
          <a:r>
            <a:rPr lang="en-US" sz="1400" b="0" dirty="0" smtClean="0"/>
            <a:t>Causality</a:t>
          </a:r>
          <a:endParaRPr lang="en-US" sz="1400" b="0" dirty="0"/>
        </a:p>
      </dgm:t>
    </dgm:pt>
    <dgm:pt modelId="{5384EB57-FFE9-404B-947C-804BB0118225}" type="parTrans" cxnId="{D138459E-5559-0449-8EAD-7815F7295F03}">
      <dgm:prSet/>
      <dgm:spPr/>
      <dgm:t>
        <a:bodyPr/>
        <a:lstStyle/>
        <a:p>
          <a:endParaRPr lang="en-US"/>
        </a:p>
      </dgm:t>
    </dgm:pt>
    <dgm:pt modelId="{DCB3FB58-199E-7342-A825-E4B4119E90A4}" type="sibTrans" cxnId="{D138459E-5559-0449-8EAD-7815F7295F03}">
      <dgm:prSet/>
      <dgm:spPr/>
      <dgm:t>
        <a:bodyPr/>
        <a:lstStyle/>
        <a:p>
          <a:endParaRPr lang="en-US" dirty="0"/>
        </a:p>
      </dgm:t>
    </dgm:pt>
    <dgm:pt modelId="{F5141835-D15A-B044-BA70-8DDF21EED7FD}">
      <dgm:prSet phldrT="[Text]" custT="1"/>
      <dgm:spPr/>
      <dgm:t>
        <a:bodyPr/>
        <a:lstStyle/>
        <a:p>
          <a:r>
            <a:rPr lang="en-US" sz="1400" b="1" dirty="0" smtClean="0"/>
            <a:t>Prevention</a:t>
          </a:r>
          <a:endParaRPr lang="en-US" sz="1400" b="1" dirty="0"/>
        </a:p>
      </dgm:t>
    </dgm:pt>
    <dgm:pt modelId="{F7AC4871-883A-694B-B14A-63D0C0BE6114}" type="parTrans" cxnId="{9BDC4381-907E-394D-82AE-203E8FDE5B8D}">
      <dgm:prSet/>
      <dgm:spPr/>
      <dgm:t>
        <a:bodyPr/>
        <a:lstStyle/>
        <a:p>
          <a:endParaRPr lang="en-US"/>
        </a:p>
      </dgm:t>
    </dgm:pt>
    <dgm:pt modelId="{EA15A4F4-A58E-7149-ABC4-289474C0B806}" type="sibTrans" cxnId="{9BDC4381-907E-394D-82AE-203E8FDE5B8D}">
      <dgm:prSet/>
      <dgm:spPr/>
      <dgm:t>
        <a:bodyPr/>
        <a:lstStyle/>
        <a:p>
          <a:endParaRPr lang="en-US" dirty="0"/>
        </a:p>
      </dgm:t>
    </dgm:pt>
    <dgm:pt modelId="{83A74B3C-9922-034E-BB76-1D592F9602A1}">
      <dgm:prSet phldrT="[Text]" custT="1"/>
      <dgm:spPr/>
      <dgm:t>
        <a:bodyPr/>
        <a:lstStyle/>
        <a:p>
          <a:r>
            <a:rPr lang="en-US" sz="1400" b="1" dirty="0" smtClean="0"/>
            <a:t>Resource Allocation</a:t>
          </a:r>
          <a:endParaRPr lang="en-US" sz="1400" b="1" dirty="0"/>
        </a:p>
      </dgm:t>
    </dgm:pt>
    <dgm:pt modelId="{FF2BD119-27AE-0747-9171-FA365AF33CFF}" type="parTrans" cxnId="{A756D63A-4E06-684B-92EB-E1EFF2A60187}">
      <dgm:prSet/>
      <dgm:spPr/>
      <dgm:t>
        <a:bodyPr/>
        <a:lstStyle/>
        <a:p>
          <a:endParaRPr lang="en-US"/>
        </a:p>
      </dgm:t>
    </dgm:pt>
    <dgm:pt modelId="{992C6E43-49ED-AA43-AC79-56AE532EBD1D}" type="sibTrans" cxnId="{A756D63A-4E06-684B-92EB-E1EFF2A60187}">
      <dgm:prSet/>
      <dgm:spPr/>
      <dgm:t>
        <a:bodyPr/>
        <a:lstStyle/>
        <a:p>
          <a:endParaRPr lang="en-US" dirty="0"/>
        </a:p>
      </dgm:t>
    </dgm:pt>
    <dgm:pt modelId="{D664C9C7-269E-5F41-93B8-8B1D11185497}">
      <dgm:prSet phldrT="[Text]" custT="1"/>
      <dgm:spPr/>
      <dgm:t>
        <a:bodyPr/>
        <a:lstStyle/>
        <a:p>
          <a:r>
            <a:rPr lang="en-US" sz="1400" b="1" dirty="0" smtClean="0"/>
            <a:t>Clinical &amp; Research Outcomes</a:t>
          </a:r>
          <a:endParaRPr lang="en-US" sz="1400" b="1" dirty="0"/>
        </a:p>
      </dgm:t>
    </dgm:pt>
    <dgm:pt modelId="{24860D9C-EB28-E444-B43D-BE3954335CBE}" type="parTrans" cxnId="{361FA79A-A32E-E045-A91F-124DEFF440AA}">
      <dgm:prSet/>
      <dgm:spPr/>
      <dgm:t>
        <a:bodyPr/>
        <a:lstStyle/>
        <a:p>
          <a:endParaRPr lang="en-US"/>
        </a:p>
      </dgm:t>
    </dgm:pt>
    <dgm:pt modelId="{1FD7E45A-4F86-0742-9A25-DAAE1BA07BAF}" type="sibTrans" cxnId="{361FA79A-A32E-E045-A91F-124DEFF440AA}">
      <dgm:prSet/>
      <dgm:spPr/>
      <dgm:t>
        <a:bodyPr/>
        <a:lstStyle/>
        <a:p>
          <a:endParaRPr lang="en-US" dirty="0"/>
        </a:p>
      </dgm:t>
    </dgm:pt>
    <dgm:pt modelId="{7A7CBAF7-5A3D-0E46-8B78-598F80AAB634}">
      <dgm:prSet custT="1"/>
      <dgm:spPr/>
      <dgm:t>
        <a:bodyPr/>
        <a:lstStyle/>
        <a:p>
          <a:r>
            <a:rPr lang="en-US" sz="1200" b="1" dirty="0" smtClean="0"/>
            <a:t>Transparency</a:t>
          </a:r>
          <a:endParaRPr lang="en-US" sz="1200" b="1" dirty="0"/>
        </a:p>
      </dgm:t>
    </dgm:pt>
    <dgm:pt modelId="{04FCC35C-FBB2-BE4E-8382-AAC1B619AACB}" type="parTrans" cxnId="{596EC8EB-5733-8942-889F-C932139F6C17}">
      <dgm:prSet/>
      <dgm:spPr/>
      <dgm:t>
        <a:bodyPr/>
        <a:lstStyle/>
        <a:p>
          <a:endParaRPr lang="en-US"/>
        </a:p>
      </dgm:t>
    </dgm:pt>
    <dgm:pt modelId="{20AB6EED-09F3-5148-99C4-85A60CBB7FC7}" type="sibTrans" cxnId="{596EC8EB-5733-8942-889F-C932139F6C17}">
      <dgm:prSet/>
      <dgm:spPr/>
      <dgm:t>
        <a:bodyPr/>
        <a:lstStyle/>
        <a:p>
          <a:endParaRPr lang="en-US" dirty="0"/>
        </a:p>
      </dgm:t>
    </dgm:pt>
    <dgm:pt modelId="{C501A0B0-C486-7646-AB44-FB7D1B17ADDC}">
      <dgm:prSet/>
      <dgm:spPr/>
      <dgm:t>
        <a:bodyPr/>
        <a:lstStyle/>
        <a:p>
          <a:r>
            <a:rPr lang="en-US" b="1" dirty="0" smtClean="0"/>
            <a:t>Continuity</a:t>
          </a:r>
          <a:endParaRPr lang="en-US" b="1" dirty="0"/>
        </a:p>
      </dgm:t>
    </dgm:pt>
    <dgm:pt modelId="{B6D27185-F4FF-A34C-A7FB-40FAC03D6E6C}" type="parTrans" cxnId="{FFC98C41-57A6-8544-B49A-77D4AAC64F46}">
      <dgm:prSet/>
      <dgm:spPr/>
      <dgm:t>
        <a:bodyPr/>
        <a:lstStyle/>
        <a:p>
          <a:endParaRPr lang="en-US"/>
        </a:p>
      </dgm:t>
    </dgm:pt>
    <dgm:pt modelId="{FBCC98F4-BB2A-9249-8AD7-E9E9F3F78301}" type="sibTrans" cxnId="{FFC98C41-57A6-8544-B49A-77D4AAC64F46}">
      <dgm:prSet/>
      <dgm:spPr/>
      <dgm:t>
        <a:bodyPr/>
        <a:lstStyle/>
        <a:p>
          <a:endParaRPr lang="en-US" dirty="0"/>
        </a:p>
      </dgm:t>
    </dgm:pt>
    <dgm:pt modelId="{43D3409D-55A9-D643-A040-215619211B44}">
      <dgm:prSet/>
      <dgm:spPr/>
      <dgm:t>
        <a:bodyPr/>
        <a:lstStyle/>
        <a:p>
          <a:r>
            <a:rPr lang="en-US" b="1" dirty="0" smtClean="0"/>
            <a:t>Population Analysis</a:t>
          </a:r>
          <a:endParaRPr lang="en-US" b="1" dirty="0"/>
        </a:p>
      </dgm:t>
    </dgm:pt>
    <dgm:pt modelId="{FDCFDC8C-51D6-3F46-87DF-3C75AFFDD540}" type="parTrans" cxnId="{079D38AD-E0BB-2F45-95FB-C520761DBC5D}">
      <dgm:prSet/>
      <dgm:spPr/>
      <dgm:t>
        <a:bodyPr/>
        <a:lstStyle/>
        <a:p>
          <a:endParaRPr lang="en-US"/>
        </a:p>
      </dgm:t>
    </dgm:pt>
    <dgm:pt modelId="{942B49A9-583F-734B-BC72-EB9E316BDFD4}" type="sibTrans" cxnId="{079D38AD-E0BB-2F45-95FB-C520761DBC5D}">
      <dgm:prSet/>
      <dgm:spPr/>
      <dgm:t>
        <a:bodyPr/>
        <a:lstStyle/>
        <a:p>
          <a:endParaRPr lang="en-US" dirty="0"/>
        </a:p>
      </dgm:t>
    </dgm:pt>
    <dgm:pt modelId="{05D324F4-7F14-4548-945D-E2AC4F09FDB8}">
      <dgm:prSet/>
      <dgm:spPr/>
      <dgm:t>
        <a:bodyPr/>
        <a:lstStyle/>
        <a:p>
          <a:r>
            <a:rPr lang="en-US" b="1" dirty="0" smtClean="0"/>
            <a:t>Morbidity/Mortality</a:t>
          </a:r>
          <a:endParaRPr lang="en-US" b="1" dirty="0"/>
        </a:p>
      </dgm:t>
    </dgm:pt>
    <dgm:pt modelId="{3DB98DCD-7D5B-ED46-A924-608DC31E8A9F}" type="parTrans" cxnId="{548155B7-FB5F-754E-ABDC-C687565AB683}">
      <dgm:prSet/>
      <dgm:spPr/>
      <dgm:t>
        <a:bodyPr/>
        <a:lstStyle/>
        <a:p>
          <a:endParaRPr lang="en-US"/>
        </a:p>
      </dgm:t>
    </dgm:pt>
    <dgm:pt modelId="{36FADDC4-4C68-B447-91D2-17E980F25753}" type="sibTrans" cxnId="{548155B7-FB5F-754E-ABDC-C687565AB683}">
      <dgm:prSet/>
      <dgm:spPr/>
      <dgm:t>
        <a:bodyPr/>
        <a:lstStyle/>
        <a:p>
          <a:endParaRPr lang="en-US" dirty="0">
            <a:solidFill>
              <a:schemeClr val="accent5"/>
            </a:solidFill>
          </a:endParaRPr>
        </a:p>
      </dgm:t>
    </dgm:pt>
    <dgm:pt modelId="{F98D22BE-7380-4B47-BE6F-EE1E82DD6245}">
      <dgm:prSet custT="1"/>
      <dgm:spPr/>
      <dgm:t>
        <a:bodyPr/>
        <a:lstStyle/>
        <a:p>
          <a:r>
            <a:rPr lang="en-US" sz="1400" b="1" dirty="0" smtClean="0"/>
            <a:t>Other statistics</a:t>
          </a:r>
          <a:endParaRPr lang="en-US" sz="1400" b="1" dirty="0"/>
        </a:p>
      </dgm:t>
    </dgm:pt>
    <dgm:pt modelId="{D172A9B6-9F6B-834D-8E92-0B5D4B01F623}" type="parTrans" cxnId="{2AC8AF06-B9ED-E942-A086-173CCC9E0B89}">
      <dgm:prSet/>
      <dgm:spPr/>
      <dgm:t>
        <a:bodyPr/>
        <a:lstStyle/>
        <a:p>
          <a:endParaRPr lang="en-US"/>
        </a:p>
      </dgm:t>
    </dgm:pt>
    <dgm:pt modelId="{BE656540-5C94-A644-BCD5-D1C4BB90FECB}" type="sibTrans" cxnId="{2AC8AF06-B9ED-E942-A086-173CCC9E0B89}">
      <dgm:prSet/>
      <dgm:spPr/>
      <dgm:t>
        <a:bodyPr/>
        <a:lstStyle/>
        <a:p>
          <a:endParaRPr lang="en-US" dirty="0"/>
        </a:p>
      </dgm:t>
    </dgm:pt>
    <dgm:pt modelId="{A8F89C79-B8BC-E741-8FE1-88E7686EBD5C}" type="pres">
      <dgm:prSet presAssocID="{61FB6940-1E0C-5749-BF52-0115C96D0E57}" presName="cycle" presStyleCnt="0">
        <dgm:presLayoutVars>
          <dgm:dir/>
          <dgm:resizeHandles val="exact"/>
        </dgm:presLayoutVars>
      </dgm:prSet>
      <dgm:spPr/>
      <dgm:t>
        <a:bodyPr/>
        <a:lstStyle/>
        <a:p>
          <a:endParaRPr lang="en-US"/>
        </a:p>
      </dgm:t>
    </dgm:pt>
    <dgm:pt modelId="{69AAF015-FB29-3E46-8554-F9BE8ECC7F2B}" type="pres">
      <dgm:prSet presAssocID="{F6F1E2F6-A4B9-544F-992A-7A8FFB7C7591}" presName="node" presStyleLbl="node1" presStyleIdx="0" presStyleCnt="10" custScaleX="105954" custScaleY="105955">
        <dgm:presLayoutVars>
          <dgm:bulletEnabled val="1"/>
        </dgm:presLayoutVars>
      </dgm:prSet>
      <dgm:spPr/>
      <dgm:t>
        <a:bodyPr/>
        <a:lstStyle/>
        <a:p>
          <a:endParaRPr lang="en-US"/>
        </a:p>
      </dgm:t>
    </dgm:pt>
    <dgm:pt modelId="{4A3EFE6E-06DF-D648-B862-DE9CB8E9E59A}" type="pres">
      <dgm:prSet presAssocID="{7568C1DE-706C-6C4C-B6FB-3DE9BDE50FE7}" presName="sibTrans" presStyleLbl="sibTrans2D1" presStyleIdx="0" presStyleCnt="10"/>
      <dgm:spPr/>
      <dgm:t>
        <a:bodyPr/>
        <a:lstStyle/>
        <a:p>
          <a:endParaRPr lang="en-US"/>
        </a:p>
      </dgm:t>
    </dgm:pt>
    <dgm:pt modelId="{40034EE1-7EC0-2A48-A25B-63284F973DD0}" type="pres">
      <dgm:prSet presAssocID="{7568C1DE-706C-6C4C-B6FB-3DE9BDE50FE7}" presName="connectorText" presStyleLbl="sibTrans2D1" presStyleIdx="0" presStyleCnt="10"/>
      <dgm:spPr/>
      <dgm:t>
        <a:bodyPr/>
        <a:lstStyle/>
        <a:p>
          <a:endParaRPr lang="en-US"/>
        </a:p>
      </dgm:t>
    </dgm:pt>
    <dgm:pt modelId="{EE459A45-6D7B-1548-8269-7A61FDD5635F}" type="pres">
      <dgm:prSet presAssocID="{E10F087E-EA65-DC49-B65F-E7E173644662}" presName="node" presStyleLbl="node1" presStyleIdx="1" presStyleCnt="10" custScaleX="105208" custScaleY="105954">
        <dgm:presLayoutVars>
          <dgm:bulletEnabled val="1"/>
        </dgm:presLayoutVars>
      </dgm:prSet>
      <dgm:spPr/>
      <dgm:t>
        <a:bodyPr/>
        <a:lstStyle/>
        <a:p>
          <a:endParaRPr lang="en-US"/>
        </a:p>
      </dgm:t>
    </dgm:pt>
    <dgm:pt modelId="{C914BCD5-1E2A-F441-A313-4CEFA0C0AE74}" type="pres">
      <dgm:prSet presAssocID="{DCB3FB58-199E-7342-A825-E4B4119E90A4}" presName="sibTrans" presStyleLbl="sibTrans2D1" presStyleIdx="1" presStyleCnt="10"/>
      <dgm:spPr/>
      <dgm:t>
        <a:bodyPr/>
        <a:lstStyle/>
        <a:p>
          <a:endParaRPr lang="en-US"/>
        </a:p>
      </dgm:t>
    </dgm:pt>
    <dgm:pt modelId="{B8B9F0A9-8010-E44E-A039-533CB43A7BFF}" type="pres">
      <dgm:prSet presAssocID="{DCB3FB58-199E-7342-A825-E4B4119E90A4}" presName="connectorText" presStyleLbl="sibTrans2D1" presStyleIdx="1" presStyleCnt="10"/>
      <dgm:spPr/>
      <dgm:t>
        <a:bodyPr/>
        <a:lstStyle/>
        <a:p>
          <a:endParaRPr lang="en-US"/>
        </a:p>
      </dgm:t>
    </dgm:pt>
    <dgm:pt modelId="{22EDAF0B-235B-9E40-9D52-8F550A454B21}" type="pres">
      <dgm:prSet presAssocID="{F5141835-D15A-B044-BA70-8DDF21EED7FD}" presName="node" presStyleLbl="node1" presStyleIdx="2" presStyleCnt="10" custScaleX="105208" custScaleY="105954">
        <dgm:presLayoutVars>
          <dgm:bulletEnabled val="1"/>
        </dgm:presLayoutVars>
      </dgm:prSet>
      <dgm:spPr/>
      <dgm:t>
        <a:bodyPr/>
        <a:lstStyle/>
        <a:p>
          <a:endParaRPr lang="en-US"/>
        </a:p>
      </dgm:t>
    </dgm:pt>
    <dgm:pt modelId="{6DA4EA75-891E-8C43-A640-E73279D2BC22}" type="pres">
      <dgm:prSet presAssocID="{EA15A4F4-A58E-7149-ABC4-289474C0B806}" presName="sibTrans" presStyleLbl="sibTrans2D1" presStyleIdx="2" presStyleCnt="10"/>
      <dgm:spPr/>
      <dgm:t>
        <a:bodyPr/>
        <a:lstStyle/>
        <a:p>
          <a:endParaRPr lang="en-US"/>
        </a:p>
      </dgm:t>
    </dgm:pt>
    <dgm:pt modelId="{5E977F29-F1B2-1F4B-BCCA-3ECEA4DD7304}" type="pres">
      <dgm:prSet presAssocID="{EA15A4F4-A58E-7149-ABC4-289474C0B806}" presName="connectorText" presStyleLbl="sibTrans2D1" presStyleIdx="2" presStyleCnt="10"/>
      <dgm:spPr/>
      <dgm:t>
        <a:bodyPr/>
        <a:lstStyle/>
        <a:p>
          <a:endParaRPr lang="en-US"/>
        </a:p>
      </dgm:t>
    </dgm:pt>
    <dgm:pt modelId="{04FEAA79-4366-9A4D-A287-8561C2D3EBCB}" type="pres">
      <dgm:prSet presAssocID="{83A74B3C-9922-034E-BB76-1D592F9602A1}" presName="node" presStyleLbl="node1" presStyleIdx="3" presStyleCnt="10" custScaleX="105208" custScaleY="105208">
        <dgm:presLayoutVars>
          <dgm:bulletEnabled val="1"/>
        </dgm:presLayoutVars>
      </dgm:prSet>
      <dgm:spPr/>
      <dgm:t>
        <a:bodyPr/>
        <a:lstStyle/>
        <a:p>
          <a:endParaRPr lang="en-US"/>
        </a:p>
      </dgm:t>
    </dgm:pt>
    <dgm:pt modelId="{745B552E-6241-5343-9F96-E4A65C3C9AC3}" type="pres">
      <dgm:prSet presAssocID="{992C6E43-49ED-AA43-AC79-56AE532EBD1D}" presName="sibTrans" presStyleLbl="sibTrans2D1" presStyleIdx="3" presStyleCnt="10"/>
      <dgm:spPr/>
      <dgm:t>
        <a:bodyPr/>
        <a:lstStyle/>
        <a:p>
          <a:endParaRPr lang="en-US"/>
        </a:p>
      </dgm:t>
    </dgm:pt>
    <dgm:pt modelId="{F36AA9D3-DA65-7541-A8F2-845A24533F2E}" type="pres">
      <dgm:prSet presAssocID="{992C6E43-49ED-AA43-AC79-56AE532EBD1D}" presName="connectorText" presStyleLbl="sibTrans2D1" presStyleIdx="3" presStyleCnt="10"/>
      <dgm:spPr/>
      <dgm:t>
        <a:bodyPr/>
        <a:lstStyle/>
        <a:p>
          <a:endParaRPr lang="en-US"/>
        </a:p>
      </dgm:t>
    </dgm:pt>
    <dgm:pt modelId="{C7CA0931-927F-934C-B9DF-824E662FF413}" type="pres">
      <dgm:prSet presAssocID="{D664C9C7-269E-5F41-93B8-8B1D11185497}" presName="node" presStyleLbl="node1" presStyleIdx="4" presStyleCnt="10" custScaleX="105208" custScaleY="105208">
        <dgm:presLayoutVars>
          <dgm:bulletEnabled val="1"/>
        </dgm:presLayoutVars>
      </dgm:prSet>
      <dgm:spPr/>
      <dgm:t>
        <a:bodyPr/>
        <a:lstStyle/>
        <a:p>
          <a:endParaRPr lang="en-US"/>
        </a:p>
      </dgm:t>
    </dgm:pt>
    <dgm:pt modelId="{D470D17D-5E87-7447-B7F2-1493143D1D34}" type="pres">
      <dgm:prSet presAssocID="{1FD7E45A-4F86-0742-9A25-DAAE1BA07BAF}" presName="sibTrans" presStyleLbl="sibTrans2D1" presStyleIdx="4" presStyleCnt="10"/>
      <dgm:spPr/>
      <dgm:t>
        <a:bodyPr/>
        <a:lstStyle/>
        <a:p>
          <a:endParaRPr lang="en-US"/>
        </a:p>
      </dgm:t>
    </dgm:pt>
    <dgm:pt modelId="{682850ED-5E85-1546-AF05-3B119EFA009E}" type="pres">
      <dgm:prSet presAssocID="{1FD7E45A-4F86-0742-9A25-DAAE1BA07BAF}" presName="connectorText" presStyleLbl="sibTrans2D1" presStyleIdx="4" presStyleCnt="10"/>
      <dgm:spPr/>
      <dgm:t>
        <a:bodyPr/>
        <a:lstStyle/>
        <a:p>
          <a:endParaRPr lang="en-US"/>
        </a:p>
      </dgm:t>
    </dgm:pt>
    <dgm:pt modelId="{8DCBC227-C3EE-784F-B0FE-7CC4900E1839}" type="pres">
      <dgm:prSet presAssocID="{7A7CBAF7-5A3D-0E46-8B78-598F80AAB634}" presName="node" presStyleLbl="node1" presStyleIdx="5" presStyleCnt="10" custScaleX="118561" custScaleY="105955">
        <dgm:presLayoutVars>
          <dgm:bulletEnabled val="1"/>
        </dgm:presLayoutVars>
      </dgm:prSet>
      <dgm:spPr/>
      <dgm:t>
        <a:bodyPr/>
        <a:lstStyle/>
        <a:p>
          <a:endParaRPr lang="en-US"/>
        </a:p>
      </dgm:t>
    </dgm:pt>
    <dgm:pt modelId="{C35F8732-E8A2-434C-BEBE-56FD8CEFA431}" type="pres">
      <dgm:prSet presAssocID="{20AB6EED-09F3-5148-99C4-85A60CBB7FC7}" presName="sibTrans" presStyleLbl="sibTrans2D1" presStyleIdx="5" presStyleCnt="10"/>
      <dgm:spPr/>
      <dgm:t>
        <a:bodyPr/>
        <a:lstStyle/>
        <a:p>
          <a:endParaRPr lang="en-US"/>
        </a:p>
      </dgm:t>
    </dgm:pt>
    <dgm:pt modelId="{7DE4730A-95AE-8F4E-8D5A-8A1A675F9F58}" type="pres">
      <dgm:prSet presAssocID="{20AB6EED-09F3-5148-99C4-85A60CBB7FC7}" presName="connectorText" presStyleLbl="sibTrans2D1" presStyleIdx="5" presStyleCnt="10"/>
      <dgm:spPr/>
      <dgm:t>
        <a:bodyPr/>
        <a:lstStyle/>
        <a:p>
          <a:endParaRPr lang="en-US"/>
        </a:p>
      </dgm:t>
    </dgm:pt>
    <dgm:pt modelId="{FE88003A-10D3-7042-B87D-BD72AFAB3671}" type="pres">
      <dgm:prSet presAssocID="{C501A0B0-C486-7646-AB44-FB7D1B17ADDC}" presName="node" presStyleLbl="node1" presStyleIdx="6" presStyleCnt="10" custScaleX="105208" custScaleY="105207">
        <dgm:presLayoutVars>
          <dgm:bulletEnabled val="1"/>
        </dgm:presLayoutVars>
      </dgm:prSet>
      <dgm:spPr/>
      <dgm:t>
        <a:bodyPr/>
        <a:lstStyle/>
        <a:p>
          <a:endParaRPr lang="en-US"/>
        </a:p>
      </dgm:t>
    </dgm:pt>
    <dgm:pt modelId="{47FCA6E4-CCD8-6F46-8727-0A01161F3363}" type="pres">
      <dgm:prSet presAssocID="{FBCC98F4-BB2A-9249-8AD7-E9E9F3F78301}" presName="sibTrans" presStyleLbl="sibTrans2D1" presStyleIdx="6" presStyleCnt="10"/>
      <dgm:spPr/>
      <dgm:t>
        <a:bodyPr/>
        <a:lstStyle/>
        <a:p>
          <a:endParaRPr lang="en-US"/>
        </a:p>
      </dgm:t>
    </dgm:pt>
    <dgm:pt modelId="{AD023FEE-4FA6-3C4A-8D8E-CC8D6256A101}" type="pres">
      <dgm:prSet presAssocID="{FBCC98F4-BB2A-9249-8AD7-E9E9F3F78301}" presName="connectorText" presStyleLbl="sibTrans2D1" presStyleIdx="6" presStyleCnt="10"/>
      <dgm:spPr/>
      <dgm:t>
        <a:bodyPr/>
        <a:lstStyle/>
        <a:p>
          <a:endParaRPr lang="en-US"/>
        </a:p>
      </dgm:t>
    </dgm:pt>
    <dgm:pt modelId="{B54BAC2B-A755-AC4D-BDCF-F7897C3ED67C}" type="pres">
      <dgm:prSet presAssocID="{43D3409D-55A9-D643-A040-215619211B44}" presName="node" presStyleLbl="node1" presStyleIdx="7" presStyleCnt="10" custScaleX="105208" custScaleY="105208">
        <dgm:presLayoutVars>
          <dgm:bulletEnabled val="1"/>
        </dgm:presLayoutVars>
      </dgm:prSet>
      <dgm:spPr/>
      <dgm:t>
        <a:bodyPr/>
        <a:lstStyle/>
        <a:p>
          <a:endParaRPr lang="en-US"/>
        </a:p>
      </dgm:t>
    </dgm:pt>
    <dgm:pt modelId="{D71A38D9-E427-AF4B-B1F9-529BF9EA356B}" type="pres">
      <dgm:prSet presAssocID="{942B49A9-583F-734B-BC72-EB9E316BDFD4}" presName="sibTrans" presStyleLbl="sibTrans2D1" presStyleIdx="7" presStyleCnt="10"/>
      <dgm:spPr/>
      <dgm:t>
        <a:bodyPr/>
        <a:lstStyle/>
        <a:p>
          <a:endParaRPr lang="en-US"/>
        </a:p>
      </dgm:t>
    </dgm:pt>
    <dgm:pt modelId="{F6BFC3D2-4F6F-4F4C-A10E-6989ABF917FC}" type="pres">
      <dgm:prSet presAssocID="{942B49A9-583F-734B-BC72-EB9E316BDFD4}" presName="connectorText" presStyleLbl="sibTrans2D1" presStyleIdx="7" presStyleCnt="10"/>
      <dgm:spPr/>
      <dgm:t>
        <a:bodyPr/>
        <a:lstStyle/>
        <a:p>
          <a:endParaRPr lang="en-US"/>
        </a:p>
      </dgm:t>
    </dgm:pt>
    <dgm:pt modelId="{D01DCEC4-4868-D149-B57E-B252482D03FE}" type="pres">
      <dgm:prSet presAssocID="{05D324F4-7F14-4548-945D-E2AC4F09FDB8}" presName="node" presStyleLbl="node1" presStyleIdx="8" presStyleCnt="10" custScaleX="105208" custScaleY="105208">
        <dgm:presLayoutVars>
          <dgm:bulletEnabled val="1"/>
        </dgm:presLayoutVars>
      </dgm:prSet>
      <dgm:spPr/>
      <dgm:t>
        <a:bodyPr/>
        <a:lstStyle/>
        <a:p>
          <a:endParaRPr lang="en-US"/>
        </a:p>
      </dgm:t>
    </dgm:pt>
    <dgm:pt modelId="{01CEDF17-B7C5-744E-90C1-931F9CEE250D}" type="pres">
      <dgm:prSet presAssocID="{36FADDC4-4C68-B447-91D2-17E980F25753}" presName="sibTrans" presStyleLbl="sibTrans2D1" presStyleIdx="8" presStyleCnt="10"/>
      <dgm:spPr/>
      <dgm:t>
        <a:bodyPr/>
        <a:lstStyle/>
        <a:p>
          <a:endParaRPr lang="en-US"/>
        </a:p>
      </dgm:t>
    </dgm:pt>
    <dgm:pt modelId="{6E5B14BE-359E-074F-8581-879C6C1F9117}" type="pres">
      <dgm:prSet presAssocID="{36FADDC4-4C68-B447-91D2-17E980F25753}" presName="connectorText" presStyleLbl="sibTrans2D1" presStyleIdx="8" presStyleCnt="10"/>
      <dgm:spPr/>
      <dgm:t>
        <a:bodyPr/>
        <a:lstStyle/>
        <a:p>
          <a:endParaRPr lang="en-US"/>
        </a:p>
      </dgm:t>
    </dgm:pt>
    <dgm:pt modelId="{F95A2AC1-856B-4447-8022-6DD16A08883E}" type="pres">
      <dgm:prSet presAssocID="{F98D22BE-7380-4B47-BE6F-EE1E82DD6245}" presName="node" presStyleLbl="node1" presStyleIdx="9" presStyleCnt="10" custScaleX="105208" custScaleY="105208">
        <dgm:presLayoutVars>
          <dgm:bulletEnabled val="1"/>
        </dgm:presLayoutVars>
      </dgm:prSet>
      <dgm:spPr/>
      <dgm:t>
        <a:bodyPr/>
        <a:lstStyle/>
        <a:p>
          <a:endParaRPr lang="en-US"/>
        </a:p>
      </dgm:t>
    </dgm:pt>
    <dgm:pt modelId="{933AB9B3-AC06-904C-97F6-234B1C675BA2}" type="pres">
      <dgm:prSet presAssocID="{BE656540-5C94-A644-BCD5-D1C4BB90FECB}" presName="sibTrans" presStyleLbl="sibTrans2D1" presStyleIdx="9" presStyleCnt="10"/>
      <dgm:spPr/>
      <dgm:t>
        <a:bodyPr/>
        <a:lstStyle/>
        <a:p>
          <a:endParaRPr lang="en-US"/>
        </a:p>
      </dgm:t>
    </dgm:pt>
    <dgm:pt modelId="{FE2714CE-DAC7-664B-9077-5AF228A83807}" type="pres">
      <dgm:prSet presAssocID="{BE656540-5C94-A644-BCD5-D1C4BB90FECB}" presName="connectorText" presStyleLbl="sibTrans2D1" presStyleIdx="9" presStyleCnt="10"/>
      <dgm:spPr/>
      <dgm:t>
        <a:bodyPr/>
        <a:lstStyle/>
        <a:p>
          <a:endParaRPr lang="en-US"/>
        </a:p>
      </dgm:t>
    </dgm:pt>
  </dgm:ptLst>
  <dgm:cxnLst>
    <dgm:cxn modelId="{A756D63A-4E06-684B-92EB-E1EFF2A60187}" srcId="{61FB6940-1E0C-5749-BF52-0115C96D0E57}" destId="{83A74B3C-9922-034E-BB76-1D592F9602A1}" srcOrd="3" destOrd="0" parTransId="{FF2BD119-27AE-0747-9171-FA365AF33CFF}" sibTransId="{992C6E43-49ED-AA43-AC79-56AE532EBD1D}"/>
    <dgm:cxn modelId="{523D606A-EB76-D640-B1EA-AFA6000F873B}" type="presOf" srcId="{1FD7E45A-4F86-0742-9A25-DAAE1BA07BAF}" destId="{D470D17D-5E87-7447-B7F2-1493143D1D34}" srcOrd="0" destOrd="0" presId="urn:microsoft.com/office/officeart/2005/8/layout/cycle2"/>
    <dgm:cxn modelId="{9CEA7444-302A-C644-93C8-E1DE4E1044F1}" type="presOf" srcId="{EA15A4F4-A58E-7149-ABC4-289474C0B806}" destId="{5E977F29-F1B2-1F4B-BCCA-3ECEA4DD7304}" srcOrd="1" destOrd="0" presId="urn:microsoft.com/office/officeart/2005/8/layout/cycle2"/>
    <dgm:cxn modelId="{B0A5626F-87B2-2B41-94F8-314C77591331}" type="presOf" srcId="{20AB6EED-09F3-5148-99C4-85A60CBB7FC7}" destId="{C35F8732-E8A2-434C-BEBE-56FD8CEFA431}" srcOrd="0" destOrd="0" presId="urn:microsoft.com/office/officeart/2005/8/layout/cycle2"/>
    <dgm:cxn modelId="{16434594-6FBB-4546-8119-DB780DCF7603}" type="presOf" srcId="{20AB6EED-09F3-5148-99C4-85A60CBB7FC7}" destId="{7DE4730A-95AE-8F4E-8D5A-8A1A675F9F58}" srcOrd="1" destOrd="0" presId="urn:microsoft.com/office/officeart/2005/8/layout/cycle2"/>
    <dgm:cxn modelId="{FFC98C41-57A6-8544-B49A-77D4AAC64F46}" srcId="{61FB6940-1E0C-5749-BF52-0115C96D0E57}" destId="{C501A0B0-C486-7646-AB44-FB7D1B17ADDC}" srcOrd="6" destOrd="0" parTransId="{B6D27185-F4FF-A34C-A7FB-40FAC03D6E6C}" sibTransId="{FBCC98F4-BB2A-9249-8AD7-E9E9F3F78301}"/>
    <dgm:cxn modelId="{283B1C6B-592A-9742-B0B4-F0244B17A3A2}" type="presOf" srcId="{C501A0B0-C486-7646-AB44-FB7D1B17ADDC}" destId="{FE88003A-10D3-7042-B87D-BD72AFAB3671}" srcOrd="0" destOrd="0" presId="urn:microsoft.com/office/officeart/2005/8/layout/cycle2"/>
    <dgm:cxn modelId="{C5C7A181-B35C-EA45-B1C3-6BEC82D62D4B}" type="presOf" srcId="{36FADDC4-4C68-B447-91D2-17E980F25753}" destId="{6E5B14BE-359E-074F-8581-879C6C1F9117}" srcOrd="1" destOrd="0" presId="urn:microsoft.com/office/officeart/2005/8/layout/cycle2"/>
    <dgm:cxn modelId="{EC5466EE-4740-B448-ABC9-50AEF360541B}" type="presOf" srcId="{F98D22BE-7380-4B47-BE6F-EE1E82DD6245}" destId="{F95A2AC1-856B-4447-8022-6DD16A08883E}" srcOrd="0" destOrd="0" presId="urn:microsoft.com/office/officeart/2005/8/layout/cycle2"/>
    <dgm:cxn modelId="{32ABB6DA-C160-7144-A160-095E091536A5}" type="presOf" srcId="{F5141835-D15A-B044-BA70-8DDF21EED7FD}" destId="{22EDAF0B-235B-9E40-9D52-8F550A454B21}" srcOrd="0" destOrd="0" presId="urn:microsoft.com/office/officeart/2005/8/layout/cycle2"/>
    <dgm:cxn modelId="{9BDC4381-907E-394D-82AE-203E8FDE5B8D}" srcId="{61FB6940-1E0C-5749-BF52-0115C96D0E57}" destId="{F5141835-D15A-B044-BA70-8DDF21EED7FD}" srcOrd="2" destOrd="0" parTransId="{F7AC4871-883A-694B-B14A-63D0C0BE6114}" sibTransId="{EA15A4F4-A58E-7149-ABC4-289474C0B806}"/>
    <dgm:cxn modelId="{2AC8AF06-B9ED-E942-A086-173CCC9E0B89}" srcId="{61FB6940-1E0C-5749-BF52-0115C96D0E57}" destId="{F98D22BE-7380-4B47-BE6F-EE1E82DD6245}" srcOrd="9" destOrd="0" parTransId="{D172A9B6-9F6B-834D-8E92-0B5D4B01F623}" sibTransId="{BE656540-5C94-A644-BCD5-D1C4BB90FECB}"/>
    <dgm:cxn modelId="{361FA79A-A32E-E045-A91F-124DEFF440AA}" srcId="{61FB6940-1E0C-5749-BF52-0115C96D0E57}" destId="{D664C9C7-269E-5F41-93B8-8B1D11185497}" srcOrd="4" destOrd="0" parTransId="{24860D9C-EB28-E444-B43D-BE3954335CBE}" sibTransId="{1FD7E45A-4F86-0742-9A25-DAAE1BA07BAF}"/>
    <dgm:cxn modelId="{1DDE92E7-F3DC-2A4C-AAD2-88E2BCABB610}" type="presOf" srcId="{7568C1DE-706C-6C4C-B6FB-3DE9BDE50FE7}" destId="{4A3EFE6E-06DF-D648-B862-DE9CB8E9E59A}" srcOrd="0" destOrd="0" presId="urn:microsoft.com/office/officeart/2005/8/layout/cycle2"/>
    <dgm:cxn modelId="{548155B7-FB5F-754E-ABDC-C687565AB683}" srcId="{61FB6940-1E0C-5749-BF52-0115C96D0E57}" destId="{05D324F4-7F14-4548-945D-E2AC4F09FDB8}" srcOrd="8" destOrd="0" parTransId="{3DB98DCD-7D5B-ED46-A924-608DC31E8A9F}" sibTransId="{36FADDC4-4C68-B447-91D2-17E980F25753}"/>
    <dgm:cxn modelId="{B17CC85C-721D-0044-9473-C2E6C8498739}" type="presOf" srcId="{1FD7E45A-4F86-0742-9A25-DAAE1BA07BAF}" destId="{682850ED-5E85-1546-AF05-3B119EFA009E}" srcOrd="1" destOrd="0" presId="urn:microsoft.com/office/officeart/2005/8/layout/cycle2"/>
    <dgm:cxn modelId="{131B7680-A595-FF4E-A658-E30FD45BA4D0}" type="presOf" srcId="{E10F087E-EA65-DC49-B65F-E7E173644662}" destId="{EE459A45-6D7B-1548-8269-7A61FDD5635F}" srcOrd="0" destOrd="0" presId="urn:microsoft.com/office/officeart/2005/8/layout/cycle2"/>
    <dgm:cxn modelId="{6CF62068-D1D5-5E45-883A-B503AAD37D94}" type="presOf" srcId="{D664C9C7-269E-5F41-93B8-8B1D11185497}" destId="{C7CA0931-927F-934C-B9DF-824E662FF413}" srcOrd="0" destOrd="0" presId="urn:microsoft.com/office/officeart/2005/8/layout/cycle2"/>
    <dgm:cxn modelId="{60DA0790-BBB5-5E4B-8616-13727FB7C8A7}" type="presOf" srcId="{BE656540-5C94-A644-BCD5-D1C4BB90FECB}" destId="{FE2714CE-DAC7-664B-9077-5AF228A83807}" srcOrd="1" destOrd="0" presId="urn:microsoft.com/office/officeart/2005/8/layout/cycle2"/>
    <dgm:cxn modelId="{C828E7EA-1C2F-5B4D-ACDE-831609CF886C}" type="presOf" srcId="{7A7CBAF7-5A3D-0E46-8B78-598F80AAB634}" destId="{8DCBC227-C3EE-784F-B0FE-7CC4900E1839}" srcOrd="0" destOrd="0" presId="urn:microsoft.com/office/officeart/2005/8/layout/cycle2"/>
    <dgm:cxn modelId="{DAF3FDA0-2E8B-2243-A097-5961D27B1CF0}" type="presOf" srcId="{BE656540-5C94-A644-BCD5-D1C4BB90FECB}" destId="{933AB9B3-AC06-904C-97F6-234B1C675BA2}" srcOrd="0" destOrd="0" presId="urn:microsoft.com/office/officeart/2005/8/layout/cycle2"/>
    <dgm:cxn modelId="{408082D5-8C41-7A4B-A5D8-B65E47E52131}" type="presOf" srcId="{05D324F4-7F14-4548-945D-E2AC4F09FDB8}" destId="{D01DCEC4-4868-D149-B57E-B252482D03FE}" srcOrd="0" destOrd="0" presId="urn:microsoft.com/office/officeart/2005/8/layout/cycle2"/>
    <dgm:cxn modelId="{CC59F6C6-9E3F-954C-A6F3-CADF9CC88E93}" type="presOf" srcId="{FBCC98F4-BB2A-9249-8AD7-E9E9F3F78301}" destId="{AD023FEE-4FA6-3C4A-8D8E-CC8D6256A101}" srcOrd="1" destOrd="0" presId="urn:microsoft.com/office/officeart/2005/8/layout/cycle2"/>
    <dgm:cxn modelId="{0D1319F4-872E-554F-A49A-0E477FCFEBF2}" type="presOf" srcId="{7568C1DE-706C-6C4C-B6FB-3DE9BDE50FE7}" destId="{40034EE1-7EC0-2A48-A25B-63284F973DD0}" srcOrd="1" destOrd="0" presId="urn:microsoft.com/office/officeart/2005/8/layout/cycle2"/>
    <dgm:cxn modelId="{D138459E-5559-0449-8EAD-7815F7295F03}" srcId="{61FB6940-1E0C-5749-BF52-0115C96D0E57}" destId="{E10F087E-EA65-DC49-B65F-E7E173644662}" srcOrd="1" destOrd="0" parTransId="{5384EB57-FFE9-404B-947C-804BB0118225}" sibTransId="{DCB3FB58-199E-7342-A825-E4B4119E90A4}"/>
    <dgm:cxn modelId="{F963211E-A23A-FF41-908F-B86872FF6AE8}" type="presOf" srcId="{992C6E43-49ED-AA43-AC79-56AE532EBD1D}" destId="{745B552E-6241-5343-9F96-E4A65C3C9AC3}" srcOrd="0" destOrd="0" presId="urn:microsoft.com/office/officeart/2005/8/layout/cycle2"/>
    <dgm:cxn modelId="{B36DB50C-7243-BE4D-89C0-C4E36F4CC9BE}" type="presOf" srcId="{43D3409D-55A9-D643-A040-215619211B44}" destId="{B54BAC2B-A755-AC4D-BDCF-F7897C3ED67C}" srcOrd="0" destOrd="0" presId="urn:microsoft.com/office/officeart/2005/8/layout/cycle2"/>
    <dgm:cxn modelId="{77E99EA6-65AB-8046-AE23-144B4130A4C8}" type="presOf" srcId="{61FB6940-1E0C-5749-BF52-0115C96D0E57}" destId="{A8F89C79-B8BC-E741-8FE1-88E7686EBD5C}" srcOrd="0" destOrd="0" presId="urn:microsoft.com/office/officeart/2005/8/layout/cycle2"/>
    <dgm:cxn modelId="{596EC8EB-5733-8942-889F-C932139F6C17}" srcId="{61FB6940-1E0C-5749-BF52-0115C96D0E57}" destId="{7A7CBAF7-5A3D-0E46-8B78-598F80AAB634}" srcOrd="5" destOrd="0" parTransId="{04FCC35C-FBB2-BE4E-8382-AAC1B619AACB}" sibTransId="{20AB6EED-09F3-5148-99C4-85A60CBB7FC7}"/>
    <dgm:cxn modelId="{079D38AD-E0BB-2F45-95FB-C520761DBC5D}" srcId="{61FB6940-1E0C-5749-BF52-0115C96D0E57}" destId="{43D3409D-55A9-D643-A040-215619211B44}" srcOrd="7" destOrd="0" parTransId="{FDCFDC8C-51D6-3F46-87DF-3C75AFFDD540}" sibTransId="{942B49A9-583F-734B-BC72-EB9E316BDFD4}"/>
    <dgm:cxn modelId="{6D696308-7393-CA48-9873-E1E0682FA825}" type="presOf" srcId="{FBCC98F4-BB2A-9249-8AD7-E9E9F3F78301}" destId="{47FCA6E4-CCD8-6F46-8727-0A01161F3363}" srcOrd="0" destOrd="0" presId="urn:microsoft.com/office/officeart/2005/8/layout/cycle2"/>
    <dgm:cxn modelId="{67C7B39D-8698-BC42-A298-567324DC2BE9}" type="presOf" srcId="{942B49A9-583F-734B-BC72-EB9E316BDFD4}" destId="{D71A38D9-E427-AF4B-B1F9-529BF9EA356B}" srcOrd="0" destOrd="0" presId="urn:microsoft.com/office/officeart/2005/8/layout/cycle2"/>
    <dgm:cxn modelId="{8EABF076-17AC-F14C-89F1-1F35A169BA3B}" type="presOf" srcId="{942B49A9-583F-734B-BC72-EB9E316BDFD4}" destId="{F6BFC3D2-4F6F-4F4C-A10E-6989ABF917FC}" srcOrd="1" destOrd="0" presId="urn:microsoft.com/office/officeart/2005/8/layout/cycle2"/>
    <dgm:cxn modelId="{B57890A7-2637-DE48-8B6C-4BCA95E3FDFB}" type="presOf" srcId="{83A74B3C-9922-034E-BB76-1D592F9602A1}" destId="{04FEAA79-4366-9A4D-A287-8561C2D3EBCB}" srcOrd="0" destOrd="0" presId="urn:microsoft.com/office/officeart/2005/8/layout/cycle2"/>
    <dgm:cxn modelId="{08AB9F6F-4664-6343-99F5-CB2A47B1D1AD}" type="presOf" srcId="{F6F1E2F6-A4B9-544F-992A-7A8FFB7C7591}" destId="{69AAF015-FB29-3E46-8554-F9BE8ECC7F2B}" srcOrd="0" destOrd="0" presId="urn:microsoft.com/office/officeart/2005/8/layout/cycle2"/>
    <dgm:cxn modelId="{B8ECF66B-8521-2E40-87B1-B715C8F0D455}" srcId="{61FB6940-1E0C-5749-BF52-0115C96D0E57}" destId="{F6F1E2F6-A4B9-544F-992A-7A8FFB7C7591}" srcOrd="0" destOrd="0" parTransId="{1FFFBB4B-A438-D743-AFF1-7D006B85C616}" sibTransId="{7568C1DE-706C-6C4C-B6FB-3DE9BDE50FE7}"/>
    <dgm:cxn modelId="{1670C14B-6F09-7B4A-BA8F-E6557B4A53F6}" type="presOf" srcId="{DCB3FB58-199E-7342-A825-E4B4119E90A4}" destId="{B8B9F0A9-8010-E44E-A039-533CB43A7BFF}" srcOrd="1" destOrd="0" presId="urn:microsoft.com/office/officeart/2005/8/layout/cycle2"/>
    <dgm:cxn modelId="{AB8A3E82-5574-404A-8B35-1383D416658D}" type="presOf" srcId="{EA15A4F4-A58E-7149-ABC4-289474C0B806}" destId="{6DA4EA75-891E-8C43-A640-E73279D2BC22}" srcOrd="0" destOrd="0" presId="urn:microsoft.com/office/officeart/2005/8/layout/cycle2"/>
    <dgm:cxn modelId="{01CDFD40-AE02-3342-A3D2-96E06A978C39}" type="presOf" srcId="{36FADDC4-4C68-B447-91D2-17E980F25753}" destId="{01CEDF17-B7C5-744E-90C1-931F9CEE250D}" srcOrd="0" destOrd="0" presId="urn:microsoft.com/office/officeart/2005/8/layout/cycle2"/>
    <dgm:cxn modelId="{40B42EE2-2093-BF4D-B0C3-F332FAD2A95C}" type="presOf" srcId="{DCB3FB58-199E-7342-A825-E4B4119E90A4}" destId="{C914BCD5-1E2A-F441-A313-4CEFA0C0AE74}" srcOrd="0" destOrd="0" presId="urn:microsoft.com/office/officeart/2005/8/layout/cycle2"/>
    <dgm:cxn modelId="{93296064-A6FA-564C-8180-D43BDE8A88F8}" type="presOf" srcId="{992C6E43-49ED-AA43-AC79-56AE532EBD1D}" destId="{F36AA9D3-DA65-7541-A8F2-845A24533F2E}" srcOrd="1" destOrd="0" presId="urn:microsoft.com/office/officeart/2005/8/layout/cycle2"/>
    <dgm:cxn modelId="{58B7151F-C21C-B549-AD8B-27B9EDE99FDA}" type="presParOf" srcId="{A8F89C79-B8BC-E741-8FE1-88E7686EBD5C}" destId="{69AAF015-FB29-3E46-8554-F9BE8ECC7F2B}" srcOrd="0" destOrd="0" presId="urn:microsoft.com/office/officeart/2005/8/layout/cycle2"/>
    <dgm:cxn modelId="{DAB5AAFF-78A6-3648-AFDD-5677495FBA30}" type="presParOf" srcId="{A8F89C79-B8BC-E741-8FE1-88E7686EBD5C}" destId="{4A3EFE6E-06DF-D648-B862-DE9CB8E9E59A}" srcOrd="1" destOrd="0" presId="urn:microsoft.com/office/officeart/2005/8/layout/cycle2"/>
    <dgm:cxn modelId="{85EECD74-F3A8-3B4B-807E-B895EF28633F}" type="presParOf" srcId="{4A3EFE6E-06DF-D648-B862-DE9CB8E9E59A}" destId="{40034EE1-7EC0-2A48-A25B-63284F973DD0}" srcOrd="0" destOrd="0" presId="urn:microsoft.com/office/officeart/2005/8/layout/cycle2"/>
    <dgm:cxn modelId="{AD23295D-0A29-5240-9DDE-E99897EBD9B3}" type="presParOf" srcId="{A8F89C79-B8BC-E741-8FE1-88E7686EBD5C}" destId="{EE459A45-6D7B-1548-8269-7A61FDD5635F}" srcOrd="2" destOrd="0" presId="urn:microsoft.com/office/officeart/2005/8/layout/cycle2"/>
    <dgm:cxn modelId="{2C2668CD-B7A3-7343-A0C7-91591194D6F1}" type="presParOf" srcId="{A8F89C79-B8BC-E741-8FE1-88E7686EBD5C}" destId="{C914BCD5-1E2A-F441-A313-4CEFA0C0AE74}" srcOrd="3" destOrd="0" presId="urn:microsoft.com/office/officeart/2005/8/layout/cycle2"/>
    <dgm:cxn modelId="{05752688-7F28-8348-8DB1-D3E739B19AE6}" type="presParOf" srcId="{C914BCD5-1E2A-F441-A313-4CEFA0C0AE74}" destId="{B8B9F0A9-8010-E44E-A039-533CB43A7BFF}" srcOrd="0" destOrd="0" presId="urn:microsoft.com/office/officeart/2005/8/layout/cycle2"/>
    <dgm:cxn modelId="{F8A191AF-8167-1948-A354-ECBD7DCA31A5}" type="presParOf" srcId="{A8F89C79-B8BC-E741-8FE1-88E7686EBD5C}" destId="{22EDAF0B-235B-9E40-9D52-8F550A454B21}" srcOrd="4" destOrd="0" presId="urn:microsoft.com/office/officeart/2005/8/layout/cycle2"/>
    <dgm:cxn modelId="{7C7F72BB-B071-AE4E-B8E7-E76331C2BD64}" type="presParOf" srcId="{A8F89C79-B8BC-E741-8FE1-88E7686EBD5C}" destId="{6DA4EA75-891E-8C43-A640-E73279D2BC22}" srcOrd="5" destOrd="0" presId="urn:microsoft.com/office/officeart/2005/8/layout/cycle2"/>
    <dgm:cxn modelId="{830EE38F-28F8-BE48-AE34-5079C45CA347}" type="presParOf" srcId="{6DA4EA75-891E-8C43-A640-E73279D2BC22}" destId="{5E977F29-F1B2-1F4B-BCCA-3ECEA4DD7304}" srcOrd="0" destOrd="0" presId="urn:microsoft.com/office/officeart/2005/8/layout/cycle2"/>
    <dgm:cxn modelId="{8D7557CE-335C-DB45-B049-BDB755E30322}" type="presParOf" srcId="{A8F89C79-B8BC-E741-8FE1-88E7686EBD5C}" destId="{04FEAA79-4366-9A4D-A287-8561C2D3EBCB}" srcOrd="6" destOrd="0" presId="urn:microsoft.com/office/officeart/2005/8/layout/cycle2"/>
    <dgm:cxn modelId="{73E6BA02-6261-B640-8853-D2C8CA3F5387}" type="presParOf" srcId="{A8F89C79-B8BC-E741-8FE1-88E7686EBD5C}" destId="{745B552E-6241-5343-9F96-E4A65C3C9AC3}" srcOrd="7" destOrd="0" presId="urn:microsoft.com/office/officeart/2005/8/layout/cycle2"/>
    <dgm:cxn modelId="{1504C5F9-A35F-7F46-B183-3B8B90858F20}" type="presParOf" srcId="{745B552E-6241-5343-9F96-E4A65C3C9AC3}" destId="{F36AA9D3-DA65-7541-A8F2-845A24533F2E}" srcOrd="0" destOrd="0" presId="urn:microsoft.com/office/officeart/2005/8/layout/cycle2"/>
    <dgm:cxn modelId="{6F70FAB8-9C59-354F-BAA6-00E358B17F9F}" type="presParOf" srcId="{A8F89C79-B8BC-E741-8FE1-88E7686EBD5C}" destId="{C7CA0931-927F-934C-B9DF-824E662FF413}" srcOrd="8" destOrd="0" presId="urn:microsoft.com/office/officeart/2005/8/layout/cycle2"/>
    <dgm:cxn modelId="{B6D47997-7C06-1A46-ABEB-D3A7DDE2EAFB}" type="presParOf" srcId="{A8F89C79-B8BC-E741-8FE1-88E7686EBD5C}" destId="{D470D17D-5E87-7447-B7F2-1493143D1D34}" srcOrd="9" destOrd="0" presId="urn:microsoft.com/office/officeart/2005/8/layout/cycle2"/>
    <dgm:cxn modelId="{F6C72C0B-1023-9045-9DDA-E5E9C80BC8F3}" type="presParOf" srcId="{D470D17D-5E87-7447-B7F2-1493143D1D34}" destId="{682850ED-5E85-1546-AF05-3B119EFA009E}" srcOrd="0" destOrd="0" presId="urn:microsoft.com/office/officeart/2005/8/layout/cycle2"/>
    <dgm:cxn modelId="{A5865A77-F4A0-4A4B-8DA9-EF3CD28DF0FB}" type="presParOf" srcId="{A8F89C79-B8BC-E741-8FE1-88E7686EBD5C}" destId="{8DCBC227-C3EE-784F-B0FE-7CC4900E1839}" srcOrd="10" destOrd="0" presId="urn:microsoft.com/office/officeart/2005/8/layout/cycle2"/>
    <dgm:cxn modelId="{5C4CC48E-A89C-DD4D-A493-8C1D74E24C1E}" type="presParOf" srcId="{A8F89C79-B8BC-E741-8FE1-88E7686EBD5C}" destId="{C35F8732-E8A2-434C-BEBE-56FD8CEFA431}" srcOrd="11" destOrd="0" presId="urn:microsoft.com/office/officeart/2005/8/layout/cycle2"/>
    <dgm:cxn modelId="{CFBED491-1303-634C-AE5E-4AE966E5E079}" type="presParOf" srcId="{C35F8732-E8A2-434C-BEBE-56FD8CEFA431}" destId="{7DE4730A-95AE-8F4E-8D5A-8A1A675F9F58}" srcOrd="0" destOrd="0" presId="urn:microsoft.com/office/officeart/2005/8/layout/cycle2"/>
    <dgm:cxn modelId="{03374C80-1BE1-D94C-B9ED-3C9BA5CBBC30}" type="presParOf" srcId="{A8F89C79-B8BC-E741-8FE1-88E7686EBD5C}" destId="{FE88003A-10D3-7042-B87D-BD72AFAB3671}" srcOrd="12" destOrd="0" presId="urn:microsoft.com/office/officeart/2005/8/layout/cycle2"/>
    <dgm:cxn modelId="{8FE2473A-9ADA-194B-80B7-ABAEF7EA51F9}" type="presParOf" srcId="{A8F89C79-B8BC-E741-8FE1-88E7686EBD5C}" destId="{47FCA6E4-CCD8-6F46-8727-0A01161F3363}" srcOrd="13" destOrd="0" presId="urn:microsoft.com/office/officeart/2005/8/layout/cycle2"/>
    <dgm:cxn modelId="{08EC718D-C2D3-C846-855F-1C84667A8A6B}" type="presParOf" srcId="{47FCA6E4-CCD8-6F46-8727-0A01161F3363}" destId="{AD023FEE-4FA6-3C4A-8D8E-CC8D6256A101}" srcOrd="0" destOrd="0" presId="urn:microsoft.com/office/officeart/2005/8/layout/cycle2"/>
    <dgm:cxn modelId="{D172D414-3BED-FC43-B5AE-9756A099BE15}" type="presParOf" srcId="{A8F89C79-B8BC-E741-8FE1-88E7686EBD5C}" destId="{B54BAC2B-A755-AC4D-BDCF-F7897C3ED67C}" srcOrd="14" destOrd="0" presId="urn:microsoft.com/office/officeart/2005/8/layout/cycle2"/>
    <dgm:cxn modelId="{23A2F63B-97D9-0D45-8D3C-162323523A84}" type="presParOf" srcId="{A8F89C79-B8BC-E741-8FE1-88E7686EBD5C}" destId="{D71A38D9-E427-AF4B-B1F9-529BF9EA356B}" srcOrd="15" destOrd="0" presId="urn:microsoft.com/office/officeart/2005/8/layout/cycle2"/>
    <dgm:cxn modelId="{9D9676C0-23A5-EC42-B787-53216FD0F8AF}" type="presParOf" srcId="{D71A38D9-E427-AF4B-B1F9-529BF9EA356B}" destId="{F6BFC3D2-4F6F-4F4C-A10E-6989ABF917FC}" srcOrd="0" destOrd="0" presId="urn:microsoft.com/office/officeart/2005/8/layout/cycle2"/>
    <dgm:cxn modelId="{CDCBC6AF-BBB7-9545-A8C3-38D7CDF643F4}" type="presParOf" srcId="{A8F89C79-B8BC-E741-8FE1-88E7686EBD5C}" destId="{D01DCEC4-4868-D149-B57E-B252482D03FE}" srcOrd="16" destOrd="0" presId="urn:microsoft.com/office/officeart/2005/8/layout/cycle2"/>
    <dgm:cxn modelId="{ACA790C3-5264-1B4B-8DE2-4B36CCB60A61}" type="presParOf" srcId="{A8F89C79-B8BC-E741-8FE1-88E7686EBD5C}" destId="{01CEDF17-B7C5-744E-90C1-931F9CEE250D}" srcOrd="17" destOrd="0" presId="urn:microsoft.com/office/officeart/2005/8/layout/cycle2"/>
    <dgm:cxn modelId="{5E50FFB0-987C-8E41-9F67-38616F3576DA}" type="presParOf" srcId="{01CEDF17-B7C5-744E-90C1-931F9CEE250D}" destId="{6E5B14BE-359E-074F-8581-879C6C1F9117}" srcOrd="0" destOrd="0" presId="urn:microsoft.com/office/officeart/2005/8/layout/cycle2"/>
    <dgm:cxn modelId="{0D659A42-62FC-CD49-A64A-0E00AC7002E7}" type="presParOf" srcId="{A8F89C79-B8BC-E741-8FE1-88E7686EBD5C}" destId="{F95A2AC1-856B-4447-8022-6DD16A08883E}" srcOrd="18" destOrd="0" presId="urn:microsoft.com/office/officeart/2005/8/layout/cycle2"/>
    <dgm:cxn modelId="{41747D15-E6D9-CA44-86A9-180D543F8EE3}" type="presParOf" srcId="{A8F89C79-B8BC-E741-8FE1-88E7686EBD5C}" destId="{933AB9B3-AC06-904C-97F6-234B1C675BA2}" srcOrd="19" destOrd="0" presId="urn:microsoft.com/office/officeart/2005/8/layout/cycle2"/>
    <dgm:cxn modelId="{A63253D5-9C3F-2349-AC04-D3E92C6737C1}" type="presParOf" srcId="{933AB9B3-AC06-904C-97F6-234B1C675BA2}" destId="{FE2714CE-DAC7-664B-9077-5AF228A8380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BCFF12-580C-DE4F-AF72-D55B91F92CA8}" type="doc">
      <dgm:prSet loTypeId="urn:microsoft.com/office/officeart/2005/8/layout/cycle4" loCatId="" qsTypeId="urn:microsoft.com/office/officeart/2005/8/quickstyle/3D2" qsCatId="3D" csTypeId="urn:microsoft.com/office/officeart/2005/8/colors/colorful2" csCatId="colorful" phldr="1"/>
      <dgm:spPr/>
      <dgm:t>
        <a:bodyPr/>
        <a:lstStyle/>
        <a:p>
          <a:endParaRPr lang="en-US"/>
        </a:p>
      </dgm:t>
    </dgm:pt>
    <dgm:pt modelId="{81FEFEA2-1B49-8448-80AA-6AF6A3A516F0}">
      <dgm:prSet phldrT="[Text]" custT="1"/>
      <dgm:spPr/>
      <dgm:t>
        <a:bodyPr/>
        <a:lstStyle/>
        <a:p>
          <a:r>
            <a:rPr lang="en-US" sz="1800" b="1" dirty="0" smtClean="0"/>
            <a:t>ICD 10</a:t>
          </a:r>
          <a:endParaRPr lang="en-US" sz="1800" b="1" dirty="0"/>
        </a:p>
      </dgm:t>
    </dgm:pt>
    <dgm:pt modelId="{F446C562-B925-A84E-82E4-C8B8EC8F488F}" type="parTrans" cxnId="{C93B41A5-4AC5-1942-BDF3-FF4366A824BF}">
      <dgm:prSet/>
      <dgm:spPr/>
      <dgm:t>
        <a:bodyPr/>
        <a:lstStyle/>
        <a:p>
          <a:endParaRPr lang="en-US"/>
        </a:p>
      </dgm:t>
    </dgm:pt>
    <dgm:pt modelId="{51CD7722-CFEF-3142-B6BF-AEB2BD088CB5}" type="sibTrans" cxnId="{C93B41A5-4AC5-1942-BDF3-FF4366A824BF}">
      <dgm:prSet/>
      <dgm:spPr/>
      <dgm:t>
        <a:bodyPr/>
        <a:lstStyle/>
        <a:p>
          <a:endParaRPr lang="en-US"/>
        </a:p>
      </dgm:t>
    </dgm:pt>
    <dgm:pt modelId="{A1CFCAC8-C207-0643-A8EC-FD959DFB850D}">
      <dgm:prSet phldrT="[Text]" custT="1"/>
      <dgm:spPr/>
      <dgm:t>
        <a:bodyPr/>
        <a:lstStyle/>
        <a:p>
          <a:r>
            <a:rPr lang="en-US" sz="1400" b="1" dirty="0" smtClean="0"/>
            <a:t>Universal Health care</a:t>
          </a:r>
          <a:endParaRPr lang="en-US" sz="1400" b="1" dirty="0"/>
        </a:p>
      </dgm:t>
    </dgm:pt>
    <dgm:pt modelId="{B89B228C-5507-054E-8374-BD017A6819E5}" type="parTrans" cxnId="{E1156770-2345-5849-B0AE-B3B7E6D5FFAC}">
      <dgm:prSet/>
      <dgm:spPr/>
      <dgm:t>
        <a:bodyPr/>
        <a:lstStyle/>
        <a:p>
          <a:endParaRPr lang="en-US"/>
        </a:p>
      </dgm:t>
    </dgm:pt>
    <dgm:pt modelId="{60AFE14F-07E2-F34F-A295-C21FBA4D33BF}" type="sibTrans" cxnId="{E1156770-2345-5849-B0AE-B3B7E6D5FFAC}">
      <dgm:prSet/>
      <dgm:spPr/>
      <dgm:t>
        <a:bodyPr/>
        <a:lstStyle/>
        <a:p>
          <a:endParaRPr lang="en-US"/>
        </a:p>
      </dgm:t>
    </dgm:pt>
    <dgm:pt modelId="{673208E6-96CE-6D4C-85D6-B058159073D1}">
      <dgm:prSet phldrT="[Text]"/>
      <dgm:spPr/>
      <dgm:t>
        <a:bodyPr/>
        <a:lstStyle/>
        <a:p>
          <a:r>
            <a:rPr lang="en-US" b="1" dirty="0" smtClean="0"/>
            <a:t>Blocks</a:t>
          </a:r>
          <a:endParaRPr lang="en-US" b="1" dirty="0"/>
        </a:p>
      </dgm:t>
    </dgm:pt>
    <dgm:pt modelId="{082BBE4E-C42D-CF4C-8E8A-5713F1456828}" type="parTrans" cxnId="{55BD5483-6AC1-4748-97C9-4C28D320489B}">
      <dgm:prSet/>
      <dgm:spPr/>
      <dgm:t>
        <a:bodyPr/>
        <a:lstStyle/>
        <a:p>
          <a:endParaRPr lang="en-US"/>
        </a:p>
      </dgm:t>
    </dgm:pt>
    <dgm:pt modelId="{316A6CE3-070A-9342-BC61-BA8C0CC9D37E}" type="sibTrans" cxnId="{55BD5483-6AC1-4748-97C9-4C28D320489B}">
      <dgm:prSet/>
      <dgm:spPr/>
      <dgm:t>
        <a:bodyPr/>
        <a:lstStyle/>
        <a:p>
          <a:endParaRPr lang="en-US"/>
        </a:p>
      </dgm:t>
    </dgm:pt>
    <dgm:pt modelId="{18653AEB-4466-8C4F-8476-1C7930BF3A7F}">
      <dgm:prSet/>
      <dgm:spPr/>
      <dgm:t>
        <a:bodyPr/>
        <a:lstStyle/>
        <a:p>
          <a:r>
            <a:rPr lang="en-US" b="1" dirty="0" smtClean="0"/>
            <a:t>Building</a:t>
          </a:r>
          <a:endParaRPr lang="en-US" b="1" dirty="0"/>
        </a:p>
      </dgm:t>
    </dgm:pt>
    <dgm:pt modelId="{08CF9DAD-765B-B444-AFF7-DAD22B514B85}" type="parTrans" cxnId="{FC31411E-135A-A34E-93D2-AEF65FAF93F5}">
      <dgm:prSet/>
      <dgm:spPr/>
      <dgm:t>
        <a:bodyPr/>
        <a:lstStyle/>
        <a:p>
          <a:endParaRPr lang="en-US"/>
        </a:p>
      </dgm:t>
    </dgm:pt>
    <dgm:pt modelId="{2590EBDD-C32E-3B47-8540-84BC737FD7BB}" type="sibTrans" cxnId="{FC31411E-135A-A34E-93D2-AEF65FAF93F5}">
      <dgm:prSet/>
      <dgm:spPr/>
      <dgm:t>
        <a:bodyPr/>
        <a:lstStyle/>
        <a:p>
          <a:endParaRPr lang="en-US"/>
        </a:p>
      </dgm:t>
    </dgm:pt>
    <dgm:pt modelId="{A0B7606B-D1E6-3946-9F18-4202229162A2}" type="pres">
      <dgm:prSet presAssocID="{DCBCFF12-580C-DE4F-AF72-D55B91F92CA8}" presName="cycleMatrixDiagram" presStyleCnt="0">
        <dgm:presLayoutVars>
          <dgm:chMax val="1"/>
          <dgm:dir/>
          <dgm:animLvl val="lvl"/>
          <dgm:resizeHandles val="exact"/>
        </dgm:presLayoutVars>
      </dgm:prSet>
      <dgm:spPr/>
      <dgm:t>
        <a:bodyPr/>
        <a:lstStyle/>
        <a:p>
          <a:endParaRPr lang="en-US"/>
        </a:p>
      </dgm:t>
    </dgm:pt>
    <dgm:pt modelId="{86D6D6E0-2A10-A14E-AB2C-2544CE3DE8D6}" type="pres">
      <dgm:prSet presAssocID="{DCBCFF12-580C-DE4F-AF72-D55B91F92CA8}" presName="children" presStyleCnt="0"/>
      <dgm:spPr/>
    </dgm:pt>
    <dgm:pt modelId="{3C7BDF91-D6E6-DC4F-98E5-2AA783AD2B8D}" type="pres">
      <dgm:prSet presAssocID="{DCBCFF12-580C-DE4F-AF72-D55B91F92CA8}" presName="childPlaceholder" presStyleCnt="0"/>
      <dgm:spPr/>
    </dgm:pt>
    <dgm:pt modelId="{4DB63677-0942-D641-AB6B-D539C1ED9036}" type="pres">
      <dgm:prSet presAssocID="{DCBCFF12-580C-DE4F-AF72-D55B91F92CA8}" presName="circle" presStyleCnt="0"/>
      <dgm:spPr/>
    </dgm:pt>
    <dgm:pt modelId="{839D1605-9EF8-C64A-A9DD-522E98D3ECF2}" type="pres">
      <dgm:prSet presAssocID="{DCBCFF12-580C-DE4F-AF72-D55B91F92CA8}" presName="quadrant1" presStyleLbl="node1" presStyleIdx="0" presStyleCnt="4">
        <dgm:presLayoutVars>
          <dgm:chMax val="1"/>
          <dgm:bulletEnabled val="1"/>
        </dgm:presLayoutVars>
      </dgm:prSet>
      <dgm:spPr/>
      <dgm:t>
        <a:bodyPr/>
        <a:lstStyle/>
        <a:p>
          <a:endParaRPr lang="en-US"/>
        </a:p>
      </dgm:t>
    </dgm:pt>
    <dgm:pt modelId="{997E7367-CE5D-F64C-BA92-4AE8E0C7D05B}" type="pres">
      <dgm:prSet presAssocID="{DCBCFF12-580C-DE4F-AF72-D55B91F92CA8}" presName="quadrant2" presStyleLbl="node1" presStyleIdx="1" presStyleCnt="4">
        <dgm:presLayoutVars>
          <dgm:chMax val="1"/>
          <dgm:bulletEnabled val="1"/>
        </dgm:presLayoutVars>
      </dgm:prSet>
      <dgm:spPr/>
      <dgm:t>
        <a:bodyPr/>
        <a:lstStyle/>
        <a:p>
          <a:endParaRPr lang="en-US"/>
        </a:p>
      </dgm:t>
    </dgm:pt>
    <dgm:pt modelId="{597C64D7-BD41-684A-96C9-5D6D4591E8B5}" type="pres">
      <dgm:prSet presAssocID="{DCBCFF12-580C-DE4F-AF72-D55B91F92CA8}" presName="quadrant3" presStyleLbl="node1" presStyleIdx="2" presStyleCnt="4">
        <dgm:presLayoutVars>
          <dgm:chMax val="1"/>
          <dgm:bulletEnabled val="1"/>
        </dgm:presLayoutVars>
      </dgm:prSet>
      <dgm:spPr/>
      <dgm:t>
        <a:bodyPr/>
        <a:lstStyle/>
        <a:p>
          <a:endParaRPr lang="en-US"/>
        </a:p>
      </dgm:t>
    </dgm:pt>
    <dgm:pt modelId="{37A9C9B2-547F-4543-9349-9016D6CE4678}" type="pres">
      <dgm:prSet presAssocID="{DCBCFF12-580C-DE4F-AF72-D55B91F92CA8}" presName="quadrant4" presStyleLbl="node1" presStyleIdx="3" presStyleCnt="4">
        <dgm:presLayoutVars>
          <dgm:chMax val="1"/>
          <dgm:bulletEnabled val="1"/>
        </dgm:presLayoutVars>
      </dgm:prSet>
      <dgm:spPr/>
      <dgm:t>
        <a:bodyPr/>
        <a:lstStyle/>
        <a:p>
          <a:endParaRPr lang="en-US"/>
        </a:p>
      </dgm:t>
    </dgm:pt>
    <dgm:pt modelId="{2C9B4BB2-3D85-BD44-B095-7F839F7E5DCA}" type="pres">
      <dgm:prSet presAssocID="{DCBCFF12-580C-DE4F-AF72-D55B91F92CA8}" presName="quadrantPlaceholder" presStyleCnt="0"/>
      <dgm:spPr/>
    </dgm:pt>
    <dgm:pt modelId="{778BB9BB-8FE6-CC48-A6C3-A29FFE3592D2}" type="pres">
      <dgm:prSet presAssocID="{DCBCFF12-580C-DE4F-AF72-D55B91F92CA8}" presName="center1" presStyleLbl="fgShp" presStyleIdx="0" presStyleCnt="2"/>
      <dgm:spPr/>
    </dgm:pt>
    <dgm:pt modelId="{6734F3F5-0283-654F-B3FE-4BC9DA673C73}" type="pres">
      <dgm:prSet presAssocID="{DCBCFF12-580C-DE4F-AF72-D55B91F92CA8}" presName="center2" presStyleLbl="fgShp" presStyleIdx="1" presStyleCnt="2"/>
      <dgm:spPr/>
    </dgm:pt>
  </dgm:ptLst>
  <dgm:cxnLst>
    <dgm:cxn modelId="{E1156770-2345-5849-B0AE-B3B7E6D5FFAC}" srcId="{DCBCFF12-580C-DE4F-AF72-D55B91F92CA8}" destId="{A1CFCAC8-C207-0643-A8EC-FD959DFB850D}" srcOrd="1" destOrd="0" parTransId="{B89B228C-5507-054E-8374-BD017A6819E5}" sibTransId="{60AFE14F-07E2-F34F-A295-C21FBA4D33BF}"/>
    <dgm:cxn modelId="{BB65DCB7-B29B-FF45-A451-D794B038D0FD}" type="presOf" srcId="{81FEFEA2-1B49-8448-80AA-6AF6A3A516F0}" destId="{839D1605-9EF8-C64A-A9DD-522E98D3ECF2}" srcOrd="0" destOrd="0" presId="urn:microsoft.com/office/officeart/2005/8/layout/cycle4"/>
    <dgm:cxn modelId="{55BD5483-6AC1-4748-97C9-4C28D320489B}" srcId="{DCBCFF12-580C-DE4F-AF72-D55B91F92CA8}" destId="{673208E6-96CE-6D4C-85D6-B058159073D1}" srcOrd="2" destOrd="0" parTransId="{082BBE4E-C42D-CF4C-8E8A-5713F1456828}" sibTransId="{316A6CE3-070A-9342-BC61-BA8C0CC9D37E}"/>
    <dgm:cxn modelId="{EA42CBA1-01FC-5841-9974-623683164C43}" type="presOf" srcId="{18653AEB-4466-8C4F-8476-1C7930BF3A7F}" destId="{37A9C9B2-547F-4543-9349-9016D6CE4678}" srcOrd="0" destOrd="0" presId="urn:microsoft.com/office/officeart/2005/8/layout/cycle4"/>
    <dgm:cxn modelId="{086AE7C4-19F4-FF4B-84E2-4743ECFA2142}" type="presOf" srcId="{673208E6-96CE-6D4C-85D6-B058159073D1}" destId="{597C64D7-BD41-684A-96C9-5D6D4591E8B5}" srcOrd="0" destOrd="0" presId="urn:microsoft.com/office/officeart/2005/8/layout/cycle4"/>
    <dgm:cxn modelId="{AC81D298-BC6A-EB4C-83EE-9DB182B916F1}" type="presOf" srcId="{DCBCFF12-580C-DE4F-AF72-D55B91F92CA8}" destId="{A0B7606B-D1E6-3946-9F18-4202229162A2}" srcOrd="0" destOrd="0" presId="urn:microsoft.com/office/officeart/2005/8/layout/cycle4"/>
    <dgm:cxn modelId="{9A56CFB4-4817-964E-8B3D-2D39C860E1C2}" type="presOf" srcId="{A1CFCAC8-C207-0643-A8EC-FD959DFB850D}" destId="{997E7367-CE5D-F64C-BA92-4AE8E0C7D05B}" srcOrd="0" destOrd="0" presId="urn:microsoft.com/office/officeart/2005/8/layout/cycle4"/>
    <dgm:cxn modelId="{FC31411E-135A-A34E-93D2-AEF65FAF93F5}" srcId="{DCBCFF12-580C-DE4F-AF72-D55B91F92CA8}" destId="{18653AEB-4466-8C4F-8476-1C7930BF3A7F}" srcOrd="3" destOrd="0" parTransId="{08CF9DAD-765B-B444-AFF7-DAD22B514B85}" sibTransId="{2590EBDD-C32E-3B47-8540-84BC737FD7BB}"/>
    <dgm:cxn modelId="{C93B41A5-4AC5-1942-BDF3-FF4366A824BF}" srcId="{DCBCFF12-580C-DE4F-AF72-D55B91F92CA8}" destId="{81FEFEA2-1B49-8448-80AA-6AF6A3A516F0}" srcOrd="0" destOrd="0" parTransId="{F446C562-B925-A84E-82E4-C8B8EC8F488F}" sibTransId="{51CD7722-CFEF-3142-B6BF-AEB2BD088CB5}"/>
    <dgm:cxn modelId="{754810C1-3264-294A-8A87-8C7E38E39C56}" type="presParOf" srcId="{A0B7606B-D1E6-3946-9F18-4202229162A2}" destId="{86D6D6E0-2A10-A14E-AB2C-2544CE3DE8D6}" srcOrd="0" destOrd="0" presId="urn:microsoft.com/office/officeart/2005/8/layout/cycle4"/>
    <dgm:cxn modelId="{6ECAEC7B-1894-524C-B171-11F0194FA8CC}" type="presParOf" srcId="{86D6D6E0-2A10-A14E-AB2C-2544CE3DE8D6}" destId="{3C7BDF91-D6E6-DC4F-98E5-2AA783AD2B8D}" srcOrd="0" destOrd="0" presId="urn:microsoft.com/office/officeart/2005/8/layout/cycle4"/>
    <dgm:cxn modelId="{F1B6F58E-D515-884B-98DE-E6C336708EA8}" type="presParOf" srcId="{A0B7606B-D1E6-3946-9F18-4202229162A2}" destId="{4DB63677-0942-D641-AB6B-D539C1ED9036}" srcOrd="1" destOrd="0" presId="urn:microsoft.com/office/officeart/2005/8/layout/cycle4"/>
    <dgm:cxn modelId="{A488AC1D-B22D-6B44-91D6-61E50C697868}" type="presParOf" srcId="{4DB63677-0942-D641-AB6B-D539C1ED9036}" destId="{839D1605-9EF8-C64A-A9DD-522E98D3ECF2}" srcOrd="0" destOrd="0" presId="urn:microsoft.com/office/officeart/2005/8/layout/cycle4"/>
    <dgm:cxn modelId="{003F9271-B439-7843-9660-8F6BD46EF01C}" type="presParOf" srcId="{4DB63677-0942-D641-AB6B-D539C1ED9036}" destId="{997E7367-CE5D-F64C-BA92-4AE8E0C7D05B}" srcOrd="1" destOrd="0" presId="urn:microsoft.com/office/officeart/2005/8/layout/cycle4"/>
    <dgm:cxn modelId="{53E5CC7A-520F-D142-B528-A848468B4A94}" type="presParOf" srcId="{4DB63677-0942-D641-AB6B-D539C1ED9036}" destId="{597C64D7-BD41-684A-96C9-5D6D4591E8B5}" srcOrd="2" destOrd="0" presId="urn:microsoft.com/office/officeart/2005/8/layout/cycle4"/>
    <dgm:cxn modelId="{2062927A-CE89-0B42-B6E1-2FA901B782CC}" type="presParOf" srcId="{4DB63677-0942-D641-AB6B-D539C1ED9036}" destId="{37A9C9B2-547F-4543-9349-9016D6CE4678}" srcOrd="3" destOrd="0" presId="urn:microsoft.com/office/officeart/2005/8/layout/cycle4"/>
    <dgm:cxn modelId="{5B2D595C-043D-B341-9FA6-0702F21864E8}" type="presParOf" srcId="{4DB63677-0942-D641-AB6B-D539C1ED9036}" destId="{2C9B4BB2-3D85-BD44-B095-7F839F7E5DCA}" srcOrd="4" destOrd="0" presId="urn:microsoft.com/office/officeart/2005/8/layout/cycle4"/>
    <dgm:cxn modelId="{C3673F11-DAE0-7341-9013-79B57DB7BFE8}" type="presParOf" srcId="{A0B7606B-D1E6-3946-9F18-4202229162A2}" destId="{778BB9BB-8FE6-CC48-A6C3-A29FFE3592D2}" srcOrd="2" destOrd="0" presId="urn:microsoft.com/office/officeart/2005/8/layout/cycle4"/>
    <dgm:cxn modelId="{414A67DE-377C-8F4D-B952-0E90F9B233D0}" type="presParOf" srcId="{A0B7606B-D1E6-3946-9F18-4202229162A2}" destId="{6734F3F5-0283-654F-B3FE-4BC9DA673C73}"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A819DB-BC8C-F44F-9B49-CB1EBC098187}" type="doc">
      <dgm:prSet loTypeId="urn:microsoft.com/office/officeart/2005/8/layout/target3" loCatId="process" qsTypeId="urn:microsoft.com/office/officeart/2005/8/quickstyle/simple4" qsCatId="simple" csTypeId="urn:microsoft.com/office/officeart/2005/8/colors/accent1_2" csCatId="accent1" phldr="1"/>
      <dgm:spPr/>
      <dgm:t>
        <a:bodyPr/>
        <a:lstStyle/>
        <a:p>
          <a:endParaRPr lang="en-US"/>
        </a:p>
      </dgm:t>
    </dgm:pt>
    <dgm:pt modelId="{267697AE-5A80-B141-B52C-FE27C176837D}">
      <dgm:prSet phldrT="[Text]"/>
      <dgm:spPr/>
      <dgm:t>
        <a:bodyPr/>
        <a:lstStyle/>
        <a:p>
          <a:r>
            <a:rPr lang="en-US" dirty="0" smtClean="0"/>
            <a:t>Learning Curve</a:t>
          </a:r>
          <a:endParaRPr lang="en-US" dirty="0"/>
        </a:p>
      </dgm:t>
    </dgm:pt>
    <dgm:pt modelId="{98276FC7-0627-4541-BA71-1B4236E6CE98}" type="parTrans" cxnId="{3CFE3F30-F136-F743-B4DF-114637190193}">
      <dgm:prSet/>
      <dgm:spPr/>
      <dgm:t>
        <a:bodyPr/>
        <a:lstStyle/>
        <a:p>
          <a:endParaRPr lang="en-US"/>
        </a:p>
      </dgm:t>
    </dgm:pt>
    <dgm:pt modelId="{FB5C65E2-2648-CC45-81DE-DD9B8548921E}" type="sibTrans" cxnId="{3CFE3F30-F136-F743-B4DF-114637190193}">
      <dgm:prSet/>
      <dgm:spPr/>
      <dgm:t>
        <a:bodyPr/>
        <a:lstStyle/>
        <a:p>
          <a:endParaRPr lang="en-US"/>
        </a:p>
      </dgm:t>
    </dgm:pt>
    <dgm:pt modelId="{6CCDBEC1-A31B-AB46-89AF-DF132BE83DCD}">
      <dgm:prSet phldrT="[Text]"/>
      <dgm:spPr/>
      <dgm:t>
        <a:bodyPr/>
        <a:lstStyle/>
        <a:p>
          <a:r>
            <a:rPr lang="en-US" dirty="0" smtClean="0"/>
            <a:t>Providers</a:t>
          </a:r>
          <a:endParaRPr lang="en-US" dirty="0"/>
        </a:p>
      </dgm:t>
    </dgm:pt>
    <dgm:pt modelId="{FBAFD3A4-BCB9-2C4B-ADF7-15FF551CE071}" type="parTrans" cxnId="{1608AF45-D9BF-5B47-BEF6-28E85DEA6703}">
      <dgm:prSet/>
      <dgm:spPr/>
      <dgm:t>
        <a:bodyPr/>
        <a:lstStyle/>
        <a:p>
          <a:endParaRPr lang="en-US"/>
        </a:p>
      </dgm:t>
    </dgm:pt>
    <dgm:pt modelId="{690C8F83-A25D-8043-B587-FDE257AF90AE}" type="sibTrans" cxnId="{1608AF45-D9BF-5B47-BEF6-28E85DEA6703}">
      <dgm:prSet/>
      <dgm:spPr/>
      <dgm:t>
        <a:bodyPr/>
        <a:lstStyle/>
        <a:p>
          <a:endParaRPr lang="en-US"/>
        </a:p>
      </dgm:t>
    </dgm:pt>
    <dgm:pt modelId="{82A78002-106B-9648-A74C-771EDBAFBE28}">
      <dgm:prSet phldrT="[Text]"/>
      <dgm:spPr/>
      <dgm:t>
        <a:bodyPr/>
        <a:lstStyle/>
        <a:p>
          <a:r>
            <a:rPr lang="en-US" dirty="0" smtClean="0"/>
            <a:t>Staff</a:t>
          </a:r>
          <a:endParaRPr lang="en-US" dirty="0"/>
        </a:p>
      </dgm:t>
    </dgm:pt>
    <dgm:pt modelId="{7274B8EC-AF6E-F44D-AB8A-075ECF841956}" type="parTrans" cxnId="{954AC999-932C-1940-A71C-6C66EDF0D628}">
      <dgm:prSet/>
      <dgm:spPr/>
      <dgm:t>
        <a:bodyPr/>
        <a:lstStyle/>
        <a:p>
          <a:endParaRPr lang="en-US"/>
        </a:p>
      </dgm:t>
    </dgm:pt>
    <dgm:pt modelId="{DCAA0E29-F1B1-5F41-B032-7C87427CB65F}" type="sibTrans" cxnId="{954AC999-932C-1940-A71C-6C66EDF0D628}">
      <dgm:prSet/>
      <dgm:spPr/>
      <dgm:t>
        <a:bodyPr/>
        <a:lstStyle/>
        <a:p>
          <a:endParaRPr lang="en-US"/>
        </a:p>
      </dgm:t>
    </dgm:pt>
    <dgm:pt modelId="{CFBACA41-76B7-CF42-B779-64DC28F839EA}">
      <dgm:prSet phldrT="[Text]"/>
      <dgm:spPr/>
      <dgm:t>
        <a:bodyPr/>
        <a:lstStyle/>
        <a:p>
          <a:r>
            <a:rPr lang="en-US" dirty="0" smtClean="0"/>
            <a:t>Costly</a:t>
          </a:r>
          <a:endParaRPr lang="en-US" dirty="0"/>
        </a:p>
      </dgm:t>
    </dgm:pt>
    <dgm:pt modelId="{C7D4C7C1-8BB9-DD4F-848D-F31C1B3277C1}" type="parTrans" cxnId="{69163542-ECCB-7947-83D3-3E667912649B}">
      <dgm:prSet/>
      <dgm:spPr/>
      <dgm:t>
        <a:bodyPr/>
        <a:lstStyle/>
        <a:p>
          <a:endParaRPr lang="en-US"/>
        </a:p>
      </dgm:t>
    </dgm:pt>
    <dgm:pt modelId="{E6810804-6BD6-394B-9DED-741D97DE2B92}" type="sibTrans" cxnId="{69163542-ECCB-7947-83D3-3E667912649B}">
      <dgm:prSet/>
      <dgm:spPr/>
      <dgm:t>
        <a:bodyPr/>
        <a:lstStyle/>
        <a:p>
          <a:endParaRPr lang="en-US"/>
        </a:p>
      </dgm:t>
    </dgm:pt>
    <dgm:pt modelId="{BAD223B0-A6EE-D64B-AF8D-66B805A8BF3D}">
      <dgm:prSet phldrT="[Text]"/>
      <dgm:spPr/>
      <dgm:t>
        <a:bodyPr/>
        <a:lstStyle/>
        <a:p>
          <a:r>
            <a:rPr lang="en-US" dirty="0" smtClean="0">
              <a:latin typeface="Wingdings"/>
              <a:ea typeface="Wingdings"/>
              <a:cs typeface="Wingdings"/>
              <a:sym typeface="Wingdings"/>
            </a:rPr>
            <a:t></a:t>
          </a:r>
          <a:r>
            <a:rPr lang="en-US" dirty="0" smtClean="0"/>
            <a:t>Time Intensive</a:t>
          </a:r>
          <a:endParaRPr lang="en-US" dirty="0"/>
        </a:p>
      </dgm:t>
    </dgm:pt>
    <dgm:pt modelId="{768ADB65-77CE-724A-9017-2544640940A0}" type="parTrans" cxnId="{EC8F0857-764F-DC45-8271-FA0A255904E6}">
      <dgm:prSet/>
      <dgm:spPr/>
      <dgm:t>
        <a:bodyPr/>
        <a:lstStyle/>
        <a:p>
          <a:endParaRPr lang="en-US"/>
        </a:p>
      </dgm:t>
    </dgm:pt>
    <dgm:pt modelId="{92CF4972-9DD3-E04A-A8CB-276CE6FF725B}" type="sibTrans" cxnId="{EC8F0857-764F-DC45-8271-FA0A255904E6}">
      <dgm:prSet/>
      <dgm:spPr/>
      <dgm:t>
        <a:bodyPr/>
        <a:lstStyle/>
        <a:p>
          <a:endParaRPr lang="en-US"/>
        </a:p>
      </dgm:t>
    </dgm:pt>
    <dgm:pt modelId="{B3F5782F-02D4-F446-B378-FC0718F4A4E8}">
      <dgm:prSet phldrT="[Text]"/>
      <dgm:spPr/>
      <dgm:t>
        <a:bodyPr/>
        <a:lstStyle/>
        <a:p>
          <a:r>
            <a:rPr lang="en-US" dirty="0" smtClean="0">
              <a:latin typeface="Wingdings"/>
              <a:ea typeface="Wingdings"/>
              <a:cs typeface="Wingdings"/>
              <a:sym typeface="Wingdings"/>
            </a:rPr>
            <a:t></a:t>
          </a:r>
          <a:r>
            <a:rPr lang="en-US" dirty="0" smtClean="0"/>
            <a:t>Productivity</a:t>
          </a:r>
          <a:endParaRPr lang="en-US" dirty="0"/>
        </a:p>
      </dgm:t>
    </dgm:pt>
    <dgm:pt modelId="{753C50D3-ECBE-804A-88DD-48AE4A7AED72}" type="parTrans" cxnId="{B883CDB9-5C3C-4047-8A05-00484DF26923}">
      <dgm:prSet/>
      <dgm:spPr/>
      <dgm:t>
        <a:bodyPr/>
        <a:lstStyle/>
        <a:p>
          <a:endParaRPr lang="en-US"/>
        </a:p>
      </dgm:t>
    </dgm:pt>
    <dgm:pt modelId="{6E98321E-D9C1-164F-B3EA-B5FE23E5EC56}" type="sibTrans" cxnId="{B883CDB9-5C3C-4047-8A05-00484DF26923}">
      <dgm:prSet/>
      <dgm:spPr/>
      <dgm:t>
        <a:bodyPr/>
        <a:lstStyle/>
        <a:p>
          <a:endParaRPr lang="en-US"/>
        </a:p>
      </dgm:t>
    </dgm:pt>
    <dgm:pt modelId="{91085CC0-4858-3A44-B6FE-46A7EF62AE7B}">
      <dgm:prSet phldrT="[Text]"/>
      <dgm:spPr/>
      <dgm:t>
        <a:bodyPr/>
        <a:lstStyle/>
        <a:p>
          <a:r>
            <a:rPr lang="en-US" dirty="0" smtClean="0">
              <a:latin typeface="Wingdings"/>
              <a:ea typeface="Wingdings"/>
              <a:cs typeface="Wingdings"/>
              <a:sym typeface="Wingdings"/>
            </a:rPr>
            <a:t></a:t>
          </a:r>
          <a:r>
            <a:rPr lang="en-US" dirty="0" smtClean="0"/>
            <a:t>Revenue</a:t>
          </a:r>
          <a:endParaRPr lang="en-US" dirty="0"/>
        </a:p>
      </dgm:t>
    </dgm:pt>
    <dgm:pt modelId="{B6D27979-F630-F348-8DCD-D49F434B2706}" type="parTrans" cxnId="{C078195E-8795-AA42-84C7-DF848537D4E2}">
      <dgm:prSet/>
      <dgm:spPr/>
      <dgm:t>
        <a:bodyPr/>
        <a:lstStyle/>
        <a:p>
          <a:endParaRPr lang="en-US"/>
        </a:p>
      </dgm:t>
    </dgm:pt>
    <dgm:pt modelId="{F9686680-3285-C44A-9A59-A9A0D6901165}" type="sibTrans" cxnId="{C078195E-8795-AA42-84C7-DF848537D4E2}">
      <dgm:prSet/>
      <dgm:spPr/>
      <dgm:t>
        <a:bodyPr/>
        <a:lstStyle/>
        <a:p>
          <a:endParaRPr lang="en-US"/>
        </a:p>
      </dgm:t>
    </dgm:pt>
    <dgm:pt modelId="{C168DCD4-677B-0D4B-AE50-D784944FE6D5}">
      <dgm:prSet phldrT="[Text]"/>
      <dgm:spPr/>
      <dgm:t>
        <a:bodyPr/>
        <a:lstStyle/>
        <a:p>
          <a:r>
            <a:rPr lang="en-US" dirty="0" smtClean="0"/>
            <a:t>Coding Errors</a:t>
          </a:r>
          <a:endParaRPr lang="en-US" dirty="0"/>
        </a:p>
      </dgm:t>
    </dgm:pt>
    <dgm:pt modelId="{59C56802-BC81-9C4E-9795-3130FE40145A}" type="parTrans" cxnId="{5DE4614E-DD0E-474B-B5AF-C995039F0AD4}">
      <dgm:prSet/>
      <dgm:spPr/>
      <dgm:t>
        <a:bodyPr/>
        <a:lstStyle/>
        <a:p>
          <a:endParaRPr lang="en-US"/>
        </a:p>
      </dgm:t>
    </dgm:pt>
    <dgm:pt modelId="{4FA066B3-8DE4-8F4C-B171-4A27E25615CD}" type="sibTrans" cxnId="{5DE4614E-DD0E-474B-B5AF-C995039F0AD4}">
      <dgm:prSet/>
      <dgm:spPr/>
      <dgm:t>
        <a:bodyPr/>
        <a:lstStyle/>
        <a:p>
          <a:endParaRPr lang="en-US"/>
        </a:p>
      </dgm:t>
    </dgm:pt>
    <dgm:pt modelId="{2FCC81E9-E710-F24A-80AE-7F31827ADC3E}">
      <dgm:prSet phldrT="[Text]"/>
      <dgm:spPr/>
      <dgm:t>
        <a:bodyPr/>
        <a:lstStyle/>
        <a:p>
          <a:r>
            <a:rPr lang="en-US" dirty="0" smtClean="0"/>
            <a:t>Claim Denials</a:t>
          </a:r>
          <a:endParaRPr lang="en-US" dirty="0"/>
        </a:p>
      </dgm:t>
    </dgm:pt>
    <dgm:pt modelId="{BEB0C651-97D1-4A4D-97A1-6C34BCFCEB63}" type="parTrans" cxnId="{38CBBB5D-7C98-2F4F-A7C5-72B51204E6D3}">
      <dgm:prSet/>
      <dgm:spPr/>
      <dgm:t>
        <a:bodyPr/>
        <a:lstStyle/>
        <a:p>
          <a:endParaRPr lang="en-US"/>
        </a:p>
      </dgm:t>
    </dgm:pt>
    <dgm:pt modelId="{0BCECB1A-9AFB-A845-8518-75642C8E3CF1}" type="sibTrans" cxnId="{38CBBB5D-7C98-2F4F-A7C5-72B51204E6D3}">
      <dgm:prSet/>
      <dgm:spPr/>
      <dgm:t>
        <a:bodyPr/>
        <a:lstStyle/>
        <a:p>
          <a:endParaRPr lang="en-US"/>
        </a:p>
      </dgm:t>
    </dgm:pt>
    <dgm:pt modelId="{11796957-5BF4-A246-83AF-8015855A960F}" type="pres">
      <dgm:prSet presAssocID="{82A819DB-BC8C-F44F-9B49-CB1EBC098187}" presName="Name0" presStyleCnt="0">
        <dgm:presLayoutVars>
          <dgm:chMax val="7"/>
          <dgm:dir/>
          <dgm:animLvl val="lvl"/>
          <dgm:resizeHandles val="exact"/>
        </dgm:presLayoutVars>
      </dgm:prSet>
      <dgm:spPr/>
      <dgm:t>
        <a:bodyPr/>
        <a:lstStyle/>
        <a:p>
          <a:endParaRPr lang="en-US"/>
        </a:p>
      </dgm:t>
    </dgm:pt>
    <dgm:pt modelId="{40508134-70EA-0043-A09A-2418437F76E4}" type="pres">
      <dgm:prSet presAssocID="{267697AE-5A80-B141-B52C-FE27C176837D}" presName="circle1" presStyleLbl="node1" presStyleIdx="0" presStyleCnt="3"/>
      <dgm:spPr/>
    </dgm:pt>
    <dgm:pt modelId="{A15E5A5E-2290-6C4E-8166-692DB7322CB2}" type="pres">
      <dgm:prSet presAssocID="{267697AE-5A80-B141-B52C-FE27C176837D}" presName="space" presStyleCnt="0"/>
      <dgm:spPr/>
    </dgm:pt>
    <dgm:pt modelId="{F63AB5FE-DEEA-0D46-B927-11E7F10A30C6}" type="pres">
      <dgm:prSet presAssocID="{267697AE-5A80-B141-B52C-FE27C176837D}" presName="rect1" presStyleLbl="alignAcc1" presStyleIdx="0" presStyleCnt="3"/>
      <dgm:spPr/>
      <dgm:t>
        <a:bodyPr/>
        <a:lstStyle/>
        <a:p>
          <a:endParaRPr lang="en-US"/>
        </a:p>
      </dgm:t>
    </dgm:pt>
    <dgm:pt modelId="{7AAD8CB3-BFAC-0A43-8B8A-91D80965FACC}" type="pres">
      <dgm:prSet presAssocID="{CFBACA41-76B7-CF42-B779-64DC28F839EA}" presName="vertSpace2" presStyleLbl="node1" presStyleIdx="0" presStyleCnt="3"/>
      <dgm:spPr/>
    </dgm:pt>
    <dgm:pt modelId="{DE97AC59-0E82-9E41-88A4-D85EE4B28058}" type="pres">
      <dgm:prSet presAssocID="{CFBACA41-76B7-CF42-B779-64DC28F839EA}" presName="circle2" presStyleLbl="node1" presStyleIdx="1" presStyleCnt="3"/>
      <dgm:spPr/>
    </dgm:pt>
    <dgm:pt modelId="{688484C3-4FEA-6F49-81C7-FCD2C4FB5CD1}" type="pres">
      <dgm:prSet presAssocID="{CFBACA41-76B7-CF42-B779-64DC28F839EA}" presName="rect2" presStyleLbl="alignAcc1" presStyleIdx="1" presStyleCnt="3"/>
      <dgm:spPr/>
      <dgm:t>
        <a:bodyPr/>
        <a:lstStyle/>
        <a:p>
          <a:endParaRPr lang="en-US"/>
        </a:p>
      </dgm:t>
    </dgm:pt>
    <dgm:pt modelId="{79384E52-8EA7-B94C-AEB9-A3348D90C77F}" type="pres">
      <dgm:prSet presAssocID="{91085CC0-4858-3A44-B6FE-46A7EF62AE7B}" presName="vertSpace3" presStyleLbl="node1" presStyleIdx="1" presStyleCnt="3"/>
      <dgm:spPr/>
    </dgm:pt>
    <dgm:pt modelId="{7AF7319B-BB3E-D844-AB1D-FA792EBAEBC0}" type="pres">
      <dgm:prSet presAssocID="{91085CC0-4858-3A44-B6FE-46A7EF62AE7B}" presName="circle3" presStyleLbl="node1" presStyleIdx="2" presStyleCnt="3"/>
      <dgm:spPr/>
    </dgm:pt>
    <dgm:pt modelId="{C1FBF3B0-9E0A-5045-8DF8-78D35E209808}" type="pres">
      <dgm:prSet presAssocID="{91085CC0-4858-3A44-B6FE-46A7EF62AE7B}" presName="rect3" presStyleLbl="alignAcc1" presStyleIdx="2" presStyleCnt="3"/>
      <dgm:spPr/>
      <dgm:t>
        <a:bodyPr/>
        <a:lstStyle/>
        <a:p>
          <a:endParaRPr lang="en-US"/>
        </a:p>
      </dgm:t>
    </dgm:pt>
    <dgm:pt modelId="{440C8A27-D7D0-F540-8851-90E08E552D82}" type="pres">
      <dgm:prSet presAssocID="{267697AE-5A80-B141-B52C-FE27C176837D}" presName="rect1ParTx" presStyleLbl="alignAcc1" presStyleIdx="2" presStyleCnt="3">
        <dgm:presLayoutVars>
          <dgm:chMax val="1"/>
          <dgm:bulletEnabled val="1"/>
        </dgm:presLayoutVars>
      </dgm:prSet>
      <dgm:spPr/>
      <dgm:t>
        <a:bodyPr/>
        <a:lstStyle/>
        <a:p>
          <a:endParaRPr lang="en-US"/>
        </a:p>
      </dgm:t>
    </dgm:pt>
    <dgm:pt modelId="{180EE53D-7CAD-B54D-88E6-400FB28E1DD2}" type="pres">
      <dgm:prSet presAssocID="{267697AE-5A80-B141-B52C-FE27C176837D}" presName="rect1ChTx" presStyleLbl="alignAcc1" presStyleIdx="2" presStyleCnt="3">
        <dgm:presLayoutVars>
          <dgm:bulletEnabled val="1"/>
        </dgm:presLayoutVars>
      </dgm:prSet>
      <dgm:spPr/>
      <dgm:t>
        <a:bodyPr/>
        <a:lstStyle/>
        <a:p>
          <a:endParaRPr lang="en-US"/>
        </a:p>
      </dgm:t>
    </dgm:pt>
    <dgm:pt modelId="{7DA3F21F-3A6B-5743-9CAC-0C9FE0344133}" type="pres">
      <dgm:prSet presAssocID="{CFBACA41-76B7-CF42-B779-64DC28F839EA}" presName="rect2ParTx" presStyleLbl="alignAcc1" presStyleIdx="2" presStyleCnt="3">
        <dgm:presLayoutVars>
          <dgm:chMax val="1"/>
          <dgm:bulletEnabled val="1"/>
        </dgm:presLayoutVars>
      </dgm:prSet>
      <dgm:spPr/>
      <dgm:t>
        <a:bodyPr/>
        <a:lstStyle/>
        <a:p>
          <a:endParaRPr lang="en-US"/>
        </a:p>
      </dgm:t>
    </dgm:pt>
    <dgm:pt modelId="{7508B3E3-796F-1E40-8E4F-4166092A2E5B}" type="pres">
      <dgm:prSet presAssocID="{CFBACA41-76B7-CF42-B779-64DC28F839EA}" presName="rect2ChTx" presStyleLbl="alignAcc1" presStyleIdx="2" presStyleCnt="3">
        <dgm:presLayoutVars>
          <dgm:bulletEnabled val="1"/>
        </dgm:presLayoutVars>
      </dgm:prSet>
      <dgm:spPr/>
      <dgm:t>
        <a:bodyPr/>
        <a:lstStyle/>
        <a:p>
          <a:endParaRPr lang="en-US"/>
        </a:p>
      </dgm:t>
    </dgm:pt>
    <dgm:pt modelId="{1687004C-7295-BF4D-8B17-5114C1F51DDF}" type="pres">
      <dgm:prSet presAssocID="{91085CC0-4858-3A44-B6FE-46A7EF62AE7B}" presName="rect3ParTx" presStyleLbl="alignAcc1" presStyleIdx="2" presStyleCnt="3">
        <dgm:presLayoutVars>
          <dgm:chMax val="1"/>
          <dgm:bulletEnabled val="1"/>
        </dgm:presLayoutVars>
      </dgm:prSet>
      <dgm:spPr/>
      <dgm:t>
        <a:bodyPr/>
        <a:lstStyle/>
        <a:p>
          <a:endParaRPr lang="en-US"/>
        </a:p>
      </dgm:t>
    </dgm:pt>
    <dgm:pt modelId="{A317B617-56B8-7F4F-8217-62E17410E491}" type="pres">
      <dgm:prSet presAssocID="{91085CC0-4858-3A44-B6FE-46A7EF62AE7B}" presName="rect3ChTx" presStyleLbl="alignAcc1" presStyleIdx="2" presStyleCnt="3">
        <dgm:presLayoutVars>
          <dgm:bulletEnabled val="1"/>
        </dgm:presLayoutVars>
      </dgm:prSet>
      <dgm:spPr/>
      <dgm:t>
        <a:bodyPr/>
        <a:lstStyle/>
        <a:p>
          <a:endParaRPr lang="en-US"/>
        </a:p>
      </dgm:t>
    </dgm:pt>
  </dgm:ptLst>
  <dgm:cxnLst>
    <dgm:cxn modelId="{EC8F0857-764F-DC45-8271-FA0A255904E6}" srcId="{CFBACA41-76B7-CF42-B779-64DC28F839EA}" destId="{BAD223B0-A6EE-D64B-AF8D-66B805A8BF3D}" srcOrd="0" destOrd="0" parTransId="{768ADB65-77CE-724A-9017-2544640940A0}" sibTransId="{92CF4972-9DD3-E04A-A8CB-276CE6FF725B}"/>
    <dgm:cxn modelId="{3FACD549-4471-DD42-A310-9540E2FF4B39}" type="presOf" srcId="{B3F5782F-02D4-F446-B378-FC0718F4A4E8}" destId="{7508B3E3-796F-1E40-8E4F-4166092A2E5B}" srcOrd="0" destOrd="1" presId="urn:microsoft.com/office/officeart/2005/8/layout/target3"/>
    <dgm:cxn modelId="{46463D95-851E-B74C-99DA-14A08C3D3517}" type="presOf" srcId="{2FCC81E9-E710-F24A-80AE-7F31827ADC3E}" destId="{A317B617-56B8-7F4F-8217-62E17410E491}" srcOrd="0" destOrd="1" presId="urn:microsoft.com/office/officeart/2005/8/layout/target3"/>
    <dgm:cxn modelId="{1608AF45-D9BF-5B47-BEF6-28E85DEA6703}" srcId="{267697AE-5A80-B141-B52C-FE27C176837D}" destId="{6CCDBEC1-A31B-AB46-89AF-DF132BE83DCD}" srcOrd="0" destOrd="0" parTransId="{FBAFD3A4-BCB9-2C4B-ADF7-15FF551CE071}" sibTransId="{690C8F83-A25D-8043-B587-FDE257AF90AE}"/>
    <dgm:cxn modelId="{EFBACB76-87AB-0948-80E6-B6BE8AFF2580}" type="presOf" srcId="{82A78002-106B-9648-A74C-771EDBAFBE28}" destId="{180EE53D-7CAD-B54D-88E6-400FB28E1DD2}" srcOrd="0" destOrd="1" presId="urn:microsoft.com/office/officeart/2005/8/layout/target3"/>
    <dgm:cxn modelId="{5DE4614E-DD0E-474B-B5AF-C995039F0AD4}" srcId="{91085CC0-4858-3A44-B6FE-46A7EF62AE7B}" destId="{C168DCD4-677B-0D4B-AE50-D784944FE6D5}" srcOrd="0" destOrd="0" parTransId="{59C56802-BC81-9C4E-9795-3130FE40145A}" sibTransId="{4FA066B3-8DE4-8F4C-B171-4A27E25615CD}"/>
    <dgm:cxn modelId="{DAAA9D66-C0E7-9D4E-8819-045AB00D6C18}" type="presOf" srcId="{267697AE-5A80-B141-B52C-FE27C176837D}" destId="{440C8A27-D7D0-F540-8851-90E08E552D82}" srcOrd="1" destOrd="0" presId="urn:microsoft.com/office/officeart/2005/8/layout/target3"/>
    <dgm:cxn modelId="{997047F5-938A-E74B-8EAB-315EF7C310A7}" type="presOf" srcId="{91085CC0-4858-3A44-B6FE-46A7EF62AE7B}" destId="{C1FBF3B0-9E0A-5045-8DF8-78D35E209808}" srcOrd="0" destOrd="0" presId="urn:microsoft.com/office/officeart/2005/8/layout/target3"/>
    <dgm:cxn modelId="{954AC999-932C-1940-A71C-6C66EDF0D628}" srcId="{267697AE-5A80-B141-B52C-FE27C176837D}" destId="{82A78002-106B-9648-A74C-771EDBAFBE28}" srcOrd="1" destOrd="0" parTransId="{7274B8EC-AF6E-F44D-AB8A-075ECF841956}" sibTransId="{DCAA0E29-F1B1-5F41-B032-7C87427CB65F}"/>
    <dgm:cxn modelId="{B481EDAB-8923-1A40-B1D4-D62CBC017D92}" type="presOf" srcId="{267697AE-5A80-B141-B52C-FE27C176837D}" destId="{F63AB5FE-DEEA-0D46-B927-11E7F10A30C6}" srcOrd="0" destOrd="0" presId="urn:microsoft.com/office/officeart/2005/8/layout/target3"/>
    <dgm:cxn modelId="{C078195E-8795-AA42-84C7-DF848537D4E2}" srcId="{82A819DB-BC8C-F44F-9B49-CB1EBC098187}" destId="{91085CC0-4858-3A44-B6FE-46A7EF62AE7B}" srcOrd="2" destOrd="0" parTransId="{B6D27979-F630-F348-8DCD-D49F434B2706}" sibTransId="{F9686680-3285-C44A-9A59-A9A0D6901165}"/>
    <dgm:cxn modelId="{30FB25A6-FB71-DC4D-9402-CC567CAEB01F}" type="presOf" srcId="{CFBACA41-76B7-CF42-B779-64DC28F839EA}" destId="{7DA3F21F-3A6B-5743-9CAC-0C9FE0344133}" srcOrd="1" destOrd="0" presId="urn:microsoft.com/office/officeart/2005/8/layout/target3"/>
    <dgm:cxn modelId="{69163542-ECCB-7947-83D3-3E667912649B}" srcId="{82A819DB-BC8C-F44F-9B49-CB1EBC098187}" destId="{CFBACA41-76B7-CF42-B779-64DC28F839EA}" srcOrd="1" destOrd="0" parTransId="{C7D4C7C1-8BB9-DD4F-848D-F31C1B3277C1}" sibTransId="{E6810804-6BD6-394B-9DED-741D97DE2B92}"/>
    <dgm:cxn modelId="{3CFE3F30-F136-F743-B4DF-114637190193}" srcId="{82A819DB-BC8C-F44F-9B49-CB1EBC098187}" destId="{267697AE-5A80-B141-B52C-FE27C176837D}" srcOrd="0" destOrd="0" parTransId="{98276FC7-0627-4541-BA71-1B4236E6CE98}" sibTransId="{FB5C65E2-2648-CC45-81DE-DD9B8548921E}"/>
    <dgm:cxn modelId="{A076709E-97C9-BE42-B027-F07B1333C4F3}" type="presOf" srcId="{82A819DB-BC8C-F44F-9B49-CB1EBC098187}" destId="{11796957-5BF4-A246-83AF-8015855A960F}" srcOrd="0" destOrd="0" presId="urn:microsoft.com/office/officeart/2005/8/layout/target3"/>
    <dgm:cxn modelId="{441F2B3E-4027-C741-AA74-BA26A5ED031A}" type="presOf" srcId="{CFBACA41-76B7-CF42-B779-64DC28F839EA}" destId="{688484C3-4FEA-6F49-81C7-FCD2C4FB5CD1}" srcOrd="0" destOrd="0" presId="urn:microsoft.com/office/officeart/2005/8/layout/target3"/>
    <dgm:cxn modelId="{D1746035-3CB1-4E4E-B2C2-6F5F0F1B83EF}" type="presOf" srcId="{91085CC0-4858-3A44-B6FE-46A7EF62AE7B}" destId="{1687004C-7295-BF4D-8B17-5114C1F51DDF}" srcOrd="1" destOrd="0" presId="urn:microsoft.com/office/officeart/2005/8/layout/target3"/>
    <dgm:cxn modelId="{B883CDB9-5C3C-4047-8A05-00484DF26923}" srcId="{CFBACA41-76B7-CF42-B779-64DC28F839EA}" destId="{B3F5782F-02D4-F446-B378-FC0718F4A4E8}" srcOrd="1" destOrd="0" parTransId="{753C50D3-ECBE-804A-88DD-48AE4A7AED72}" sibTransId="{6E98321E-D9C1-164F-B3EA-B5FE23E5EC56}"/>
    <dgm:cxn modelId="{727D11E1-D147-D54F-8EFA-6E94CB22697F}" type="presOf" srcId="{C168DCD4-677B-0D4B-AE50-D784944FE6D5}" destId="{A317B617-56B8-7F4F-8217-62E17410E491}" srcOrd="0" destOrd="0" presId="urn:microsoft.com/office/officeart/2005/8/layout/target3"/>
    <dgm:cxn modelId="{3CD11011-8C0D-7849-8599-4882BF8C1E0C}" type="presOf" srcId="{6CCDBEC1-A31B-AB46-89AF-DF132BE83DCD}" destId="{180EE53D-7CAD-B54D-88E6-400FB28E1DD2}" srcOrd="0" destOrd="0" presId="urn:microsoft.com/office/officeart/2005/8/layout/target3"/>
    <dgm:cxn modelId="{38CBBB5D-7C98-2F4F-A7C5-72B51204E6D3}" srcId="{91085CC0-4858-3A44-B6FE-46A7EF62AE7B}" destId="{2FCC81E9-E710-F24A-80AE-7F31827ADC3E}" srcOrd="1" destOrd="0" parTransId="{BEB0C651-97D1-4A4D-97A1-6C34BCFCEB63}" sibTransId="{0BCECB1A-9AFB-A845-8518-75642C8E3CF1}"/>
    <dgm:cxn modelId="{FA6B9717-8CEE-B448-9D98-9D39756396C6}" type="presOf" srcId="{BAD223B0-A6EE-D64B-AF8D-66B805A8BF3D}" destId="{7508B3E3-796F-1E40-8E4F-4166092A2E5B}" srcOrd="0" destOrd="0" presId="urn:microsoft.com/office/officeart/2005/8/layout/target3"/>
    <dgm:cxn modelId="{A4FA9FFE-A566-B04E-91FE-1B6C61FB6873}" type="presParOf" srcId="{11796957-5BF4-A246-83AF-8015855A960F}" destId="{40508134-70EA-0043-A09A-2418437F76E4}" srcOrd="0" destOrd="0" presId="urn:microsoft.com/office/officeart/2005/8/layout/target3"/>
    <dgm:cxn modelId="{B5C00B74-586D-6E40-BB4D-796B403FFB9B}" type="presParOf" srcId="{11796957-5BF4-A246-83AF-8015855A960F}" destId="{A15E5A5E-2290-6C4E-8166-692DB7322CB2}" srcOrd="1" destOrd="0" presId="urn:microsoft.com/office/officeart/2005/8/layout/target3"/>
    <dgm:cxn modelId="{3387E99C-A14C-9741-9F99-541F45940458}" type="presParOf" srcId="{11796957-5BF4-A246-83AF-8015855A960F}" destId="{F63AB5FE-DEEA-0D46-B927-11E7F10A30C6}" srcOrd="2" destOrd="0" presId="urn:microsoft.com/office/officeart/2005/8/layout/target3"/>
    <dgm:cxn modelId="{F024BF2D-F1B2-9348-BD02-75EFD633510F}" type="presParOf" srcId="{11796957-5BF4-A246-83AF-8015855A960F}" destId="{7AAD8CB3-BFAC-0A43-8B8A-91D80965FACC}" srcOrd="3" destOrd="0" presId="urn:microsoft.com/office/officeart/2005/8/layout/target3"/>
    <dgm:cxn modelId="{27A9580A-A0B5-844E-ADA4-86AD015AB928}" type="presParOf" srcId="{11796957-5BF4-A246-83AF-8015855A960F}" destId="{DE97AC59-0E82-9E41-88A4-D85EE4B28058}" srcOrd="4" destOrd="0" presId="urn:microsoft.com/office/officeart/2005/8/layout/target3"/>
    <dgm:cxn modelId="{6467956C-63A9-A141-AF10-208818E568AB}" type="presParOf" srcId="{11796957-5BF4-A246-83AF-8015855A960F}" destId="{688484C3-4FEA-6F49-81C7-FCD2C4FB5CD1}" srcOrd="5" destOrd="0" presId="urn:microsoft.com/office/officeart/2005/8/layout/target3"/>
    <dgm:cxn modelId="{D041168F-01F8-AD4C-B825-CBEAF2E68FC8}" type="presParOf" srcId="{11796957-5BF4-A246-83AF-8015855A960F}" destId="{79384E52-8EA7-B94C-AEB9-A3348D90C77F}" srcOrd="6" destOrd="0" presId="urn:microsoft.com/office/officeart/2005/8/layout/target3"/>
    <dgm:cxn modelId="{37B30A85-D388-DB4D-9E07-90CC372D2D1E}" type="presParOf" srcId="{11796957-5BF4-A246-83AF-8015855A960F}" destId="{7AF7319B-BB3E-D844-AB1D-FA792EBAEBC0}" srcOrd="7" destOrd="0" presId="urn:microsoft.com/office/officeart/2005/8/layout/target3"/>
    <dgm:cxn modelId="{2802C5D5-4F98-6944-888D-B9B3A034760D}" type="presParOf" srcId="{11796957-5BF4-A246-83AF-8015855A960F}" destId="{C1FBF3B0-9E0A-5045-8DF8-78D35E209808}" srcOrd="8" destOrd="0" presId="urn:microsoft.com/office/officeart/2005/8/layout/target3"/>
    <dgm:cxn modelId="{F11C49B6-58E1-DA47-9B56-9EB5B473DE99}" type="presParOf" srcId="{11796957-5BF4-A246-83AF-8015855A960F}" destId="{440C8A27-D7D0-F540-8851-90E08E552D82}" srcOrd="9" destOrd="0" presId="urn:microsoft.com/office/officeart/2005/8/layout/target3"/>
    <dgm:cxn modelId="{BD64BE44-4DBC-1745-B0FD-68A32BBE1D6D}" type="presParOf" srcId="{11796957-5BF4-A246-83AF-8015855A960F}" destId="{180EE53D-7CAD-B54D-88E6-400FB28E1DD2}" srcOrd="10" destOrd="0" presId="urn:microsoft.com/office/officeart/2005/8/layout/target3"/>
    <dgm:cxn modelId="{BCF988A6-14B1-0A47-8A86-5D0CA2168E88}" type="presParOf" srcId="{11796957-5BF4-A246-83AF-8015855A960F}" destId="{7DA3F21F-3A6B-5743-9CAC-0C9FE0344133}" srcOrd="11" destOrd="0" presId="urn:microsoft.com/office/officeart/2005/8/layout/target3"/>
    <dgm:cxn modelId="{B8F87D30-46AE-F546-BC71-45F2DD3C3033}" type="presParOf" srcId="{11796957-5BF4-A246-83AF-8015855A960F}" destId="{7508B3E3-796F-1E40-8E4F-4166092A2E5B}" srcOrd="12" destOrd="0" presId="urn:microsoft.com/office/officeart/2005/8/layout/target3"/>
    <dgm:cxn modelId="{60D25E7B-D0B3-D148-BA00-CC033CB4DC8E}" type="presParOf" srcId="{11796957-5BF4-A246-83AF-8015855A960F}" destId="{1687004C-7295-BF4D-8B17-5114C1F51DDF}" srcOrd="13" destOrd="0" presId="urn:microsoft.com/office/officeart/2005/8/layout/target3"/>
    <dgm:cxn modelId="{DF76AA26-F99A-A54E-AA5F-4532ABA8C081}" type="presParOf" srcId="{11796957-5BF4-A246-83AF-8015855A960F}" destId="{A317B617-56B8-7F4F-8217-62E17410E491}"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1C7FF8-0FCC-412F-BA4F-6AA6D0984BA8}" type="doc">
      <dgm:prSet loTypeId="urn:microsoft.com/office/officeart/2005/8/layout/process1" loCatId="process" qsTypeId="urn:microsoft.com/office/officeart/2005/8/quickstyle/3D5" qsCatId="3D" csTypeId="urn:microsoft.com/office/officeart/2005/8/colors/accent6_4" csCatId="accent6" phldr="1"/>
      <dgm:spPr/>
      <dgm:t>
        <a:bodyPr/>
        <a:lstStyle/>
        <a:p>
          <a:endParaRPr lang="en-US"/>
        </a:p>
      </dgm:t>
    </dgm:pt>
    <dgm:pt modelId="{6A046A71-B332-48C6-B866-F2261F8557B6}">
      <dgm:prSet phldrT="[Text]"/>
      <dgm:spPr/>
      <dgm:t>
        <a:bodyPr/>
        <a:lstStyle/>
        <a:p>
          <a:endParaRPr lang="en-US" sz="1800" dirty="0"/>
        </a:p>
      </dgm:t>
    </dgm:pt>
    <dgm:pt modelId="{FE58CEDC-CA4C-4603-B78F-3BA298F200B3}" type="parTrans" cxnId="{37CFD7F3-6A0C-40EB-8AA7-14232467A55D}">
      <dgm:prSet/>
      <dgm:spPr/>
      <dgm:t>
        <a:bodyPr/>
        <a:lstStyle/>
        <a:p>
          <a:endParaRPr lang="en-US"/>
        </a:p>
      </dgm:t>
    </dgm:pt>
    <dgm:pt modelId="{D636D2A0-2BF4-474D-9EE8-37B656B113C6}" type="sibTrans" cxnId="{37CFD7F3-6A0C-40EB-8AA7-14232467A55D}">
      <dgm:prSet/>
      <dgm:spPr/>
      <dgm:t>
        <a:bodyPr/>
        <a:lstStyle/>
        <a:p>
          <a:endParaRPr lang="en-US" dirty="0"/>
        </a:p>
      </dgm:t>
    </dgm:pt>
    <dgm:pt modelId="{2A2D1713-9561-481D-A87F-9DC8032A8C8F}">
      <dgm:prSet phldrT="[Text]"/>
      <dgm:spPr/>
      <dgm:t>
        <a:bodyPr/>
        <a:lstStyle/>
        <a:p>
          <a:endParaRPr lang="en-US" sz="1400" dirty="0"/>
        </a:p>
      </dgm:t>
    </dgm:pt>
    <dgm:pt modelId="{73938F8A-FFA4-44CC-A734-07B9C81BC196}" type="parTrans" cxnId="{F71E2BB1-6E2A-4248-BC0A-FB67D734AE4D}">
      <dgm:prSet/>
      <dgm:spPr/>
      <dgm:t>
        <a:bodyPr/>
        <a:lstStyle/>
        <a:p>
          <a:endParaRPr lang="en-US"/>
        </a:p>
      </dgm:t>
    </dgm:pt>
    <dgm:pt modelId="{B2DD58F0-75AC-42EE-94B4-4F5EDE019EA4}" type="sibTrans" cxnId="{F71E2BB1-6E2A-4248-BC0A-FB67D734AE4D}">
      <dgm:prSet/>
      <dgm:spPr/>
      <dgm:t>
        <a:bodyPr/>
        <a:lstStyle/>
        <a:p>
          <a:endParaRPr lang="en-US"/>
        </a:p>
      </dgm:t>
    </dgm:pt>
    <dgm:pt modelId="{A34F71B4-5D37-42BC-A4CE-A2EA7AE2E0AF}">
      <dgm:prSet custT="1"/>
      <dgm:spPr/>
      <dgm:t>
        <a:bodyPr/>
        <a:lstStyle/>
        <a:p>
          <a:r>
            <a:rPr lang="en-US" sz="2000" dirty="0" smtClean="0"/>
            <a:t>Capturing same </a:t>
          </a:r>
          <a:r>
            <a:rPr lang="en-US" sz="2000" b="1" dirty="0" smtClean="0"/>
            <a:t>data as ICD 9</a:t>
          </a:r>
          <a:endParaRPr lang="en-US" sz="2000" b="1" dirty="0"/>
        </a:p>
      </dgm:t>
    </dgm:pt>
    <dgm:pt modelId="{4035E5A9-5DE1-429A-BB5B-F4D7FD70B408}" type="parTrans" cxnId="{6FB0B46D-1ED0-43F4-9B58-575723A86D8B}">
      <dgm:prSet/>
      <dgm:spPr/>
      <dgm:t>
        <a:bodyPr/>
        <a:lstStyle/>
        <a:p>
          <a:endParaRPr lang="en-US"/>
        </a:p>
      </dgm:t>
    </dgm:pt>
    <dgm:pt modelId="{D2158D46-D5EF-4E4C-BC66-4518D94C0F42}" type="sibTrans" cxnId="{6FB0B46D-1ED0-43F4-9B58-575723A86D8B}">
      <dgm:prSet/>
      <dgm:spPr/>
      <dgm:t>
        <a:bodyPr/>
        <a:lstStyle/>
        <a:p>
          <a:endParaRPr lang="en-US"/>
        </a:p>
      </dgm:t>
    </dgm:pt>
    <dgm:pt modelId="{EBB0EBBB-2ED3-431D-8C80-40A32FD81DB1}">
      <dgm:prSet phldrT="[Text]" custT="1"/>
      <dgm:spPr/>
      <dgm:t>
        <a:bodyPr/>
        <a:lstStyle/>
        <a:p>
          <a:r>
            <a:rPr lang="en-US" sz="2400" dirty="0" smtClean="0">
              <a:solidFill>
                <a:schemeClr val="tx1"/>
              </a:solidFill>
            </a:rPr>
            <a:t>OTITIS MEDIA</a:t>
          </a:r>
        </a:p>
        <a:p>
          <a:r>
            <a:rPr lang="en-US" sz="2400" dirty="0" smtClean="0">
              <a:solidFill>
                <a:schemeClr val="tx1"/>
              </a:solidFill>
            </a:rPr>
            <a:t>Data: OLDCARTS/PE</a:t>
          </a:r>
          <a:endParaRPr lang="en-US" sz="2400" dirty="0">
            <a:solidFill>
              <a:schemeClr val="tx1"/>
            </a:solidFill>
          </a:endParaRPr>
        </a:p>
      </dgm:t>
    </dgm:pt>
    <dgm:pt modelId="{4CC8D64F-DA4B-4FDD-8CA3-83CD97CBA9CD}" type="parTrans" cxnId="{69804DFA-EEDE-4549-BEF4-6ED162AE2898}">
      <dgm:prSet/>
      <dgm:spPr/>
      <dgm:t>
        <a:bodyPr/>
        <a:lstStyle/>
        <a:p>
          <a:endParaRPr lang="en-US"/>
        </a:p>
      </dgm:t>
    </dgm:pt>
    <dgm:pt modelId="{EAB0472E-2D7A-4D14-90C3-6B9AA38FC6F2}" type="sibTrans" cxnId="{69804DFA-EEDE-4549-BEF4-6ED162AE2898}">
      <dgm:prSet/>
      <dgm:spPr/>
      <dgm:t>
        <a:bodyPr/>
        <a:lstStyle/>
        <a:p>
          <a:endParaRPr lang="en-US" dirty="0"/>
        </a:p>
      </dgm:t>
    </dgm:pt>
    <dgm:pt modelId="{1AC6DEDF-468D-4C6E-96CD-F78A85210F18}">
      <dgm:prSet phldrT="[Text]" custT="1"/>
      <dgm:spPr/>
      <dgm:t>
        <a:bodyPr/>
        <a:lstStyle/>
        <a:p>
          <a:r>
            <a:rPr lang="en-US" sz="2000" b="1" dirty="0" smtClean="0">
              <a:solidFill>
                <a:srgbClr val="404040"/>
              </a:solidFill>
            </a:rPr>
            <a:t>Suppurative or Nonsuppurative?</a:t>
          </a:r>
          <a:endParaRPr lang="en-US" sz="2000" b="1" dirty="0">
            <a:solidFill>
              <a:srgbClr val="404040"/>
            </a:solidFill>
          </a:endParaRPr>
        </a:p>
      </dgm:t>
    </dgm:pt>
    <dgm:pt modelId="{A5845E57-60F8-49E4-9033-7DB1DB94A036}" type="parTrans" cxnId="{C54F6AA9-2569-4318-9D49-B71205A8CC27}">
      <dgm:prSet/>
      <dgm:spPr/>
      <dgm:t>
        <a:bodyPr/>
        <a:lstStyle/>
        <a:p>
          <a:endParaRPr lang="en-US"/>
        </a:p>
      </dgm:t>
    </dgm:pt>
    <dgm:pt modelId="{63F2FCBF-5ECE-46FE-B766-C5B055481B80}" type="sibTrans" cxnId="{C54F6AA9-2569-4318-9D49-B71205A8CC27}">
      <dgm:prSet/>
      <dgm:spPr/>
      <dgm:t>
        <a:bodyPr/>
        <a:lstStyle/>
        <a:p>
          <a:endParaRPr lang="en-US"/>
        </a:p>
      </dgm:t>
    </dgm:pt>
    <dgm:pt modelId="{46D89FF7-9B2D-405D-AE2E-CA434D36FCA5}">
      <dgm:prSet phldrT="[Text]" custT="1"/>
      <dgm:spPr/>
      <dgm:t>
        <a:bodyPr/>
        <a:lstStyle/>
        <a:p>
          <a:r>
            <a:rPr lang="en-US" sz="2000" b="1" dirty="0" smtClean="0">
              <a:solidFill>
                <a:srgbClr val="404040"/>
              </a:solidFill>
            </a:rPr>
            <a:t>Allergic/non allergic </a:t>
          </a:r>
          <a:endParaRPr lang="en-US" sz="2000" b="1" dirty="0">
            <a:solidFill>
              <a:srgbClr val="404040"/>
            </a:solidFill>
          </a:endParaRPr>
        </a:p>
      </dgm:t>
    </dgm:pt>
    <dgm:pt modelId="{35BDA432-5E4A-45DE-AE26-9305A54391E2}" type="parTrans" cxnId="{81E2CE3E-7435-491E-B601-7BC3657FF049}">
      <dgm:prSet/>
      <dgm:spPr/>
      <dgm:t>
        <a:bodyPr/>
        <a:lstStyle/>
        <a:p>
          <a:endParaRPr lang="en-US"/>
        </a:p>
      </dgm:t>
    </dgm:pt>
    <dgm:pt modelId="{DF2AAD24-CE6C-4207-98FE-66EDAF3F9D63}" type="sibTrans" cxnId="{81E2CE3E-7435-491E-B601-7BC3657FF049}">
      <dgm:prSet/>
      <dgm:spPr/>
      <dgm:t>
        <a:bodyPr/>
        <a:lstStyle/>
        <a:p>
          <a:endParaRPr lang="en-US"/>
        </a:p>
      </dgm:t>
    </dgm:pt>
    <dgm:pt modelId="{88F7FEB6-67AD-4291-92C8-CDBE12A3013D}">
      <dgm:prSet phldrT="[Text]"/>
      <dgm:spPr/>
      <dgm:t>
        <a:bodyPr/>
        <a:lstStyle/>
        <a:p>
          <a:r>
            <a:rPr lang="en-US" b="1" dirty="0" smtClean="0"/>
            <a:t>Associated</a:t>
          </a:r>
          <a:endParaRPr lang="en-US" b="1" dirty="0"/>
        </a:p>
      </dgm:t>
    </dgm:pt>
    <dgm:pt modelId="{8695F700-4B75-4F17-B870-F551A4483096}" type="parTrans" cxnId="{834E4CB3-73A0-46DC-93D7-C8F60EFC9BEA}">
      <dgm:prSet/>
      <dgm:spPr/>
      <dgm:t>
        <a:bodyPr/>
        <a:lstStyle/>
        <a:p>
          <a:endParaRPr lang="en-US"/>
        </a:p>
      </dgm:t>
    </dgm:pt>
    <dgm:pt modelId="{63254773-3E36-42B8-8879-91B5C7915FB2}" type="sibTrans" cxnId="{834E4CB3-73A0-46DC-93D7-C8F60EFC9BEA}">
      <dgm:prSet/>
      <dgm:spPr/>
      <dgm:t>
        <a:bodyPr/>
        <a:lstStyle/>
        <a:p>
          <a:endParaRPr lang="en-US"/>
        </a:p>
      </dgm:t>
    </dgm:pt>
    <dgm:pt modelId="{D59A37CE-6916-014B-874B-55766909D5EC}">
      <dgm:prSet custT="1"/>
      <dgm:spPr/>
      <dgm:t>
        <a:bodyPr/>
        <a:lstStyle/>
        <a:p>
          <a:r>
            <a:rPr lang="en-US" sz="2000" b="1" dirty="0" smtClean="0"/>
            <a:t>Difference is documentation of data</a:t>
          </a:r>
          <a:endParaRPr lang="en-US" sz="2000" b="1" dirty="0"/>
        </a:p>
      </dgm:t>
    </dgm:pt>
    <dgm:pt modelId="{DA5BB1F7-A941-5446-84FE-E2E3F4EEE4EF}" type="parTrans" cxnId="{C29A85E5-20D1-A145-800F-97D5C54BB7E4}">
      <dgm:prSet/>
      <dgm:spPr/>
      <dgm:t>
        <a:bodyPr/>
        <a:lstStyle/>
        <a:p>
          <a:endParaRPr lang="en-US"/>
        </a:p>
      </dgm:t>
    </dgm:pt>
    <dgm:pt modelId="{2A9AC7A4-2C77-FF4E-B9B9-F4614274C445}" type="sibTrans" cxnId="{C29A85E5-20D1-A145-800F-97D5C54BB7E4}">
      <dgm:prSet/>
      <dgm:spPr/>
      <dgm:t>
        <a:bodyPr/>
        <a:lstStyle/>
        <a:p>
          <a:endParaRPr lang="en-US"/>
        </a:p>
      </dgm:t>
    </dgm:pt>
    <dgm:pt modelId="{74BD5112-D914-E64B-AB6D-0124D328CCAE}">
      <dgm:prSet phldrT="[Text]" custT="1"/>
      <dgm:spPr/>
      <dgm:t>
        <a:bodyPr/>
        <a:lstStyle/>
        <a:p>
          <a:r>
            <a:rPr lang="en-US" sz="2000" b="1" dirty="0" smtClean="0">
              <a:solidFill>
                <a:srgbClr val="404040"/>
              </a:solidFill>
            </a:rPr>
            <a:t>Mucoid</a:t>
          </a:r>
          <a:endParaRPr lang="en-US" sz="2000" b="1" dirty="0">
            <a:solidFill>
              <a:srgbClr val="404040"/>
            </a:solidFill>
          </a:endParaRPr>
        </a:p>
      </dgm:t>
    </dgm:pt>
    <dgm:pt modelId="{25BE1F26-1CC7-A441-82FC-7A2713A926B6}" type="parTrans" cxnId="{E9DC65C6-1823-4648-9BEC-2873C7884D8B}">
      <dgm:prSet/>
      <dgm:spPr/>
      <dgm:t>
        <a:bodyPr/>
        <a:lstStyle/>
        <a:p>
          <a:endParaRPr lang="en-US"/>
        </a:p>
      </dgm:t>
    </dgm:pt>
    <dgm:pt modelId="{09FB8EBD-ACF3-0243-A94B-363FE7002CA0}" type="sibTrans" cxnId="{E9DC65C6-1823-4648-9BEC-2873C7884D8B}">
      <dgm:prSet/>
      <dgm:spPr/>
      <dgm:t>
        <a:bodyPr/>
        <a:lstStyle/>
        <a:p>
          <a:endParaRPr lang="en-US"/>
        </a:p>
      </dgm:t>
    </dgm:pt>
    <dgm:pt modelId="{5C1F3021-CDCC-7044-A200-EDE266079882}">
      <dgm:prSet phldrT="[Text]" custT="1"/>
      <dgm:spPr/>
      <dgm:t>
        <a:bodyPr/>
        <a:lstStyle/>
        <a:p>
          <a:r>
            <a:rPr lang="en-US" sz="2000" b="1" dirty="0" smtClean="0">
              <a:solidFill>
                <a:srgbClr val="404040"/>
              </a:solidFill>
            </a:rPr>
            <a:t>Exudative</a:t>
          </a:r>
          <a:endParaRPr lang="en-US" sz="2000" b="1" dirty="0">
            <a:solidFill>
              <a:srgbClr val="404040"/>
            </a:solidFill>
          </a:endParaRPr>
        </a:p>
      </dgm:t>
    </dgm:pt>
    <dgm:pt modelId="{1C1867F1-7B07-8448-BEDA-BF8E0C57F5B9}" type="parTrans" cxnId="{6648B364-C1B0-7244-9DA0-DA446FD414FF}">
      <dgm:prSet/>
      <dgm:spPr/>
      <dgm:t>
        <a:bodyPr/>
        <a:lstStyle/>
        <a:p>
          <a:endParaRPr lang="en-US"/>
        </a:p>
      </dgm:t>
    </dgm:pt>
    <dgm:pt modelId="{455A437C-EE9E-CF45-9A70-F008436A45C9}" type="sibTrans" cxnId="{6648B364-C1B0-7244-9DA0-DA446FD414FF}">
      <dgm:prSet/>
      <dgm:spPr/>
      <dgm:t>
        <a:bodyPr/>
        <a:lstStyle/>
        <a:p>
          <a:endParaRPr lang="en-US"/>
        </a:p>
      </dgm:t>
    </dgm:pt>
    <dgm:pt modelId="{13937BBC-1C64-944B-9668-974B01235F26}">
      <dgm:prSet phldrT="[Text]" custT="1"/>
      <dgm:spPr/>
      <dgm:t>
        <a:bodyPr/>
        <a:lstStyle/>
        <a:p>
          <a:r>
            <a:rPr lang="en-US" sz="2000" b="1" dirty="0" smtClean="0">
              <a:solidFill>
                <a:srgbClr val="404040"/>
              </a:solidFill>
            </a:rPr>
            <a:t>With/without effusion</a:t>
          </a:r>
          <a:endParaRPr lang="en-US" sz="2000" b="1" dirty="0">
            <a:solidFill>
              <a:srgbClr val="404040"/>
            </a:solidFill>
          </a:endParaRPr>
        </a:p>
      </dgm:t>
    </dgm:pt>
    <dgm:pt modelId="{56537C7B-2593-3848-9F34-365E7BE21A4F}" type="parTrans" cxnId="{35C2B9E3-79FB-0D4E-9880-8475CE803203}">
      <dgm:prSet/>
      <dgm:spPr/>
      <dgm:t>
        <a:bodyPr/>
        <a:lstStyle/>
        <a:p>
          <a:endParaRPr lang="en-US"/>
        </a:p>
      </dgm:t>
    </dgm:pt>
    <dgm:pt modelId="{622BF5F6-5A4C-124C-A488-5F43E5917DFC}" type="sibTrans" cxnId="{35C2B9E3-79FB-0D4E-9880-8475CE803203}">
      <dgm:prSet/>
      <dgm:spPr/>
      <dgm:t>
        <a:bodyPr/>
        <a:lstStyle/>
        <a:p>
          <a:endParaRPr lang="en-US"/>
        </a:p>
      </dgm:t>
    </dgm:pt>
    <dgm:pt modelId="{E20B5036-117A-4377-BE3C-6B8E0A904678}">
      <dgm:prSet phldrT="[Text]"/>
      <dgm:spPr/>
      <dgm:t>
        <a:bodyPr/>
        <a:lstStyle/>
        <a:p>
          <a:r>
            <a:rPr lang="en-US" b="1" dirty="0" smtClean="0"/>
            <a:t>With/without TM Rupture</a:t>
          </a:r>
          <a:endParaRPr lang="en-US" b="1" dirty="0"/>
        </a:p>
      </dgm:t>
    </dgm:pt>
    <dgm:pt modelId="{30488EE1-00BB-491F-90A1-A149EBCBD648}" type="sibTrans" cxnId="{E42CCC99-CB93-4423-AA8A-9165FEF854B0}">
      <dgm:prSet/>
      <dgm:spPr/>
      <dgm:t>
        <a:bodyPr/>
        <a:lstStyle/>
        <a:p>
          <a:endParaRPr lang="en-US"/>
        </a:p>
      </dgm:t>
    </dgm:pt>
    <dgm:pt modelId="{984BD0EB-28AD-4DE0-8CD9-00B48696F945}" type="parTrans" cxnId="{E42CCC99-CB93-4423-AA8A-9165FEF854B0}">
      <dgm:prSet/>
      <dgm:spPr/>
      <dgm:t>
        <a:bodyPr/>
        <a:lstStyle/>
        <a:p>
          <a:endParaRPr lang="en-US"/>
        </a:p>
      </dgm:t>
    </dgm:pt>
    <dgm:pt modelId="{20B079D0-5643-864A-8AEC-012DA9CB186C}">
      <dgm:prSet phldrT="[Text]"/>
      <dgm:spPr/>
      <dgm:t>
        <a:bodyPr/>
        <a:lstStyle/>
        <a:p>
          <a:r>
            <a:rPr lang="en-US" b="1" dirty="0" smtClean="0"/>
            <a:t>Related to smoke exposure</a:t>
          </a:r>
          <a:endParaRPr lang="en-US" b="1" dirty="0"/>
        </a:p>
      </dgm:t>
    </dgm:pt>
    <dgm:pt modelId="{93ACADC9-2A6A-4C47-946C-449F0CECA988}" type="parTrans" cxnId="{6982EC04-A1C5-DF40-B14B-591D0895425E}">
      <dgm:prSet/>
      <dgm:spPr/>
      <dgm:t>
        <a:bodyPr/>
        <a:lstStyle/>
        <a:p>
          <a:endParaRPr lang="en-US"/>
        </a:p>
      </dgm:t>
    </dgm:pt>
    <dgm:pt modelId="{0B0F307E-5539-4547-96DD-1228D636A7C6}" type="sibTrans" cxnId="{6982EC04-A1C5-DF40-B14B-591D0895425E}">
      <dgm:prSet/>
      <dgm:spPr/>
      <dgm:t>
        <a:bodyPr/>
        <a:lstStyle/>
        <a:p>
          <a:endParaRPr lang="en-US"/>
        </a:p>
      </dgm:t>
    </dgm:pt>
    <dgm:pt modelId="{078C0669-FE9E-4240-8695-485F041DB89D}">
      <dgm:prSet phldrT="[Text]"/>
      <dgm:spPr/>
      <dgm:t>
        <a:bodyPr/>
        <a:lstStyle/>
        <a:p>
          <a:r>
            <a:rPr lang="en-US" b="1" dirty="0" smtClean="0"/>
            <a:t>Acute, Sub-acute, Chronic, or recurrent</a:t>
          </a:r>
          <a:endParaRPr lang="en-US" b="1" dirty="0"/>
        </a:p>
      </dgm:t>
    </dgm:pt>
    <dgm:pt modelId="{BEE798F9-6585-164E-BA95-D09F615575B3}" type="parTrans" cxnId="{19DB1529-FA99-E046-9185-FB715B409A19}">
      <dgm:prSet/>
      <dgm:spPr/>
      <dgm:t>
        <a:bodyPr/>
        <a:lstStyle/>
        <a:p>
          <a:endParaRPr lang="en-US"/>
        </a:p>
      </dgm:t>
    </dgm:pt>
    <dgm:pt modelId="{7AA3A9B4-48CA-2B4F-8B00-1B2704661711}" type="sibTrans" cxnId="{19DB1529-FA99-E046-9185-FB715B409A19}">
      <dgm:prSet/>
      <dgm:spPr/>
      <dgm:t>
        <a:bodyPr/>
        <a:lstStyle/>
        <a:p>
          <a:endParaRPr lang="en-US"/>
        </a:p>
      </dgm:t>
    </dgm:pt>
    <dgm:pt modelId="{8B471A66-4DBC-3C44-8B8F-C6B106D23ED9}">
      <dgm:prSet phldrT="[Text]"/>
      <dgm:spPr/>
      <dgm:t>
        <a:bodyPr/>
        <a:lstStyle/>
        <a:p>
          <a:r>
            <a:rPr lang="en-US" b="1" dirty="0" smtClean="0"/>
            <a:t>Laterality:</a:t>
          </a:r>
          <a:endParaRPr lang="en-US" b="1" dirty="0"/>
        </a:p>
      </dgm:t>
    </dgm:pt>
    <dgm:pt modelId="{9DB2791D-66A5-9040-83C0-630D1EE47D12}" type="parTrans" cxnId="{64E05A83-2DF6-7F4C-A267-E23BFF903A8F}">
      <dgm:prSet/>
      <dgm:spPr/>
      <dgm:t>
        <a:bodyPr/>
        <a:lstStyle/>
        <a:p>
          <a:endParaRPr lang="en-US"/>
        </a:p>
      </dgm:t>
    </dgm:pt>
    <dgm:pt modelId="{E6706D0E-5B18-8F42-BC66-B62F1159162E}" type="sibTrans" cxnId="{64E05A83-2DF6-7F4C-A267-E23BFF903A8F}">
      <dgm:prSet/>
      <dgm:spPr/>
      <dgm:t>
        <a:bodyPr/>
        <a:lstStyle/>
        <a:p>
          <a:endParaRPr lang="en-US"/>
        </a:p>
      </dgm:t>
    </dgm:pt>
    <dgm:pt modelId="{2252551D-1641-D949-9DD2-A971BF7ADE04}">
      <dgm:prSet phldrT="[Text]"/>
      <dgm:spPr/>
      <dgm:t>
        <a:bodyPr/>
        <a:lstStyle/>
        <a:p>
          <a:r>
            <a:rPr lang="en-US" b="1" dirty="0" smtClean="0"/>
            <a:t>Left/Right Bilateral</a:t>
          </a:r>
          <a:endParaRPr lang="en-US" b="1" dirty="0"/>
        </a:p>
      </dgm:t>
    </dgm:pt>
    <dgm:pt modelId="{75756428-6C59-BB41-9B07-7D1E1DB10086}" type="parTrans" cxnId="{582D0408-FF28-2E4B-9F62-D43411A87762}">
      <dgm:prSet/>
      <dgm:spPr/>
      <dgm:t>
        <a:bodyPr/>
        <a:lstStyle/>
        <a:p>
          <a:endParaRPr lang="en-US"/>
        </a:p>
      </dgm:t>
    </dgm:pt>
    <dgm:pt modelId="{E1C4AE20-0430-B24C-9708-DC6FF2C1F563}" type="sibTrans" cxnId="{582D0408-FF28-2E4B-9F62-D43411A87762}">
      <dgm:prSet/>
      <dgm:spPr/>
      <dgm:t>
        <a:bodyPr/>
        <a:lstStyle/>
        <a:p>
          <a:endParaRPr lang="en-US"/>
        </a:p>
      </dgm:t>
    </dgm:pt>
    <dgm:pt modelId="{DDAA0A90-E982-C748-A806-5F6276104B10}">
      <dgm:prSet custT="1"/>
      <dgm:spPr/>
      <dgm:t>
        <a:bodyPr/>
        <a:lstStyle/>
        <a:p>
          <a:endParaRPr lang="en-US" sz="2000" b="1" dirty="0"/>
        </a:p>
      </dgm:t>
    </dgm:pt>
    <dgm:pt modelId="{AC373FDC-9CDF-804B-94D0-86B9ED9FD64F}" type="parTrans" cxnId="{E3382873-61B8-B947-9FFE-C8E8BFD7E59B}">
      <dgm:prSet/>
      <dgm:spPr/>
      <dgm:t>
        <a:bodyPr/>
        <a:lstStyle/>
        <a:p>
          <a:endParaRPr lang="en-US"/>
        </a:p>
      </dgm:t>
    </dgm:pt>
    <dgm:pt modelId="{9C25F496-86EF-0F45-ABE4-DA470CF3C6AB}" type="sibTrans" cxnId="{E3382873-61B8-B947-9FFE-C8E8BFD7E59B}">
      <dgm:prSet/>
      <dgm:spPr/>
      <dgm:t>
        <a:bodyPr/>
        <a:lstStyle/>
        <a:p>
          <a:endParaRPr lang="en-US"/>
        </a:p>
      </dgm:t>
    </dgm:pt>
    <dgm:pt modelId="{C712091E-D33A-488B-809E-D36205A95E2E}" type="pres">
      <dgm:prSet presAssocID="{181C7FF8-0FCC-412F-BA4F-6AA6D0984BA8}" presName="Name0" presStyleCnt="0">
        <dgm:presLayoutVars>
          <dgm:dir/>
          <dgm:resizeHandles val="exact"/>
        </dgm:presLayoutVars>
      </dgm:prSet>
      <dgm:spPr/>
      <dgm:t>
        <a:bodyPr/>
        <a:lstStyle/>
        <a:p>
          <a:endParaRPr lang="en-US"/>
        </a:p>
      </dgm:t>
    </dgm:pt>
    <dgm:pt modelId="{7D2FC1DB-BF79-49E7-9A47-5CFC0360080F}" type="pres">
      <dgm:prSet presAssocID="{6A046A71-B332-48C6-B866-F2261F8557B6}" presName="node" presStyleLbl="node1" presStyleIdx="0" presStyleCnt="3" custScaleX="111445" custScaleY="131031">
        <dgm:presLayoutVars>
          <dgm:bulletEnabled val="1"/>
        </dgm:presLayoutVars>
      </dgm:prSet>
      <dgm:spPr/>
      <dgm:t>
        <a:bodyPr/>
        <a:lstStyle/>
        <a:p>
          <a:endParaRPr lang="en-US"/>
        </a:p>
      </dgm:t>
    </dgm:pt>
    <dgm:pt modelId="{3F9B5BB6-1C41-4A40-A411-FAECB2B39DAA}" type="pres">
      <dgm:prSet presAssocID="{D636D2A0-2BF4-474D-9EE8-37B656B113C6}" presName="sibTrans" presStyleLbl="sibTrans2D1" presStyleIdx="0" presStyleCnt="2"/>
      <dgm:spPr/>
      <dgm:t>
        <a:bodyPr/>
        <a:lstStyle/>
        <a:p>
          <a:endParaRPr lang="en-US"/>
        </a:p>
      </dgm:t>
    </dgm:pt>
    <dgm:pt modelId="{B107DEFA-7CB3-4374-9668-5FFA9E39F294}" type="pres">
      <dgm:prSet presAssocID="{D636D2A0-2BF4-474D-9EE8-37B656B113C6}" presName="connectorText" presStyleLbl="sibTrans2D1" presStyleIdx="0" presStyleCnt="2"/>
      <dgm:spPr/>
      <dgm:t>
        <a:bodyPr/>
        <a:lstStyle/>
        <a:p>
          <a:endParaRPr lang="en-US"/>
        </a:p>
      </dgm:t>
    </dgm:pt>
    <dgm:pt modelId="{0A0F3629-8B75-465D-898A-5B6E2A83E5DD}" type="pres">
      <dgm:prSet presAssocID="{EBB0EBBB-2ED3-431D-8C80-40A32FD81DB1}" presName="node" presStyleLbl="node1" presStyleIdx="1" presStyleCnt="3" custScaleX="137462" custScaleY="131031" custLinFactNeighborX="-7177" custLinFactNeighborY="-10868">
        <dgm:presLayoutVars>
          <dgm:bulletEnabled val="1"/>
        </dgm:presLayoutVars>
      </dgm:prSet>
      <dgm:spPr/>
      <dgm:t>
        <a:bodyPr/>
        <a:lstStyle/>
        <a:p>
          <a:endParaRPr lang="en-US"/>
        </a:p>
      </dgm:t>
    </dgm:pt>
    <dgm:pt modelId="{0D6E1F3B-40A5-4C14-8200-A275EFA7F11D}" type="pres">
      <dgm:prSet presAssocID="{EAB0472E-2D7A-4D14-90C3-6B9AA38FC6F2}" presName="sibTrans" presStyleLbl="sibTrans2D1" presStyleIdx="1" presStyleCnt="2"/>
      <dgm:spPr/>
      <dgm:t>
        <a:bodyPr/>
        <a:lstStyle/>
        <a:p>
          <a:endParaRPr lang="en-US"/>
        </a:p>
      </dgm:t>
    </dgm:pt>
    <dgm:pt modelId="{00E92CFD-FE9A-47DF-8A4A-246E5F85D562}" type="pres">
      <dgm:prSet presAssocID="{EAB0472E-2D7A-4D14-90C3-6B9AA38FC6F2}" presName="connectorText" presStyleLbl="sibTrans2D1" presStyleIdx="1" presStyleCnt="2"/>
      <dgm:spPr/>
      <dgm:t>
        <a:bodyPr/>
        <a:lstStyle/>
        <a:p>
          <a:endParaRPr lang="en-US"/>
        </a:p>
      </dgm:t>
    </dgm:pt>
    <dgm:pt modelId="{D7FDBF65-0973-4D88-8D8D-086387A02624}" type="pres">
      <dgm:prSet presAssocID="{88F7FEB6-67AD-4291-92C8-CDBE12A3013D}" presName="node" presStyleLbl="node1" presStyleIdx="2" presStyleCnt="3" custScaleY="131031" custLinFactNeighborX="-10614" custLinFactNeighborY="-6791">
        <dgm:presLayoutVars>
          <dgm:bulletEnabled val="1"/>
        </dgm:presLayoutVars>
      </dgm:prSet>
      <dgm:spPr/>
      <dgm:t>
        <a:bodyPr/>
        <a:lstStyle/>
        <a:p>
          <a:endParaRPr lang="en-US"/>
        </a:p>
      </dgm:t>
    </dgm:pt>
  </dgm:ptLst>
  <dgm:cxnLst>
    <dgm:cxn modelId="{E118A820-3EE5-FF49-8115-20BE63E8FADA}" type="presOf" srcId="{E20B5036-117A-4377-BE3C-6B8E0A904678}" destId="{D7FDBF65-0973-4D88-8D8D-086387A02624}" srcOrd="0" destOrd="1" presId="urn:microsoft.com/office/officeart/2005/8/layout/process1"/>
    <dgm:cxn modelId="{DAE88150-52F7-CE4A-BC1A-7697F83FC2ED}" type="presOf" srcId="{2A2D1713-9561-481D-A87F-9DC8032A8C8F}" destId="{7D2FC1DB-BF79-49E7-9A47-5CFC0360080F}" srcOrd="0" destOrd="1" presId="urn:microsoft.com/office/officeart/2005/8/layout/process1"/>
    <dgm:cxn modelId="{6648B364-C1B0-7244-9DA0-DA446FD414FF}" srcId="{EBB0EBBB-2ED3-431D-8C80-40A32FD81DB1}" destId="{5C1F3021-CDCC-7044-A200-EDE266079882}" srcOrd="3" destOrd="0" parTransId="{1C1867F1-7B07-8448-BEDA-BF8E0C57F5B9}" sibTransId="{455A437C-EE9E-CF45-9A70-F008436A45C9}"/>
    <dgm:cxn modelId="{6982EC04-A1C5-DF40-B14B-591D0895425E}" srcId="{88F7FEB6-67AD-4291-92C8-CDBE12A3013D}" destId="{20B079D0-5643-864A-8AEC-012DA9CB186C}" srcOrd="1" destOrd="0" parTransId="{93ACADC9-2A6A-4C47-946C-449F0CECA988}" sibTransId="{0B0F307E-5539-4547-96DD-1228D636A7C6}"/>
    <dgm:cxn modelId="{37CFD7F3-6A0C-40EB-8AA7-14232467A55D}" srcId="{181C7FF8-0FCC-412F-BA4F-6AA6D0984BA8}" destId="{6A046A71-B332-48C6-B866-F2261F8557B6}" srcOrd="0" destOrd="0" parTransId="{FE58CEDC-CA4C-4603-B78F-3BA298F200B3}" sibTransId="{D636D2A0-2BF4-474D-9EE8-37B656B113C6}"/>
    <dgm:cxn modelId="{582D0408-FF28-2E4B-9F62-D43411A87762}" srcId="{8B471A66-4DBC-3C44-8B8F-C6B106D23ED9}" destId="{2252551D-1641-D949-9DD2-A971BF7ADE04}" srcOrd="0" destOrd="0" parTransId="{75756428-6C59-BB41-9B07-7D1E1DB10086}" sibTransId="{E1C4AE20-0430-B24C-9708-DC6FF2C1F563}"/>
    <dgm:cxn modelId="{69804DFA-EEDE-4549-BEF4-6ED162AE2898}" srcId="{181C7FF8-0FCC-412F-BA4F-6AA6D0984BA8}" destId="{EBB0EBBB-2ED3-431D-8C80-40A32FD81DB1}" srcOrd="1" destOrd="0" parTransId="{4CC8D64F-DA4B-4FDD-8CA3-83CD97CBA9CD}" sibTransId="{EAB0472E-2D7A-4D14-90C3-6B9AA38FC6F2}"/>
    <dgm:cxn modelId="{AB38D793-9E25-C64B-ABCD-71A561C87812}" type="presOf" srcId="{EAB0472E-2D7A-4D14-90C3-6B9AA38FC6F2}" destId="{00E92CFD-FE9A-47DF-8A4A-246E5F85D562}" srcOrd="1" destOrd="0" presId="urn:microsoft.com/office/officeart/2005/8/layout/process1"/>
    <dgm:cxn modelId="{48DB961F-4CF4-1244-9A96-E61F71F9C10A}" type="presOf" srcId="{1AC6DEDF-468D-4C6E-96CD-F78A85210F18}" destId="{0A0F3629-8B75-465D-898A-5B6E2A83E5DD}" srcOrd="0" destOrd="1" presId="urn:microsoft.com/office/officeart/2005/8/layout/process1"/>
    <dgm:cxn modelId="{E9B6E9E5-9AC3-1B42-BDCE-5AF43311036B}" type="presOf" srcId="{D636D2A0-2BF4-474D-9EE8-37B656B113C6}" destId="{3F9B5BB6-1C41-4A40-A411-FAECB2B39DAA}" srcOrd="0" destOrd="0" presId="urn:microsoft.com/office/officeart/2005/8/layout/process1"/>
    <dgm:cxn modelId="{55079C9B-BFBC-7141-9767-9103B100035D}" type="presOf" srcId="{2252551D-1641-D949-9DD2-A971BF7ADE04}" destId="{D7FDBF65-0973-4D88-8D8D-086387A02624}" srcOrd="0" destOrd="5" presId="urn:microsoft.com/office/officeart/2005/8/layout/process1"/>
    <dgm:cxn modelId="{ED06457D-AF0E-A740-88D1-0321ACBD06B2}" type="presOf" srcId="{EBB0EBBB-2ED3-431D-8C80-40A32FD81DB1}" destId="{0A0F3629-8B75-465D-898A-5B6E2A83E5DD}" srcOrd="0" destOrd="0" presId="urn:microsoft.com/office/officeart/2005/8/layout/process1"/>
    <dgm:cxn modelId="{6ACBCB15-16BC-B444-8C92-76FF4C5A1872}" type="presOf" srcId="{46D89FF7-9B2D-405D-AE2E-CA434D36FCA5}" destId="{0A0F3629-8B75-465D-898A-5B6E2A83E5DD}" srcOrd="0" destOrd="2" presId="urn:microsoft.com/office/officeart/2005/8/layout/process1"/>
    <dgm:cxn modelId="{3DE52496-5626-F041-AC1B-071093B37500}" type="presOf" srcId="{74BD5112-D914-E64B-AB6D-0124D328CCAE}" destId="{0A0F3629-8B75-465D-898A-5B6E2A83E5DD}" srcOrd="0" destOrd="3" presId="urn:microsoft.com/office/officeart/2005/8/layout/process1"/>
    <dgm:cxn modelId="{51661DAC-4AC2-184D-85C0-B481FFFE0926}" type="presOf" srcId="{5C1F3021-CDCC-7044-A200-EDE266079882}" destId="{0A0F3629-8B75-465D-898A-5B6E2A83E5DD}" srcOrd="0" destOrd="4" presId="urn:microsoft.com/office/officeart/2005/8/layout/process1"/>
    <dgm:cxn modelId="{C34895CE-F9E3-9944-9E3D-9C63A0779BAF}" type="presOf" srcId="{D636D2A0-2BF4-474D-9EE8-37B656B113C6}" destId="{B107DEFA-7CB3-4374-9668-5FFA9E39F294}" srcOrd="1" destOrd="0" presId="urn:microsoft.com/office/officeart/2005/8/layout/process1"/>
    <dgm:cxn modelId="{64E05A83-2DF6-7F4C-A267-E23BFF903A8F}" srcId="{88F7FEB6-67AD-4291-92C8-CDBE12A3013D}" destId="{8B471A66-4DBC-3C44-8B8F-C6B106D23ED9}" srcOrd="3" destOrd="0" parTransId="{9DB2791D-66A5-9040-83C0-630D1EE47D12}" sibTransId="{E6706D0E-5B18-8F42-BC66-B62F1159162E}"/>
    <dgm:cxn modelId="{10DCEE90-C11D-8147-89D2-0921C8E2AF38}" type="presOf" srcId="{20B079D0-5643-864A-8AEC-012DA9CB186C}" destId="{D7FDBF65-0973-4D88-8D8D-086387A02624}" srcOrd="0" destOrd="2" presId="urn:microsoft.com/office/officeart/2005/8/layout/process1"/>
    <dgm:cxn modelId="{F7595EDC-8778-6C4E-9E26-3DBCB860C0A7}" type="presOf" srcId="{078C0669-FE9E-4240-8695-485F041DB89D}" destId="{D7FDBF65-0973-4D88-8D8D-086387A02624}" srcOrd="0" destOrd="3" presId="urn:microsoft.com/office/officeart/2005/8/layout/process1"/>
    <dgm:cxn modelId="{81E2CE3E-7435-491E-B601-7BC3657FF049}" srcId="{EBB0EBBB-2ED3-431D-8C80-40A32FD81DB1}" destId="{46D89FF7-9B2D-405D-AE2E-CA434D36FCA5}" srcOrd="1" destOrd="0" parTransId="{35BDA432-5E4A-45DE-AE26-9305A54391E2}" sibTransId="{DF2AAD24-CE6C-4207-98FE-66EDAF3F9D63}"/>
    <dgm:cxn modelId="{75E7CF3D-4FBD-0048-A368-B26D880380C8}" type="presOf" srcId="{88F7FEB6-67AD-4291-92C8-CDBE12A3013D}" destId="{D7FDBF65-0973-4D88-8D8D-086387A02624}" srcOrd="0" destOrd="0" presId="urn:microsoft.com/office/officeart/2005/8/layout/process1"/>
    <dgm:cxn modelId="{F71E2BB1-6E2A-4248-BC0A-FB67D734AE4D}" srcId="{6A046A71-B332-48C6-B866-F2261F8557B6}" destId="{2A2D1713-9561-481D-A87F-9DC8032A8C8F}" srcOrd="0" destOrd="0" parTransId="{73938F8A-FFA4-44CC-A734-07B9C81BC196}" sibTransId="{B2DD58F0-75AC-42EE-94B4-4F5EDE019EA4}"/>
    <dgm:cxn modelId="{E9DC65C6-1823-4648-9BEC-2873C7884D8B}" srcId="{EBB0EBBB-2ED3-431D-8C80-40A32FD81DB1}" destId="{74BD5112-D914-E64B-AB6D-0124D328CCAE}" srcOrd="2" destOrd="0" parTransId="{25BE1F26-1CC7-A441-82FC-7A2713A926B6}" sibTransId="{09FB8EBD-ACF3-0243-A94B-363FE7002CA0}"/>
    <dgm:cxn modelId="{5C137D45-DCAE-C842-944C-6708CD1E23A1}" type="presOf" srcId="{D59A37CE-6916-014B-874B-55766909D5EC}" destId="{7D2FC1DB-BF79-49E7-9A47-5CFC0360080F}" srcOrd="0" destOrd="4" presId="urn:microsoft.com/office/officeart/2005/8/layout/process1"/>
    <dgm:cxn modelId="{E3382873-61B8-B947-9FFE-C8E8BFD7E59B}" srcId="{6A046A71-B332-48C6-B866-F2261F8557B6}" destId="{DDAA0A90-E982-C748-A806-5F6276104B10}" srcOrd="2" destOrd="0" parTransId="{AC373FDC-9CDF-804B-94D0-86B9ED9FD64F}" sibTransId="{9C25F496-86EF-0F45-ABE4-DA470CF3C6AB}"/>
    <dgm:cxn modelId="{6FB0B46D-1ED0-43F4-9B58-575723A86D8B}" srcId="{6A046A71-B332-48C6-B866-F2261F8557B6}" destId="{A34F71B4-5D37-42BC-A4CE-A2EA7AE2E0AF}" srcOrd="1" destOrd="0" parTransId="{4035E5A9-5DE1-429A-BB5B-F4D7FD70B408}" sibTransId="{D2158D46-D5EF-4E4C-BC66-4518D94C0F42}"/>
    <dgm:cxn modelId="{3EEC56D3-7CA0-A14C-B951-D27ACCFE801A}" type="presOf" srcId="{181C7FF8-0FCC-412F-BA4F-6AA6D0984BA8}" destId="{C712091E-D33A-488B-809E-D36205A95E2E}" srcOrd="0" destOrd="0" presId="urn:microsoft.com/office/officeart/2005/8/layout/process1"/>
    <dgm:cxn modelId="{B4F33F9E-2CA9-B14F-B96B-6DD92847356E}" type="presOf" srcId="{DDAA0A90-E982-C748-A806-5F6276104B10}" destId="{7D2FC1DB-BF79-49E7-9A47-5CFC0360080F}" srcOrd="0" destOrd="3" presId="urn:microsoft.com/office/officeart/2005/8/layout/process1"/>
    <dgm:cxn modelId="{35C2B9E3-79FB-0D4E-9880-8475CE803203}" srcId="{EBB0EBBB-2ED3-431D-8C80-40A32FD81DB1}" destId="{13937BBC-1C64-944B-9668-974B01235F26}" srcOrd="4" destOrd="0" parTransId="{56537C7B-2593-3848-9F34-365E7BE21A4F}" sibTransId="{622BF5F6-5A4C-124C-A488-5F43E5917DFC}"/>
    <dgm:cxn modelId="{76769F4C-B05D-1B42-BC53-C7E3D687DCAE}" type="presOf" srcId="{A34F71B4-5D37-42BC-A4CE-A2EA7AE2E0AF}" destId="{7D2FC1DB-BF79-49E7-9A47-5CFC0360080F}" srcOrd="0" destOrd="2" presId="urn:microsoft.com/office/officeart/2005/8/layout/process1"/>
    <dgm:cxn modelId="{C29A85E5-20D1-A145-800F-97D5C54BB7E4}" srcId="{6A046A71-B332-48C6-B866-F2261F8557B6}" destId="{D59A37CE-6916-014B-874B-55766909D5EC}" srcOrd="3" destOrd="0" parTransId="{DA5BB1F7-A941-5446-84FE-E2E3F4EEE4EF}" sibTransId="{2A9AC7A4-2C77-FF4E-B9B9-F4614274C445}"/>
    <dgm:cxn modelId="{E42CCC99-CB93-4423-AA8A-9165FEF854B0}" srcId="{88F7FEB6-67AD-4291-92C8-CDBE12A3013D}" destId="{E20B5036-117A-4377-BE3C-6B8E0A904678}" srcOrd="0" destOrd="0" parTransId="{984BD0EB-28AD-4DE0-8CD9-00B48696F945}" sibTransId="{30488EE1-00BB-491F-90A1-A149EBCBD648}"/>
    <dgm:cxn modelId="{2D2572AE-67E4-A349-B85D-C4EC9367A337}" type="presOf" srcId="{6A046A71-B332-48C6-B866-F2261F8557B6}" destId="{7D2FC1DB-BF79-49E7-9A47-5CFC0360080F}" srcOrd="0" destOrd="0" presId="urn:microsoft.com/office/officeart/2005/8/layout/process1"/>
    <dgm:cxn modelId="{9AF903BF-CEFD-5546-8B33-AED98F8BF7F2}" type="presOf" srcId="{EAB0472E-2D7A-4D14-90C3-6B9AA38FC6F2}" destId="{0D6E1F3B-40A5-4C14-8200-A275EFA7F11D}" srcOrd="0" destOrd="0" presId="urn:microsoft.com/office/officeart/2005/8/layout/process1"/>
    <dgm:cxn modelId="{CC70FD9F-BC28-A245-A667-BC16B3425509}" type="presOf" srcId="{13937BBC-1C64-944B-9668-974B01235F26}" destId="{0A0F3629-8B75-465D-898A-5B6E2A83E5DD}" srcOrd="0" destOrd="5" presId="urn:microsoft.com/office/officeart/2005/8/layout/process1"/>
    <dgm:cxn modelId="{C54F6AA9-2569-4318-9D49-B71205A8CC27}" srcId="{EBB0EBBB-2ED3-431D-8C80-40A32FD81DB1}" destId="{1AC6DEDF-468D-4C6E-96CD-F78A85210F18}" srcOrd="0" destOrd="0" parTransId="{A5845E57-60F8-49E4-9033-7DB1DB94A036}" sibTransId="{63F2FCBF-5ECE-46FE-B766-C5B055481B80}"/>
    <dgm:cxn modelId="{834E4CB3-73A0-46DC-93D7-C8F60EFC9BEA}" srcId="{181C7FF8-0FCC-412F-BA4F-6AA6D0984BA8}" destId="{88F7FEB6-67AD-4291-92C8-CDBE12A3013D}" srcOrd="2" destOrd="0" parTransId="{8695F700-4B75-4F17-B870-F551A4483096}" sibTransId="{63254773-3E36-42B8-8879-91B5C7915FB2}"/>
    <dgm:cxn modelId="{19DB1529-FA99-E046-9185-FB715B409A19}" srcId="{88F7FEB6-67AD-4291-92C8-CDBE12A3013D}" destId="{078C0669-FE9E-4240-8695-485F041DB89D}" srcOrd="2" destOrd="0" parTransId="{BEE798F9-6585-164E-BA95-D09F615575B3}" sibTransId="{7AA3A9B4-48CA-2B4F-8B00-1B2704661711}"/>
    <dgm:cxn modelId="{DDDAFCB9-CD1B-594B-B303-398C766F536F}" type="presOf" srcId="{8B471A66-4DBC-3C44-8B8F-C6B106D23ED9}" destId="{D7FDBF65-0973-4D88-8D8D-086387A02624}" srcOrd="0" destOrd="4" presId="urn:microsoft.com/office/officeart/2005/8/layout/process1"/>
    <dgm:cxn modelId="{47374D23-C715-7441-BCE2-544C13D78916}" type="presParOf" srcId="{C712091E-D33A-488B-809E-D36205A95E2E}" destId="{7D2FC1DB-BF79-49E7-9A47-5CFC0360080F}" srcOrd="0" destOrd="0" presId="urn:microsoft.com/office/officeart/2005/8/layout/process1"/>
    <dgm:cxn modelId="{8B22C51B-14F3-9047-9A22-4C12AA691856}" type="presParOf" srcId="{C712091E-D33A-488B-809E-D36205A95E2E}" destId="{3F9B5BB6-1C41-4A40-A411-FAECB2B39DAA}" srcOrd="1" destOrd="0" presId="urn:microsoft.com/office/officeart/2005/8/layout/process1"/>
    <dgm:cxn modelId="{F4236EB2-0B74-074D-A87A-5999C5481E00}" type="presParOf" srcId="{3F9B5BB6-1C41-4A40-A411-FAECB2B39DAA}" destId="{B107DEFA-7CB3-4374-9668-5FFA9E39F294}" srcOrd="0" destOrd="0" presId="urn:microsoft.com/office/officeart/2005/8/layout/process1"/>
    <dgm:cxn modelId="{136B3E16-20F9-2241-A65C-959533C4A7D6}" type="presParOf" srcId="{C712091E-D33A-488B-809E-D36205A95E2E}" destId="{0A0F3629-8B75-465D-898A-5B6E2A83E5DD}" srcOrd="2" destOrd="0" presId="urn:microsoft.com/office/officeart/2005/8/layout/process1"/>
    <dgm:cxn modelId="{01E90E81-6C20-1645-A192-E28AD99302F5}" type="presParOf" srcId="{C712091E-D33A-488B-809E-D36205A95E2E}" destId="{0D6E1F3B-40A5-4C14-8200-A275EFA7F11D}" srcOrd="3" destOrd="0" presId="urn:microsoft.com/office/officeart/2005/8/layout/process1"/>
    <dgm:cxn modelId="{74DB7EB8-6FD4-2D4F-B793-57FE0B4A2BB5}" type="presParOf" srcId="{0D6E1F3B-40A5-4C14-8200-A275EFA7F11D}" destId="{00E92CFD-FE9A-47DF-8A4A-246E5F85D562}" srcOrd="0" destOrd="0" presId="urn:microsoft.com/office/officeart/2005/8/layout/process1"/>
    <dgm:cxn modelId="{B0C8B78D-0488-5E43-AEA5-63CA7F1D84D1}" type="presParOf" srcId="{C712091E-D33A-488B-809E-D36205A95E2E}" destId="{D7FDBF65-0973-4D88-8D8D-086387A0262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7BAEAF-FEC4-4459-A4DD-4916E4508D5B}" type="doc">
      <dgm:prSet loTypeId="urn:microsoft.com/office/officeart/2005/8/layout/arrow2" loCatId="process" qsTypeId="urn:microsoft.com/office/officeart/2005/8/quickstyle/3D1" qsCatId="3D" csTypeId="urn:microsoft.com/office/officeart/2005/8/colors/accent1_2" csCatId="accent1" phldr="1"/>
      <dgm:spPr/>
    </dgm:pt>
    <dgm:pt modelId="{96C924A0-589A-4378-A77E-05AEB09E97DF}">
      <dgm:prSet phldrT="[Text]"/>
      <dgm:spPr/>
      <dgm:t>
        <a:bodyPr/>
        <a:lstStyle/>
        <a:p>
          <a:r>
            <a:rPr lang="en-US" b="1" dirty="0" smtClean="0">
              <a:hlinkClick xmlns:r="http://schemas.openxmlformats.org/officeDocument/2006/relationships" r:id="rId1"/>
            </a:rPr>
            <a:t>ACTION PLAN</a:t>
          </a:r>
          <a:endParaRPr lang="en-US" b="0" dirty="0" smtClean="0"/>
        </a:p>
      </dgm:t>
    </dgm:pt>
    <dgm:pt modelId="{B585C12F-1483-483F-AAFB-2A3C21614AEA}" type="parTrans" cxnId="{CED9B988-6B59-45AA-BDCF-91417E74F8AB}">
      <dgm:prSet/>
      <dgm:spPr/>
      <dgm:t>
        <a:bodyPr/>
        <a:lstStyle/>
        <a:p>
          <a:endParaRPr lang="en-US"/>
        </a:p>
      </dgm:t>
    </dgm:pt>
    <dgm:pt modelId="{C6B9C7A8-F14C-4A84-AD0D-89FF96A6E85B}" type="sibTrans" cxnId="{CED9B988-6B59-45AA-BDCF-91417E74F8AB}">
      <dgm:prSet/>
      <dgm:spPr/>
      <dgm:t>
        <a:bodyPr/>
        <a:lstStyle/>
        <a:p>
          <a:endParaRPr lang="en-US"/>
        </a:p>
      </dgm:t>
    </dgm:pt>
    <dgm:pt modelId="{676C674E-A3FF-42DE-BD3E-2EED6EEDD157}">
      <dgm:prSet phldrT="[Text]"/>
      <dgm:spPr/>
      <dgm:t>
        <a:bodyPr/>
        <a:lstStyle/>
        <a:p>
          <a:r>
            <a:rPr lang="en-US" b="1" dirty="0" smtClean="0"/>
            <a:t>TEAM TRAINING</a:t>
          </a:r>
        </a:p>
        <a:p>
          <a:r>
            <a:rPr lang="en-US" b="1" dirty="0" smtClean="0">
              <a:hlinkClick xmlns:r="http://schemas.openxmlformats.org/officeDocument/2006/relationships" r:id="rId2"/>
            </a:rPr>
            <a:t>PRIMER</a:t>
          </a:r>
          <a:endParaRPr lang="en-US" b="1" dirty="0" smtClean="0"/>
        </a:p>
      </dgm:t>
    </dgm:pt>
    <dgm:pt modelId="{42E2A811-6C64-4542-B682-98FF6B7E0A24}" type="parTrans" cxnId="{4D0AE323-59EA-4EFA-9E40-BB4A3502DA8E}">
      <dgm:prSet/>
      <dgm:spPr/>
      <dgm:t>
        <a:bodyPr/>
        <a:lstStyle/>
        <a:p>
          <a:endParaRPr lang="en-US"/>
        </a:p>
      </dgm:t>
    </dgm:pt>
    <dgm:pt modelId="{25A9514C-F9E7-4A55-9516-CD6182E4FD8E}" type="sibTrans" cxnId="{4D0AE323-59EA-4EFA-9E40-BB4A3502DA8E}">
      <dgm:prSet/>
      <dgm:spPr/>
      <dgm:t>
        <a:bodyPr/>
        <a:lstStyle/>
        <a:p>
          <a:endParaRPr lang="en-US"/>
        </a:p>
      </dgm:t>
    </dgm:pt>
    <dgm:pt modelId="{BB147A32-0CD2-43FD-8B26-4E0C8BA65D4F}">
      <dgm:prSet phldrT="[Text]"/>
      <dgm:spPr/>
      <dgm:t>
        <a:bodyPr/>
        <a:lstStyle/>
        <a:p>
          <a:r>
            <a:rPr lang="en-US" b="1" dirty="0" smtClean="0">
              <a:hlinkClick xmlns:r="http://schemas.openxmlformats.org/officeDocument/2006/relationships" r:id="rId3"/>
            </a:rPr>
            <a:t>PROCESS UPDATES</a:t>
          </a:r>
          <a:endParaRPr lang="en-US" b="1" dirty="0" smtClean="0"/>
        </a:p>
        <a:p>
          <a:r>
            <a:rPr lang="en-US" dirty="0" smtClean="0"/>
            <a:t>-</a:t>
          </a:r>
          <a:endParaRPr lang="en-US" dirty="0"/>
        </a:p>
      </dgm:t>
    </dgm:pt>
    <dgm:pt modelId="{DE913F9D-3A6E-4EE9-88AC-98CB8B308F5F}" type="parTrans" cxnId="{ADA9775A-0FF1-4AC3-917E-BA5616405B13}">
      <dgm:prSet/>
      <dgm:spPr/>
      <dgm:t>
        <a:bodyPr/>
        <a:lstStyle/>
        <a:p>
          <a:endParaRPr lang="en-US"/>
        </a:p>
      </dgm:t>
    </dgm:pt>
    <dgm:pt modelId="{C04B5488-EE15-454A-9173-E34E727E01BB}" type="sibTrans" cxnId="{ADA9775A-0FF1-4AC3-917E-BA5616405B13}">
      <dgm:prSet/>
      <dgm:spPr/>
      <dgm:t>
        <a:bodyPr/>
        <a:lstStyle/>
        <a:p>
          <a:endParaRPr lang="en-US"/>
        </a:p>
      </dgm:t>
    </dgm:pt>
    <dgm:pt modelId="{FD5C663E-A4C4-4A8D-802B-4BD10AD28DEA}">
      <dgm:prSet phldrT="[Text]"/>
      <dgm:spPr/>
      <dgm:t>
        <a:bodyPr/>
        <a:lstStyle/>
        <a:p>
          <a:r>
            <a:rPr lang="en-US" b="1" dirty="0" smtClean="0">
              <a:hlinkClick xmlns:r="http://schemas.openxmlformats.org/officeDocument/2006/relationships" r:id="rId3"/>
            </a:rPr>
            <a:t>ENGAGE VENDORS &amp; PAYORS</a:t>
          </a:r>
          <a:endParaRPr lang="en-US" dirty="0"/>
        </a:p>
      </dgm:t>
    </dgm:pt>
    <dgm:pt modelId="{D934800E-553F-4268-BBCB-1592F693F44E}" type="parTrans" cxnId="{F8E4B1EB-05D1-4236-A3FB-D8C098517F0E}">
      <dgm:prSet/>
      <dgm:spPr/>
      <dgm:t>
        <a:bodyPr/>
        <a:lstStyle/>
        <a:p>
          <a:endParaRPr lang="en-US"/>
        </a:p>
      </dgm:t>
    </dgm:pt>
    <dgm:pt modelId="{300B9992-6119-4D55-B2A5-EAF223D4DEE2}" type="sibTrans" cxnId="{F8E4B1EB-05D1-4236-A3FB-D8C098517F0E}">
      <dgm:prSet/>
      <dgm:spPr/>
      <dgm:t>
        <a:bodyPr/>
        <a:lstStyle/>
        <a:p>
          <a:endParaRPr lang="en-US"/>
        </a:p>
      </dgm:t>
    </dgm:pt>
    <dgm:pt modelId="{A6BD9488-248E-450A-B7F4-21137A88CB1A}">
      <dgm:prSet phldrT="[Text]"/>
      <dgm:spPr/>
      <dgm:t>
        <a:bodyPr/>
        <a:lstStyle/>
        <a:p>
          <a:r>
            <a:rPr lang="en-US" b="1" dirty="0" smtClean="0">
              <a:hlinkClick xmlns:r="http://schemas.openxmlformats.org/officeDocument/2006/relationships" r:id="rId4"/>
            </a:rPr>
            <a:t>INTERNAL TESTING</a:t>
          </a:r>
          <a:endParaRPr lang="en-US" b="1" dirty="0" smtClean="0"/>
        </a:p>
        <a:p>
          <a:r>
            <a:rPr lang="en-US" b="1" dirty="0" smtClean="0"/>
            <a:t>SYSTEMS &amp; PROCESSES</a:t>
          </a:r>
        </a:p>
      </dgm:t>
    </dgm:pt>
    <dgm:pt modelId="{8986654F-9E0A-4AA0-AB78-A3C48D5CE600}" type="parTrans" cxnId="{93B4D368-C699-41B0-B814-1F276DBEB323}">
      <dgm:prSet/>
      <dgm:spPr/>
      <dgm:t>
        <a:bodyPr/>
        <a:lstStyle/>
        <a:p>
          <a:endParaRPr lang="en-US"/>
        </a:p>
      </dgm:t>
    </dgm:pt>
    <dgm:pt modelId="{B7042A63-A701-4D71-B7B3-6C4B3110AE9C}" type="sibTrans" cxnId="{93B4D368-C699-41B0-B814-1F276DBEB323}">
      <dgm:prSet/>
      <dgm:spPr/>
      <dgm:t>
        <a:bodyPr/>
        <a:lstStyle/>
        <a:p>
          <a:endParaRPr lang="en-US"/>
        </a:p>
      </dgm:t>
    </dgm:pt>
    <dgm:pt modelId="{CC7D2FFE-1BDF-494B-BAC1-1BB132FE514A}" type="pres">
      <dgm:prSet presAssocID="{F77BAEAF-FEC4-4459-A4DD-4916E4508D5B}" presName="arrowDiagram" presStyleCnt="0">
        <dgm:presLayoutVars>
          <dgm:chMax val="5"/>
          <dgm:dir/>
          <dgm:resizeHandles val="exact"/>
        </dgm:presLayoutVars>
      </dgm:prSet>
      <dgm:spPr/>
    </dgm:pt>
    <dgm:pt modelId="{2B946C69-75B0-4593-8EDF-15C030C0B383}" type="pres">
      <dgm:prSet presAssocID="{F77BAEAF-FEC4-4459-A4DD-4916E4508D5B}" presName="arrow" presStyleLbl="bgShp" presStyleIdx="0" presStyleCnt="1" custLinFactNeighborX="-1185"/>
      <dgm:spPr/>
      <dgm:t>
        <a:bodyPr/>
        <a:lstStyle/>
        <a:p>
          <a:endParaRPr lang="en-US"/>
        </a:p>
      </dgm:t>
    </dgm:pt>
    <dgm:pt modelId="{82A4C501-C231-4DA7-99A2-811749D53773}" type="pres">
      <dgm:prSet presAssocID="{F77BAEAF-FEC4-4459-A4DD-4916E4508D5B}" presName="arrowDiagram5" presStyleCnt="0"/>
      <dgm:spPr/>
    </dgm:pt>
    <dgm:pt modelId="{212C2C53-FAD5-4270-9197-C6FF5C2A211C}" type="pres">
      <dgm:prSet presAssocID="{96C924A0-589A-4378-A77E-05AEB09E97DF}" presName="bullet5a" presStyleLbl="node1" presStyleIdx="0" presStyleCnt="5"/>
      <dgm:spPr/>
    </dgm:pt>
    <dgm:pt modelId="{AA147B47-17D1-459E-8E85-1625BD9582CA}" type="pres">
      <dgm:prSet presAssocID="{96C924A0-589A-4378-A77E-05AEB09E97DF}" presName="textBox5a" presStyleLbl="revTx" presStyleIdx="0" presStyleCnt="5">
        <dgm:presLayoutVars>
          <dgm:bulletEnabled val="1"/>
        </dgm:presLayoutVars>
      </dgm:prSet>
      <dgm:spPr/>
      <dgm:t>
        <a:bodyPr/>
        <a:lstStyle/>
        <a:p>
          <a:endParaRPr lang="en-US"/>
        </a:p>
      </dgm:t>
    </dgm:pt>
    <dgm:pt modelId="{1CF9F493-9722-4151-AA34-D229D7F061B8}" type="pres">
      <dgm:prSet presAssocID="{676C674E-A3FF-42DE-BD3E-2EED6EEDD157}" presName="bullet5b" presStyleLbl="node1" presStyleIdx="1" presStyleCnt="5"/>
      <dgm:spPr/>
    </dgm:pt>
    <dgm:pt modelId="{E4EE3692-643C-4DB7-B13D-A741616929DA}" type="pres">
      <dgm:prSet presAssocID="{676C674E-A3FF-42DE-BD3E-2EED6EEDD157}" presName="textBox5b" presStyleLbl="revTx" presStyleIdx="1" presStyleCnt="5">
        <dgm:presLayoutVars>
          <dgm:bulletEnabled val="1"/>
        </dgm:presLayoutVars>
      </dgm:prSet>
      <dgm:spPr/>
      <dgm:t>
        <a:bodyPr/>
        <a:lstStyle/>
        <a:p>
          <a:endParaRPr lang="en-US"/>
        </a:p>
      </dgm:t>
    </dgm:pt>
    <dgm:pt modelId="{80090B3C-8103-4F6A-9212-A96D64B290BC}" type="pres">
      <dgm:prSet presAssocID="{BB147A32-0CD2-43FD-8B26-4E0C8BA65D4F}" presName="bullet5c" presStyleLbl="node1" presStyleIdx="2" presStyleCnt="5"/>
      <dgm:spPr/>
    </dgm:pt>
    <dgm:pt modelId="{9884B302-F9EB-4F08-AE5D-11BB7E8DE570}" type="pres">
      <dgm:prSet presAssocID="{BB147A32-0CD2-43FD-8B26-4E0C8BA65D4F}" presName="textBox5c" presStyleLbl="revTx" presStyleIdx="2" presStyleCnt="5">
        <dgm:presLayoutVars>
          <dgm:bulletEnabled val="1"/>
        </dgm:presLayoutVars>
      </dgm:prSet>
      <dgm:spPr/>
      <dgm:t>
        <a:bodyPr/>
        <a:lstStyle/>
        <a:p>
          <a:endParaRPr lang="en-US"/>
        </a:p>
      </dgm:t>
    </dgm:pt>
    <dgm:pt modelId="{F7D54AA5-F3BE-4CA7-9645-B33A7B972AAF}" type="pres">
      <dgm:prSet presAssocID="{FD5C663E-A4C4-4A8D-802B-4BD10AD28DEA}" presName="bullet5d" presStyleLbl="node1" presStyleIdx="3" presStyleCnt="5"/>
      <dgm:spPr/>
    </dgm:pt>
    <dgm:pt modelId="{EDF70150-2BE0-4762-8052-FD02D6C90289}" type="pres">
      <dgm:prSet presAssocID="{FD5C663E-A4C4-4A8D-802B-4BD10AD28DEA}" presName="textBox5d" presStyleLbl="revTx" presStyleIdx="3" presStyleCnt="5">
        <dgm:presLayoutVars>
          <dgm:bulletEnabled val="1"/>
        </dgm:presLayoutVars>
      </dgm:prSet>
      <dgm:spPr/>
      <dgm:t>
        <a:bodyPr/>
        <a:lstStyle/>
        <a:p>
          <a:endParaRPr lang="en-US"/>
        </a:p>
      </dgm:t>
    </dgm:pt>
    <dgm:pt modelId="{55E2F094-5D6E-42E5-AFF9-99FD200317B7}" type="pres">
      <dgm:prSet presAssocID="{A6BD9488-248E-450A-B7F4-21137A88CB1A}" presName="bullet5e" presStyleLbl="node1" presStyleIdx="4" presStyleCnt="5"/>
      <dgm:spPr/>
      <dgm:t>
        <a:bodyPr/>
        <a:lstStyle/>
        <a:p>
          <a:endParaRPr lang="en-US"/>
        </a:p>
      </dgm:t>
    </dgm:pt>
    <dgm:pt modelId="{23D2D493-E0DF-4513-9480-6E3BF287295F}" type="pres">
      <dgm:prSet presAssocID="{A6BD9488-248E-450A-B7F4-21137A88CB1A}" presName="textBox5e" presStyleLbl="revTx" presStyleIdx="4" presStyleCnt="5">
        <dgm:presLayoutVars>
          <dgm:bulletEnabled val="1"/>
        </dgm:presLayoutVars>
      </dgm:prSet>
      <dgm:spPr/>
      <dgm:t>
        <a:bodyPr/>
        <a:lstStyle/>
        <a:p>
          <a:endParaRPr lang="en-US"/>
        </a:p>
      </dgm:t>
    </dgm:pt>
  </dgm:ptLst>
  <dgm:cxnLst>
    <dgm:cxn modelId="{93B4D368-C699-41B0-B814-1F276DBEB323}" srcId="{F77BAEAF-FEC4-4459-A4DD-4916E4508D5B}" destId="{A6BD9488-248E-450A-B7F4-21137A88CB1A}" srcOrd="4" destOrd="0" parTransId="{8986654F-9E0A-4AA0-AB78-A3C48D5CE600}" sibTransId="{B7042A63-A701-4D71-B7B3-6C4B3110AE9C}"/>
    <dgm:cxn modelId="{6DE72F83-0ABD-402B-BA12-52F59183487E}" type="presOf" srcId="{BB147A32-0CD2-43FD-8B26-4E0C8BA65D4F}" destId="{9884B302-F9EB-4F08-AE5D-11BB7E8DE570}" srcOrd="0" destOrd="0" presId="urn:microsoft.com/office/officeart/2005/8/layout/arrow2"/>
    <dgm:cxn modelId="{ADA9775A-0FF1-4AC3-917E-BA5616405B13}" srcId="{F77BAEAF-FEC4-4459-A4DD-4916E4508D5B}" destId="{BB147A32-0CD2-43FD-8B26-4E0C8BA65D4F}" srcOrd="2" destOrd="0" parTransId="{DE913F9D-3A6E-4EE9-88AC-98CB8B308F5F}" sibTransId="{C04B5488-EE15-454A-9173-E34E727E01BB}"/>
    <dgm:cxn modelId="{8377B34F-D0B0-45D9-97B6-3928643A173B}" type="presOf" srcId="{FD5C663E-A4C4-4A8D-802B-4BD10AD28DEA}" destId="{EDF70150-2BE0-4762-8052-FD02D6C90289}" srcOrd="0" destOrd="0" presId="urn:microsoft.com/office/officeart/2005/8/layout/arrow2"/>
    <dgm:cxn modelId="{F8E4B1EB-05D1-4236-A3FB-D8C098517F0E}" srcId="{F77BAEAF-FEC4-4459-A4DD-4916E4508D5B}" destId="{FD5C663E-A4C4-4A8D-802B-4BD10AD28DEA}" srcOrd="3" destOrd="0" parTransId="{D934800E-553F-4268-BBCB-1592F693F44E}" sibTransId="{300B9992-6119-4D55-B2A5-EAF223D4DEE2}"/>
    <dgm:cxn modelId="{0D1DE9AA-2C30-441C-8120-192CB6F0CA20}" type="presOf" srcId="{F77BAEAF-FEC4-4459-A4DD-4916E4508D5B}" destId="{CC7D2FFE-1BDF-494B-BAC1-1BB132FE514A}" srcOrd="0" destOrd="0" presId="urn:microsoft.com/office/officeart/2005/8/layout/arrow2"/>
    <dgm:cxn modelId="{CED9B988-6B59-45AA-BDCF-91417E74F8AB}" srcId="{F77BAEAF-FEC4-4459-A4DD-4916E4508D5B}" destId="{96C924A0-589A-4378-A77E-05AEB09E97DF}" srcOrd="0" destOrd="0" parTransId="{B585C12F-1483-483F-AAFB-2A3C21614AEA}" sibTransId="{C6B9C7A8-F14C-4A84-AD0D-89FF96A6E85B}"/>
    <dgm:cxn modelId="{84DD5F02-471B-4182-86C0-70718301C92F}" type="presOf" srcId="{A6BD9488-248E-450A-B7F4-21137A88CB1A}" destId="{23D2D493-E0DF-4513-9480-6E3BF287295F}" srcOrd="0" destOrd="0" presId="urn:microsoft.com/office/officeart/2005/8/layout/arrow2"/>
    <dgm:cxn modelId="{D361D930-48B5-4DEC-8D04-5C28B3023C66}" type="presOf" srcId="{96C924A0-589A-4378-A77E-05AEB09E97DF}" destId="{AA147B47-17D1-459E-8E85-1625BD9582CA}" srcOrd="0" destOrd="0" presId="urn:microsoft.com/office/officeart/2005/8/layout/arrow2"/>
    <dgm:cxn modelId="{4BBCFB29-F803-4E8B-A4FA-962C9F8B0087}" type="presOf" srcId="{676C674E-A3FF-42DE-BD3E-2EED6EEDD157}" destId="{E4EE3692-643C-4DB7-B13D-A741616929DA}" srcOrd="0" destOrd="0" presId="urn:microsoft.com/office/officeart/2005/8/layout/arrow2"/>
    <dgm:cxn modelId="{4D0AE323-59EA-4EFA-9E40-BB4A3502DA8E}" srcId="{F77BAEAF-FEC4-4459-A4DD-4916E4508D5B}" destId="{676C674E-A3FF-42DE-BD3E-2EED6EEDD157}" srcOrd="1" destOrd="0" parTransId="{42E2A811-6C64-4542-B682-98FF6B7E0A24}" sibTransId="{25A9514C-F9E7-4A55-9516-CD6182E4FD8E}"/>
    <dgm:cxn modelId="{C48045DE-5C33-4316-ABCD-5F667CCC6753}" type="presParOf" srcId="{CC7D2FFE-1BDF-494B-BAC1-1BB132FE514A}" destId="{2B946C69-75B0-4593-8EDF-15C030C0B383}" srcOrd="0" destOrd="0" presId="urn:microsoft.com/office/officeart/2005/8/layout/arrow2"/>
    <dgm:cxn modelId="{B763A9B4-C710-4168-A940-0B6FCD39AE1F}" type="presParOf" srcId="{CC7D2FFE-1BDF-494B-BAC1-1BB132FE514A}" destId="{82A4C501-C231-4DA7-99A2-811749D53773}" srcOrd="1" destOrd="0" presId="urn:microsoft.com/office/officeart/2005/8/layout/arrow2"/>
    <dgm:cxn modelId="{3A4DADC9-4AA9-4F85-8718-8D165CBDA71B}" type="presParOf" srcId="{82A4C501-C231-4DA7-99A2-811749D53773}" destId="{212C2C53-FAD5-4270-9197-C6FF5C2A211C}" srcOrd="0" destOrd="0" presId="urn:microsoft.com/office/officeart/2005/8/layout/arrow2"/>
    <dgm:cxn modelId="{158CD8C6-3053-4172-AF60-3C0EE4077681}" type="presParOf" srcId="{82A4C501-C231-4DA7-99A2-811749D53773}" destId="{AA147B47-17D1-459E-8E85-1625BD9582CA}" srcOrd="1" destOrd="0" presId="urn:microsoft.com/office/officeart/2005/8/layout/arrow2"/>
    <dgm:cxn modelId="{B274E248-7EE1-4A0F-B868-8872C0EB8391}" type="presParOf" srcId="{82A4C501-C231-4DA7-99A2-811749D53773}" destId="{1CF9F493-9722-4151-AA34-D229D7F061B8}" srcOrd="2" destOrd="0" presId="urn:microsoft.com/office/officeart/2005/8/layout/arrow2"/>
    <dgm:cxn modelId="{EBEC97BE-6503-4BC6-B52F-90317C00D35C}" type="presParOf" srcId="{82A4C501-C231-4DA7-99A2-811749D53773}" destId="{E4EE3692-643C-4DB7-B13D-A741616929DA}" srcOrd="3" destOrd="0" presId="urn:microsoft.com/office/officeart/2005/8/layout/arrow2"/>
    <dgm:cxn modelId="{D2431BDA-AB02-4313-98A6-8CB4C09653A7}" type="presParOf" srcId="{82A4C501-C231-4DA7-99A2-811749D53773}" destId="{80090B3C-8103-4F6A-9212-A96D64B290BC}" srcOrd="4" destOrd="0" presId="urn:microsoft.com/office/officeart/2005/8/layout/arrow2"/>
    <dgm:cxn modelId="{5E5B1CB3-3274-4E47-9C91-829DFF971481}" type="presParOf" srcId="{82A4C501-C231-4DA7-99A2-811749D53773}" destId="{9884B302-F9EB-4F08-AE5D-11BB7E8DE570}" srcOrd="5" destOrd="0" presId="urn:microsoft.com/office/officeart/2005/8/layout/arrow2"/>
    <dgm:cxn modelId="{1BD74BEB-7347-4A44-BE1F-FBCD438E3746}" type="presParOf" srcId="{82A4C501-C231-4DA7-99A2-811749D53773}" destId="{F7D54AA5-F3BE-4CA7-9645-B33A7B972AAF}" srcOrd="6" destOrd="0" presId="urn:microsoft.com/office/officeart/2005/8/layout/arrow2"/>
    <dgm:cxn modelId="{63B232F6-68B6-4EF6-B50B-2C1718361CBF}" type="presParOf" srcId="{82A4C501-C231-4DA7-99A2-811749D53773}" destId="{EDF70150-2BE0-4762-8052-FD02D6C90289}" srcOrd="7" destOrd="0" presId="urn:microsoft.com/office/officeart/2005/8/layout/arrow2"/>
    <dgm:cxn modelId="{5E916F4D-EED1-4243-98ED-A589804967F3}" type="presParOf" srcId="{82A4C501-C231-4DA7-99A2-811749D53773}" destId="{55E2F094-5D6E-42E5-AFF9-99FD200317B7}" srcOrd="8" destOrd="0" presId="urn:microsoft.com/office/officeart/2005/8/layout/arrow2"/>
    <dgm:cxn modelId="{7256DC4B-E146-41A3-9758-813296AB3F08}" type="presParOf" srcId="{82A4C501-C231-4DA7-99A2-811749D53773}" destId="{23D2D493-E0DF-4513-9480-6E3BF287295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3469EA-08FB-429D-94F6-6038770F3DD9}" type="doc">
      <dgm:prSet loTypeId="urn:microsoft.com/office/officeart/2005/8/layout/process1" loCatId="process" qsTypeId="urn:microsoft.com/office/officeart/2005/8/quickstyle/simple5" qsCatId="simple" csTypeId="urn:microsoft.com/office/officeart/2005/8/colors/accent6_4" csCatId="accent6" phldr="1"/>
      <dgm:spPr/>
      <dgm:t>
        <a:bodyPr/>
        <a:lstStyle/>
        <a:p>
          <a:endParaRPr lang="en-US"/>
        </a:p>
      </dgm:t>
    </dgm:pt>
    <dgm:pt modelId="{C4EAE8D9-8C7D-4378-BFFF-D5FDF9D22255}">
      <dgm:prSet phldrT="[Text]"/>
      <dgm:spPr/>
      <dgm:t>
        <a:bodyPr/>
        <a:lstStyle/>
        <a:p>
          <a:r>
            <a:rPr lang="en-US" dirty="0" smtClean="0"/>
            <a:t>Pilot</a:t>
          </a:r>
          <a:endParaRPr lang="en-US" dirty="0"/>
        </a:p>
      </dgm:t>
    </dgm:pt>
    <dgm:pt modelId="{2C8B0756-C65C-48A5-87C6-A0D9ED59E2D1}" type="parTrans" cxnId="{96DDEDCB-BA45-44B1-A552-C7B70A9FA4BE}">
      <dgm:prSet/>
      <dgm:spPr/>
      <dgm:t>
        <a:bodyPr/>
        <a:lstStyle/>
        <a:p>
          <a:endParaRPr lang="en-US"/>
        </a:p>
      </dgm:t>
    </dgm:pt>
    <dgm:pt modelId="{11E9C81A-AB9A-49AE-9128-07A040CF7551}" type="sibTrans" cxnId="{96DDEDCB-BA45-44B1-A552-C7B70A9FA4BE}">
      <dgm:prSet/>
      <dgm:spPr/>
      <dgm:t>
        <a:bodyPr/>
        <a:lstStyle/>
        <a:p>
          <a:endParaRPr lang="en-US" dirty="0"/>
        </a:p>
      </dgm:t>
    </dgm:pt>
    <dgm:pt modelId="{1EB142E4-A870-4FEE-BC15-97DA036E1341}">
      <dgm:prSet phldrT="[Text]"/>
      <dgm:spPr/>
      <dgm:t>
        <a:bodyPr/>
        <a:lstStyle/>
        <a:p>
          <a:r>
            <a:rPr lang="en-US" dirty="0" smtClean="0"/>
            <a:t>Centers for Medicare and Medicaid Services</a:t>
          </a:r>
          <a:endParaRPr lang="en-US" dirty="0"/>
        </a:p>
      </dgm:t>
    </dgm:pt>
    <dgm:pt modelId="{5D0F0781-8273-4238-8D97-4B08E2ABA804}" type="parTrans" cxnId="{A44825C4-4656-47B7-89DF-9B19754B4361}">
      <dgm:prSet/>
      <dgm:spPr/>
      <dgm:t>
        <a:bodyPr/>
        <a:lstStyle/>
        <a:p>
          <a:endParaRPr lang="en-US"/>
        </a:p>
      </dgm:t>
    </dgm:pt>
    <dgm:pt modelId="{A1D13008-0F13-4D06-98C0-9B50F65142BA}" type="sibTrans" cxnId="{A44825C4-4656-47B7-89DF-9B19754B4361}">
      <dgm:prSet/>
      <dgm:spPr/>
      <dgm:t>
        <a:bodyPr/>
        <a:lstStyle/>
        <a:p>
          <a:endParaRPr lang="en-US"/>
        </a:p>
      </dgm:t>
    </dgm:pt>
    <dgm:pt modelId="{DDA589A3-C46C-43BF-8F38-443668A41A4E}">
      <dgm:prSet phldrT="[Text]"/>
      <dgm:spPr/>
      <dgm:t>
        <a:bodyPr/>
        <a:lstStyle/>
        <a:p>
          <a:r>
            <a:rPr lang="en-US" dirty="0" smtClean="0"/>
            <a:t>Approved</a:t>
          </a:r>
          <a:endParaRPr lang="en-US" dirty="0"/>
        </a:p>
      </dgm:t>
    </dgm:pt>
    <dgm:pt modelId="{BC47F888-C08F-4060-8034-AEB158C376E3}" type="parTrans" cxnId="{AF1EC087-3445-429F-A5C8-0AC03FB3FBC8}">
      <dgm:prSet/>
      <dgm:spPr/>
      <dgm:t>
        <a:bodyPr/>
        <a:lstStyle/>
        <a:p>
          <a:endParaRPr lang="en-US"/>
        </a:p>
      </dgm:t>
    </dgm:pt>
    <dgm:pt modelId="{2D1270B3-F217-4A4E-B9C8-44DD962CFB09}" type="sibTrans" cxnId="{AF1EC087-3445-429F-A5C8-0AC03FB3FBC8}">
      <dgm:prSet/>
      <dgm:spPr/>
      <dgm:t>
        <a:bodyPr/>
        <a:lstStyle/>
        <a:p>
          <a:endParaRPr lang="en-US" dirty="0"/>
        </a:p>
      </dgm:t>
    </dgm:pt>
    <dgm:pt modelId="{D4D678FC-0773-4195-A0B1-F5914613A2C4}">
      <dgm:prSet phldrT="[Text]"/>
      <dgm:spPr/>
      <dgm:t>
        <a:bodyPr/>
        <a:lstStyle/>
        <a:p>
          <a:r>
            <a:rPr lang="en-US" dirty="0" smtClean="0"/>
            <a:t>Denied Claims</a:t>
          </a:r>
          <a:endParaRPr lang="en-US" dirty="0"/>
        </a:p>
      </dgm:t>
    </dgm:pt>
    <dgm:pt modelId="{93FCBD03-633D-43C5-B709-A51D10A3DE16}" type="parTrans" cxnId="{0DB3D48E-5AE6-4973-8B76-01F716CAC96C}">
      <dgm:prSet/>
      <dgm:spPr/>
      <dgm:t>
        <a:bodyPr/>
        <a:lstStyle/>
        <a:p>
          <a:endParaRPr lang="en-US"/>
        </a:p>
      </dgm:t>
    </dgm:pt>
    <dgm:pt modelId="{10626D24-08C4-4D12-AF36-039B7E1077E5}" type="sibTrans" cxnId="{0DB3D48E-5AE6-4973-8B76-01F716CAC96C}">
      <dgm:prSet/>
      <dgm:spPr/>
      <dgm:t>
        <a:bodyPr/>
        <a:lstStyle/>
        <a:p>
          <a:endParaRPr lang="en-US"/>
        </a:p>
      </dgm:t>
    </dgm:pt>
    <dgm:pt modelId="{F1B1D07A-FFE4-47ED-BF68-27E542A4DE6B}">
      <dgm:prSet/>
      <dgm:spPr/>
      <dgm:t>
        <a:bodyPr/>
        <a:lstStyle/>
        <a:p>
          <a:r>
            <a:rPr lang="en-US" dirty="0" smtClean="0"/>
            <a:t>15,000 Claims</a:t>
          </a:r>
          <a:endParaRPr lang="en-US" dirty="0"/>
        </a:p>
      </dgm:t>
    </dgm:pt>
    <dgm:pt modelId="{3B289452-BA3A-489D-B9AD-39C095DF1C38}" type="parTrans" cxnId="{FF7AE019-E9B3-4B33-8A33-958F9B2AB62A}">
      <dgm:prSet/>
      <dgm:spPr/>
      <dgm:t>
        <a:bodyPr/>
        <a:lstStyle/>
        <a:p>
          <a:endParaRPr lang="en-US"/>
        </a:p>
      </dgm:t>
    </dgm:pt>
    <dgm:pt modelId="{D2143671-02B3-4F45-875B-DDEE56E875C5}" type="sibTrans" cxnId="{FF7AE019-E9B3-4B33-8A33-958F9B2AB62A}">
      <dgm:prSet/>
      <dgm:spPr/>
      <dgm:t>
        <a:bodyPr/>
        <a:lstStyle/>
        <a:p>
          <a:endParaRPr lang="en-US"/>
        </a:p>
      </dgm:t>
    </dgm:pt>
    <dgm:pt modelId="{BF131FB5-6CC9-4677-A421-9D0A83209F33}">
      <dgm:prSet phldrT="[Text]"/>
      <dgm:spPr/>
      <dgm:t>
        <a:bodyPr/>
        <a:lstStyle/>
        <a:p>
          <a:r>
            <a:rPr lang="en-US" dirty="0" smtClean="0"/>
            <a:t>19% Denied</a:t>
          </a:r>
          <a:endParaRPr lang="en-US" dirty="0"/>
        </a:p>
      </dgm:t>
    </dgm:pt>
    <dgm:pt modelId="{C81D65F1-6604-4089-B839-4E51E6BABADF}" type="sibTrans" cxnId="{14940AD9-4CBA-44C1-829C-17EC76FDD457}">
      <dgm:prSet/>
      <dgm:spPr/>
      <dgm:t>
        <a:bodyPr/>
        <a:lstStyle/>
        <a:p>
          <a:endParaRPr lang="en-US"/>
        </a:p>
      </dgm:t>
    </dgm:pt>
    <dgm:pt modelId="{0E17A821-E513-4E5D-9A5C-6E7DB9DF2934}" type="parTrans" cxnId="{14940AD9-4CBA-44C1-829C-17EC76FDD457}">
      <dgm:prSet/>
      <dgm:spPr/>
      <dgm:t>
        <a:bodyPr/>
        <a:lstStyle/>
        <a:p>
          <a:endParaRPr lang="en-US"/>
        </a:p>
      </dgm:t>
    </dgm:pt>
    <dgm:pt modelId="{517AE9A4-9F50-6D40-9639-A10C5B82DA71}">
      <dgm:prSet phldrT="[Text]"/>
      <dgm:spPr/>
      <dgm:t>
        <a:bodyPr/>
        <a:lstStyle/>
        <a:p>
          <a:r>
            <a:rPr lang="en-US" dirty="0" smtClean="0"/>
            <a:t>81% Accepted</a:t>
          </a:r>
          <a:endParaRPr lang="en-US" dirty="0"/>
        </a:p>
      </dgm:t>
    </dgm:pt>
    <dgm:pt modelId="{F3C7C736-AD2F-C04B-BD0E-B05F4BC51711}" type="parTrans" cxnId="{45A37840-F64A-244E-BBD8-314A70B6F667}">
      <dgm:prSet/>
      <dgm:spPr/>
      <dgm:t>
        <a:bodyPr/>
        <a:lstStyle/>
        <a:p>
          <a:endParaRPr lang="en-US"/>
        </a:p>
      </dgm:t>
    </dgm:pt>
    <dgm:pt modelId="{6966971F-57C8-8B40-923A-C3FC63B76A91}" type="sibTrans" cxnId="{45A37840-F64A-244E-BBD8-314A70B6F667}">
      <dgm:prSet/>
      <dgm:spPr/>
      <dgm:t>
        <a:bodyPr/>
        <a:lstStyle/>
        <a:p>
          <a:endParaRPr lang="en-US"/>
        </a:p>
      </dgm:t>
    </dgm:pt>
    <dgm:pt modelId="{DFCC6D74-9A9D-D74D-8E7F-926A81CBDEFC}">
      <dgm:prSet phldrT="[Text]"/>
      <dgm:spPr/>
      <dgm:t>
        <a:bodyPr/>
        <a:lstStyle/>
        <a:p>
          <a:r>
            <a:rPr lang="en-US" dirty="0" smtClean="0"/>
            <a:t>Jan 26, 2015 – Feb 3, 2015</a:t>
          </a:r>
          <a:endParaRPr lang="en-US" dirty="0"/>
        </a:p>
      </dgm:t>
    </dgm:pt>
    <dgm:pt modelId="{B9EF1D2F-7460-D140-99F9-B02A1296AB8A}" type="parTrans" cxnId="{AD7B3763-31A4-7345-AA03-DFFAAB731683}">
      <dgm:prSet/>
      <dgm:spPr/>
      <dgm:t>
        <a:bodyPr/>
        <a:lstStyle/>
        <a:p>
          <a:endParaRPr lang="en-US"/>
        </a:p>
      </dgm:t>
    </dgm:pt>
    <dgm:pt modelId="{49E4D33D-60D4-774F-BB35-15052194B6A3}" type="sibTrans" cxnId="{AD7B3763-31A4-7345-AA03-DFFAAB731683}">
      <dgm:prSet/>
      <dgm:spPr/>
      <dgm:t>
        <a:bodyPr/>
        <a:lstStyle/>
        <a:p>
          <a:endParaRPr lang="en-US"/>
        </a:p>
      </dgm:t>
    </dgm:pt>
    <dgm:pt modelId="{411432EE-AFAD-C04C-B98D-07E8B2EAD19A}">
      <dgm:prSet phldrT="[Text]"/>
      <dgm:spPr/>
      <dgm:t>
        <a:bodyPr/>
        <a:lstStyle/>
        <a:p>
          <a:r>
            <a:rPr lang="en-US" dirty="0" smtClean="0"/>
            <a:t>6% due to ICD 10 Mistakes</a:t>
          </a:r>
          <a:endParaRPr lang="en-US" dirty="0"/>
        </a:p>
      </dgm:t>
    </dgm:pt>
    <dgm:pt modelId="{9751C10F-E566-CC49-983D-F21CBC82296A}" type="parTrans" cxnId="{9D314B09-8374-4F4B-B085-A222B6494CAD}">
      <dgm:prSet/>
      <dgm:spPr/>
      <dgm:t>
        <a:bodyPr/>
        <a:lstStyle/>
        <a:p>
          <a:endParaRPr lang="en-US"/>
        </a:p>
      </dgm:t>
    </dgm:pt>
    <dgm:pt modelId="{AA3BFC78-1E12-CF43-B596-71AB334E998C}" type="sibTrans" cxnId="{9D314B09-8374-4F4B-B085-A222B6494CAD}">
      <dgm:prSet/>
      <dgm:spPr/>
      <dgm:t>
        <a:bodyPr/>
        <a:lstStyle/>
        <a:p>
          <a:endParaRPr lang="en-US"/>
        </a:p>
      </dgm:t>
    </dgm:pt>
    <dgm:pt modelId="{F95BBF65-2737-B945-ABE8-D0CAD0902188}">
      <dgm:prSet phldrT="[Text]"/>
      <dgm:spPr/>
      <dgm:t>
        <a:bodyPr/>
        <a:lstStyle/>
        <a:p>
          <a:r>
            <a:rPr lang="en-US" dirty="0" smtClean="0"/>
            <a:t>13% r/t unrelated missteps</a:t>
          </a:r>
          <a:endParaRPr lang="en-US" dirty="0"/>
        </a:p>
      </dgm:t>
    </dgm:pt>
    <dgm:pt modelId="{849BC3DD-9287-E14D-BB2F-A1A6F25B73F2}" type="parTrans" cxnId="{8169DA06-3A0E-EC45-828D-FC242A873046}">
      <dgm:prSet/>
      <dgm:spPr/>
      <dgm:t>
        <a:bodyPr/>
        <a:lstStyle/>
        <a:p>
          <a:endParaRPr lang="en-US"/>
        </a:p>
      </dgm:t>
    </dgm:pt>
    <dgm:pt modelId="{DC37BB6A-2D07-5F44-8444-5517BBBD14B9}" type="sibTrans" cxnId="{8169DA06-3A0E-EC45-828D-FC242A873046}">
      <dgm:prSet/>
      <dgm:spPr/>
      <dgm:t>
        <a:bodyPr/>
        <a:lstStyle/>
        <a:p>
          <a:endParaRPr lang="en-US"/>
        </a:p>
      </dgm:t>
    </dgm:pt>
    <dgm:pt modelId="{264BD8E6-F9B2-CC4F-9009-F9403FFC7873}">
      <dgm:prSet phldrT="[Text]"/>
      <dgm:spPr/>
      <dgm:t>
        <a:bodyPr/>
        <a:lstStyle/>
        <a:p>
          <a:endParaRPr lang="en-US" dirty="0"/>
        </a:p>
      </dgm:t>
    </dgm:pt>
    <dgm:pt modelId="{4A47BDB2-D74D-574B-9B65-D5BD654880F4}" type="parTrans" cxnId="{B746CF00-FE79-CD4D-9815-AF8FFA283609}">
      <dgm:prSet/>
      <dgm:spPr/>
      <dgm:t>
        <a:bodyPr/>
        <a:lstStyle/>
        <a:p>
          <a:endParaRPr lang="en-US"/>
        </a:p>
      </dgm:t>
    </dgm:pt>
    <dgm:pt modelId="{7FB4632E-1EA9-2648-B2EF-275ACD26BD62}" type="sibTrans" cxnId="{B746CF00-FE79-CD4D-9815-AF8FFA283609}">
      <dgm:prSet/>
      <dgm:spPr/>
      <dgm:t>
        <a:bodyPr/>
        <a:lstStyle/>
        <a:p>
          <a:endParaRPr lang="en-US"/>
        </a:p>
      </dgm:t>
    </dgm:pt>
    <dgm:pt modelId="{D1F8CD6C-ED57-47BB-8682-716389366CE5}" type="pres">
      <dgm:prSet presAssocID="{603469EA-08FB-429D-94F6-6038770F3DD9}" presName="Name0" presStyleCnt="0">
        <dgm:presLayoutVars>
          <dgm:dir/>
          <dgm:resizeHandles val="exact"/>
        </dgm:presLayoutVars>
      </dgm:prSet>
      <dgm:spPr/>
      <dgm:t>
        <a:bodyPr/>
        <a:lstStyle/>
        <a:p>
          <a:endParaRPr lang="en-US"/>
        </a:p>
      </dgm:t>
    </dgm:pt>
    <dgm:pt modelId="{07437DB4-D2CC-4068-B689-5E871538D138}" type="pres">
      <dgm:prSet presAssocID="{C4EAE8D9-8C7D-4378-BFFF-D5FDF9D22255}" presName="node" presStyleLbl="node1" presStyleIdx="0" presStyleCnt="3">
        <dgm:presLayoutVars>
          <dgm:bulletEnabled val="1"/>
        </dgm:presLayoutVars>
      </dgm:prSet>
      <dgm:spPr/>
      <dgm:t>
        <a:bodyPr/>
        <a:lstStyle/>
        <a:p>
          <a:endParaRPr lang="en-US"/>
        </a:p>
      </dgm:t>
    </dgm:pt>
    <dgm:pt modelId="{FECBA1BE-23A3-4A3C-AE71-27F8436CEC46}" type="pres">
      <dgm:prSet presAssocID="{11E9C81A-AB9A-49AE-9128-07A040CF7551}" presName="sibTrans" presStyleLbl="sibTrans2D1" presStyleIdx="0" presStyleCnt="2"/>
      <dgm:spPr/>
      <dgm:t>
        <a:bodyPr/>
        <a:lstStyle/>
        <a:p>
          <a:endParaRPr lang="en-US"/>
        </a:p>
      </dgm:t>
    </dgm:pt>
    <dgm:pt modelId="{75013114-2C40-4F95-B214-7B22935BC68D}" type="pres">
      <dgm:prSet presAssocID="{11E9C81A-AB9A-49AE-9128-07A040CF7551}" presName="connectorText" presStyleLbl="sibTrans2D1" presStyleIdx="0" presStyleCnt="2"/>
      <dgm:spPr/>
      <dgm:t>
        <a:bodyPr/>
        <a:lstStyle/>
        <a:p>
          <a:endParaRPr lang="en-US"/>
        </a:p>
      </dgm:t>
    </dgm:pt>
    <dgm:pt modelId="{440D9350-1AD7-4B89-902C-4D4F7D6E96AE}" type="pres">
      <dgm:prSet presAssocID="{DDA589A3-C46C-43BF-8F38-443668A41A4E}" presName="node" presStyleLbl="node1" presStyleIdx="1" presStyleCnt="3">
        <dgm:presLayoutVars>
          <dgm:bulletEnabled val="1"/>
        </dgm:presLayoutVars>
      </dgm:prSet>
      <dgm:spPr/>
      <dgm:t>
        <a:bodyPr/>
        <a:lstStyle/>
        <a:p>
          <a:endParaRPr lang="en-US"/>
        </a:p>
      </dgm:t>
    </dgm:pt>
    <dgm:pt modelId="{D4EF7A6E-B73D-49CE-8A97-8DB48190B212}" type="pres">
      <dgm:prSet presAssocID="{2D1270B3-F217-4A4E-B9C8-44DD962CFB09}" presName="sibTrans" presStyleLbl="sibTrans2D1" presStyleIdx="1" presStyleCnt="2"/>
      <dgm:spPr/>
      <dgm:t>
        <a:bodyPr/>
        <a:lstStyle/>
        <a:p>
          <a:endParaRPr lang="en-US"/>
        </a:p>
      </dgm:t>
    </dgm:pt>
    <dgm:pt modelId="{9F59A732-1A27-4D3F-AE5F-F97B50AD1897}" type="pres">
      <dgm:prSet presAssocID="{2D1270B3-F217-4A4E-B9C8-44DD962CFB09}" presName="connectorText" presStyleLbl="sibTrans2D1" presStyleIdx="1" presStyleCnt="2"/>
      <dgm:spPr/>
      <dgm:t>
        <a:bodyPr/>
        <a:lstStyle/>
        <a:p>
          <a:endParaRPr lang="en-US"/>
        </a:p>
      </dgm:t>
    </dgm:pt>
    <dgm:pt modelId="{296B407F-A056-4302-B285-FF3D6DD965EF}" type="pres">
      <dgm:prSet presAssocID="{D4D678FC-0773-4195-A0B1-F5914613A2C4}" presName="node" presStyleLbl="node1" presStyleIdx="2" presStyleCnt="3">
        <dgm:presLayoutVars>
          <dgm:bulletEnabled val="1"/>
        </dgm:presLayoutVars>
      </dgm:prSet>
      <dgm:spPr/>
      <dgm:t>
        <a:bodyPr/>
        <a:lstStyle/>
        <a:p>
          <a:endParaRPr lang="en-US"/>
        </a:p>
      </dgm:t>
    </dgm:pt>
  </dgm:ptLst>
  <dgm:cxnLst>
    <dgm:cxn modelId="{AD7B3763-31A4-7345-AA03-DFFAAB731683}" srcId="{C4EAE8D9-8C7D-4378-BFFF-D5FDF9D22255}" destId="{DFCC6D74-9A9D-D74D-8E7F-926A81CBDEFC}" srcOrd="1" destOrd="0" parTransId="{B9EF1D2F-7460-D140-99F9-B02A1296AB8A}" sibTransId="{49E4D33D-60D4-774F-BB35-15052194B6A3}"/>
    <dgm:cxn modelId="{8BB8E7C2-DCC2-D946-A41E-8543E91828D1}" type="presOf" srcId="{517AE9A4-9F50-6D40-9639-A10C5B82DA71}" destId="{440D9350-1AD7-4B89-902C-4D4F7D6E96AE}" srcOrd="0" destOrd="1" presId="urn:microsoft.com/office/officeart/2005/8/layout/process1"/>
    <dgm:cxn modelId="{A44825C4-4656-47B7-89DF-9B19754B4361}" srcId="{C4EAE8D9-8C7D-4378-BFFF-D5FDF9D22255}" destId="{1EB142E4-A870-4FEE-BC15-97DA036E1341}" srcOrd="0" destOrd="0" parTransId="{5D0F0781-8273-4238-8D97-4B08E2ABA804}" sibTransId="{A1D13008-0F13-4D06-98C0-9B50F65142BA}"/>
    <dgm:cxn modelId="{FF7AE019-E9B3-4B33-8A33-958F9B2AB62A}" srcId="{C4EAE8D9-8C7D-4378-BFFF-D5FDF9D22255}" destId="{F1B1D07A-FFE4-47ED-BF68-27E542A4DE6B}" srcOrd="2" destOrd="0" parTransId="{3B289452-BA3A-489D-B9AD-39C095DF1C38}" sibTransId="{D2143671-02B3-4F45-875B-DDEE56E875C5}"/>
    <dgm:cxn modelId="{9D314B09-8374-4F4B-B085-A222B6494CAD}" srcId="{BF131FB5-6CC9-4677-A421-9D0A83209F33}" destId="{411432EE-AFAD-C04C-B98D-07E8B2EAD19A}" srcOrd="0" destOrd="0" parTransId="{9751C10F-E566-CC49-983D-F21CBC82296A}" sibTransId="{AA3BFC78-1E12-CF43-B596-71AB334E998C}"/>
    <dgm:cxn modelId="{9CD186FF-3E99-4929-BFE3-7DBF9B13B4DD}" type="presOf" srcId="{F1B1D07A-FFE4-47ED-BF68-27E542A4DE6B}" destId="{07437DB4-D2CC-4068-B689-5E871538D138}" srcOrd="0" destOrd="3" presId="urn:microsoft.com/office/officeart/2005/8/layout/process1"/>
    <dgm:cxn modelId="{60C0A4F7-6446-7F46-94B4-DC8D0890F402}" type="presOf" srcId="{264BD8E6-F9B2-CC4F-9009-F9403FFC7873}" destId="{440D9350-1AD7-4B89-902C-4D4F7D6E96AE}" srcOrd="0" destOrd="2" presId="urn:microsoft.com/office/officeart/2005/8/layout/process1"/>
    <dgm:cxn modelId="{DD861954-4F87-E74E-ADA0-A707573E6332}" type="presOf" srcId="{411432EE-AFAD-C04C-B98D-07E8B2EAD19A}" destId="{296B407F-A056-4302-B285-FF3D6DD965EF}" srcOrd="0" destOrd="2" presId="urn:microsoft.com/office/officeart/2005/8/layout/process1"/>
    <dgm:cxn modelId="{1BC52772-6928-48AE-A161-EE98EB4C8651}" type="presOf" srcId="{BF131FB5-6CC9-4677-A421-9D0A83209F33}" destId="{296B407F-A056-4302-B285-FF3D6DD965EF}" srcOrd="0" destOrd="1" presId="urn:microsoft.com/office/officeart/2005/8/layout/process1"/>
    <dgm:cxn modelId="{45A37840-F64A-244E-BBD8-314A70B6F667}" srcId="{DDA589A3-C46C-43BF-8F38-443668A41A4E}" destId="{517AE9A4-9F50-6D40-9639-A10C5B82DA71}" srcOrd="0" destOrd="0" parTransId="{F3C7C736-AD2F-C04B-BD0E-B05F4BC51711}" sibTransId="{6966971F-57C8-8B40-923A-C3FC63B76A91}"/>
    <dgm:cxn modelId="{EAE6F21B-089A-4391-8A35-3DEB432A098F}" type="presOf" srcId="{11E9C81A-AB9A-49AE-9128-07A040CF7551}" destId="{75013114-2C40-4F95-B214-7B22935BC68D}" srcOrd="1" destOrd="0" presId="urn:microsoft.com/office/officeart/2005/8/layout/process1"/>
    <dgm:cxn modelId="{ECBAEBF9-7C3A-41A8-BAD7-DC1EBACDDF7A}" type="presOf" srcId="{2D1270B3-F217-4A4E-B9C8-44DD962CFB09}" destId="{D4EF7A6E-B73D-49CE-8A97-8DB48190B212}" srcOrd="0" destOrd="0" presId="urn:microsoft.com/office/officeart/2005/8/layout/process1"/>
    <dgm:cxn modelId="{96DDEDCB-BA45-44B1-A552-C7B70A9FA4BE}" srcId="{603469EA-08FB-429D-94F6-6038770F3DD9}" destId="{C4EAE8D9-8C7D-4378-BFFF-D5FDF9D22255}" srcOrd="0" destOrd="0" parTransId="{2C8B0756-C65C-48A5-87C6-A0D9ED59E2D1}" sibTransId="{11E9C81A-AB9A-49AE-9128-07A040CF7551}"/>
    <dgm:cxn modelId="{68345CB2-08E9-1747-90E7-5494975FEEB2}" type="presOf" srcId="{DFCC6D74-9A9D-D74D-8E7F-926A81CBDEFC}" destId="{07437DB4-D2CC-4068-B689-5E871538D138}" srcOrd="0" destOrd="2" presId="urn:microsoft.com/office/officeart/2005/8/layout/process1"/>
    <dgm:cxn modelId="{AF1EC087-3445-429F-A5C8-0AC03FB3FBC8}" srcId="{603469EA-08FB-429D-94F6-6038770F3DD9}" destId="{DDA589A3-C46C-43BF-8F38-443668A41A4E}" srcOrd="1" destOrd="0" parTransId="{BC47F888-C08F-4060-8034-AEB158C376E3}" sibTransId="{2D1270B3-F217-4A4E-B9C8-44DD962CFB09}"/>
    <dgm:cxn modelId="{D95A0E86-0757-4297-A404-E00279E013F5}" type="presOf" srcId="{11E9C81A-AB9A-49AE-9128-07A040CF7551}" destId="{FECBA1BE-23A3-4A3C-AE71-27F8436CEC46}" srcOrd="0" destOrd="0" presId="urn:microsoft.com/office/officeart/2005/8/layout/process1"/>
    <dgm:cxn modelId="{80DA0C6E-A4DC-4BFE-B4DF-487B487F3BD9}" type="presOf" srcId="{603469EA-08FB-429D-94F6-6038770F3DD9}" destId="{D1F8CD6C-ED57-47BB-8682-716389366CE5}" srcOrd="0" destOrd="0" presId="urn:microsoft.com/office/officeart/2005/8/layout/process1"/>
    <dgm:cxn modelId="{14940AD9-4CBA-44C1-829C-17EC76FDD457}" srcId="{D4D678FC-0773-4195-A0B1-F5914613A2C4}" destId="{BF131FB5-6CC9-4677-A421-9D0A83209F33}" srcOrd="0" destOrd="0" parTransId="{0E17A821-E513-4E5D-9A5C-6E7DB9DF2934}" sibTransId="{C81D65F1-6604-4089-B839-4E51E6BABADF}"/>
    <dgm:cxn modelId="{404529AE-3325-DD45-960C-CD56604288D8}" type="presOf" srcId="{F95BBF65-2737-B945-ABE8-D0CAD0902188}" destId="{296B407F-A056-4302-B285-FF3D6DD965EF}" srcOrd="0" destOrd="3" presId="urn:microsoft.com/office/officeart/2005/8/layout/process1"/>
    <dgm:cxn modelId="{0DB3D48E-5AE6-4973-8B76-01F716CAC96C}" srcId="{603469EA-08FB-429D-94F6-6038770F3DD9}" destId="{D4D678FC-0773-4195-A0B1-F5914613A2C4}" srcOrd="2" destOrd="0" parTransId="{93FCBD03-633D-43C5-B709-A51D10A3DE16}" sibTransId="{10626D24-08C4-4D12-AF36-039B7E1077E5}"/>
    <dgm:cxn modelId="{6389270B-68C1-427D-82FD-FBFF7E1D86CE}" type="presOf" srcId="{DDA589A3-C46C-43BF-8F38-443668A41A4E}" destId="{440D9350-1AD7-4B89-902C-4D4F7D6E96AE}" srcOrd="0" destOrd="0" presId="urn:microsoft.com/office/officeart/2005/8/layout/process1"/>
    <dgm:cxn modelId="{8169DA06-3A0E-EC45-828D-FC242A873046}" srcId="{BF131FB5-6CC9-4677-A421-9D0A83209F33}" destId="{F95BBF65-2737-B945-ABE8-D0CAD0902188}" srcOrd="1" destOrd="0" parTransId="{849BC3DD-9287-E14D-BB2F-A1A6F25B73F2}" sibTransId="{DC37BB6A-2D07-5F44-8444-5517BBBD14B9}"/>
    <dgm:cxn modelId="{17002679-DB48-4D06-8399-075BC0250A91}" type="presOf" srcId="{D4D678FC-0773-4195-A0B1-F5914613A2C4}" destId="{296B407F-A056-4302-B285-FF3D6DD965EF}" srcOrd="0" destOrd="0" presId="urn:microsoft.com/office/officeart/2005/8/layout/process1"/>
    <dgm:cxn modelId="{B746CF00-FE79-CD4D-9815-AF8FFA283609}" srcId="{DDA589A3-C46C-43BF-8F38-443668A41A4E}" destId="{264BD8E6-F9B2-CC4F-9009-F9403FFC7873}" srcOrd="1" destOrd="0" parTransId="{4A47BDB2-D74D-574B-9B65-D5BD654880F4}" sibTransId="{7FB4632E-1EA9-2648-B2EF-275ACD26BD62}"/>
    <dgm:cxn modelId="{6FB0ABDD-8A51-4092-A298-AB9097A81A42}" type="presOf" srcId="{1EB142E4-A870-4FEE-BC15-97DA036E1341}" destId="{07437DB4-D2CC-4068-B689-5E871538D138}" srcOrd="0" destOrd="1" presId="urn:microsoft.com/office/officeart/2005/8/layout/process1"/>
    <dgm:cxn modelId="{DE841886-D8AE-4DC7-8162-A3346E1F9D63}" type="presOf" srcId="{C4EAE8D9-8C7D-4378-BFFF-D5FDF9D22255}" destId="{07437DB4-D2CC-4068-B689-5E871538D138}" srcOrd="0" destOrd="0" presId="urn:microsoft.com/office/officeart/2005/8/layout/process1"/>
    <dgm:cxn modelId="{C298A36C-4407-4AC9-BF68-E1556C5D0654}" type="presOf" srcId="{2D1270B3-F217-4A4E-B9C8-44DD962CFB09}" destId="{9F59A732-1A27-4D3F-AE5F-F97B50AD1897}" srcOrd="1" destOrd="0" presId="urn:microsoft.com/office/officeart/2005/8/layout/process1"/>
    <dgm:cxn modelId="{5DCD3867-7AEA-460E-8BC0-0695EC458C11}" type="presParOf" srcId="{D1F8CD6C-ED57-47BB-8682-716389366CE5}" destId="{07437DB4-D2CC-4068-B689-5E871538D138}" srcOrd="0" destOrd="0" presId="urn:microsoft.com/office/officeart/2005/8/layout/process1"/>
    <dgm:cxn modelId="{64C6650D-D3C9-4636-BB4D-582B07A71C3A}" type="presParOf" srcId="{D1F8CD6C-ED57-47BB-8682-716389366CE5}" destId="{FECBA1BE-23A3-4A3C-AE71-27F8436CEC46}" srcOrd="1" destOrd="0" presId="urn:microsoft.com/office/officeart/2005/8/layout/process1"/>
    <dgm:cxn modelId="{19F13528-E4D7-46A9-A15E-CFF026FF49B1}" type="presParOf" srcId="{FECBA1BE-23A3-4A3C-AE71-27F8436CEC46}" destId="{75013114-2C40-4F95-B214-7B22935BC68D}" srcOrd="0" destOrd="0" presId="urn:microsoft.com/office/officeart/2005/8/layout/process1"/>
    <dgm:cxn modelId="{621F0686-BF65-4611-8F94-46A15121E2E3}" type="presParOf" srcId="{D1F8CD6C-ED57-47BB-8682-716389366CE5}" destId="{440D9350-1AD7-4B89-902C-4D4F7D6E96AE}" srcOrd="2" destOrd="0" presId="urn:microsoft.com/office/officeart/2005/8/layout/process1"/>
    <dgm:cxn modelId="{0D784383-1284-4D6B-8D47-9A7C1B5A2CDE}" type="presParOf" srcId="{D1F8CD6C-ED57-47BB-8682-716389366CE5}" destId="{D4EF7A6E-B73D-49CE-8A97-8DB48190B212}" srcOrd="3" destOrd="0" presId="urn:microsoft.com/office/officeart/2005/8/layout/process1"/>
    <dgm:cxn modelId="{BCD18025-17D0-49A0-83B6-05C2643E880B}" type="presParOf" srcId="{D4EF7A6E-B73D-49CE-8A97-8DB48190B212}" destId="{9F59A732-1A27-4D3F-AE5F-F97B50AD1897}" srcOrd="0" destOrd="0" presId="urn:microsoft.com/office/officeart/2005/8/layout/process1"/>
    <dgm:cxn modelId="{B83438CF-9177-4009-ACC9-C8B394C2CE14}" type="presParOf" srcId="{D1F8CD6C-ED57-47BB-8682-716389366CE5}" destId="{296B407F-A056-4302-B285-FF3D6DD965EF}"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99A05F-5B8C-40C5-A2C3-0CAF7840FD23}" type="doc">
      <dgm:prSet loTypeId="urn:microsoft.com/office/officeart/2005/8/layout/process1" loCatId="process" qsTypeId="urn:microsoft.com/office/officeart/2005/8/quickstyle/simple5" qsCatId="simple" csTypeId="urn:microsoft.com/office/officeart/2005/8/colors/accent6_4" csCatId="accent6" phldr="1"/>
      <dgm:spPr/>
      <dgm:t>
        <a:bodyPr/>
        <a:lstStyle/>
        <a:p>
          <a:endParaRPr lang="en-US"/>
        </a:p>
      </dgm:t>
    </dgm:pt>
    <dgm:pt modelId="{30642448-0FB0-4C07-8933-EFB6678BADCC}">
      <dgm:prSet phldrT="[Text]"/>
      <dgm:spPr/>
      <dgm:t>
        <a:bodyPr/>
        <a:lstStyle/>
        <a:p>
          <a:r>
            <a:rPr lang="en-US" dirty="0" smtClean="0"/>
            <a:t>Avoid Procrastination: Start training Now</a:t>
          </a:r>
          <a:endParaRPr lang="en-US" dirty="0"/>
        </a:p>
      </dgm:t>
    </dgm:pt>
    <dgm:pt modelId="{FFA67916-7C50-4FA7-A797-326477C12406}" type="parTrans" cxnId="{04E746AF-7D21-4DEF-9F06-1AE497B6E342}">
      <dgm:prSet/>
      <dgm:spPr/>
      <dgm:t>
        <a:bodyPr/>
        <a:lstStyle/>
        <a:p>
          <a:endParaRPr lang="en-US"/>
        </a:p>
      </dgm:t>
    </dgm:pt>
    <dgm:pt modelId="{7CF20BA1-F2FB-4EFF-B4C3-556461E036B4}" type="sibTrans" cxnId="{04E746AF-7D21-4DEF-9F06-1AE497B6E342}">
      <dgm:prSet/>
      <dgm:spPr/>
      <dgm:t>
        <a:bodyPr/>
        <a:lstStyle/>
        <a:p>
          <a:endParaRPr lang="en-US"/>
        </a:p>
      </dgm:t>
    </dgm:pt>
    <dgm:pt modelId="{B55DD99B-6CFC-4025-BA78-74658537C5BF}" type="pres">
      <dgm:prSet presAssocID="{1399A05F-5B8C-40C5-A2C3-0CAF7840FD23}" presName="Name0" presStyleCnt="0">
        <dgm:presLayoutVars>
          <dgm:dir/>
          <dgm:resizeHandles val="exact"/>
        </dgm:presLayoutVars>
      </dgm:prSet>
      <dgm:spPr/>
      <dgm:t>
        <a:bodyPr/>
        <a:lstStyle/>
        <a:p>
          <a:endParaRPr lang="en-US"/>
        </a:p>
      </dgm:t>
    </dgm:pt>
    <dgm:pt modelId="{B53CE2F5-1448-4A9B-8FD8-B91F0BDBD3C3}" type="pres">
      <dgm:prSet presAssocID="{30642448-0FB0-4C07-8933-EFB6678BADCC}" presName="node" presStyleLbl="node1" presStyleIdx="0" presStyleCnt="1">
        <dgm:presLayoutVars>
          <dgm:bulletEnabled val="1"/>
        </dgm:presLayoutVars>
      </dgm:prSet>
      <dgm:spPr/>
      <dgm:t>
        <a:bodyPr/>
        <a:lstStyle/>
        <a:p>
          <a:endParaRPr lang="en-US"/>
        </a:p>
      </dgm:t>
    </dgm:pt>
  </dgm:ptLst>
  <dgm:cxnLst>
    <dgm:cxn modelId="{495B006D-5DDF-415D-81A5-685871636EB5}" type="presOf" srcId="{1399A05F-5B8C-40C5-A2C3-0CAF7840FD23}" destId="{B55DD99B-6CFC-4025-BA78-74658537C5BF}" srcOrd="0" destOrd="0" presId="urn:microsoft.com/office/officeart/2005/8/layout/process1"/>
    <dgm:cxn modelId="{04E746AF-7D21-4DEF-9F06-1AE497B6E342}" srcId="{1399A05F-5B8C-40C5-A2C3-0CAF7840FD23}" destId="{30642448-0FB0-4C07-8933-EFB6678BADCC}" srcOrd="0" destOrd="0" parTransId="{FFA67916-7C50-4FA7-A797-326477C12406}" sibTransId="{7CF20BA1-F2FB-4EFF-B4C3-556461E036B4}"/>
    <dgm:cxn modelId="{5B6082F6-B431-4294-97D1-7F01B43B303C}" type="presOf" srcId="{30642448-0FB0-4C07-8933-EFB6678BADCC}" destId="{B53CE2F5-1448-4A9B-8FD8-B91F0BDBD3C3}" srcOrd="0" destOrd="0" presId="urn:microsoft.com/office/officeart/2005/8/layout/process1"/>
    <dgm:cxn modelId="{072650AD-C299-43C8-8105-B2F9AC0A0F2B}" type="presParOf" srcId="{B55DD99B-6CFC-4025-BA78-74658537C5BF}" destId="{B53CE2F5-1448-4A9B-8FD8-B91F0BDBD3C3}"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CA8DB9-C4B2-9B4F-B4EB-E6EB5CAE23B7}" type="doc">
      <dgm:prSet loTypeId="urn:microsoft.com/office/officeart/2005/8/layout/hProcess9" loCatId="process" qsTypeId="urn:microsoft.com/office/officeart/2005/8/quickstyle/simple4" qsCatId="simple" csTypeId="urn:microsoft.com/office/officeart/2005/8/colors/accent1_2" csCatId="accent1" phldr="1"/>
      <dgm:spPr/>
    </dgm:pt>
    <dgm:pt modelId="{7780AA8B-4EF1-ED4D-B3D1-F681EAC98695}">
      <dgm:prSet phldrT="[Text]"/>
      <dgm:spPr/>
      <dgm:t>
        <a:bodyPr/>
        <a:lstStyle/>
        <a:p>
          <a:r>
            <a:rPr lang="en-US" dirty="0" smtClean="0"/>
            <a:t>Lack of Preparation (office &amp; Payers)</a:t>
          </a:r>
          <a:endParaRPr lang="en-US" dirty="0"/>
        </a:p>
      </dgm:t>
    </dgm:pt>
    <dgm:pt modelId="{329E26FF-9101-444E-934C-E4E070FE74E4}" type="parTrans" cxnId="{1DA4B365-7F42-F246-B349-AD6515DD36B7}">
      <dgm:prSet/>
      <dgm:spPr/>
      <dgm:t>
        <a:bodyPr/>
        <a:lstStyle/>
        <a:p>
          <a:endParaRPr lang="en-US"/>
        </a:p>
      </dgm:t>
    </dgm:pt>
    <dgm:pt modelId="{1994188A-FB0E-0543-B922-879905A50F14}" type="sibTrans" cxnId="{1DA4B365-7F42-F246-B349-AD6515DD36B7}">
      <dgm:prSet/>
      <dgm:spPr/>
      <dgm:t>
        <a:bodyPr/>
        <a:lstStyle/>
        <a:p>
          <a:endParaRPr lang="en-US"/>
        </a:p>
      </dgm:t>
    </dgm:pt>
    <dgm:pt modelId="{D3B7E722-F04C-FD46-B576-0BFF345AB2BD}">
      <dgm:prSet phldrT="[Text]"/>
      <dgm:spPr/>
      <dgm:t>
        <a:bodyPr/>
        <a:lstStyle/>
        <a:p>
          <a:r>
            <a:rPr lang="en-US" dirty="0" smtClean="0"/>
            <a:t>Transition </a:t>
          </a:r>
        </a:p>
        <a:p>
          <a:r>
            <a:rPr lang="en-US" dirty="0" smtClean="0"/>
            <a:t>Costs</a:t>
          </a:r>
        </a:p>
      </dgm:t>
    </dgm:pt>
    <dgm:pt modelId="{917176BB-B95C-9042-96B0-D31FECB17B56}" type="parTrans" cxnId="{ECFD649B-3980-BB40-9AAA-82D5EA674929}">
      <dgm:prSet/>
      <dgm:spPr/>
      <dgm:t>
        <a:bodyPr/>
        <a:lstStyle/>
        <a:p>
          <a:endParaRPr lang="en-US"/>
        </a:p>
      </dgm:t>
    </dgm:pt>
    <dgm:pt modelId="{584BA18F-8E7B-6A49-80D2-C61E647262D9}" type="sibTrans" cxnId="{ECFD649B-3980-BB40-9AAA-82D5EA674929}">
      <dgm:prSet/>
      <dgm:spPr/>
      <dgm:t>
        <a:bodyPr/>
        <a:lstStyle/>
        <a:p>
          <a:endParaRPr lang="en-US"/>
        </a:p>
      </dgm:t>
    </dgm:pt>
    <dgm:pt modelId="{8F8B870E-9EA5-4349-AA57-F0B332216E13}">
      <dgm:prSet phldrT="[Text]"/>
      <dgm:spPr/>
      <dgm:t>
        <a:bodyPr/>
        <a:lstStyle/>
        <a:p>
          <a:r>
            <a:rPr lang="en-US" dirty="0" smtClean="0"/>
            <a:t>Insufficient Training </a:t>
          </a:r>
          <a:endParaRPr lang="en-US" dirty="0"/>
        </a:p>
      </dgm:t>
    </dgm:pt>
    <dgm:pt modelId="{A5169E73-313D-B14E-89FE-CF06A8BAEFAD}" type="parTrans" cxnId="{FA37A2C6-7EB5-3740-A30A-AE7CCC320487}">
      <dgm:prSet/>
      <dgm:spPr/>
      <dgm:t>
        <a:bodyPr/>
        <a:lstStyle/>
        <a:p>
          <a:endParaRPr lang="en-US"/>
        </a:p>
      </dgm:t>
    </dgm:pt>
    <dgm:pt modelId="{6567E242-A617-3E4B-A8EC-4991FA71FCCC}" type="sibTrans" cxnId="{FA37A2C6-7EB5-3740-A30A-AE7CCC320487}">
      <dgm:prSet/>
      <dgm:spPr/>
      <dgm:t>
        <a:bodyPr/>
        <a:lstStyle/>
        <a:p>
          <a:endParaRPr lang="en-US"/>
        </a:p>
      </dgm:t>
    </dgm:pt>
    <dgm:pt modelId="{47CC796E-482A-5444-B9BA-4D92BB0CA9EB}">
      <dgm:prSet/>
      <dgm:spPr/>
      <dgm:t>
        <a:bodyPr/>
        <a:lstStyle/>
        <a:p>
          <a:r>
            <a:rPr lang="en-US" dirty="0" smtClean="0"/>
            <a:t>Reduced Productivity</a:t>
          </a:r>
        </a:p>
      </dgm:t>
    </dgm:pt>
    <dgm:pt modelId="{C1BD1E3A-E915-E34B-9EB9-45C6BC8E15DB}" type="parTrans" cxnId="{F67B8BE9-29D2-8046-A202-A3AC85AFB76C}">
      <dgm:prSet/>
      <dgm:spPr/>
      <dgm:t>
        <a:bodyPr/>
        <a:lstStyle/>
        <a:p>
          <a:endParaRPr lang="en-US"/>
        </a:p>
      </dgm:t>
    </dgm:pt>
    <dgm:pt modelId="{7A3A8854-455F-3A45-B6AA-41BEF2CE3BDA}" type="sibTrans" cxnId="{F67B8BE9-29D2-8046-A202-A3AC85AFB76C}">
      <dgm:prSet/>
      <dgm:spPr/>
      <dgm:t>
        <a:bodyPr/>
        <a:lstStyle/>
        <a:p>
          <a:endParaRPr lang="en-US"/>
        </a:p>
      </dgm:t>
    </dgm:pt>
    <dgm:pt modelId="{B26F0157-A6AC-3E47-9BE1-BC1F7A4555B7}">
      <dgm:prSet/>
      <dgm:spPr/>
      <dgm:t>
        <a:bodyPr/>
        <a:lstStyle/>
        <a:p>
          <a:r>
            <a:rPr lang="en-US" dirty="0" smtClean="0"/>
            <a:t> Transition</a:t>
          </a:r>
        </a:p>
        <a:p>
          <a:r>
            <a:rPr lang="en-US" dirty="0" smtClean="0"/>
            <a:t>Issues</a:t>
          </a:r>
          <a:endParaRPr lang="en-US" dirty="0"/>
        </a:p>
      </dgm:t>
    </dgm:pt>
    <dgm:pt modelId="{065F15B1-4282-1F4E-83B5-F6F39D9C740F}" type="parTrans" cxnId="{F556198B-7C71-6A4D-8924-2D8429158077}">
      <dgm:prSet/>
      <dgm:spPr/>
      <dgm:t>
        <a:bodyPr/>
        <a:lstStyle/>
        <a:p>
          <a:endParaRPr lang="en-US"/>
        </a:p>
      </dgm:t>
    </dgm:pt>
    <dgm:pt modelId="{6B92F5A3-A781-0F4B-ACDB-A02E63AF3382}" type="sibTrans" cxnId="{F556198B-7C71-6A4D-8924-2D8429158077}">
      <dgm:prSet/>
      <dgm:spPr/>
      <dgm:t>
        <a:bodyPr/>
        <a:lstStyle/>
        <a:p>
          <a:endParaRPr lang="en-US"/>
        </a:p>
      </dgm:t>
    </dgm:pt>
    <dgm:pt modelId="{47F867C8-8653-3140-A609-B22AFEF471CD}" type="pres">
      <dgm:prSet presAssocID="{C8CA8DB9-C4B2-9B4F-B4EB-E6EB5CAE23B7}" presName="CompostProcess" presStyleCnt="0">
        <dgm:presLayoutVars>
          <dgm:dir/>
          <dgm:resizeHandles val="exact"/>
        </dgm:presLayoutVars>
      </dgm:prSet>
      <dgm:spPr/>
    </dgm:pt>
    <dgm:pt modelId="{48542DD2-76C4-624E-8E9B-035EAF100282}" type="pres">
      <dgm:prSet presAssocID="{C8CA8DB9-C4B2-9B4F-B4EB-E6EB5CAE23B7}" presName="arrow" presStyleLbl="bgShp" presStyleIdx="0" presStyleCnt="1"/>
      <dgm:spPr/>
    </dgm:pt>
    <dgm:pt modelId="{B770283D-7089-C243-9A9B-4C2101061C1A}" type="pres">
      <dgm:prSet presAssocID="{C8CA8DB9-C4B2-9B4F-B4EB-E6EB5CAE23B7}" presName="linearProcess" presStyleCnt="0"/>
      <dgm:spPr/>
    </dgm:pt>
    <dgm:pt modelId="{C32E0D3D-F292-CE49-B136-109ACE0910B9}" type="pres">
      <dgm:prSet presAssocID="{7780AA8B-4EF1-ED4D-B3D1-F681EAC98695}" presName="textNode" presStyleLbl="node1" presStyleIdx="0" presStyleCnt="5">
        <dgm:presLayoutVars>
          <dgm:bulletEnabled val="1"/>
        </dgm:presLayoutVars>
      </dgm:prSet>
      <dgm:spPr/>
      <dgm:t>
        <a:bodyPr/>
        <a:lstStyle/>
        <a:p>
          <a:endParaRPr lang="en-US"/>
        </a:p>
      </dgm:t>
    </dgm:pt>
    <dgm:pt modelId="{EEB56392-E62A-E64C-A867-9BAA781DE91E}" type="pres">
      <dgm:prSet presAssocID="{1994188A-FB0E-0543-B922-879905A50F14}" presName="sibTrans" presStyleCnt="0"/>
      <dgm:spPr/>
    </dgm:pt>
    <dgm:pt modelId="{A4DC3CF9-A305-674C-874E-E856A43FE866}" type="pres">
      <dgm:prSet presAssocID="{D3B7E722-F04C-FD46-B576-0BFF345AB2BD}" presName="textNode" presStyleLbl="node1" presStyleIdx="1" presStyleCnt="5">
        <dgm:presLayoutVars>
          <dgm:bulletEnabled val="1"/>
        </dgm:presLayoutVars>
      </dgm:prSet>
      <dgm:spPr/>
      <dgm:t>
        <a:bodyPr/>
        <a:lstStyle/>
        <a:p>
          <a:endParaRPr lang="en-US"/>
        </a:p>
      </dgm:t>
    </dgm:pt>
    <dgm:pt modelId="{BD3E2224-1C97-F141-8E3C-DE303DBC6671}" type="pres">
      <dgm:prSet presAssocID="{584BA18F-8E7B-6A49-80D2-C61E647262D9}" presName="sibTrans" presStyleCnt="0"/>
      <dgm:spPr/>
    </dgm:pt>
    <dgm:pt modelId="{81FB0132-E083-F64E-B270-BD9AF9604B40}" type="pres">
      <dgm:prSet presAssocID="{8F8B870E-9EA5-4349-AA57-F0B332216E13}" presName="textNode" presStyleLbl="node1" presStyleIdx="2" presStyleCnt="5">
        <dgm:presLayoutVars>
          <dgm:bulletEnabled val="1"/>
        </dgm:presLayoutVars>
      </dgm:prSet>
      <dgm:spPr/>
      <dgm:t>
        <a:bodyPr/>
        <a:lstStyle/>
        <a:p>
          <a:endParaRPr lang="en-US"/>
        </a:p>
      </dgm:t>
    </dgm:pt>
    <dgm:pt modelId="{B4AA243B-348B-9141-AB96-7E8AA2C86AF6}" type="pres">
      <dgm:prSet presAssocID="{6567E242-A617-3E4B-A8EC-4991FA71FCCC}" presName="sibTrans" presStyleCnt="0"/>
      <dgm:spPr/>
    </dgm:pt>
    <dgm:pt modelId="{20276DF6-6E43-4F48-A1A3-D646F69121A5}" type="pres">
      <dgm:prSet presAssocID="{47CC796E-482A-5444-B9BA-4D92BB0CA9EB}" presName="textNode" presStyleLbl="node1" presStyleIdx="3" presStyleCnt="5">
        <dgm:presLayoutVars>
          <dgm:bulletEnabled val="1"/>
        </dgm:presLayoutVars>
      </dgm:prSet>
      <dgm:spPr/>
      <dgm:t>
        <a:bodyPr/>
        <a:lstStyle/>
        <a:p>
          <a:endParaRPr lang="en-US"/>
        </a:p>
      </dgm:t>
    </dgm:pt>
    <dgm:pt modelId="{DC7EE62A-DDF9-4445-B810-18162D3D2B25}" type="pres">
      <dgm:prSet presAssocID="{7A3A8854-455F-3A45-B6AA-41BEF2CE3BDA}" presName="sibTrans" presStyleCnt="0"/>
      <dgm:spPr/>
    </dgm:pt>
    <dgm:pt modelId="{AC12B188-E0E3-314B-AE91-F575F2E91C8F}" type="pres">
      <dgm:prSet presAssocID="{B26F0157-A6AC-3E47-9BE1-BC1F7A4555B7}" presName="textNode" presStyleLbl="node1" presStyleIdx="4" presStyleCnt="5">
        <dgm:presLayoutVars>
          <dgm:bulletEnabled val="1"/>
        </dgm:presLayoutVars>
      </dgm:prSet>
      <dgm:spPr/>
      <dgm:t>
        <a:bodyPr/>
        <a:lstStyle/>
        <a:p>
          <a:endParaRPr lang="en-US"/>
        </a:p>
      </dgm:t>
    </dgm:pt>
  </dgm:ptLst>
  <dgm:cxnLst>
    <dgm:cxn modelId="{61381C5C-BE48-0E4F-90E5-2CB427EE3251}" type="presOf" srcId="{B26F0157-A6AC-3E47-9BE1-BC1F7A4555B7}" destId="{AC12B188-E0E3-314B-AE91-F575F2E91C8F}" srcOrd="0" destOrd="0" presId="urn:microsoft.com/office/officeart/2005/8/layout/hProcess9"/>
    <dgm:cxn modelId="{D5954A35-CB75-AD4E-945F-F81AA3B72DA0}" type="presOf" srcId="{C8CA8DB9-C4B2-9B4F-B4EB-E6EB5CAE23B7}" destId="{47F867C8-8653-3140-A609-B22AFEF471CD}" srcOrd="0" destOrd="0" presId="urn:microsoft.com/office/officeart/2005/8/layout/hProcess9"/>
    <dgm:cxn modelId="{7CF953A3-11F9-E541-828B-3D11C92EFB72}" type="presOf" srcId="{47CC796E-482A-5444-B9BA-4D92BB0CA9EB}" destId="{20276DF6-6E43-4F48-A1A3-D646F69121A5}" srcOrd="0" destOrd="0" presId="urn:microsoft.com/office/officeart/2005/8/layout/hProcess9"/>
    <dgm:cxn modelId="{C79DB451-0325-E645-BC1C-AF13E04AA15B}" type="presOf" srcId="{8F8B870E-9EA5-4349-AA57-F0B332216E13}" destId="{81FB0132-E083-F64E-B270-BD9AF9604B40}" srcOrd="0" destOrd="0" presId="urn:microsoft.com/office/officeart/2005/8/layout/hProcess9"/>
    <dgm:cxn modelId="{25EF7C19-E56E-C74B-A2B5-A4B4E551ABC2}" type="presOf" srcId="{D3B7E722-F04C-FD46-B576-0BFF345AB2BD}" destId="{A4DC3CF9-A305-674C-874E-E856A43FE866}" srcOrd="0" destOrd="0" presId="urn:microsoft.com/office/officeart/2005/8/layout/hProcess9"/>
    <dgm:cxn modelId="{F556198B-7C71-6A4D-8924-2D8429158077}" srcId="{C8CA8DB9-C4B2-9B4F-B4EB-E6EB5CAE23B7}" destId="{B26F0157-A6AC-3E47-9BE1-BC1F7A4555B7}" srcOrd="4" destOrd="0" parTransId="{065F15B1-4282-1F4E-83B5-F6F39D9C740F}" sibTransId="{6B92F5A3-A781-0F4B-ACDB-A02E63AF3382}"/>
    <dgm:cxn modelId="{ECFD649B-3980-BB40-9AAA-82D5EA674929}" srcId="{C8CA8DB9-C4B2-9B4F-B4EB-E6EB5CAE23B7}" destId="{D3B7E722-F04C-FD46-B576-0BFF345AB2BD}" srcOrd="1" destOrd="0" parTransId="{917176BB-B95C-9042-96B0-D31FECB17B56}" sibTransId="{584BA18F-8E7B-6A49-80D2-C61E647262D9}"/>
    <dgm:cxn modelId="{F67B8BE9-29D2-8046-A202-A3AC85AFB76C}" srcId="{C8CA8DB9-C4B2-9B4F-B4EB-E6EB5CAE23B7}" destId="{47CC796E-482A-5444-B9BA-4D92BB0CA9EB}" srcOrd="3" destOrd="0" parTransId="{C1BD1E3A-E915-E34B-9EB9-45C6BC8E15DB}" sibTransId="{7A3A8854-455F-3A45-B6AA-41BEF2CE3BDA}"/>
    <dgm:cxn modelId="{FA37A2C6-7EB5-3740-A30A-AE7CCC320487}" srcId="{C8CA8DB9-C4B2-9B4F-B4EB-E6EB5CAE23B7}" destId="{8F8B870E-9EA5-4349-AA57-F0B332216E13}" srcOrd="2" destOrd="0" parTransId="{A5169E73-313D-B14E-89FE-CF06A8BAEFAD}" sibTransId="{6567E242-A617-3E4B-A8EC-4991FA71FCCC}"/>
    <dgm:cxn modelId="{1DA4B365-7F42-F246-B349-AD6515DD36B7}" srcId="{C8CA8DB9-C4B2-9B4F-B4EB-E6EB5CAE23B7}" destId="{7780AA8B-4EF1-ED4D-B3D1-F681EAC98695}" srcOrd="0" destOrd="0" parTransId="{329E26FF-9101-444E-934C-E4E070FE74E4}" sibTransId="{1994188A-FB0E-0543-B922-879905A50F14}"/>
    <dgm:cxn modelId="{DADD3339-101F-A542-80ED-47EC2ADDA42A}" type="presOf" srcId="{7780AA8B-4EF1-ED4D-B3D1-F681EAC98695}" destId="{C32E0D3D-F292-CE49-B136-109ACE0910B9}" srcOrd="0" destOrd="0" presId="urn:microsoft.com/office/officeart/2005/8/layout/hProcess9"/>
    <dgm:cxn modelId="{DDEA7C5F-CEDA-304F-89C1-21A8A2DC1621}" type="presParOf" srcId="{47F867C8-8653-3140-A609-B22AFEF471CD}" destId="{48542DD2-76C4-624E-8E9B-035EAF100282}" srcOrd="0" destOrd="0" presId="urn:microsoft.com/office/officeart/2005/8/layout/hProcess9"/>
    <dgm:cxn modelId="{5BB6125B-892C-A04F-A765-443E3F5B5270}" type="presParOf" srcId="{47F867C8-8653-3140-A609-B22AFEF471CD}" destId="{B770283D-7089-C243-9A9B-4C2101061C1A}" srcOrd="1" destOrd="0" presId="urn:microsoft.com/office/officeart/2005/8/layout/hProcess9"/>
    <dgm:cxn modelId="{807F94C7-23A8-6648-80A5-D206270726B1}" type="presParOf" srcId="{B770283D-7089-C243-9A9B-4C2101061C1A}" destId="{C32E0D3D-F292-CE49-B136-109ACE0910B9}" srcOrd="0" destOrd="0" presId="urn:microsoft.com/office/officeart/2005/8/layout/hProcess9"/>
    <dgm:cxn modelId="{F3F6C4D8-E1E0-354B-AE68-E856E2540C41}" type="presParOf" srcId="{B770283D-7089-C243-9A9B-4C2101061C1A}" destId="{EEB56392-E62A-E64C-A867-9BAA781DE91E}" srcOrd="1" destOrd="0" presId="urn:microsoft.com/office/officeart/2005/8/layout/hProcess9"/>
    <dgm:cxn modelId="{1EF5618C-7D52-2945-BB33-C24624B2C059}" type="presParOf" srcId="{B770283D-7089-C243-9A9B-4C2101061C1A}" destId="{A4DC3CF9-A305-674C-874E-E856A43FE866}" srcOrd="2" destOrd="0" presId="urn:microsoft.com/office/officeart/2005/8/layout/hProcess9"/>
    <dgm:cxn modelId="{7B7D29CA-F053-4745-97FB-CA4DEADAF6E6}" type="presParOf" srcId="{B770283D-7089-C243-9A9B-4C2101061C1A}" destId="{BD3E2224-1C97-F141-8E3C-DE303DBC6671}" srcOrd="3" destOrd="0" presId="urn:microsoft.com/office/officeart/2005/8/layout/hProcess9"/>
    <dgm:cxn modelId="{590E3DBB-2F09-084A-B48A-12FBC671E3AA}" type="presParOf" srcId="{B770283D-7089-C243-9A9B-4C2101061C1A}" destId="{81FB0132-E083-F64E-B270-BD9AF9604B40}" srcOrd="4" destOrd="0" presId="urn:microsoft.com/office/officeart/2005/8/layout/hProcess9"/>
    <dgm:cxn modelId="{0DCF6966-8BA1-FB4D-B393-36D393E72DAF}" type="presParOf" srcId="{B770283D-7089-C243-9A9B-4C2101061C1A}" destId="{B4AA243B-348B-9141-AB96-7E8AA2C86AF6}" srcOrd="5" destOrd="0" presId="urn:microsoft.com/office/officeart/2005/8/layout/hProcess9"/>
    <dgm:cxn modelId="{753DF607-A5B2-1F41-B7C1-0A8731373059}" type="presParOf" srcId="{B770283D-7089-C243-9A9B-4C2101061C1A}" destId="{20276DF6-6E43-4F48-A1A3-D646F69121A5}" srcOrd="6" destOrd="0" presId="urn:microsoft.com/office/officeart/2005/8/layout/hProcess9"/>
    <dgm:cxn modelId="{BA346774-FEA4-9F4F-986C-BB37FB56F3D2}" type="presParOf" srcId="{B770283D-7089-C243-9A9B-4C2101061C1A}" destId="{DC7EE62A-DDF9-4445-B810-18162D3D2B25}" srcOrd="7" destOrd="0" presId="urn:microsoft.com/office/officeart/2005/8/layout/hProcess9"/>
    <dgm:cxn modelId="{42D089F8-2799-AA44-B8C4-76D8650616D2}" type="presParOf" srcId="{B770283D-7089-C243-9A9B-4C2101061C1A}" destId="{AC12B188-E0E3-314B-AE91-F575F2E91C8F}" srcOrd="8"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F6FF6FD-3CE7-44F8-A0CF-CEF1322301BB}" type="datetimeFigureOut">
              <a:rPr lang="en-US" smtClean="0"/>
              <a:t>3/4/2015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78A555D-8709-477D-AE0D-C4215DF98736}" type="slidenum">
              <a:rPr lang="en-US" smtClean="0"/>
              <a:t>‹#›</a:t>
            </a:fld>
            <a:endParaRPr lang="en-US" dirty="0"/>
          </a:p>
        </p:txBody>
      </p:sp>
    </p:spTree>
    <p:extLst>
      <p:ext uri="{BB962C8B-B14F-4D97-AF65-F5344CB8AC3E}">
        <p14:creationId xmlns:p14="http://schemas.microsoft.com/office/powerpoint/2010/main" val="54257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F169DD7-0ACB-47B1-BB87-4E1044187E44}" type="datetimeFigureOut">
              <a:rPr lang="en-US" smtClean="0"/>
              <a:t>3/4/2015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DDF3D7E-3B35-4228-B8F6-ADD7A76DFE8D}" type="slidenum">
              <a:rPr lang="en-US" smtClean="0"/>
              <a:t>‹#›</a:t>
            </a:fld>
            <a:endParaRPr lang="en-US" dirty="0"/>
          </a:p>
        </p:txBody>
      </p:sp>
    </p:spTree>
    <p:extLst>
      <p:ext uri="{BB962C8B-B14F-4D97-AF65-F5344CB8AC3E}">
        <p14:creationId xmlns:p14="http://schemas.microsoft.com/office/powerpoint/2010/main" val="3927082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(3/2/15 23:57) -----</a:t>
            </a:r>
          </a:p>
          <a:p>
            <a:r>
              <a:rPr lang="en-US" dirty="0"/>
              <a:t> I want to preface this short presentation with a few introductory comments</a:t>
            </a:r>
          </a:p>
          <a:p>
            <a:r>
              <a:rPr lang="en-US" dirty="0"/>
              <a:t>1.  This is an introductory presentation over ICD 10</a:t>
            </a:r>
          </a:p>
          <a:p>
            <a:r>
              <a:rPr lang="en-US" dirty="0"/>
              <a:t>2. Not intended to be comprehensive</a:t>
            </a:r>
          </a:p>
          <a:p>
            <a:r>
              <a:rPr lang="en-US" dirty="0"/>
              <a:t>3. Take home message -- individual comprehensive training is recommended</a:t>
            </a:r>
          </a:p>
        </p:txBody>
      </p:sp>
      <p:sp>
        <p:nvSpPr>
          <p:cNvPr id="4" name="Slide Number Placeholder 3"/>
          <p:cNvSpPr>
            <a:spLocks noGrp="1"/>
          </p:cNvSpPr>
          <p:nvPr>
            <p:ph type="sldNum" sz="quarter" idx="10"/>
          </p:nvPr>
        </p:nvSpPr>
        <p:spPr/>
        <p:txBody>
          <a:bodyPr/>
          <a:lstStyle/>
          <a:p>
            <a:fld id="{1DDF3D7E-3B35-4228-B8F6-ADD7A76DFE8D}" type="slidenum">
              <a:rPr lang="en-US" smtClean="0"/>
              <a:t>1</a:t>
            </a:fld>
            <a:endParaRPr lang="en-US" dirty="0"/>
          </a:p>
        </p:txBody>
      </p:sp>
    </p:spTree>
    <p:extLst>
      <p:ext uri="{BB962C8B-B14F-4D97-AF65-F5344CB8AC3E}">
        <p14:creationId xmlns:p14="http://schemas.microsoft.com/office/powerpoint/2010/main" val="68651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dash is used – this means the Code is incomplete</a:t>
            </a:r>
            <a:r>
              <a:rPr lang="en-US" baseline="0" dirty="0" smtClean="0"/>
              <a:t> and needs further “defining” characters</a:t>
            </a:r>
          </a:p>
          <a:p>
            <a:endParaRPr lang="en-US" baseline="0" dirty="0" smtClean="0"/>
          </a:p>
          <a:p>
            <a:r>
              <a:rPr lang="en-US" baseline="0" dirty="0" smtClean="0"/>
              <a:t>Go to Tabular List and look up Pathologic Fracture ankle</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21</a:t>
            </a:fld>
            <a:endParaRPr lang="en-US" dirty="0"/>
          </a:p>
        </p:txBody>
      </p:sp>
    </p:spTree>
    <p:extLst>
      <p:ext uri="{BB962C8B-B14F-4D97-AF65-F5344CB8AC3E}">
        <p14:creationId xmlns:p14="http://schemas.microsoft.com/office/powerpoint/2010/main" val="557121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Exclusion terms</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In addition to inclusion terms, certain chapters, blocks, three- and four-character codes contain lists of conditions preceded by the word </a:t>
            </a:r>
            <a:r>
              <a:rPr lang="en-US" sz="1200" b="1" kern="1200" dirty="0" smtClean="0">
                <a:solidFill>
                  <a:schemeClr val="tx1"/>
                </a:solidFill>
                <a:latin typeface="+mn-lt"/>
                <a:ea typeface="+mn-ea"/>
                <a:cs typeface="+mn-cs"/>
              </a:rPr>
              <a:t>‘Excludes’</a:t>
            </a:r>
            <a:r>
              <a:rPr lang="en-US" sz="1200" b="0" kern="1200" dirty="0" smtClean="0">
                <a:solidFill>
                  <a:schemeClr val="tx1"/>
                </a:solidFill>
                <a:latin typeface="+mn-lt"/>
                <a:ea typeface="+mn-ea"/>
                <a:cs typeface="+mn-cs"/>
              </a:rPr>
              <a:t>.</a:t>
            </a: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conditions are to be coded elsewhere, not within the chapter, code range or rubric that the title may suggest.</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DF3D7E-3B35-4228-B8F6-ADD7A76DFE8D}" type="slidenum">
              <a:rPr lang="en-US" smtClean="0"/>
              <a:t>22</a:t>
            </a:fld>
            <a:endParaRPr lang="en-US" dirty="0"/>
          </a:p>
        </p:txBody>
      </p:sp>
    </p:spTree>
    <p:extLst>
      <p:ext uri="{BB962C8B-B14F-4D97-AF65-F5344CB8AC3E}">
        <p14:creationId xmlns:p14="http://schemas.microsoft.com/office/powerpoint/2010/main" val="319720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Dual Coding System:  Attached daggers and asterisks to describe a condition in terms of UNDERLYING</a:t>
            </a:r>
            <a:r>
              <a:rPr lang="en-US" baseline="0" dirty="0" smtClean="0"/>
              <a:t> CUASE (DAGGER) AND CURRENT MANIFESTATION (ASTERISK)</a:t>
            </a:r>
          </a:p>
          <a:p>
            <a:endParaRPr lang="en-US" baseline="0" dirty="0" smtClean="0"/>
          </a:p>
          <a:p>
            <a:r>
              <a:rPr lang="en-US" sz="1200" b="1" kern="1200" dirty="0" smtClean="0">
                <a:solidFill>
                  <a:schemeClr val="tx1"/>
                </a:solidFill>
                <a:latin typeface="+mn-lt"/>
                <a:ea typeface="+mn-ea"/>
                <a:cs typeface="+mn-cs"/>
              </a:rPr>
              <a:t>The dagger code (†) is used as the underlying cause of death. Never use the asterisk code (*) alone if the diagnosis being coded uses the dagger and asterisk convention.</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23</a:t>
            </a:fld>
            <a:endParaRPr lang="en-US" dirty="0"/>
          </a:p>
        </p:txBody>
      </p:sp>
    </p:spTree>
    <p:extLst>
      <p:ext uri="{BB962C8B-B14F-4D97-AF65-F5344CB8AC3E}">
        <p14:creationId xmlns:p14="http://schemas.microsoft.com/office/powerpoint/2010/main" val="406073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24</a:t>
            </a:fld>
            <a:endParaRPr lang="en-US" dirty="0"/>
          </a:p>
        </p:txBody>
      </p:sp>
    </p:spTree>
    <p:extLst>
      <p:ext uri="{BB962C8B-B14F-4D97-AF65-F5344CB8AC3E}">
        <p14:creationId xmlns:p14="http://schemas.microsoft.com/office/powerpoint/2010/main" val="362856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25</a:t>
            </a:fld>
            <a:endParaRPr lang="en-US" dirty="0"/>
          </a:p>
        </p:txBody>
      </p:sp>
    </p:spTree>
    <p:extLst>
      <p:ext uri="{BB962C8B-B14F-4D97-AF65-F5344CB8AC3E}">
        <p14:creationId xmlns:p14="http://schemas.microsoft.com/office/powerpoint/2010/main" val="191723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28</a:t>
            </a:fld>
            <a:endParaRPr lang="en-US" dirty="0"/>
          </a:p>
        </p:txBody>
      </p:sp>
    </p:spTree>
    <p:extLst>
      <p:ext uri="{BB962C8B-B14F-4D97-AF65-F5344CB8AC3E}">
        <p14:creationId xmlns:p14="http://schemas.microsoft.com/office/powerpoint/2010/main" val="1077028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29</a:t>
            </a:fld>
            <a:endParaRPr lang="en-US" dirty="0"/>
          </a:p>
        </p:txBody>
      </p:sp>
    </p:spTree>
    <p:extLst>
      <p:ext uri="{BB962C8B-B14F-4D97-AF65-F5344CB8AC3E}">
        <p14:creationId xmlns:p14="http://schemas.microsoft.com/office/powerpoint/2010/main" val="125342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34</a:t>
            </a:fld>
            <a:endParaRPr lang="en-US" dirty="0"/>
          </a:p>
        </p:txBody>
      </p:sp>
    </p:spTree>
    <p:extLst>
      <p:ext uri="{BB962C8B-B14F-4D97-AF65-F5344CB8AC3E}">
        <p14:creationId xmlns:p14="http://schemas.microsoft.com/office/powerpoint/2010/main" val="1075402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PLAN:  In the beginning stages of your ICD-10 journey </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pinpoint Diagnosis codes. Prepare an ICD-10 transition budget.</a:t>
            </a:r>
            <a:r>
              <a:rPr lang="en-US" sz="1200" kern="1200" baseline="0" dirty="0" smtClean="0">
                <a:solidFill>
                  <a:schemeClr val="tx1"/>
                </a:solidFill>
                <a:effectLst/>
                <a:latin typeface="+mn-lt"/>
                <a:ea typeface="+mn-ea"/>
                <a:cs typeface="+mn-cs"/>
              </a:rPr>
              <a:t>  Set an Action Plan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TEAM TRAINING: Obtain Clinical Documentation Education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Ongoing Practice and Validation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Obtain Coding Education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Obtain ICD-10 Overview Education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UPDATE PROCESSES: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latin typeface="+mn-lt"/>
                <a:ea typeface="+mn-ea"/>
                <a:cs typeface="+mn-cs"/>
              </a:rPr>
              <a:t>Improve</a:t>
            </a:r>
            <a:r>
              <a:rPr lang="en-US" sz="1200" kern="1200" baseline="0" dirty="0" smtClean="0">
                <a:solidFill>
                  <a:schemeClr val="tx1"/>
                </a:solidFill>
                <a:latin typeface="+mn-lt"/>
                <a:ea typeface="+mn-ea"/>
                <a:cs typeface="+mn-cs"/>
              </a:rPr>
              <a:t> documentation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REVISE templates and paper documents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Obtain ICD 10 Overview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ENGAGE VENDORS/PAYERS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EHR-UPDATES – System updates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Staffing &amp; Billing – Collaborative efforts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Evaluate readiness – Clearinghouse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Evaluate payers and readiness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TEST YOUR SYSTEMS &amp; PROCESSES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Internal</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latin typeface="+mn-lt"/>
                <a:ea typeface="+mn-ea"/>
                <a:cs typeface="+mn-cs"/>
              </a:rPr>
              <a:t>External – Centers for Medicare &amp; Medicaid offer various testing options with feedback</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35</a:t>
            </a:fld>
            <a:endParaRPr lang="en-US" dirty="0"/>
          </a:p>
        </p:txBody>
      </p:sp>
    </p:spTree>
    <p:extLst>
      <p:ext uri="{BB962C8B-B14F-4D97-AF65-F5344CB8AC3E}">
        <p14:creationId xmlns:p14="http://schemas.microsoft.com/office/powerpoint/2010/main" val="4265106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37</a:t>
            </a:fld>
            <a:endParaRPr lang="en-US" dirty="0"/>
          </a:p>
        </p:txBody>
      </p:sp>
    </p:spTree>
    <p:extLst>
      <p:ext uri="{BB962C8B-B14F-4D97-AF65-F5344CB8AC3E}">
        <p14:creationId xmlns:p14="http://schemas.microsoft.com/office/powerpoint/2010/main" val="247831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(3/2/15 23:57) -----</a:t>
            </a:r>
          </a:p>
          <a:p>
            <a:r>
              <a:rPr lang="en-US" dirty="0"/>
              <a:t>Here is a synopsis about me -- as stated in the introduction</a:t>
            </a:r>
          </a:p>
          <a:p>
            <a:endParaRPr lang="en-US" dirty="0"/>
          </a:p>
          <a:p>
            <a:r>
              <a:rPr lang="en-US" dirty="0"/>
              <a:t>I have nothing to disclose.</a:t>
            </a:r>
          </a:p>
        </p:txBody>
      </p:sp>
      <p:sp>
        <p:nvSpPr>
          <p:cNvPr id="4" name="Slide Number Placeholder 3"/>
          <p:cNvSpPr>
            <a:spLocks noGrp="1"/>
          </p:cNvSpPr>
          <p:nvPr>
            <p:ph type="sldNum" sz="quarter" idx="10"/>
          </p:nvPr>
        </p:nvSpPr>
        <p:spPr/>
        <p:txBody>
          <a:bodyPr/>
          <a:lstStyle/>
          <a:p>
            <a:fld id="{1DDF3D7E-3B35-4228-B8F6-ADD7A76DFE8D}" type="slidenum">
              <a:rPr lang="en-US" smtClean="0"/>
              <a:t>2</a:t>
            </a:fld>
            <a:endParaRPr lang="en-US" dirty="0"/>
          </a:p>
        </p:txBody>
      </p:sp>
    </p:spTree>
    <p:extLst>
      <p:ext uri="{BB962C8B-B14F-4D97-AF65-F5344CB8AC3E}">
        <p14:creationId xmlns:p14="http://schemas.microsoft.com/office/powerpoint/2010/main" val="3371654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DDF3D7E-3B35-4228-B8F6-ADD7A76DFE8D}" type="slidenum">
              <a:rPr lang="en-US" smtClean="0"/>
              <a:t>38</a:t>
            </a:fld>
            <a:endParaRPr lang="en-US" dirty="0"/>
          </a:p>
        </p:txBody>
      </p:sp>
    </p:spTree>
    <p:extLst>
      <p:ext uri="{BB962C8B-B14F-4D97-AF65-F5344CB8AC3E}">
        <p14:creationId xmlns:p14="http://schemas.microsoft.com/office/powerpoint/2010/main" val="3481910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39</a:t>
            </a:fld>
            <a:endParaRPr lang="en-US" dirty="0"/>
          </a:p>
        </p:txBody>
      </p:sp>
    </p:spTree>
    <p:extLst>
      <p:ext uri="{BB962C8B-B14F-4D97-AF65-F5344CB8AC3E}">
        <p14:creationId xmlns:p14="http://schemas.microsoft.com/office/powerpoint/2010/main" val="64158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purpose of this presentation is</a:t>
            </a:r>
            <a:r>
              <a:rPr lang="en-US" baseline="0" dirty="0" smtClean="0"/>
              <a:t> to provide a generalized, basic overview of the New ICD-10 regulations;  Define ICD; Discuss differences between ICD 9 and 10 and rationale for transitioning to this form of coding and documentation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4</a:t>
            </a:fld>
            <a:endParaRPr lang="en-US" dirty="0"/>
          </a:p>
        </p:txBody>
      </p:sp>
    </p:spTree>
    <p:extLst>
      <p:ext uri="{BB962C8B-B14F-4D97-AF65-F5344CB8AC3E}">
        <p14:creationId xmlns:p14="http://schemas.microsoft.com/office/powerpoint/2010/main" val="107290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 the ICD 10 Coding transition was planned for</a:t>
            </a:r>
            <a:r>
              <a:rPr lang="en-US" baseline="0" dirty="0" smtClean="0"/>
              <a:t> 2011 – Technology lagged. – New goal:  October 2014 – Pushed back until October 1, 2015.  Likely, no further delays.</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6</a:t>
            </a:fld>
            <a:endParaRPr lang="en-US" dirty="0"/>
          </a:p>
        </p:txBody>
      </p:sp>
    </p:spTree>
    <p:extLst>
      <p:ext uri="{BB962C8B-B14F-4D97-AF65-F5344CB8AC3E}">
        <p14:creationId xmlns:p14="http://schemas.microsoft.com/office/powerpoint/2010/main" val="327458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Meeting Notes (3/2/15 23:57)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Total of &gt; 140,000 codes.  For purposes of this lecture - we are concentrating only on outpatient ICD-10-CMS codes</a:t>
            </a:r>
          </a:p>
        </p:txBody>
      </p:sp>
      <p:sp>
        <p:nvSpPr>
          <p:cNvPr id="4" name="Slide Number Placeholder 3"/>
          <p:cNvSpPr>
            <a:spLocks noGrp="1"/>
          </p:cNvSpPr>
          <p:nvPr>
            <p:ph type="sldNum" sz="quarter" idx="10"/>
          </p:nvPr>
        </p:nvSpPr>
        <p:spPr/>
        <p:txBody>
          <a:bodyPr/>
          <a:lstStyle/>
          <a:p>
            <a:fld id="{1DDF3D7E-3B35-4228-B8F6-ADD7A76DFE8D}" type="slidenum">
              <a:rPr lang="en-US" smtClean="0"/>
              <a:t>8</a:t>
            </a:fld>
            <a:endParaRPr lang="en-US" dirty="0"/>
          </a:p>
        </p:txBody>
      </p:sp>
    </p:spTree>
    <p:extLst>
      <p:ext uri="{BB962C8B-B14F-4D97-AF65-F5344CB8AC3E}">
        <p14:creationId xmlns:p14="http://schemas.microsoft.com/office/powerpoint/2010/main" val="423939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you’re accumulating data, this is a logical order in which</a:t>
            </a:r>
            <a:r>
              <a:rPr lang="en-US" baseline="0" dirty="0" smtClean="0"/>
              <a:t> to think about the complaint:  OLDCARTS – Does it affect their daily activity, Any complications associated with complaint/disorder; </a:t>
            </a:r>
            <a:endParaRPr lang="en-US" dirty="0" smtClean="0"/>
          </a:p>
          <a:p>
            <a:endParaRPr lang="en-US" dirty="0" smtClean="0"/>
          </a:p>
          <a:p>
            <a:r>
              <a:rPr lang="en-US" dirty="0" smtClean="0"/>
              <a:t>Financial professionals should feel</a:t>
            </a:r>
            <a:r>
              <a:rPr lang="en-US" baseline="0" dirty="0" smtClean="0"/>
              <a:t> free to customize their own hierarchy so that the audience has a clear, visual understanding of how investment “blocks” should build on each other. </a:t>
            </a:r>
            <a:endParaRPr lang="en-US"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9</a:t>
            </a:fld>
            <a:endParaRPr lang="en-US" dirty="0"/>
          </a:p>
        </p:txBody>
      </p:sp>
    </p:spTree>
    <p:extLst>
      <p:ext uri="{BB962C8B-B14F-4D97-AF65-F5344CB8AC3E}">
        <p14:creationId xmlns:p14="http://schemas.microsoft.com/office/powerpoint/2010/main" val="155327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ICD 10 classification</a:t>
            </a:r>
            <a:r>
              <a:rPr lang="en-US" baseline="0" dirty="0" smtClean="0"/>
              <a:t> of diseases are designed to provide the building blocks of global health Identification and Information.  ICD 10 coding specifics allows for tracking of injuries, symptoms, causalities by population, geographical location, subpopulations, ethnicities, and more.  ICD 10 provides for epidemiologic tracking of disease processes, associated comorbidities.  Offers data collections for improved disease prevention.  Used for health management and resource allocation.  Offers means of monitoring patient treatment and research outcomes.  Is designed to promote health car transparency and provider-to-provider continuity of health care.  </a:t>
            </a:r>
          </a:p>
          <a:p>
            <a:endParaRPr lang="en-US" baseline="0" dirty="0" smtClean="0"/>
          </a:p>
          <a:p>
            <a:r>
              <a:rPr lang="en-US" baseline="0" dirty="0" smtClean="0"/>
              <a:t>Data collected provides a methodology of evaluating health care systems throughout the lifespan in various populations, locally and globally.  </a:t>
            </a:r>
          </a:p>
          <a:p>
            <a:endParaRPr lang="en-US" baseline="0" dirty="0" smtClean="0"/>
          </a:p>
          <a:p>
            <a:r>
              <a:rPr lang="en-US" baseline="0" dirty="0" smtClean="0"/>
              <a:t>Improved statistical information regarding morbidity and mortality and Etiologies. </a:t>
            </a:r>
            <a:endParaRPr lang="en-US"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10</a:t>
            </a:fld>
            <a:endParaRPr lang="en-US" dirty="0"/>
          </a:p>
        </p:txBody>
      </p:sp>
    </p:spTree>
    <p:extLst>
      <p:ext uri="{BB962C8B-B14F-4D97-AF65-F5344CB8AC3E}">
        <p14:creationId xmlns:p14="http://schemas.microsoft.com/office/powerpoint/2010/main" val="268267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smtClean="0"/>
              <a:t>CODE FIRST: by Manifestation</a:t>
            </a:r>
          </a:p>
          <a:p>
            <a:r>
              <a:rPr lang="en-US" baseline="0" dirty="0" smtClean="0"/>
              <a:t>		</a:t>
            </a:r>
          </a:p>
          <a:p>
            <a:r>
              <a:rPr lang="en-US" baseline="0" dirty="0" smtClean="0"/>
              <a:t>3-4 characters </a:t>
            </a:r>
            <a:r>
              <a:rPr lang="en-US" baseline="0" dirty="0" smtClean="0">
                <a:sym typeface="Wingdings"/>
              </a:rPr>
              <a:t>RUBRIC – Always strive to at least 4 characters</a:t>
            </a:r>
          </a:p>
          <a:p>
            <a:r>
              <a:rPr lang="en-US" baseline="0" dirty="0" smtClean="0">
                <a:sym typeface="Wingdings"/>
              </a:rPr>
              <a:t>The fourth character is not always used – but adds specificity when needed to the problem (body part, etc.)</a:t>
            </a:r>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12</a:t>
            </a:fld>
            <a:endParaRPr lang="en-US" dirty="0"/>
          </a:p>
        </p:txBody>
      </p:sp>
    </p:spTree>
    <p:extLst>
      <p:ext uri="{BB962C8B-B14F-4D97-AF65-F5344CB8AC3E}">
        <p14:creationId xmlns:p14="http://schemas.microsoft.com/office/powerpoint/2010/main" val="204860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Within chapters, blocks and three- and four- character rubrics there are usually listed a number of other diagnostic terms in addition to the code title.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examples of diagnostic statements or terms to be classified to that chapter, block or rubric.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NOTE: The Colon after Pharyngitis acute:</a:t>
            </a:r>
            <a:r>
              <a:rPr lang="en-US" sz="1200" kern="1200" baseline="0" dirty="0" smtClean="0">
                <a:solidFill>
                  <a:schemeClr val="tx1"/>
                </a:solidFill>
                <a:latin typeface="+mn-lt"/>
                <a:ea typeface="+mn-ea"/>
                <a:cs typeface="+mn-cs"/>
              </a:rPr>
              <a:t>  -- Means there is more that needs to be assigned to this diagnosis:  Acute suppurative Pharyngitis</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20</a:t>
            </a:fld>
            <a:endParaRPr lang="en-US" dirty="0"/>
          </a:p>
        </p:txBody>
      </p:sp>
    </p:spTree>
    <p:extLst>
      <p:ext uri="{BB962C8B-B14F-4D97-AF65-F5344CB8AC3E}">
        <p14:creationId xmlns:p14="http://schemas.microsoft.com/office/powerpoint/2010/main" val="941646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4D9226-835D-4E9A-AA3D-ECE50C7F7619}" type="datetimeFigureOut">
              <a:rPr lang="en-US" smtClean="0"/>
              <a:t>3/4/2015</a:t>
            </a:fld>
            <a:endParaRPr lang="en-US" dirty="0"/>
          </a:p>
        </p:txBody>
      </p:sp>
      <p:sp>
        <p:nvSpPr>
          <p:cNvPr id="5" name="Footer Placeholder 4"/>
          <p:cNvSpPr>
            <a:spLocks noGrp="1"/>
          </p:cNvSpPr>
          <p:nvPr>
            <p:ph type="ftr" sz="quarter" idx="11"/>
          </p:nvPr>
        </p:nvSpPr>
        <p:spPr>
          <a:xfrm>
            <a:off x="5867400" y="5486400"/>
            <a:ext cx="2895600" cy="762000"/>
          </a:xfrm>
        </p:spPr>
        <p:txBody>
          <a:bodyPr anchor="t" anchorCtr="0"/>
          <a:lstStyle>
            <a:lvl1pPr algn="r">
              <a:defRPr cap="all" baseline="0">
                <a:solidFill>
                  <a:schemeClr val="tx1"/>
                </a:solidFill>
              </a:defRPr>
            </a:lvl1pPr>
          </a:lstStyle>
          <a:p>
            <a:endParaRPr lang="en-US" dirty="0"/>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52D9B57A-413F-4497-9CED-33400418B658}" type="slidenum">
              <a:rPr lang="en-US" smtClean="0"/>
              <a:t>‹#›</a:t>
            </a:fld>
            <a:endParaRPr lang="en-US" dirty="0"/>
          </a:p>
        </p:txBody>
      </p:sp>
      <p:sp>
        <p:nvSpPr>
          <p:cNvPr id="11" name="Rectangle 10"/>
          <p:cNvSpPr/>
          <p:nvPr/>
        </p:nvSpPr>
        <p:spPr>
          <a:xfrm>
            <a:off x="541822" y="4559276"/>
            <a:ext cx="6755166" cy="6643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lvl="0"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
        <p:nvSpPr>
          <p:cNvPr id="15" name="Rectangle 14"/>
          <p:cNvSpPr/>
          <p:nvPr userDrawn="1"/>
        </p:nvSpPr>
        <p:spPr>
          <a:xfrm>
            <a:off x="536125" y="3148493"/>
            <a:ext cx="6766560" cy="2077720"/>
          </a:xfrm>
          <a:prstGeom prst="rect">
            <a:avLst/>
          </a:prstGeom>
          <a:noFill/>
          <a:ln w="28575" cmpd="sn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96652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3/4/2015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685800"/>
            <a:ext cx="4572000" cy="5257802"/>
          </a:xfrm>
        </p:spPr>
        <p:txBody>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73C2C-6BD0-40EC-8D8D-4D51F089C5EB}" type="datetime1">
              <a:rPr lang="en-US" smtClean="0"/>
              <a:pPr/>
              <a:t>3/4/2015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200" b="1">
                <a:solidFill>
                  <a:schemeClr val="accent1">
                    <a:lumMod val="75000"/>
                  </a:schemeClr>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621437"/>
            <a:ext cx="7772400" cy="4331564"/>
          </a:xfrm>
          <a:solidFill>
            <a:schemeClr val="bg1">
              <a:lumMod val="95000"/>
            </a:schemeClr>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5" name="Date Placeholder 4"/>
          <p:cNvSpPr>
            <a:spLocks noGrp="1"/>
          </p:cNvSpPr>
          <p:nvPr>
            <p:ph type="dt" sz="half" idx="10"/>
          </p:nvPr>
        </p:nvSpPr>
        <p:spPr/>
        <p:txBody>
          <a:bodyPr/>
          <a:lstStyle/>
          <a:p>
            <a:fld id="{2D377F5C-EDA7-4864-9756-35769B0E62CF}" type="datetime1">
              <a:rPr lang="en-US" smtClean="0"/>
              <a:pPr/>
              <a:t>3/4/2015</a:t>
            </a:fld>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914400" y="5638800"/>
            <a:ext cx="7328514" cy="451696"/>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normAutofit/>
          </a:bodyPr>
          <a:lstStyle>
            <a:lvl1pPr algn="ctr">
              <a:defRPr sz="2200" b="1">
                <a:solidFill>
                  <a:schemeClr val="accent1">
                    <a:lumMod val="75000"/>
                  </a:schemeClr>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15" name="Rectangle 14"/>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6" name="Rectangle 15"/>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05824" y="3962400"/>
            <a:ext cx="3707166" cy="22860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1911350"/>
            <a:ext cx="8077200" cy="1898650"/>
          </a:xfrm>
        </p:spPr>
        <p:txBody>
          <a:bodyPr/>
          <a:lstStyle>
            <a:lvl1pPr marL="228600" indent="-228600">
              <a:buFont typeface="Wingdings" pitchFamily="2" charset="2"/>
              <a:buChar char="Ø"/>
              <a:defRPr sz="2200">
                <a:solidFill>
                  <a:schemeClr val="tx1"/>
                </a:solidFill>
              </a:defRPr>
            </a:lvl1pPr>
            <a:lvl2pPr marL="457200" indent="-228600">
              <a:buFont typeface="Wingdings" pitchFamily="2" charset="2"/>
              <a:buChar char="Ø"/>
              <a:defRPr>
                <a:solidFill>
                  <a:schemeClr val="tx1"/>
                </a:solidFill>
              </a:defRPr>
            </a:lvl2pPr>
            <a:lvl3pPr marL="685800" indent="-228600">
              <a:buFont typeface="Wingdings" pitchFamily="2" charset="2"/>
              <a:buChar char="Ø"/>
              <a:defRPr>
                <a:solidFill>
                  <a:schemeClr val="tx1"/>
                </a:solidFill>
              </a:defRPr>
            </a:lvl3pPr>
            <a:lvl4pPr marL="914400" indent="-228600">
              <a:buFont typeface="Wingdings" pitchFamily="2" charset="2"/>
              <a:buChar char="Ø"/>
              <a:defRPr>
                <a:solidFill>
                  <a:schemeClr val="tx1"/>
                </a:solidFill>
              </a:defRPr>
            </a:lvl4pPr>
            <a:lvl5pPr marL="1143000" indent="-228600">
              <a:buFont typeface="Wingdings" pitchFamily="2" charset="2"/>
              <a:buChar char="Ø"/>
              <a:defRPr>
                <a:solidFill>
                  <a:schemeClr val="tx1"/>
                </a:solidFill>
              </a:defRPr>
            </a:lvl5pPr>
            <a:lvl6pPr marL="1371600" indent="-228600">
              <a:buFont typeface="Wingdings" pitchFamily="2" charset="2"/>
              <a:buChar char="Ø"/>
              <a:defRPr sz="1600">
                <a:solidFill>
                  <a:schemeClr val="tx1">
                    <a:lumMod val="75000"/>
                    <a:lumOff val="25000"/>
                  </a:schemeClr>
                </a:solidFill>
              </a:defRPr>
            </a:lvl6pPr>
            <a:lvl7pPr marL="1600200" indent="-228600">
              <a:buClr>
                <a:schemeClr val="accent1"/>
              </a:buClr>
              <a:buFont typeface="Wingdings" pitchFamily="2" charset="2"/>
              <a:buChar char="Ø"/>
              <a:defRPr sz="1600">
                <a:solidFill>
                  <a:schemeClr val="tx1">
                    <a:lumMod val="75000"/>
                    <a:lumOff val="25000"/>
                  </a:schemeClr>
                </a:solidFill>
              </a:defRPr>
            </a:lvl7pPr>
            <a:lvl8pPr marL="1828800" indent="-228600">
              <a:buClr>
                <a:schemeClr val="accent1"/>
              </a:buClr>
              <a:buFont typeface="Wingdings" pitchFamily="2" charset="2"/>
              <a:buChar char="Ø"/>
              <a:defRPr sz="1600">
                <a:solidFill>
                  <a:schemeClr val="tx1">
                    <a:lumMod val="75000"/>
                    <a:lumOff val="25000"/>
                  </a:schemeClr>
                </a:solidFill>
              </a:defRPr>
            </a:lvl8pPr>
            <a:lvl9pPr marL="2057400" indent="-228600">
              <a:buClr>
                <a:schemeClr val="accent1"/>
              </a:buClr>
              <a:buFont typeface="Wingdings" pitchFamily="2" charset="2"/>
              <a:buChar char="Ø"/>
              <a:defRPr sz="1600" baseline="0">
                <a:solidFill>
                  <a:schemeClr val="tx1">
                    <a:lumMod val="75000"/>
                    <a:lumOff val="2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59A7B8-0EC4-44C9-AFEF-25E144F11C06}" type="datetime1">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0" name="Content Placeholder 9"/>
          <p:cNvSpPr>
            <a:spLocks noGrp="1"/>
          </p:cNvSpPr>
          <p:nvPr>
            <p:ph sz="quarter" idx="14"/>
          </p:nvPr>
        </p:nvSpPr>
        <p:spPr>
          <a:xfrm>
            <a:off x="4495800" y="4038600"/>
            <a:ext cx="4114800" cy="2133600"/>
          </a:xfrm>
        </p:spPr>
        <p:txBody>
          <a:bodyPr/>
          <a:lstStyle>
            <a:lvl1pPr marL="0" indent="0">
              <a:spcBef>
                <a:spcPts val="0"/>
              </a:spcBef>
              <a:buFontTx/>
              <a:buNone/>
              <a:defRPr/>
            </a:lvl1pPr>
            <a:lvl2pPr marL="228600" indent="0">
              <a:buFontTx/>
              <a:buNone/>
              <a:defRPr/>
            </a:lvl2pPr>
            <a:lvl3pPr marL="457200" indent="0">
              <a:buFontTx/>
              <a:buNone/>
              <a:defRPr/>
            </a:lvl3pPr>
            <a:lvl4pPr marL="685800" indent="0">
              <a:buFontTx/>
              <a:buNone/>
              <a:defRPr/>
            </a:lvl4pPr>
            <a:lvl5pPr marL="914400"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11"/>
          <p:cNvSpPr>
            <a:spLocks noGrp="1"/>
          </p:cNvSpPr>
          <p:nvPr>
            <p:ph type="pic" sz="quarter" idx="15" hasCustomPrompt="1"/>
          </p:nvPr>
        </p:nvSpPr>
        <p:spPr>
          <a:xfrm>
            <a:off x="727257" y="4076700"/>
            <a:ext cx="3464300" cy="2057400"/>
          </a:xfr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dirty="0">
                <a:solidFill>
                  <a:schemeClr val="tx1"/>
                </a:solidFill>
              </a:defRPr>
            </a:lvl1pPr>
          </a:lstStyle>
          <a:p>
            <a:pPr marL="0" lvl="0" algn="ctr"/>
            <a:r>
              <a:rPr lang="en-US" dirty="0" smtClean="0"/>
              <a:t>Click to add picture</a:t>
            </a:r>
            <a:endParaRPr lang="en-US" dirty="0"/>
          </a:p>
        </p:txBody>
      </p:sp>
    </p:spTree>
    <p:extLst>
      <p:ext uri="{BB962C8B-B14F-4D97-AF65-F5344CB8AC3E}">
        <p14:creationId xmlns:p14="http://schemas.microsoft.com/office/powerpoint/2010/main" val="13384173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8" name="Rectangle 7"/>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3/4/2015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dirty="0"/>
          </a:p>
        </p:txBody>
      </p:sp>
      <p:sp>
        <p:nvSpPr>
          <p:cNvPr id="7" name="Media Placeholder 6"/>
          <p:cNvSpPr>
            <a:spLocks noGrp="1"/>
          </p:cNvSpPr>
          <p:nvPr>
            <p:ph type="media" sz="quarter" idx="13" hasCustomPrompt="1"/>
          </p:nvPr>
        </p:nvSpPr>
        <p:spPr>
          <a:xfrm>
            <a:off x="457200" y="1752601"/>
            <a:ext cx="8229600" cy="3657600"/>
          </a:xfrm>
          <a:solidFill>
            <a:schemeClr val="bg1">
              <a:lumMod val="85000"/>
            </a:schemeClr>
          </a:solidFill>
        </p:spPr>
        <p:txBody>
          <a:bodyPr/>
          <a:lstStyle>
            <a:lvl1pPr>
              <a:defRPr baseline="0"/>
            </a:lvl1pPr>
          </a:lstStyle>
          <a:p>
            <a:r>
              <a:rPr lang="en-US" dirty="0" smtClean="0"/>
              <a:t>Click to add media file</a:t>
            </a:r>
            <a:endParaRPr lang="en-US" dirty="0"/>
          </a:p>
        </p:txBody>
      </p:sp>
      <p:sp>
        <p:nvSpPr>
          <p:cNvPr id="9" name="Text Placeholder 8"/>
          <p:cNvSpPr>
            <a:spLocks noGrp="1"/>
          </p:cNvSpPr>
          <p:nvPr>
            <p:ph type="body" sz="quarter" idx="14" hasCustomPrompt="1"/>
          </p:nvPr>
        </p:nvSpPr>
        <p:spPr>
          <a:xfrm>
            <a:off x="457200" y="5486400"/>
            <a:ext cx="8229600" cy="533400"/>
          </a:xfrm>
        </p:spPr>
        <p:txBody>
          <a:bodyPr>
            <a:noAutofit/>
          </a:bodyPr>
          <a:lstStyle>
            <a:lvl1pPr marL="0" indent="0">
              <a:buNone/>
              <a:defRPr sz="2400" baseline="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smtClean="0"/>
              <a:t>Click to add video caption</a:t>
            </a:r>
            <a:endParaRPr lang="en-US" dirty="0"/>
          </a:p>
        </p:txBody>
      </p:sp>
    </p:spTree>
    <p:extLst>
      <p:ext uri="{BB962C8B-B14F-4D97-AF65-F5344CB8AC3E}">
        <p14:creationId xmlns:p14="http://schemas.microsoft.com/office/powerpoint/2010/main" val="9885971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3/4/2015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dirty="0"/>
          </a:p>
        </p:txBody>
      </p:sp>
      <p:sp>
        <p:nvSpPr>
          <p:cNvPr id="10" name="Text Placeholder 9"/>
          <p:cNvSpPr>
            <a:spLocks noGrp="1"/>
          </p:cNvSpPr>
          <p:nvPr>
            <p:ph type="body" sz="quarter" idx="14"/>
          </p:nvPr>
        </p:nvSpPr>
        <p:spPr>
          <a:xfrm>
            <a:off x="563880" y="304800"/>
            <a:ext cx="4846320" cy="381000"/>
          </a:xfrm>
        </p:spPr>
        <p:txBody>
          <a:bodyPr bIns="0" anchor="b" anchorCtr="0">
            <a:noAutofit/>
          </a:bodyPr>
          <a:lstStyle>
            <a:lvl1pPr marL="0" indent="0">
              <a:buNone/>
              <a:defRPr sz="2400" b="1" cap="all" baseline="0"/>
            </a:lvl1pPr>
            <a:lvl2pPr marL="228600" indent="0">
              <a:buNone/>
              <a:defRPr sz="2400" b="1"/>
            </a:lvl2pPr>
            <a:lvl3pPr marL="457200" indent="0">
              <a:buNone/>
              <a:defRPr sz="2400" b="1"/>
            </a:lvl3pPr>
            <a:lvl4pPr marL="685800" indent="0">
              <a:buNone/>
              <a:defRPr sz="2400" b="1"/>
            </a:lvl4pPr>
            <a:lvl5pPr marL="914400" indent="0">
              <a:buNone/>
              <a:defRPr sz="2400" b="1"/>
            </a:lvl5pPr>
          </a:lstStyle>
          <a:p>
            <a:pPr lvl="0"/>
            <a:r>
              <a:rPr lang="en-US" smtClean="0"/>
              <a:t>Click to edit Master text styles</a:t>
            </a:r>
          </a:p>
        </p:txBody>
      </p:sp>
      <p:sp>
        <p:nvSpPr>
          <p:cNvPr id="13" name="Text Placeholder 12"/>
          <p:cNvSpPr>
            <a:spLocks noGrp="1"/>
          </p:cNvSpPr>
          <p:nvPr>
            <p:ph type="body" sz="quarter" idx="15"/>
          </p:nvPr>
        </p:nvSpPr>
        <p:spPr>
          <a:xfrm>
            <a:off x="563880" y="701040"/>
            <a:ext cx="4846320" cy="685800"/>
          </a:xfrm>
        </p:spPr>
        <p:txBody>
          <a:bodyPr tIns="0">
            <a:noAutofit/>
          </a:bodyPr>
          <a:lstStyle>
            <a:lvl1pPr marL="0" indent="0">
              <a:spcBef>
                <a:spcPts val="0"/>
              </a:spcBef>
              <a:buNone/>
              <a:defRPr sz="1800"/>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smtClean="0"/>
              <a:t>Click to edit Master text styles</a:t>
            </a:r>
          </a:p>
        </p:txBody>
      </p:sp>
      <p:sp>
        <p:nvSpPr>
          <p:cNvPr id="15" name="Picture Placeholder 14"/>
          <p:cNvSpPr>
            <a:spLocks noGrp="1"/>
          </p:cNvSpPr>
          <p:nvPr>
            <p:ph type="pic" sz="quarter" idx="16" hasCustomPrompt="1"/>
          </p:nvPr>
        </p:nvSpPr>
        <p:spPr>
          <a:xfrm>
            <a:off x="5867400" y="533400"/>
            <a:ext cx="2438400" cy="2031326"/>
          </a:xfrm>
          <a:ln>
            <a:solidFill>
              <a:schemeClr val="bg1"/>
            </a:solidFill>
          </a:ln>
        </p:spPr>
        <p:txBody>
          <a:bodyPr tIns="91440"/>
          <a:lstStyle>
            <a:lvl1pPr marL="0" indent="0" algn="ctr">
              <a:buFontTx/>
              <a:buNone/>
              <a:defRPr baseline="0"/>
            </a:lvl1pPr>
          </a:lstStyle>
          <a:p>
            <a:r>
              <a:rPr lang="en-US" dirty="0" smtClean="0"/>
              <a:t>[Click to insert Logo / Brand Image]</a:t>
            </a:r>
            <a:endParaRPr lang="en-US" dirty="0"/>
          </a:p>
        </p:txBody>
      </p:sp>
      <p:sp>
        <p:nvSpPr>
          <p:cNvPr id="17" name="Text Placeholder 16"/>
          <p:cNvSpPr>
            <a:spLocks noGrp="1"/>
          </p:cNvSpPr>
          <p:nvPr>
            <p:ph type="body" sz="quarter" idx="17" hasCustomPrompt="1"/>
          </p:nvPr>
        </p:nvSpPr>
        <p:spPr>
          <a:xfrm>
            <a:off x="3581400" y="2819401"/>
            <a:ext cx="5257800" cy="3505199"/>
          </a:xfrm>
        </p:spPr>
        <p:txBody>
          <a:bodyPr>
            <a:normAutofit/>
          </a:bodyPr>
          <a:lstStyle>
            <a:lvl1pPr>
              <a:defRPr sz="1800" baseline="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[insert your bio or company information]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11"/>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p:cNvSpPr>
            <a:spLocks noGrp="1"/>
          </p:cNvSpPr>
          <p:nvPr>
            <p:ph type="pic" sz="quarter" idx="13" hasCustomPrompt="1"/>
          </p:nvPr>
        </p:nvSpPr>
        <p:spPr>
          <a:xfrm>
            <a:off x="676690" y="1642472"/>
            <a:ext cx="2483254" cy="3234328"/>
          </a:xfrm>
          <a:ln w="228600" cap="sq" cmpd="sng">
            <a:noFill/>
            <a:miter lim="800000"/>
          </a:ln>
        </p:spPr>
        <p:txBody>
          <a:bodyPr tIns="274320"/>
          <a:lstStyle>
            <a:lvl1pPr marL="0" indent="0" algn="ctr">
              <a:buFontTx/>
              <a:buNone/>
              <a:defRPr/>
            </a:lvl1pPr>
          </a:lstStyle>
          <a:p>
            <a:r>
              <a:rPr lang="en-US" dirty="0" smtClean="0"/>
              <a:t>[Click icon to insert photo]</a:t>
            </a:r>
            <a:endParaRPr lang="en-US" dirty="0"/>
          </a:p>
        </p:txBody>
      </p:sp>
    </p:spTree>
    <p:extLst>
      <p:ext uri="{BB962C8B-B14F-4D97-AF65-F5344CB8AC3E}">
        <p14:creationId xmlns:p14="http://schemas.microsoft.com/office/powerpoint/2010/main" val="19453666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9785C6-EBAF-49D5-AD4D-BABF4DFAAD59}" type="datetime1">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404122-9A3A-4FD8-98B8-22631F32846C}" type="datetime1">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userDrawn="1"/>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F0D20C-2B4A-4F87-81F3-C291DCA68BC7}" type="datetimeFigureOut">
              <a:rPr lang="en-US" smtClean="0"/>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6CAFB4-4EF8-46FE-AED1-5F1F018D3D0A}" type="slidenum">
              <a:rPr lang="en-US" smtClean="0"/>
              <a:t>‹#›</a:t>
            </a:fld>
            <a:endParaRPr lang="en-US" dirty="0"/>
          </a:p>
        </p:txBody>
      </p:sp>
    </p:spTree>
    <p:extLst>
      <p:ext uri="{BB962C8B-B14F-4D97-AF65-F5344CB8AC3E}">
        <p14:creationId xmlns:p14="http://schemas.microsoft.com/office/powerpoint/2010/main" val="1188833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with Marker">
    <p:spTree>
      <p:nvGrpSpPr>
        <p:cNvPr id="1" name=""/>
        <p:cNvGrpSpPr/>
        <p:nvPr/>
      </p:nvGrpSpPr>
      <p:grpSpPr>
        <a:xfrm>
          <a:off x="0" y="0"/>
          <a:ext cx="0" cy="0"/>
          <a:chOff x="0" y="0"/>
          <a:chExt cx="0" cy="0"/>
        </a:xfrm>
      </p:grpSpPr>
      <p:sp>
        <p:nvSpPr>
          <p:cNvPr id="10" name="Rectangle 9"/>
          <p:cNvSpPr/>
          <p:nvPr/>
        </p:nvSpPr>
        <p:spPr>
          <a:xfrm>
            <a:off x="533400" y="278166"/>
            <a:ext cx="83362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2" name="Rectangle 11"/>
          <p:cNvSpPr/>
          <p:nvPr/>
        </p:nvSpPr>
        <p:spPr>
          <a:xfrm>
            <a:off x="625467" y="372862"/>
            <a:ext cx="8127916"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08174" y="408372"/>
            <a:ext cx="6778625" cy="1039427"/>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057399"/>
            <a:ext cx="8229600" cy="4267201"/>
          </a:xfrm>
        </p:spPr>
        <p:txBody>
          <a:bodyPr/>
          <a:lstStyle>
            <a:lvl1pPr marL="228600" indent="-228600">
              <a:buFont typeface="Wingdings" pitchFamily="2" charset="2"/>
              <a:buChar char="Ø"/>
              <a:defRPr sz="2200">
                <a:solidFill>
                  <a:schemeClr val="tx1"/>
                </a:solidFill>
              </a:defRPr>
            </a:lvl1pPr>
            <a:lvl2pPr marL="457200" indent="-228600">
              <a:buFont typeface="Wingdings" pitchFamily="2" charset="2"/>
              <a:buChar char="Ø"/>
              <a:defRPr>
                <a:solidFill>
                  <a:schemeClr val="tx1"/>
                </a:solidFill>
              </a:defRPr>
            </a:lvl2pPr>
            <a:lvl3pPr marL="685800" indent="-228600">
              <a:buFont typeface="Wingdings" pitchFamily="2" charset="2"/>
              <a:buChar char="Ø"/>
              <a:defRPr>
                <a:solidFill>
                  <a:schemeClr val="tx1"/>
                </a:solidFill>
              </a:defRPr>
            </a:lvl3pPr>
            <a:lvl4pPr marL="914400" indent="-228600">
              <a:buFont typeface="Wingdings" pitchFamily="2" charset="2"/>
              <a:buChar char="Ø"/>
              <a:defRPr>
                <a:solidFill>
                  <a:schemeClr val="tx1"/>
                </a:solidFill>
              </a:defRPr>
            </a:lvl4pPr>
            <a:lvl5pPr marL="1143000" indent="-228600">
              <a:buFont typeface="Wingdings" pitchFamily="2" charset="2"/>
              <a:buChar char="Ø"/>
              <a:defRPr>
                <a:solidFill>
                  <a:schemeClr val="tx1"/>
                </a:solidFill>
              </a:defRPr>
            </a:lvl5pPr>
            <a:lvl6pPr marL="1371600" indent="-228600">
              <a:buFont typeface="Wingdings" pitchFamily="2" charset="2"/>
              <a:buChar char="Ø"/>
              <a:defRPr sz="1600">
                <a:solidFill>
                  <a:schemeClr val="tx1">
                    <a:lumMod val="75000"/>
                    <a:lumOff val="25000"/>
                  </a:schemeClr>
                </a:solidFill>
              </a:defRPr>
            </a:lvl6pPr>
            <a:lvl7pPr marL="1600200" indent="-228600">
              <a:buClr>
                <a:schemeClr val="accent1"/>
              </a:buClr>
              <a:buFont typeface="Wingdings" pitchFamily="2" charset="2"/>
              <a:buChar char="Ø"/>
              <a:defRPr sz="1600">
                <a:solidFill>
                  <a:schemeClr val="tx1">
                    <a:lumMod val="75000"/>
                    <a:lumOff val="25000"/>
                  </a:schemeClr>
                </a:solidFill>
              </a:defRPr>
            </a:lvl7pPr>
            <a:lvl8pPr marL="1828800" indent="-228600">
              <a:buClr>
                <a:schemeClr val="accent1"/>
              </a:buClr>
              <a:buFont typeface="Wingdings" pitchFamily="2" charset="2"/>
              <a:buChar char="Ø"/>
              <a:defRPr sz="1600">
                <a:solidFill>
                  <a:schemeClr val="tx1">
                    <a:lumMod val="75000"/>
                    <a:lumOff val="25000"/>
                  </a:schemeClr>
                </a:solidFill>
              </a:defRPr>
            </a:lvl8pPr>
            <a:lvl9pPr marL="2057400" indent="-228600">
              <a:buClr>
                <a:schemeClr val="accent1"/>
              </a:buClr>
              <a:buFont typeface="Wingdings" pitchFamily="2" charset="2"/>
              <a:buChar char="Ø"/>
              <a:defRPr sz="1600" baseline="0">
                <a:solidFill>
                  <a:schemeClr val="tx1">
                    <a:lumMod val="75000"/>
                    <a:lumOff val="2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59A7B8-0EC4-44C9-AFEF-25E144F11C06}" type="datetime1">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3" name="Text Placeholder 8"/>
          <p:cNvSpPr>
            <a:spLocks noGrp="1"/>
          </p:cNvSpPr>
          <p:nvPr>
            <p:ph type="body" sz="quarter" idx="13"/>
          </p:nvPr>
        </p:nvSpPr>
        <p:spPr>
          <a:xfrm>
            <a:off x="114700" y="132346"/>
            <a:ext cx="1847088" cy="1783080"/>
          </a:xfrm>
          <a:prstGeom prst="ellipse">
            <a:avLst/>
          </a:prstGeom>
        </p:spPr>
        <p:style>
          <a:lnRef idx="0">
            <a:schemeClr val="accent4"/>
          </a:lnRef>
          <a:fillRef idx="3">
            <a:schemeClr val="accent4"/>
          </a:fillRef>
          <a:effectRef idx="3">
            <a:schemeClr val="accent4"/>
          </a:effectRef>
          <a:fontRef idx="none"/>
        </p:style>
        <p:txBody>
          <a:bodyPr lIns="45720" rIns="45720" anchor="ctr" anchorCtr="0">
            <a:noAutofit/>
          </a:bodyPr>
          <a:lstStyle>
            <a:lvl1pPr marL="0" indent="0" algn="ctr">
              <a:buNone/>
              <a:defRPr sz="1600" b="1">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85800" indent="0">
              <a:buNone/>
              <a:defRPr sz="1400">
                <a:solidFill>
                  <a:schemeClr val="bg1"/>
                </a:solidFill>
              </a:defRPr>
            </a:lvl4pPr>
            <a:lvl5pPr marL="914400" indent="0">
              <a:buNone/>
              <a:defRPr sz="14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39394020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BB47B5-C739-4DAE-AACD-CC58CA843AC4}" type="datetime1">
              <a:rPr lang="en-US" smtClean="0"/>
              <a:pPr/>
              <a:t>3/4/2015</a:t>
            </a:fld>
            <a:endParaRPr lang="en-US" dirty="0"/>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4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lvl="0"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4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28575" cmpd="sn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Rectangle 8"/>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76400"/>
            <a:ext cx="8229600" cy="2971801"/>
          </a:xfrm>
        </p:spPr>
        <p:txBody>
          <a:bodyPr/>
          <a:lstStyle>
            <a:lvl1pPr marL="228600" indent="-228600">
              <a:defRPr sz="2200">
                <a:solidFill>
                  <a:schemeClr val="tx1"/>
                </a:solidFill>
              </a:defRPr>
            </a:lvl1pPr>
            <a:lvl2pPr marL="457200" indent="-228600">
              <a:defRPr sz="2000">
                <a:solidFill>
                  <a:schemeClr val="tx1"/>
                </a:solidFill>
              </a:defRPr>
            </a:lvl2pPr>
            <a:lvl3pPr marL="685800" indent="-228600">
              <a:defRPr sz="1800">
                <a:solidFill>
                  <a:schemeClr val="tx1"/>
                </a:solidFill>
              </a:defRPr>
            </a:lvl3pPr>
            <a:lvl4pPr marL="914400" indent="-228600">
              <a:defRPr sz="1600">
                <a:solidFill>
                  <a:schemeClr val="tx1"/>
                </a:solidFill>
              </a:defRPr>
            </a:lvl4pPr>
            <a:lvl5pPr marL="1143000" indent="-228600">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648200"/>
            <a:ext cx="8229600" cy="1676400"/>
          </a:xfrm>
        </p:spPr>
        <p:txBody>
          <a:bodyPr/>
          <a:lstStyle>
            <a:lvl1pPr marL="228600">
              <a:defRPr sz="2200">
                <a:solidFill>
                  <a:schemeClr val="tx1"/>
                </a:solidFill>
              </a:defRPr>
            </a:lvl1pPr>
            <a:lvl2pPr marL="457200">
              <a:defRPr sz="2000">
                <a:solidFill>
                  <a:schemeClr val="tx1"/>
                </a:solidFill>
              </a:defRPr>
            </a:lvl2pPr>
            <a:lvl3pPr marL="685800">
              <a:defRPr sz="1800">
                <a:solidFill>
                  <a:schemeClr val="tx1"/>
                </a:solidFill>
              </a:defRPr>
            </a:lvl3pPr>
            <a:lvl4pPr marL="914400" indent="-228600">
              <a:defRPr sz="1600">
                <a:solidFill>
                  <a:schemeClr val="tx1"/>
                </a:solidFill>
              </a:defRPr>
            </a:lvl4pPr>
            <a:lvl5pPr marL="1143000" indent="-228600">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72AE48-94E6-46E0-BE32-5F0716DE9115}" type="datetime1">
              <a:rPr lang="en-US" smtClean="0"/>
              <a:pPr/>
              <a:t>3/4/2015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with Marker">
    <p:spTree>
      <p:nvGrpSpPr>
        <p:cNvPr id="1" name=""/>
        <p:cNvGrpSpPr/>
        <p:nvPr/>
      </p:nvGrpSpPr>
      <p:grpSpPr>
        <a:xfrm>
          <a:off x="0" y="0"/>
          <a:ext cx="0" cy="0"/>
          <a:chOff x="0" y="0"/>
          <a:chExt cx="0" cy="0"/>
        </a:xfrm>
      </p:grpSpPr>
      <p:sp>
        <p:nvSpPr>
          <p:cNvPr id="11" name="Rectangle 10"/>
          <p:cNvSpPr/>
          <p:nvPr/>
        </p:nvSpPr>
        <p:spPr>
          <a:xfrm>
            <a:off x="609600" y="278166"/>
            <a:ext cx="82600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3" name="Rectangle 12"/>
          <p:cNvSpPr/>
          <p:nvPr/>
        </p:nvSpPr>
        <p:spPr>
          <a:xfrm>
            <a:off x="699763" y="372862"/>
            <a:ext cx="80536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1676400"/>
            <a:ext cx="8229600" cy="2971801"/>
          </a:xfrm>
        </p:spPr>
        <p:txBody>
          <a:bodyPr/>
          <a:lstStyle>
            <a:lvl1pPr marL="228600" indent="-228600">
              <a:buFont typeface="Wingdings" pitchFamily="2" charset="2"/>
              <a:buChar char="Ø"/>
              <a:defRPr sz="2200">
                <a:solidFill>
                  <a:schemeClr val="tx1"/>
                </a:solidFill>
              </a:defRPr>
            </a:lvl1pPr>
            <a:lvl2pPr marL="457200" indent="-228600">
              <a:buFont typeface="Wingdings" pitchFamily="2" charset="2"/>
              <a:buChar char="Ø"/>
              <a:defRPr>
                <a:solidFill>
                  <a:schemeClr val="tx1"/>
                </a:solidFill>
              </a:defRPr>
            </a:lvl2pPr>
            <a:lvl3pPr marL="685800" indent="-228600">
              <a:buFont typeface="Wingdings" pitchFamily="2" charset="2"/>
              <a:buChar char="Ø"/>
              <a:defRPr>
                <a:solidFill>
                  <a:schemeClr val="tx1"/>
                </a:solidFill>
              </a:defRPr>
            </a:lvl3pPr>
            <a:lvl4pPr marL="914400" indent="-228600">
              <a:buFont typeface="Wingdings" pitchFamily="2" charset="2"/>
              <a:buChar char="Ø"/>
              <a:defRPr>
                <a:solidFill>
                  <a:schemeClr val="tx1"/>
                </a:solidFill>
              </a:defRPr>
            </a:lvl4pPr>
            <a:lvl5pPr marL="1143000" indent="-228600">
              <a:buFont typeface="Wingdings" pitchFamily="2" charset="2"/>
              <a:buChar char="Ø"/>
              <a:defRPr>
                <a:solidFill>
                  <a:schemeClr val="tx1"/>
                </a:solidFill>
              </a:defRPr>
            </a:lvl5pPr>
            <a:lvl6pPr marL="1371600" indent="-228600">
              <a:buFont typeface="Wingdings" pitchFamily="2" charset="2"/>
              <a:buChar char="Ø"/>
              <a:defRPr sz="1600">
                <a:solidFill>
                  <a:schemeClr val="tx1">
                    <a:lumMod val="75000"/>
                    <a:lumOff val="25000"/>
                  </a:schemeClr>
                </a:solidFill>
              </a:defRPr>
            </a:lvl6pPr>
            <a:lvl7pPr marL="1600200" indent="-228600">
              <a:buClr>
                <a:schemeClr val="accent1"/>
              </a:buClr>
              <a:buFont typeface="Wingdings" pitchFamily="2" charset="2"/>
              <a:buChar char="Ø"/>
              <a:defRPr sz="1600">
                <a:solidFill>
                  <a:schemeClr val="tx1">
                    <a:lumMod val="75000"/>
                    <a:lumOff val="25000"/>
                  </a:schemeClr>
                </a:solidFill>
              </a:defRPr>
            </a:lvl7pPr>
            <a:lvl8pPr marL="1828800" indent="-228600">
              <a:buClr>
                <a:schemeClr val="accent1"/>
              </a:buClr>
              <a:buFont typeface="Wingdings" pitchFamily="2" charset="2"/>
              <a:buChar char="Ø"/>
              <a:defRPr sz="1600">
                <a:solidFill>
                  <a:schemeClr val="tx1">
                    <a:lumMod val="75000"/>
                    <a:lumOff val="25000"/>
                  </a:schemeClr>
                </a:solidFill>
              </a:defRPr>
            </a:lvl8pPr>
            <a:lvl9pPr marL="2057400" indent="-228600">
              <a:buClr>
                <a:schemeClr val="accent1"/>
              </a:buClr>
              <a:buFont typeface="Wingdings" pitchFamily="2" charset="2"/>
              <a:buChar char="Ø"/>
              <a:defRPr sz="1600" baseline="0">
                <a:solidFill>
                  <a:schemeClr val="tx1">
                    <a:lumMod val="75000"/>
                    <a:lumOff val="25000"/>
                  </a:schemeClr>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908175" y="408372"/>
            <a:ext cx="6778625" cy="1039427"/>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C259A7B8-0EC4-44C9-AFEF-25E144F11C06}" type="datetime1">
              <a:rPr lang="en-US" smtClean="0"/>
              <a:pPr/>
              <a:t>3/4/2015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0" name="Content Placeholder 9"/>
          <p:cNvSpPr>
            <a:spLocks noGrp="1"/>
          </p:cNvSpPr>
          <p:nvPr>
            <p:ph sz="quarter" idx="14"/>
          </p:nvPr>
        </p:nvSpPr>
        <p:spPr>
          <a:xfrm>
            <a:off x="457200" y="4648200"/>
            <a:ext cx="8229600" cy="167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114700" y="132346"/>
            <a:ext cx="1847088" cy="1783080"/>
          </a:xfrm>
          <a:prstGeom prst="ellipse">
            <a:avLst/>
          </a:prstGeom>
        </p:spPr>
        <p:style>
          <a:lnRef idx="0">
            <a:schemeClr val="accent4"/>
          </a:lnRef>
          <a:fillRef idx="3">
            <a:schemeClr val="accent4"/>
          </a:fillRef>
          <a:effectRef idx="3">
            <a:schemeClr val="accent4"/>
          </a:effectRef>
          <a:fontRef idx="none"/>
        </p:style>
        <p:txBody>
          <a:bodyPr lIns="45720" rIns="45720" anchor="ctr" anchorCtr="0">
            <a:noAutofit/>
          </a:bodyPr>
          <a:lstStyle>
            <a:lvl1pPr marL="0" indent="0" algn="ctr">
              <a:buNone/>
              <a:defRPr sz="1600" b="1">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85800" indent="0">
              <a:buNone/>
              <a:defRPr sz="1400">
                <a:solidFill>
                  <a:schemeClr val="bg1"/>
                </a:solidFill>
              </a:defRPr>
            </a:lvl4pPr>
            <a:lvl5pPr marL="914400" indent="0">
              <a:buNone/>
              <a:defRPr sz="14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4876541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Rectangle 10"/>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marL="228600">
              <a:defRPr sz="2200"/>
            </a:lvl1pPr>
            <a:lvl2pPr marL="457200">
              <a:defRPr sz="2000"/>
            </a:lvl2pPr>
            <a:lvl3pPr marL="685800">
              <a:defRPr sz="1800"/>
            </a:lvl3pPr>
            <a:lvl4pPr marL="914400">
              <a:defRPr sz="1600"/>
            </a:lvl4pPr>
            <a:lvl5pPr marL="114300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marL="228600">
              <a:defRPr sz="2200"/>
            </a:lvl1pPr>
            <a:lvl2pPr marL="457200">
              <a:defRPr sz="2000"/>
            </a:lvl2pPr>
            <a:lvl3pPr marL="685800">
              <a:defRPr sz="1800"/>
            </a:lvl3pPr>
            <a:lvl4pPr marL="914400">
              <a:defRPr sz="1600"/>
            </a:lvl4pPr>
            <a:lvl5pPr marL="114300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84C285-8BCE-48FC-97D9-E2837AF38351}" type="datetime1">
              <a:rPr lang="en-US" smtClean="0"/>
              <a:pPr/>
              <a:t>3/4/2015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7" name="Rectangle 6"/>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3/4/2015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3/4/2015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dirty="0"/>
          </a:p>
        </p:txBody>
      </p:sp>
      <p:sp>
        <p:nvSpPr>
          <p:cNvPr id="7" name="Content Placeholder 6"/>
          <p:cNvSpPr>
            <a:spLocks noGrp="1"/>
          </p:cNvSpPr>
          <p:nvPr>
            <p:ph sz="quarter" idx="13"/>
          </p:nvPr>
        </p:nvSpPr>
        <p:spPr>
          <a:xfrm>
            <a:off x="457200" y="5334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88054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8B99C93-F56F-46AB-9EB8-53614A95B15F}" type="datetime1">
              <a:rPr lang="en-US" smtClean="0"/>
              <a:pPr/>
              <a:t>3/4/2015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50" r:id="rId1"/>
    <p:sldLayoutId id="2147483863" r:id="rId2"/>
    <p:sldLayoutId id="2147483843" r:id="rId3"/>
    <p:sldLayoutId id="2147483832" r:id="rId4"/>
    <p:sldLayoutId id="2147483833" r:id="rId5"/>
    <p:sldLayoutId id="2147483845" r:id="rId6"/>
    <p:sldLayoutId id="2147483834" r:id="rId7"/>
    <p:sldLayoutId id="2147483835" r:id="rId8"/>
    <p:sldLayoutId id="2147483842" r:id="rId9"/>
    <p:sldLayoutId id="2147483836" r:id="rId10"/>
    <p:sldLayoutId id="2147483837" r:id="rId11"/>
    <p:sldLayoutId id="2147483838" r:id="rId12"/>
    <p:sldLayoutId id="2147483848" r:id="rId13"/>
    <p:sldLayoutId id="2147483847" r:id="rId14"/>
    <p:sldLayoutId id="2147483841" r:id="rId15"/>
    <p:sldLayoutId id="2147483839" r:id="rId16"/>
    <p:sldLayoutId id="2147483840" r:id="rId1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cap="all" baseline="0">
          <a:solidFill>
            <a:schemeClr val="accent1">
              <a:lumMod val="75000"/>
            </a:schemeClr>
          </a:solidFill>
          <a:latin typeface="+mj-lt"/>
          <a:ea typeface="+mj-ea"/>
          <a:cs typeface="+mj-cs"/>
        </a:defRPr>
      </a:lvl1pPr>
    </p:titleStyle>
    <p:bodyStyle>
      <a:lvl1pPr marL="228600" indent="-228600" algn="l" defTabSz="914400" rtl="0" eaLnBrk="1" latinLnBrk="0" hangingPunct="1">
        <a:spcBef>
          <a:spcPts val="1800"/>
        </a:spcBef>
        <a:buClr>
          <a:schemeClr val="accent1"/>
        </a:buClr>
        <a:buFont typeface="Wingdings" pitchFamily="2" charset="2"/>
        <a:buChar char="Ø"/>
        <a:defRPr sz="2200" kern="1200">
          <a:solidFill>
            <a:schemeClr val="tx1"/>
          </a:solidFill>
          <a:latin typeface="+mn-lt"/>
          <a:ea typeface="+mn-ea"/>
          <a:cs typeface="+mn-cs"/>
        </a:defRPr>
      </a:lvl1pPr>
      <a:lvl2pPr marL="457200" indent="-228600" algn="l" defTabSz="914400" rtl="0" eaLnBrk="1" latinLnBrk="0" hangingPunct="1">
        <a:spcBef>
          <a:spcPts val="1000"/>
        </a:spcBef>
        <a:buClr>
          <a:schemeClr val="accent1"/>
        </a:buClr>
        <a:buFont typeface="Wingdings" pitchFamily="2" charset="2"/>
        <a:buChar char="Ø"/>
        <a:defRPr sz="2000" kern="1200">
          <a:solidFill>
            <a:schemeClr val="tx1"/>
          </a:solidFill>
          <a:latin typeface="+mn-lt"/>
          <a:ea typeface="+mn-ea"/>
          <a:cs typeface="+mn-cs"/>
        </a:defRPr>
      </a:lvl2pPr>
      <a:lvl3pPr marL="685800" indent="-228600" algn="l" defTabSz="914400" rtl="0" eaLnBrk="1" latinLnBrk="0" hangingPunct="1">
        <a:spcBef>
          <a:spcPts val="1000"/>
        </a:spcBef>
        <a:buClr>
          <a:schemeClr val="accent1"/>
        </a:buClr>
        <a:buFont typeface="Wingdings" pitchFamily="2" charset="2"/>
        <a:buChar char="Ø"/>
        <a:defRPr sz="1800" kern="1200">
          <a:solidFill>
            <a:schemeClr val="tx1"/>
          </a:solidFill>
          <a:latin typeface="+mn-lt"/>
          <a:ea typeface="+mn-ea"/>
          <a:cs typeface="+mn-cs"/>
        </a:defRPr>
      </a:lvl3pPr>
      <a:lvl4pPr marL="914400" indent="-228600" algn="l" defTabSz="914400" rtl="0" eaLnBrk="1" latinLnBrk="0" hangingPunct="1">
        <a:spcBef>
          <a:spcPts val="1000"/>
        </a:spcBef>
        <a:buClr>
          <a:schemeClr val="accent1"/>
        </a:buClr>
        <a:buFont typeface="Wingdings" pitchFamily="2" charset="2"/>
        <a:buChar char="Ø"/>
        <a:defRPr sz="1600" kern="1200">
          <a:solidFill>
            <a:schemeClr val="tx1"/>
          </a:solidFill>
          <a:latin typeface="+mn-lt"/>
          <a:ea typeface="+mn-ea"/>
          <a:cs typeface="+mn-cs"/>
        </a:defRPr>
      </a:lvl4pPr>
      <a:lvl5pPr marL="1143000" indent="-228600" algn="l" defTabSz="914400" rtl="0" eaLnBrk="1" latinLnBrk="0" hangingPunct="1">
        <a:spcBef>
          <a:spcPts val="1000"/>
        </a:spcBef>
        <a:buClr>
          <a:schemeClr val="accent1"/>
        </a:buClr>
        <a:buFont typeface="Wingdings" pitchFamily="2" charset="2"/>
        <a:buChar char="Ø"/>
        <a:defRPr sz="1600" kern="1200" baseline="0">
          <a:solidFill>
            <a:schemeClr val="tx1"/>
          </a:solidFill>
          <a:latin typeface="+mn-lt"/>
          <a:ea typeface="+mn-ea"/>
          <a:cs typeface="+mn-cs"/>
        </a:defRPr>
      </a:lvl5pPr>
      <a:lvl6pPr marL="1371600" indent="-228600" algn="l" defTabSz="914400" rtl="0" eaLnBrk="1" latinLnBrk="0" hangingPunct="1">
        <a:spcBef>
          <a:spcPts val="1000"/>
        </a:spcBef>
        <a:buClr>
          <a:schemeClr val="accent1"/>
        </a:buClr>
        <a:buFont typeface="Wingdings" pitchFamily="2" charset="2"/>
        <a:buChar char="Ø"/>
        <a:defRPr sz="1600" kern="1200">
          <a:solidFill>
            <a:schemeClr val="tx1"/>
          </a:solidFill>
          <a:latin typeface="+mn-lt"/>
          <a:ea typeface="+mn-ea"/>
          <a:cs typeface="+mn-cs"/>
        </a:defRPr>
      </a:lvl6pPr>
      <a:lvl7pPr marL="1600200" indent="-228600" algn="l" defTabSz="914400" rtl="0" eaLnBrk="1" latinLnBrk="0" hangingPunct="1">
        <a:spcBef>
          <a:spcPts val="1000"/>
        </a:spcBef>
        <a:buClr>
          <a:schemeClr val="accent1"/>
        </a:buClr>
        <a:buFont typeface="Wingdings" pitchFamily="2" charset="2"/>
        <a:buChar char="Ø"/>
        <a:defRPr sz="1600" kern="1200">
          <a:solidFill>
            <a:schemeClr val="tx1"/>
          </a:solidFill>
          <a:latin typeface="+mn-lt"/>
          <a:ea typeface="+mn-ea"/>
          <a:cs typeface="+mn-cs"/>
        </a:defRPr>
      </a:lvl7pPr>
      <a:lvl8pPr marL="1828800" indent="-228600" algn="l" defTabSz="914400" rtl="0" eaLnBrk="1" latinLnBrk="0" hangingPunct="1">
        <a:spcBef>
          <a:spcPts val="1000"/>
        </a:spcBef>
        <a:buClr>
          <a:schemeClr val="accent1"/>
        </a:buClr>
        <a:buFont typeface="Wingdings" pitchFamily="2" charset="2"/>
        <a:buChar char="Ø"/>
        <a:defRPr sz="1600" kern="1200">
          <a:solidFill>
            <a:schemeClr val="tx1"/>
          </a:solidFill>
          <a:latin typeface="+mn-lt"/>
          <a:ea typeface="+mn-ea"/>
          <a:cs typeface="+mn-cs"/>
        </a:defRPr>
      </a:lvl8pPr>
      <a:lvl9pPr marL="2057400" indent="-228600" algn="l" defTabSz="914400" rtl="0" eaLnBrk="1" latinLnBrk="0" hangingPunct="1">
        <a:spcBef>
          <a:spcPts val="1000"/>
        </a:spcBef>
        <a:buClr>
          <a:schemeClr val="accent1"/>
        </a:buClr>
        <a:buFont typeface="Wingdings" pitchFamily="2" charset="2"/>
        <a:buChar char="Ø"/>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icd10data.com/CodingRules/"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hyperlink" Target="http://www.icd10data.com/ICD10CM/Codes/M00-M99/M05-M14/M1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chart" Target="../charts/chart1.xml"/><Relationship Id="rId7"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chart" Target="../charts/chart2.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chart" Target="../charts/chart3.xml"/><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hyperlink" Target="http://www.roadto10.org/action-plan/phase-2-train/primer-pediatrics/" TargetMode="External"/><Relationship Id="rId13" Type="http://schemas.openxmlformats.org/officeDocument/2006/relationships/hyperlink" Target="http://www.medscape.org/viewarticle/828929_2" TargetMode="External"/><Relationship Id="rId3" Type="http://schemas.openxmlformats.org/officeDocument/2006/relationships/hyperlink" Target="http://www.roadto10.org/action-plan/phase-2-train/training-resources/" TargetMode="External"/><Relationship Id="rId7" Type="http://schemas.openxmlformats.org/officeDocument/2006/relationships/hyperlink" Target="http://www.roadto10.org/action-plan/phase-2-train/common-codes-pediatrics/" TargetMode="External"/><Relationship Id="rId12" Type="http://schemas.openxmlformats.org/officeDocument/2006/relationships/hyperlink" Target="http://www.icd10data.com/ICD10CM/Codes/M00-M99/M05-M14/M05-" TargetMode="External"/><Relationship Id="rId2" Type="http://schemas.openxmlformats.org/officeDocument/2006/relationships/hyperlink" Target="http://apps.who.int/classifications/apps/icd/icd10training/ICD-10%20training/Start/index.html#http:/apps.who.int/classifications/apps/icd/icd10training/ICD-10 training/Start/index.html" TargetMode="External"/><Relationship Id="rId1" Type="http://schemas.openxmlformats.org/officeDocument/2006/relationships/slideLayout" Target="../slideLayouts/slideLayout7.xml"/><Relationship Id="rId6" Type="http://schemas.openxmlformats.org/officeDocument/2006/relationships/hyperlink" Target="http://cms.gov/Medicare/Coding/ICD10/index.html" TargetMode="External"/><Relationship Id="rId11" Type="http://schemas.openxmlformats.org/officeDocument/2006/relationships/hyperlink" Target="http://www.roadto10.org/action-plan/phase-2-train/common-codes-internal-medicine/" TargetMode="External"/><Relationship Id="rId5" Type="http://schemas.openxmlformats.org/officeDocument/2006/relationships/hyperlink" Target="http://cms.gov/Medicare/Coding/ICD10/Downloads/icd10cm-guidelines-2015.pdf" TargetMode="External"/><Relationship Id="rId10" Type="http://schemas.openxmlformats.org/officeDocument/2006/relationships/hyperlink" Target="http://www.roadto10.org/action-plan/phase-2-train/primer-internal-medicine/" TargetMode="External"/><Relationship Id="rId4" Type="http://schemas.openxmlformats.org/officeDocument/2006/relationships/hyperlink" Target="http://cms.gov/Medicare/Coding/ICD10/2015-ICD-10-CM-and-GEMs.html" TargetMode="External"/><Relationship Id="rId9" Type="http://schemas.openxmlformats.org/officeDocument/2006/relationships/hyperlink" Target="http://www.roadto10.org/action-plan/phase-2-train/common-codes-family-practic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hyperlink" Target="http://www.cdc.gov/nchs/icd/icd10cm_pcs.htm" TargetMode="External"/><Relationship Id="rId2" Type="http://schemas.openxmlformats.org/officeDocument/2006/relationships/hyperlink" Target="http://www.cdc.gov/nchs/data/dvs/im9_2002.pdf.pdf" TargetMode="External"/><Relationship Id="rId1" Type="http://schemas.openxmlformats.org/officeDocument/2006/relationships/slideLayout" Target="../slideLayouts/slideLayout17.xml"/><Relationship Id="rId6" Type="http://schemas.openxmlformats.org/officeDocument/2006/relationships/hyperlink" Target="http://apps.who.int/classifications/apps/icd/icd10training/ICD-10%20training/Start/index.html" TargetMode="External"/><Relationship Id="rId5" Type="http://schemas.openxmlformats.org/officeDocument/2006/relationships/hyperlink" Target="http://www.medscape.org/viewarticle/828929_2" TargetMode="External"/><Relationship Id="rId4" Type="http://schemas.openxmlformats.org/officeDocument/2006/relationships/hyperlink" Target="https://ehrintelligence.com/2015/02/25/cms-finds-icd-10-testing-successfu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bin"/><Relationship Id="rId1" Type="http://schemas.openxmlformats.org/officeDocument/2006/relationships/slideLayout" Target="../slideLayouts/slideLayout15.xml"/><Relationship Id="rId4" Type="http://schemas.openxmlformats.org/officeDocument/2006/relationships/hyperlink" Target="http://dcimed.com/Druid_City_Internal_Medicine/Insurance_&amp;_Billing_files/icd9_codes0809.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www.icd10data.com/ICD10CM/Codes/M00-M99/M05-M14/M05-"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dirty="0" smtClean="0"/>
              <a:t>2015 Spring Workshop</a:t>
            </a:r>
          </a:p>
        </p:txBody>
      </p:sp>
      <p:sp>
        <p:nvSpPr>
          <p:cNvPr id="3" name="Title 2"/>
          <p:cNvSpPr>
            <a:spLocks noGrp="1"/>
          </p:cNvSpPr>
          <p:nvPr>
            <p:ph type="ctrTitle"/>
          </p:nvPr>
        </p:nvSpPr>
        <p:spPr/>
        <p:txBody>
          <a:bodyPr/>
          <a:lstStyle/>
          <a:p>
            <a:r>
              <a:rPr lang="en-US" dirty="0" smtClean="0"/>
              <a:t>ICD 10 Introduction:        PCP Provider Implications</a:t>
            </a:r>
            <a:endParaRPr lang="en-US" dirty="0"/>
          </a:p>
        </p:txBody>
      </p:sp>
      <p:sp>
        <p:nvSpPr>
          <p:cNvPr id="4" name="Footer Placeholder 3"/>
          <p:cNvSpPr>
            <a:spLocks noGrp="1"/>
          </p:cNvSpPr>
          <p:nvPr>
            <p:ph type="ftr" sz="quarter" idx="11"/>
          </p:nvPr>
        </p:nvSpPr>
        <p:spPr>
          <a:xfrm>
            <a:off x="2590800" y="5486400"/>
            <a:ext cx="6172200" cy="762000"/>
          </a:xfrm>
        </p:spPr>
        <p:txBody>
          <a:bodyPr/>
          <a:lstStyle/>
          <a:p>
            <a:r>
              <a:rPr lang="en-US" sz="1400" dirty="0" smtClean="0"/>
              <a:t>Presented By:</a:t>
            </a:r>
          </a:p>
          <a:p>
            <a:r>
              <a:rPr lang="en-US" sz="1800" dirty="0" smtClean="0"/>
              <a:t>Susan Quisenberry</a:t>
            </a:r>
            <a:endParaRPr lang="en-US" sz="1800" dirty="0"/>
          </a:p>
        </p:txBody>
      </p:sp>
    </p:spTree>
    <p:extLst>
      <p:ext uri="{BB962C8B-B14F-4D97-AF65-F5344CB8AC3E}">
        <p14:creationId xmlns:p14="http://schemas.microsoft.com/office/powerpoint/2010/main" val="298077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68067328"/>
              </p:ext>
            </p:extLst>
          </p:nvPr>
        </p:nvGraphicFramePr>
        <p:xfrm>
          <a:off x="0" y="76200"/>
          <a:ext cx="89916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noGrp="1"/>
          </p:cNvGraphicFramePr>
          <p:nvPr>
            <p:ph sz="quarter" idx="13"/>
            <p:extLst>
              <p:ext uri="{D42A27DB-BD31-4B8C-83A1-F6EECF244321}">
                <p14:modId xmlns:p14="http://schemas.microsoft.com/office/powerpoint/2010/main" val="3941578912"/>
              </p:ext>
            </p:extLst>
          </p:nvPr>
        </p:nvGraphicFramePr>
        <p:xfrm>
          <a:off x="2590800" y="1524000"/>
          <a:ext cx="3810000" cy="358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6605378" y="6324600"/>
            <a:ext cx="2514600" cy="369332"/>
          </a:xfrm>
          <a:prstGeom prst="rect">
            <a:avLst/>
          </a:prstGeom>
          <a:noFill/>
        </p:spPr>
        <p:txBody>
          <a:bodyPr wrap="square" rtlCol="0">
            <a:spAutoFit/>
          </a:bodyPr>
          <a:lstStyle/>
          <a:p>
            <a:r>
              <a:rPr lang="en-US" dirty="0" smtClean="0"/>
              <a:t>WHO, 2014; CDC, 2014)</a:t>
            </a:r>
            <a:endParaRPr lang="en-US" dirty="0"/>
          </a:p>
        </p:txBody>
      </p:sp>
    </p:spTree>
    <p:extLst>
      <p:ext uri="{BB962C8B-B14F-4D97-AF65-F5344CB8AC3E}">
        <p14:creationId xmlns:p14="http://schemas.microsoft.com/office/powerpoint/2010/main" val="134341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2">
                                            <p:graphicEl>
                                              <a:dgm id="{69AAF015-FB29-3E46-8554-F9BE8ECC7F2B}"/>
                                            </p:graphicEl>
                                          </p:spTgt>
                                        </p:tgtEl>
                                        <p:attrNameLst>
                                          <p:attrName>style.visibility</p:attrName>
                                        </p:attrNameLst>
                                      </p:cBhvr>
                                      <p:to>
                                        <p:strVal val="visible"/>
                                      </p:to>
                                    </p:set>
                                    <p:animEffect transition="in" filter="wedge">
                                      <p:cBhvr>
                                        <p:cTn id="15" dur="500"/>
                                        <p:tgtEl>
                                          <p:spTgt spid="2">
                                            <p:graphicEl>
                                              <a:dgm id="{69AAF015-FB29-3E46-8554-F9BE8ECC7F2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2">
                                            <p:graphicEl>
                                              <a:dgm id="{4A3EFE6E-06DF-D648-B862-DE9CB8E9E59A}"/>
                                            </p:graphicEl>
                                          </p:spTgt>
                                        </p:tgtEl>
                                        <p:attrNameLst>
                                          <p:attrName>style.visibility</p:attrName>
                                        </p:attrNameLst>
                                      </p:cBhvr>
                                      <p:to>
                                        <p:strVal val="visible"/>
                                      </p:to>
                                    </p:set>
                                    <p:animEffect transition="in" filter="wedge">
                                      <p:cBhvr>
                                        <p:cTn id="20" dur="500"/>
                                        <p:tgtEl>
                                          <p:spTgt spid="2">
                                            <p:graphicEl>
                                              <a:dgm id="{4A3EFE6E-06DF-D648-B862-DE9CB8E9E59A}"/>
                                            </p:graphicEl>
                                          </p:spTgt>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2">
                                            <p:graphicEl>
                                              <a:dgm id="{EE459A45-6D7B-1548-8269-7A61FDD5635F}"/>
                                            </p:graphicEl>
                                          </p:spTgt>
                                        </p:tgtEl>
                                        <p:attrNameLst>
                                          <p:attrName>style.visibility</p:attrName>
                                        </p:attrNameLst>
                                      </p:cBhvr>
                                      <p:to>
                                        <p:strVal val="visible"/>
                                      </p:to>
                                    </p:set>
                                    <p:animEffect transition="in" filter="wedge">
                                      <p:cBhvr>
                                        <p:cTn id="23" dur="500"/>
                                        <p:tgtEl>
                                          <p:spTgt spid="2">
                                            <p:graphicEl>
                                              <a:dgm id="{EE459A45-6D7B-1548-8269-7A61FDD5635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
                                            <p:graphicEl>
                                              <a:dgm id="{C914BCD5-1E2A-F441-A313-4CEFA0C0AE74}"/>
                                            </p:graphicEl>
                                          </p:spTgt>
                                        </p:tgtEl>
                                        <p:attrNameLst>
                                          <p:attrName>style.visibility</p:attrName>
                                        </p:attrNameLst>
                                      </p:cBhvr>
                                      <p:to>
                                        <p:strVal val="visible"/>
                                      </p:to>
                                    </p:set>
                                    <p:animEffect transition="in" filter="wedge">
                                      <p:cBhvr>
                                        <p:cTn id="28" dur="500"/>
                                        <p:tgtEl>
                                          <p:spTgt spid="2">
                                            <p:graphicEl>
                                              <a:dgm id="{C914BCD5-1E2A-F441-A313-4CEFA0C0AE74}"/>
                                            </p:graphicEl>
                                          </p:spTgt>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
                                            <p:graphicEl>
                                              <a:dgm id="{22EDAF0B-235B-9E40-9D52-8F550A454B21}"/>
                                            </p:graphicEl>
                                          </p:spTgt>
                                        </p:tgtEl>
                                        <p:attrNameLst>
                                          <p:attrName>style.visibility</p:attrName>
                                        </p:attrNameLst>
                                      </p:cBhvr>
                                      <p:to>
                                        <p:strVal val="visible"/>
                                      </p:to>
                                    </p:set>
                                    <p:animEffect transition="in" filter="wedge">
                                      <p:cBhvr>
                                        <p:cTn id="31" dur="500"/>
                                        <p:tgtEl>
                                          <p:spTgt spid="2">
                                            <p:graphicEl>
                                              <a:dgm id="{22EDAF0B-235B-9E40-9D52-8F550A454B2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
                                            <p:graphicEl>
                                              <a:dgm id="{6DA4EA75-891E-8C43-A640-E73279D2BC22}"/>
                                            </p:graphicEl>
                                          </p:spTgt>
                                        </p:tgtEl>
                                        <p:attrNameLst>
                                          <p:attrName>style.visibility</p:attrName>
                                        </p:attrNameLst>
                                      </p:cBhvr>
                                      <p:to>
                                        <p:strVal val="visible"/>
                                      </p:to>
                                    </p:set>
                                    <p:animEffect transition="in" filter="wedge">
                                      <p:cBhvr>
                                        <p:cTn id="36" dur="500"/>
                                        <p:tgtEl>
                                          <p:spTgt spid="2">
                                            <p:graphicEl>
                                              <a:dgm id="{6DA4EA75-891E-8C43-A640-E73279D2BC22}"/>
                                            </p:graphicEl>
                                          </p:spTgt>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
                                            <p:graphicEl>
                                              <a:dgm id="{04FEAA79-4366-9A4D-A287-8561C2D3EBCB}"/>
                                            </p:graphicEl>
                                          </p:spTgt>
                                        </p:tgtEl>
                                        <p:attrNameLst>
                                          <p:attrName>style.visibility</p:attrName>
                                        </p:attrNameLst>
                                      </p:cBhvr>
                                      <p:to>
                                        <p:strVal val="visible"/>
                                      </p:to>
                                    </p:set>
                                    <p:animEffect transition="in" filter="wedge">
                                      <p:cBhvr>
                                        <p:cTn id="39" dur="500"/>
                                        <p:tgtEl>
                                          <p:spTgt spid="2">
                                            <p:graphicEl>
                                              <a:dgm id="{04FEAA79-4366-9A4D-A287-8561C2D3EBC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2">
                                            <p:graphicEl>
                                              <a:dgm id="{745B552E-6241-5343-9F96-E4A65C3C9AC3}"/>
                                            </p:graphicEl>
                                          </p:spTgt>
                                        </p:tgtEl>
                                        <p:attrNameLst>
                                          <p:attrName>style.visibility</p:attrName>
                                        </p:attrNameLst>
                                      </p:cBhvr>
                                      <p:to>
                                        <p:strVal val="visible"/>
                                      </p:to>
                                    </p:set>
                                    <p:animEffect transition="in" filter="wedge">
                                      <p:cBhvr>
                                        <p:cTn id="44" dur="500"/>
                                        <p:tgtEl>
                                          <p:spTgt spid="2">
                                            <p:graphicEl>
                                              <a:dgm id="{745B552E-6241-5343-9F96-E4A65C3C9AC3}"/>
                                            </p:graphicEl>
                                          </p:spTgt>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2">
                                            <p:graphicEl>
                                              <a:dgm id="{C7CA0931-927F-934C-B9DF-824E662FF413}"/>
                                            </p:graphicEl>
                                          </p:spTgt>
                                        </p:tgtEl>
                                        <p:attrNameLst>
                                          <p:attrName>style.visibility</p:attrName>
                                        </p:attrNameLst>
                                      </p:cBhvr>
                                      <p:to>
                                        <p:strVal val="visible"/>
                                      </p:to>
                                    </p:set>
                                    <p:animEffect transition="in" filter="wedge">
                                      <p:cBhvr>
                                        <p:cTn id="47" dur="500"/>
                                        <p:tgtEl>
                                          <p:spTgt spid="2">
                                            <p:graphicEl>
                                              <a:dgm id="{C7CA0931-927F-934C-B9DF-824E662FF413}"/>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2">
                                            <p:graphicEl>
                                              <a:dgm id="{D470D17D-5E87-7447-B7F2-1493143D1D34}"/>
                                            </p:graphicEl>
                                          </p:spTgt>
                                        </p:tgtEl>
                                        <p:attrNameLst>
                                          <p:attrName>style.visibility</p:attrName>
                                        </p:attrNameLst>
                                      </p:cBhvr>
                                      <p:to>
                                        <p:strVal val="visible"/>
                                      </p:to>
                                    </p:set>
                                    <p:animEffect transition="in" filter="wedge">
                                      <p:cBhvr>
                                        <p:cTn id="52" dur="500"/>
                                        <p:tgtEl>
                                          <p:spTgt spid="2">
                                            <p:graphicEl>
                                              <a:dgm id="{D470D17D-5E87-7447-B7F2-1493143D1D34}"/>
                                            </p:graphicEl>
                                          </p:spTgt>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2">
                                            <p:graphicEl>
                                              <a:dgm id="{8DCBC227-C3EE-784F-B0FE-7CC4900E1839}"/>
                                            </p:graphicEl>
                                          </p:spTgt>
                                        </p:tgtEl>
                                        <p:attrNameLst>
                                          <p:attrName>style.visibility</p:attrName>
                                        </p:attrNameLst>
                                      </p:cBhvr>
                                      <p:to>
                                        <p:strVal val="visible"/>
                                      </p:to>
                                    </p:set>
                                    <p:animEffect transition="in" filter="wedge">
                                      <p:cBhvr>
                                        <p:cTn id="55" dur="500"/>
                                        <p:tgtEl>
                                          <p:spTgt spid="2">
                                            <p:graphicEl>
                                              <a:dgm id="{8DCBC227-C3EE-784F-B0FE-7CC4900E183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2">
                                            <p:graphicEl>
                                              <a:dgm id="{C35F8732-E8A2-434C-BEBE-56FD8CEFA431}"/>
                                            </p:graphicEl>
                                          </p:spTgt>
                                        </p:tgtEl>
                                        <p:attrNameLst>
                                          <p:attrName>style.visibility</p:attrName>
                                        </p:attrNameLst>
                                      </p:cBhvr>
                                      <p:to>
                                        <p:strVal val="visible"/>
                                      </p:to>
                                    </p:set>
                                    <p:animEffect transition="in" filter="wedge">
                                      <p:cBhvr>
                                        <p:cTn id="60" dur="500"/>
                                        <p:tgtEl>
                                          <p:spTgt spid="2">
                                            <p:graphicEl>
                                              <a:dgm id="{C35F8732-E8A2-434C-BEBE-56FD8CEFA431}"/>
                                            </p:graphicEl>
                                          </p:spTgt>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2">
                                            <p:graphicEl>
                                              <a:dgm id="{FE88003A-10D3-7042-B87D-BD72AFAB3671}"/>
                                            </p:graphicEl>
                                          </p:spTgt>
                                        </p:tgtEl>
                                        <p:attrNameLst>
                                          <p:attrName>style.visibility</p:attrName>
                                        </p:attrNameLst>
                                      </p:cBhvr>
                                      <p:to>
                                        <p:strVal val="visible"/>
                                      </p:to>
                                    </p:set>
                                    <p:animEffect transition="in" filter="wedge">
                                      <p:cBhvr>
                                        <p:cTn id="63" dur="500"/>
                                        <p:tgtEl>
                                          <p:spTgt spid="2">
                                            <p:graphicEl>
                                              <a:dgm id="{FE88003A-10D3-7042-B87D-BD72AFAB3671}"/>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
                                            <p:graphicEl>
                                              <a:dgm id="{47FCA6E4-CCD8-6F46-8727-0A01161F3363}"/>
                                            </p:graphicEl>
                                          </p:spTgt>
                                        </p:tgtEl>
                                        <p:attrNameLst>
                                          <p:attrName>style.visibility</p:attrName>
                                        </p:attrNameLst>
                                      </p:cBhvr>
                                      <p:to>
                                        <p:strVal val="visible"/>
                                      </p:to>
                                    </p:set>
                                    <p:animEffect transition="in" filter="wedge">
                                      <p:cBhvr>
                                        <p:cTn id="68" dur="500"/>
                                        <p:tgtEl>
                                          <p:spTgt spid="2">
                                            <p:graphicEl>
                                              <a:dgm id="{47FCA6E4-CCD8-6F46-8727-0A01161F3363}"/>
                                            </p:graphicEl>
                                          </p:spTgt>
                                        </p:tgtEl>
                                      </p:cBhvr>
                                    </p:animEffect>
                                  </p:childTnLst>
                                </p:cTn>
                              </p:par>
                              <p:par>
                                <p:cTn id="69" presetID="20" presetClass="entr" presetSubtype="0" fill="hold" grpId="0" nodeType="withEffect">
                                  <p:stCondLst>
                                    <p:cond delay="0"/>
                                  </p:stCondLst>
                                  <p:childTnLst>
                                    <p:set>
                                      <p:cBhvr>
                                        <p:cTn id="70" dur="1" fill="hold">
                                          <p:stCondLst>
                                            <p:cond delay="0"/>
                                          </p:stCondLst>
                                        </p:cTn>
                                        <p:tgtEl>
                                          <p:spTgt spid="2">
                                            <p:graphicEl>
                                              <a:dgm id="{B54BAC2B-A755-AC4D-BDCF-F7897C3ED67C}"/>
                                            </p:graphicEl>
                                          </p:spTgt>
                                        </p:tgtEl>
                                        <p:attrNameLst>
                                          <p:attrName>style.visibility</p:attrName>
                                        </p:attrNameLst>
                                      </p:cBhvr>
                                      <p:to>
                                        <p:strVal val="visible"/>
                                      </p:to>
                                    </p:set>
                                    <p:animEffect transition="in" filter="wedge">
                                      <p:cBhvr>
                                        <p:cTn id="71" dur="500"/>
                                        <p:tgtEl>
                                          <p:spTgt spid="2">
                                            <p:graphicEl>
                                              <a:dgm id="{B54BAC2B-A755-AC4D-BDCF-F7897C3ED67C}"/>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grpId="0" nodeType="clickEffect">
                                  <p:stCondLst>
                                    <p:cond delay="0"/>
                                  </p:stCondLst>
                                  <p:childTnLst>
                                    <p:set>
                                      <p:cBhvr>
                                        <p:cTn id="75" dur="1" fill="hold">
                                          <p:stCondLst>
                                            <p:cond delay="0"/>
                                          </p:stCondLst>
                                        </p:cTn>
                                        <p:tgtEl>
                                          <p:spTgt spid="2">
                                            <p:graphicEl>
                                              <a:dgm id="{D71A38D9-E427-AF4B-B1F9-529BF9EA356B}"/>
                                            </p:graphicEl>
                                          </p:spTgt>
                                        </p:tgtEl>
                                        <p:attrNameLst>
                                          <p:attrName>style.visibility</p:attrName>
                                        </p:attrNameLst>
                                      </p:cBhvr>
                                      <p:to>
                                        <p:strVal val="visible"/>
                                      </p:to>
                                    </p:set>
                                    <p:animEffect transition="in" filter="wedge">
                                      <p:cBhvr>
                                        <p:cTn id="76" dur="500"/>
                                        <p:tgtEl>
                                          <p:spTgt spid="2">
                                            <p:graphicEl>
                                              <a:dgm id="{D71A38D9-E427-AF4B-B1F9-529BF9EA356B}"/>
                                            </p:graphicEl>
                                          </p:spTgt>
                                        </p:tgtEl>
                                      </p:cBhvr>
                                    </p:animEffect>
                                  </p:childTnLst>
                                </p:cTn>
                              </p:par>
                              <p:par>
                                <p:cTn id="77" presetID="20" presetClass="entr" presetSubtype="0" fill="hold" grpId="0" nodeType="withEffect">
                                  <p:stCondLst>
                                    <p:cond delay="0"/>
                                  </p:stCondLst>
                                  <p:childTnLst>
                                    <p:set>
                                      <p:cBhvr>
                                        <p:cTn id="78" dur="1" fill="hold">
                                          <p:stCondLst>
                                            <p:cond delay="0"/>
                                          </p:stCondLst>
                                        </p:cTn>
                                        <p:tgtEl>
                                          <p:spTgt spid="2">
                                            <p:graphicEl>
                                              <a:dgm id="{D01DCEC4-4868-D149-B57E-B252482D03FE}"/>
                                            </p:graphicEl>
                                          </p:spTgt>
                                        </p:tgtEl>
                                        <p:attrNameLst>
                                          <p:attrName>style.visibility</p:attrName>
                                        </p:attrNameLst>
                                      </p:cBhvr>
                                      <p:to>
                                        <p:strVal val="visible"/>
                                      </p:to>
                                    </p:set>
                                    <p:animEffect transition="in" filter="wedge">
                                      <p:cBhvr>
                                        <p:cTn id="79" dur="500"/>
                                        <p:tgtEl>
                                          <p:spTgt spid="2">
                                            <p:graphicEl>
                                              <a:dgm id="{D01DCEC4-4868-D149-B57E-B252482D03FE}"/>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0" presetClass="entr" presetSubtype="0" fill="hold" grpId="0" nodeType="clickEffect">
                                  <p:stCondLst>
                                    <p:cond delay="0"/>
                                  </p:stCondLst>
                                  <p:childTnLst>
                                    <p:set>
                                      <p:cBhvr>
                                        <p:cTn id="83" dur="1" fill="hold">
                                          <p:stCondLst>
                                            <p:cond delay="0"/>
                                          </p:stCondLst>
                                        </p:cTn>
                                        <p:tgtEl>
                                          <p:spTgt spid="2">
                                            <p:graphicEl>
                                              <a:dgm id="{01CEDF17-B7C5-744E-90C1-931F9CEE250D}"/>
                                            </p:graphicEl>
                                          </p:spTgt>
                                        </p:tgtEl>
                                        <p:attrNameLst>
                                          <p:attrName>style.visibility</p:attrName>
                                        </p:attrNameLst>
                                      </p:cBhvr>
                                      <p:to>
                                        <p:strVal val="visible"/>
                                      </p:to>
                                    </p:set>
                                    <p:animEffect transition="in" filter="wedge">
                                      <p:cBhvr>
                                        <p:cTn id="84" dur="500"/>
                                        <p:tgtEl>
                                          <p:spTgt spid="2">
                                            <p:graphicEl>
                                              <a:dgm id="{01CEDF17-B7C5-744E-90C1-931F9CEE250D}"/>
                                            </p:graphicEl>
                                          </p:spTgt>
                                        </p:tgtEl>
                                      </p:cBhvr>
                                    </p:animEffect>
                                  </p:childTnLst>
                                </p:cTn>
                              </p:par>
                              <p:par>
                                <p:cTn id="85" presetID="20" presetClass="entr" presetSubtype="0" fill="hold" grpId="0" nodeType="withEffect">
                                  <p:stCondLst>
                                    <p:cond delay="0"/>
                                  </p:stCondLst>
                                  <p:childTnLst>
                                    <p:set>
                                      <p:cBhvr>
                                        <p:cTn id="86" dur="1" fill="hold">
                                          <p:stCondLst>
                                            <p:cond delay="0"/>
                                          </p:stCondLst>
                                        </p:cTn>
                                        <p:tgtEl>
                                          <p:spTgt spid="2">
                                            <p:graphicEl>
                                              <a:dgm id="{F95A2AC1-856B-4447-8022-6DD16A08883E}"/>
                                            </p:graphicEl>
                                          </p:spTgt>
                                        </p:tgtEl>
                                        <p:attrNameLst>
                                          <p:attrName>style.visibility</p:attrName>
                                        </p:attrNameLst>
                                      </p:cBhvr>
                                      <p:to>
                                        <p:strVal val="visible"/>
                                      </p:to>
                                    </p:set>
                                    <p:animEffect transition="in" filter="wedge">
                                      <p:cBhvr>
                                        <p:cTn id="87" dur="500"/>
                                        <p:tgtEl>
                                          <p:spTgt spid="2">
                                            <p:graphicEl>
                                              <a:dgm id="{F95A2AC1-856B-4447-8022-6DD16A08883E}"/>
                                            </p:graphicEl>
                                          </p:spTgt>
                                        </p:tgtEl>
                                      </p:cBhvr>
                                    </p:animEffect>
                                  </p:childTnLst>
                                </p:cTn>
                              </p:par>
                              <p:par>
                                <p:cTn id="88" presetID="20" presetClass="entr" presetSubtype="0" fill="hold" grpId="0" nodeType="withEffect">
                                  <p:stCondLst>
                                    <p:cond delay="0"/>
                                  </p:stCondLst>
                                  <p:childTnLst>
                                    <p:set>
                                      <p:cBhvr>
                                        <p:cTn id="89" dur="1" fill="hold">
                                          <p:stCondLst>
                                            <p:cond delay="0"/>
                                          </p:stCondLst>
                                        </p:cTn>
                                        <p:tgtEl>
                                          <p:spTgt spid="2">
                                            <p:graphicEl>
                                              <a:dgm id="{933AB9B3-AC06-904C-97F6-234B1C675BA2}"/>
                                            </p:graphicEl>
                                          </p:spTgt>
                                        </p:tgtEl>
                                        <p:attrNameLst>
                                          <p:attrName>style.visibility</p:attrName>
                                        </p:attrNameLst>
                                      </p:cBhvr>
                                      <p:to>
                                        <p:strVal val="visible"/>
                                      </p:to>
                                    </p:set>
                                    <p:animEffect transition="in" filter="wedge">
                                      <p:cBhvr>
                                        <p:cTn id="90" dur="500"/>
                                        <p:tgtEl>
                                          <p:spTgt spid="2">
                                            <p:graphicEl>
                                              <a:dgm id="{933AB9B3-AC06-904C-97F6-234B1C675BA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Implications</a:t>
            </a:r>
            <a:endParaRPr lang="en-US" dirty="0"/>
          </a:p>
        </p:txBody>
      </p:sp>
      <p:sp>
        <p:nvSpPr>
          <p:cNvPr id="8" name="Text Placeholder 7"/>
          <p:cNvSpPr>
            <a:spLocks noGrp="1"/>
          </p:cNvSpPr>
          <p:nvPr>
            <p:ph type="body" idx="1"/>
          </p:nvPr>
        </p:nvSpPr>
        <p:spPr>
          <a:xfrm>
            <a:off x="381000" y="1905000"/>
            <a:ext cx="4040188" cy="639762"/>
          </a:xfrm>
        </p:spPr>
        <p:txBody>
          <a:bodyPr/>
          <a:lstStyle/>
          <a:p>
            <a:r>
              <a:rPr lang="en-US" i="1" u="sng" dirty="0" smtClean="0">
                <a:solidFill>
                  <a:schemeClr val="accent4">
                    <a:lumMod val="50000"/>
                  </a:schemeClr>
                </a:solidFill>
              </a:rPr>
              <a:t>Expect the Following</a:t>
            </a:r>
          </a:p>
          <a:p>
            <a:endParaRPr lang="en-US" dirty="0"/>
          </a:p>
        </p:txBody>
      </p:sp>
      <p:sp>
        <p:nvSpPr>
          <p:cNvPr id="9" name="Content Placeholder 8"/>
          <p:cNvSpPr>
            <a:spLocks noGrp="1"/>
          </p:cNvSpPr>
          <p:nvPr>
            <p:ph sz="half" idx="2"/>
          </p:nvPr>
        </p:nvSpPr>
        <p:spPr>
          <a:xfrm>
            <a:off x="381000" y="2133600"/>
            <a:ext cx="4040188" cy="4038600"/>
          </a:xfrm>
        </p:spPr>
        <p:txBody>
          <a:bodyPr>
            <a:normAutofit/>
          </a:bodyPr>
          <a:lstStyle/>
          <a:p>
            <a:r>
              <a:rPr lang="en-US" dirty="0" smtClean="0"/>
              <a:t>EHR</a:t>
            </a:r>
            <a:r>
              <a:rPr lang="en-US" dirty="0" smtClean="0">
                <a:sym typeface="Wingdings"/>
              </a:rPr>
              <a:t> Required </a:t>
            </a:r>
            <a:r>
              <a:rPr lang="en-US" dirty="0" smtClean="0"/>
              <a:t>Updates</a:t>
            </a:r>
          </a:p>
          <a:p>
            <a:r>
              <a:rPr lang="en-US" dirty="0" smtClean="0"/>
              <a:t>Software Updates</a:t>
            </a:r>
          </a:p>
          <a:p>
            <a:r>
              <a:rPr lang="en-US" dirty="0" smtClean="0"/>
              <a:t>Training</a:t>
            </a:r>
          </a:p>
          <a:p>
            <a:r>
              <a:rPr lang="en-US" dirty="0" smtClean="0"/>
              <a:t>Superbill – Major Δ</a:t>
            </a:r>
          </a:p>
          <a:p>
            <a:r>
              <a:rPr lang="en-US" dirty="0" smtClean="0"/>
              <a:t>Reimbursement Issues</a:t>
            </a:r>
          </a:p>
          <a:p>
            <a:pPr lvl="1"/>
            <a:r>
              <a:rPr lang="en-US" dirty="0" smtClean="0"/>
              <a:t>Pay for Performance</a:t>
            </a:r>
          </a:p>
          <a:p>
            <a:pPr lvl="1"/>
            <a:r>
              <a:rPr lang="en-US" dirty="0" smtClean="0"/>
              <a:t>Claim Denials</a:t>
            </a:r>
          </a:p>
          <a:p>
            <a:pPr lvl="1"/>
            <a:r>
              <a:rPr lang="en-US" dirty="0" smtClean="0"/>
              <a:t>Audits: Fraud &amp; Abuse</a:t>
            </a:r>
          </a:p>
        </p:txBody>
      </p:sp>
      <p:sp>
        <p:nvSpPr>
          <p:cNvPr id="10" name="Text Placeholder 9"/>
          <p:cNvSpPr>
            <a:spLocks noGrp="1"/>
          </p:cNvSpPr>
          <p:nvPr>
            <p:ph type="body" sz="quarter" idx="3"/>
          </p:nvPr>
        </p:nvSpPr>
        <p:spPr>
          <a:xfrm>
            <a:off x="4572000" y="1905000"/>
            <a:ext cx="4041775" cy="639762"/>
          </a:xfrm>
        </p:spPr>
        <p:txBody>
          <a:bodyPr/>
          <a:lstStyle/>
          <a:p>
            <a:r>
              <a:rPr lang="en-US" i="1" u="sng" dirty="0" smtClean="0"/>
              <a:t>What can we do?</a:t>
            </a:r>
          </a:p>
          <a:p>
            <a:endParaRPr lang="en-US" dirty="0"/>
          </a:p>
        </p:txBody>
      </p:sp>
      <p:sp>
        <p:nvSpPr>
          <p:cNvPr id="11" name="Content Placeholder 10"/>
          <p:cNvSpPr>
            <a:spLocks noGrp="1"/>
          </p:cNvSpPr>
          <p:nvPr>
            <p:ph sz="quarter" idx="4"/>
          </p:nvPr>
        </p:nvSpPr>
        <p:spPr>
          <a:xfrm>
            <a:off x="4648200" y="2133600"/>
            <a:ext cx="4041775" cy="4419600"/>
          </a:xfrm>
        </p:spPr>
        <p:txBody>
          <a:bodyPr>
            <a:normAutofit/>
          </a:bodyPr>
          <a:lstStyle/>
          <a:p>
            <a:r>
              <a:rPr lang="en-US" dirty="0" smtClean="0"/>
              <a:t>Accurate</a:t>
            </a:r>
            <a:r>
              <a:rPr lang="en-US" dirty="0"/>
              <a:t> </a:t>
            </a:r>
            <a:r>
              <a:rPr lang="en-US" dirty="0" smtClean="0"/>
              <a:t>&amp; Specific Documentation</a:t>
            </a:r>
          </a:p>
          <a:p>
            <a:pPr lvl="1"/>
            <a:r>
              <a:rPr lang="en-US" dirty="0" smtClean="0"/>
              <a:t>Supports payment</a:t>
            </a:r>
          </a:p>
          <a:p>
            <a:pPr lvl="1"/>
            <a:r>
              <a:rPr lang="en-US" dirty="0" smtClean="0"/>
              <a:t>Reduces denials</a:t>
            </a:r>
          </a:p>
          <a:p>
            <a:pPr lvl="1"/>
            <a:r>
              <a:rPr lang="en-US" dirty="0" smtClean="0"/>
              <a:t>Assures transparency &amp; accountability</a:t>
            </a:r>
          </a:p>
          <a:p>
            <a:pPr lvl="1"/>
            <a:r>
              <a:rPr lang="en-US" dirty="0" smtClean="0"/>
              <a:t>Supports </a:t>
            </a:r>
            <a:r>
              <a:rPr lang="en-US" dirty="0"/>
              <a:t>e</a:t>
            </a:r>
            <a:r>
              <a:rPr lang="en-US" dirty="0" smtClean="0"/>
              <a:t>videnced based practices</a:t>
            </a:r>
          </a:p>
          <a:p>
            <a:r>
              <a:rPr lang="en-US" dirty="0" smtClean="0"/>
              <a:t>Billing: </a:t>
            </a:r>
            <a:r>
              <a:rPr lang="en-US" dirty="0"/>
              <a:t>Assure accurate codes </a:t>
            </a:r>
          </a:p>
          <a:p>
            <a:pPr lvl="1"/>
            <a:r>
              <a:rPr lang="en-US" dirty="0"/>
              <a:t>Congruent with documentation</a:t>
            </a:r>
          </a:p>
          <a:p>
            <a:endParaRPr lang="en-US" dirty="0"/>
          </a:p>
        </p:txBody>
      </p:sp>
    </p:spTree>
    <p:extLst>
      <p:ext uri="{BB962C8B-B14F-4D97-AF65-F5344CB8AC3E}">
        <p14:creationId xmlns:p14="http://schemas.microsoft.com/office/powerpoint/2010/main" val="19753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S86.011D</a:t>
            </a:r>
            <a:br>
              <a:rPr lang="en-US" dirty="0" smtClean="0"/>
            </a:br>
            <a:r>
              <a:rPr lang="en-US" dirty="0" smtClean="0"/>
              <a:t>Let’s Dissect it</a:t>
            </a:r>
            <a:endParaRPr lang="en-US" dirty="0"/>
          </a:p>
        </p:txBody>
      </p:sp>
      <p:sp>
        <p:nvSpPr>
          <p:cNvPr id="4" name="Text Placeholder 3"/>
          <p:cNvSpPr>
            <a:spLocks noGrp="1"/>
          </p:cNvSpPr>
          <p:nvPr>
            <p:ph type="body" sz="quarter" idx="13"/>
          </p:nvPr>
        </p:nvSpPr>
        <p:spPr/>
        <p:txBody>
          <a:bodyPr/>
          <a:lstStyle/>
          <a:p>
            <a:r>
              <a:rPr lang="en-US" dirty="0" smtClean="0"/>
              <a:t>ICD 10 CM</a:t>
            </a:r>
          </a:p>
          <a:p>
            <a:r>
              <a:rPr lang="en-US" dirty="0" smtClean="0"/>
              <a:t>3-7 Characters</a:t>
            </a:r>
            <a:endParaRPr lang="en-US" dirty="0"/>
          </a:p>
        </p:txBody>
      </p:sp>
      <p:sp>
        <p:nvSpPr>
          <p:cNvPr id="6" name="TextBox 5"/>
          <p:cNvSpPr txBox="1"/>
          <p:nvPr/>
        </p:nvSpPr>
        <p:spPr>
          <a:xfrm>
            <a:off x="2514600" y="5410200"/>
            <a:ext cx="685800" cy="707886"/>
          </a:xfrm>
          <a:prstGeom prst="rect">
            <a:avLst/>
          </a:prstGeom>
          <a:noFill/>
        </p:spPr>
        <p:txBody>
          <a:bodyPr wrap="square" rtlCol="0">
            <a:spAutoFit/>
          </a:bodyPr>
          <a:lstStyle/>
          <a:p>
            <a:pPr algn="ctr"/>
            <a:r>
              <a:rPr lang="en-US" sz="4000" b="1" dirty="0" smtClean="0">
                <a:solidFill>
                  <a:srgbClr val="FF0000"/>
                </a:solidFill>
              </a:rPr>
              <a:t>A</a:t>
            </a:r>
            <a:endParaRPr lang="en-US" sz="4000" b="1" dirty="0">
              <a:solidFill>
                <a:srgbClr val="FF0000"/>
              </a:solidFill>
            </a:endParaRPr>
          </a:p>
        </p:txBody>
      </p:sp>
      <p:sp>
        <p:nvSpPr>
          <p:cNvPr id="11" name="TextBox 10"/>
          <p:cNvSpPr txBox="1"/>
          <p:nvPr/>
        </p:nvSpPr>
        <p:spPr>
          <a:xfrm>
            <a:off x="609600" y="5410200"/>
            <a:ext cx="2286000" cy="707886"/>
          </a:xfrm>
          <a:prstGeom prst="rect">
            <a:avLst/>
          </a:prstGeom>
          <a:noFill/>
        </p:spPr>
        <p:txBody>
          <a:bodyPr wrap="square" rtlCol="0">
            <a:spAutoFit/>
          </a:bodyPr>
          <a:lstStyle/>
          <a:p>
            <a:pPr algn="ctr"/>
            <a:r>
              <a:rPr lang="en-US" sz="4000" b="1" dirty="0" smtClean="0">
                <a:solidFill>
                  <a:srgbClr val="FF0000"/>
                </a:solidFill>
              </a:rPr>
              <a:t>T23.302</a:t>
            </a:r>
            <a:endParaRPr lang="en-US" sz="4000" b="1" dirty="0">
              <a:solidFill>
                <a:srgbClr val="FF0000"/>
              </a:solidFill>
            </a:endParaRPr>
          </a:p>
        </p:txBody>
      </p:sp>
      <p:sp>
        <p:nvSpPr>
          <p:cNvPr id="13" name="TextBox 12"/>
          <p:cNvSpPr txBox="1"/>
          <p:nvPr/>
        </p:nvSpPr>
        <p:spPr>
          <a:xfrm>
            <a:off x="2590800" y="5410200"/>
            <a:ext cx="685800" cy="707886"/>
          </a:xfrm>
          <a:prstGeom prst="rect">
            <a:avLst/>
          </a:prstGeom>
          <a:noFill/>
        </p:spPr>
        <p:txBody>
          <a:bodyPr wrap="square" rtlCol="0">
            <a:spAutoFit/>
          </a:bodyPr>
          <a:lstStyle/>
          <a:p>
            <a:pPr algn="ctr"/>
            <a:r>
              <a:rPr lang="en-US" sz="4000" b="1" dirty="0">
                <a:solidFill>
                  <a:srgbClr val="3366FF"/>
                </a:solidFill>
              </a:rPr>
              <a:t>D</a:t>
            </a:r>
          </a:p>
        </p:txBody>
      </p:sp>
      <p:sp>
        <p:nvSpPr>
          <p:cNvPr id="14" name="TextBox 13"/>
          <p:cNvSpPr txBox="1"/>
          <p:nvPr/>
        </p:nvSpPr>
        <p:spPr>
          <a:xfrm>
            <a:off x="2667000" y="5334000"/>
            <a:ext cx="609600" cy="769441"/>
          </a:xfrm>
          <a:prstGeom prst="rect">
            <a:avLst/>
          </a:prstGeom>
          <a:noFill/>
        </p:spPr>
        <p:txBody>
          <a:bodyPr wrap="square" rtlCol="0">
            <a:spAutoFit/>
          </a:bodyPr>
          <a:lstStyle/>
          <a:p>
            <a:pPr algn="ctr"/>
            <a:r>
              <a:rPr lang="en-US" sz="4400" b="1" dirty="0" smtClean="0">
                <a:solidFill>
                  <a:srgbClr val="5B32B3"/>
                </a:solidFill>
              </a:rPr>
              <a:t>S</a:t>
            </a:r>
            <a:endParaRPr lang="en-US" sz="4400" b="1" dirty="0">
              <a:solidFill>
                <a:srgbClr val="5B32B3"/>
              </a:solidFill>
            </a:endParaRPr>
          </a:p>
        </p:txBody>
      </p:sp>
      <p:sp>
        <p:nvSpPr>
          <p:cNvPr id="19" name="TextBox 18"/>
          <p:cNvSpPr txBox="1"/>
          <p:nvPr/>
        </p:nvSpPr>
        <p:spPr>
          <a:xfrm>
            <a:off x="6096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a:solidFill>
                  <a:srgbClr val="FF0000"/>
                </a:solidFill>
              </a:rPr>
              <a:t>S</a:t>
            </a:r>
          </a:p>
        </p:txBody>
      </p:sp>
      <p:sp>
        <p:nvSpPr>
          <p:cNvPr id="20" name="TextBox 19"/>
          <p:cNvSpPr txBox="1"/>
          <p:nvPr/>
        </p:nvSpPr>
        <p:spPr>
          <a:xfrm>
            <a:off x="12192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smtClean="0">
                <a:solidFill>
                  <a:srgbClr val="FF0000"/>
                </a:solidFill>
              </a:rPr>
              <a:t>8</a:t>
            </a:r>
            <a:endParaRPr lang="en-US" sz="2800" b="1" dirty="0">
              <a:solidFill>
                <a:srgbClr val="FF0000"/>
              </a:solidFill>
            </a:endParaRPr>
          </a:p>
        </p:txBody>
      </p:sp>
      <p:sp>
        <p:nvSpPr>
          <p:cNvPr id="21" name="TextBox 20"/>
          <p:cNvSpPr txBox="1"/>
          <p:nvPr/>
        </p:nvSpPr>
        <p:spPr>
          <a:xfrm>
            <a:off x="18288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a:solidFill>
                  <a:srgbClr val="FF0000"/>
                </a:solidFill>
              </a:rPr>
              <a:t>6</a:t>
            </a:r>
          </a:p>
        </p:txBody>
      </p:sp>
      <p:sp>
        <p:nvSpPr>
          <p:cNvPr id="22" name="TextBox 21"/>
          <p:cNvSpPr txBox="1"/>
          <p:nvPr/>
        </p:nvSpPr>
        <p:spPr>
          <a:xfrm>
            <a:off x="33528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smtClean="0">
                <a:solidFill>
                  <a:srgbClr val="FF0000"/>
                </a:solidFill>
              </a:rPr>
              <a:t>.</a:t>
            </a:r>
            <a:endParaRPr lang="en-US" sz="2800" b="1" dirty="0">
              <a:solidFill>
                <a:srgbClr val="FF0000"/>
              </a:solidFill>
            </a:endParaRPr>
          </a:p>
        </p:txBody>
      </p:sp>
      <p:sp>
        <p:nvSpPr>
          <p:cNvPr id="23" name="TextBox 22"/>
          <p:cNvSpPr txBox="1"/>
          <p:nvPr/>
        </p:nvSpPr>
        <p:spPr>
          <a:xfrm>
            <a:off x="46482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a:solidFill>
                  <a:srgbClr val="FF0000"/>
                </a:solidFill>
              </a:rPr>
              <a:t>0</a:t>
            </a:r>
          </a:p>
        </p:txBody>
      </p:sp>
      <p:sp>
        <p:nvSpPr>
          <p:cNvPr id="24" name="TextBox 23"/>
          <p:cNvSpPr txBox="1"/>
          <p:nvPr/>
        </p:nvSpPr>
        <p:spPr>
          <a:xfrm>
            <a:off x="52578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smtClean="0">
                <a:solidFill>
                  <a:srgbClr val="FF0000"/>
                </a:solidFill>
              </a:rPr>
              <a:t>1</a:t>
            </a:r>
            <a:endParaRPr lang="en-US" sz="2800" b="1" dirty="0">
              <a:solidFill>
                <a:srgbClr val="FF0000"/>
              </a:solidFill>
            </a:endParaRPr>
          </a:p>
        </p:txBody>
      </p:sp>
      <p:sp>
        <p:nvSpPr>
          <p:cNvPr id="25" name="TextBox 24"/>
          <p:cNvSpPr txBox="1"/>
          <p:nvPr/>
        </p:nvSpPr>
        <p:spPr>
          <a:xfrm>
            <a:off x="58674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smtClean="0">
                <a:solidFill>
                  <a:srgbClr val="FF0000"/>
                </a:solidFill>
              </a:rPr>
              <a:t>1</a:t>
            </a:r>
            <a:endParaRPr lang="en-US" sz="2800" b="1" dirty="0">
              <a:solidFill>
                <a:srgbClr val="FF0000"/>
              </a:solidFill>
            </a:endParaRPr>
          </a:p>
        </p:txBody>
      </p:sp>
      <p:sp>
        <p:nvSpPr>
          <p:cNvPr id="26" name="TextBox 25"/>
          <p:cNvSpPr txBox="1"/>
          <p:nvPr/>
        </p:nvSpPr>
        <p:spPr>
          <a:xfrm>
            <a:off x="7924800" y="2133600"/>
            <a:ext cx="609600" cy="523220"/>
          </a:xfrm>
          <a:prstGeom prst="rect">
            <a:avLst/>
          </a:prstGeom>
          <a:solidFill>
            <a:schemeClr val="bg1"/>
          </a:solidFill>
          <a:ln>
            <a:solidFill>
              <a:srgbClr val="FF0000"/>
            </a:solidFill>
          </a:ln>
        </p:spPr>
        <p:txBody>
          <a:bodyPr wrap="square" rtlCol="0">
            <a:spAutoFit/>
          </a:bodyPr>
          <a:lstStyle/>
          <a:p>
            <a:pPr algn="ctr"/>
            <a:r>
              <a:rPr lang="en-US" sz="2800" b="1" dirty="0">
                <a:solidFill>
                  <a:srgbClr val="FF0000"/>
                </a:solidFill>
              </a:rPr>
              <a:t>D</a:t>
            </a:r>
          </a:p>
        </p:txBody>
      </p:sp>
      <p:sp>
        <p:nvSpPr>
          <p:cNvPr id="27" name="TextBox 26"/>
          <p:cNvSpPr txBox="1"/>
          <p:nvPr/>
        </p:nvSpPr>
        <p:spPr>
          <a:xfrm>
            <a:off x="685800" y="2667000"/>
            <a:ext cx="1752600" cy="461665"/>
          </a:xfrm>
          <a:prstGeom prst="rect">
            <a:avLst/>
          </a:prstGeom>
          <a:noFill/>
        </p:spPr>
        <p:txBody>
          <a:bodyPr wrap="square" rtlCol="0">
            <a:spAutoFit/>
          </a:bodyPr>
          <a:lstStyle/>
          <a:p>
            <a:pPr algn="ctr"/>
            <a:r>
              <a:rPr lang="en-US" sz="2400" b="1" dirty="0" smtClean="0">
                <a:latin typeface="+mj-lt"/>
                <a:cs typeface="Arial Rounded MT Bold"/>
              </a:rPr>
              <a:t>Category</a:t>
            </a:r>
            <a:endParaRPr lang="en-US" sz="2400" b="1" dirty="0">
              <a:latin typeface="+mj-lt"/>
              <a:cs typeface="Arial Rounded MT Bold"/>
            </a:endParaRPr>
          </a:p>
        </p:txBody>
      </p:sp>
      <p:sp>
        <p:nvSpPr>
          <p:cNvPr id="28" name="TextBox 27"/>
          <p:cNvSpPr txBox="1"/>
          <p:nvPr/>
        </p:nvSpPr>
        <p:spPr>
          <a:xfrm>
            <a:off x="4267200" y="2667000"/>
            <a:ext cx="2667000" cy="1015663"/>
          </a:xfrm>
          <a:prstGeom prst="rect">
            <a:avLst/>
          </a:prstGeom>
          <a:noFill/>
        </p:spPr>
        <p:txBody>
          <a:bodyPr wrap="square" rtlCol="0">
            <a:spAutoFit/>
          </a:bodyPr>
          <a:lstStyle/>
          <a:p>
            <a:pPr algn="ctr"/>
            <a:r>
              <a:rPr lang="en-US" sz="2000" b="1" dirty="0" smtClean="0">
                <a:latin typeface="+mj-lt"/>
                <a:cs typeface="Arial Rounded MT Bold"/>
              </a:rPr>
              <a:t>Etiology, Anatomical Site, Severity, Other Details</a:t>
            </a:r>
            <a:endParaRPr lang="en-US" sz="2000" b="1" dirty="0">
              <a:latin typeface="+mj-lt"/>
              <a:cs typeface="Arial Rounded MT Bold"/>
            </a:endParaRPr>
          </a:p>
        </p:txBody>
      </p:sp>
      <p:sp>
        <p:nvSpPr>
          <p:cNvPr id="29" name="TextBox 28"/>
          <p:cNvSpPr txBox="1"/>
          <p:nvPr/>
        </p:nvSpPr>
        <p:spPr>
          <a:xfrm>
            <a:off x="7543800" y="2667000"/>
            <a:ext cx="1428716" cy="400110"/>
          </a:xfrm>
          <a:prstGeom prst="rect">
            <a:avLst/>
          </a:prstGeom>
          <a:noFill/>
        </p:spPr>
        <p:txBody>
          <a:bodyPr wrap="square" rtlCol="0">
            <a:spAutoFit/>
          </a:bodyPr>
          <a:lstStyle/>
          <a:p>
            <a:pPr algn="ctr"/>
            <a:r>
              <a:rPr lang="en-US" sz="2000" b="1" dirty="0" smtClean="0">
                <a:latin typeface="+mj-lt"/>
                <a:cs typeface="Arial Rounded MT Bold"/>
              </a:rPr>
              <a:t>Extension</a:t>
            </a:r>
            <a:endParaRPr lang="en-US" sz="2000" b="1" dirty="0">
              <a:latin typeface="+mj-lt"/>
              <a:cs typeface="Arial Rounded MT Bold"/>
            </a:endParaRPr>
          </a:p>
        </p:txBody>
      </p:sp>
      <p:sp>
        <p:nvSpPr>
          <p:cNvPr id="31" name="TextBox 30"/>
          <p:cNvSpPr txBox="1"/>
          <p:nvPr/>
        </p:nvSpPr>
        <p:spPr>
          <a:xfrm>
            <a:off x="304800" y="3124200"/>
            <a:ext cx="2514600" cy="646331"/>
          </a:xfrm>
          <a:prstGeom prst="rect">
            <a:avLst/>
          </a:prstGeom>
          <a:noFill/>
        </p:spPr>
        <p:txBody>
          <a:bodyPr wrap="square" rtlCol="0">
            <a:spAutoFit/>
          </a:bodyPr>
          <a:lstStyle/>
          <a:p>
            <a:r>
              <a:rPr lang="en-US" b="1" dirty="0" smtClean="0"/>
              <a:t>S = </a:t>
            </a:r>
            <a:r>
              <a:rPr lang="en-US" b="1" dirty="0" smtClean="0">
                <a:solidFill>
                  <a:srgbClr val="FF0000"/>
                </a:solidFill>
              </a:rPr>
              <a:t>Injuries</a:t>
            </a:r>
            <a:r>
              <a:rPr lang="en-US" b="1" dirty="0" smtClean="0"/>
              <a:t>, poisoning, &amp; other consequences</a:t>
            </a:r>
          </a:p>
        </p:txBody>
      </p:sp>
      <p:sp>
        <p:nvSpPr>
          <p:cNvPr id="33" name="TextBox 32"/>
          <p:cNvSpPr txBox="1"/>
          <p:nvPr/>
        </p:nvSpPr>
        <p:spPr>
          <a:xfrm>
            <a:off x="4343400" y="3581400"/>
            <a:ext cx="2743200" cy="646331"/>
          </a:xfrm>
          <a:prstGeom prst="rect">
            <a:avLst/>
          </a:prstGeom>
          <a:noFill/>
        </p:spPr>
        <p:txBody>
          <a:bodyPr wrap="square" rtlCol="0">
            <a:spAutoFit/>
          </a:bodyPr>
          <a:lstStyle/>
          <a:p>
            <a:pPr algn="ctr"/>
            <a:r>
              <a:rPr lang="en-US" b="1" i="1" dirty="0" smtClean="0"/>
              <a:t>S86.0 = </a:t>
            </a:r>
            <a:r>
              <a:rPr lang="en-US" b="1" i="1" dirty="0" smtClean="0">
                <a:solidFill>
                  <a:srgbClr val="0000FF"/>
                </a:solidFill>
              </a:rPr>
              <a:t>Injury</a:t>
            </a:r>
            <a:r>
              <a:rPr lang="en-US" b="1" i="1" dirty="0" smtClean="0"/>
              <a:t> of Achilles Tendon</a:t>
            </a:r>
          </a:p>
        </p:txBody>
      </p:sp>
      <p:sp>
        <p:nvSpPr>
          <p:cNvPr id="34" name="TextBox 33"/>
          <p:cNvSpPr txBox="1"/>
          <p:nvPr/>
        </p:nvSpPr>
        <p:spPr>
          <a:xfrm>
            <a:off x="7273990" y="3124200"/>
            <a:ext cx="1905000" cy="1200329"/>
          </a:xfrm>
          <a:prstGeom prst="rect">
            <a:avLst/>
          </a:prstGeom>
          <a:noFill/>
        </p:spPr>
        <p:txBody>
          <a:bodyPr wrap="square" rtlCol="0">
            <a:spAutoFit/>
          </a:bodyPr>
          <a:lstStyle/>
          <a:p>
            <a:pPr algn="ctr"/>
            <a:r>
              <a:rPr lang="en-US" b="1" dirty="0" smtClean="0"/>
              <a:t>Primarily used to encounter episode with external causes</a:t>
            </a:r>
            <a:endParaRPr lang="en-US" b="1" dirty="0"/>
          </a:p>
        </p:txBody>
      </p:sp>
      <p:sp>
        <p:nvSpPr>
          <p:cNvPr id="35" name="TextBox 34"/>
          <p:cNvSpPr txBox="1"/>
          <p:nvPr/>
        </p:nvSpPr>
        <p:spPr>
          <a:xfrm>
            <a:off x="7315200" y="4572000"/>
            <a:ext cx="1828800" cy="923330"/>
          </a:xfrm>
          <a:prstGeom prst="rect">
            <a:avLst/>
          </a:prstGeom>
          <a:noFill/>
        </p:spPr>
        <p:txBody>
          <a:bodyPr wrap="square" rtlCol="0">
            <a:spAutoFit/>
          </a:bodyPr>
          <a:lstStyle/>
          <a:p>
            <a:pPr algn="ctr"/>
            <a:r>
              <a:rPr lang="en-US" b="1" dirty="0" smtClean="0"/>
              <a:t>A = Initial</a:t>
            </a:r>
          </a:p>
          <a:p>
            <a:pPr algn="ctr"/>
            <a:r>
              <a:rPr lang="en-US" b="1" dirty="0" smtClean="0"/>
              <a:t>D = Subsequent</a:t>
            </a:r>
          </a:p>
          <a:p>
            <a:pPr algn="ctr"/>
            <a:r>
              <a:rPr lang="en-US" b="1" dirty="0" smtClean="0"/>
              <a:t>S = Sequela</a:t>
            </a:r>
            <a:endParaRPr lang="en-US" b="1" dirty="0"/>
          </a:p>
        </p:txBody>
      </p:sp>
      <p:sp>
        <p:nvSpPr>
          <p:cNvPr id="37" name="TextBox 36"/>
          <p:cNvSpPr txBox="1"/>
          <p:nvPr/>
        </p:nvSpPr>
        <p:spPr>
          <a:xfrm>
            <a:off x="4419600" y="4267200"/>
            <a:ext cx="2743200" cy="646331"/>
          </a:xfrm>
          <a:prstGeom prst="rect">
            <a:avLst/>
          </a:prstGeom>
          <a:noFill/>
        </p:spPr>
        <p:txBody>
          <a:bodyPr wrap="square" rtlCol="0">
            <a:spAutoFit/>
          </a:bodyPr>
          <a:lstStyle/>
          <a:p>
            <a:pPr algn="ctr"/>
            <a:r>
              <a:rPr lang="en-US" b="1" i="1" dirty="0" smtClean="0"/>
              <a:t>S86.01 </a:t>
            </a:r>
            <a:r>
              <a:rPr lang="en-US" b="1" i="1" dirty="0"/>
              <a:t>= </a:t>
            </a:r>
            <a:r>
              <a:rPr lang="en-US" b="1" i="1" dirty="0" smtClean="0">
                <a:solidFill>
                  <a:srgbClr val="008000"/>
                </a:solidFill>
              </a:rPr>
              <a:t>Strain</a:t>
            </a:r>
            <a:r>
              <a:rPr lang="en-US" b="1" i="1" dirty="0" smtClean="0"/>
              <a:t> </a:t>
            </a:r>
            <a:r>
              <a:rPr lang="en-US" b="1" i="1" dirty="0"/>
              <a:t>of Achilles Tendon</a:t>
            </a:r>
          </a:p>
        </p:txBody>
      </p:sp>
      <p:sp>
        <p:nvSpPr>
          <p:cNvPr id="38" name="TextBox 37"/>
          <p:cNvSpPr txBox="1"/>
          <p:nvPr/>
        </p:nvSpPr>
        <p:spPr>
          <a:xfrm>
            <a:off x="4343400" y="5029200"/>
            <a:ext cx="2743200" cy="646331"/>
          </a:xfrm>
          <a:prstGeom prst="rect">
            <a:avLst/>
          </a:prstGeom>
          <a:noFill/>
        </p:spPr>
        <p:txBody>
          <a:bodyPr wrap="square" rtlCol="0">
            <a:spAutoFit/>
          </a:bodyPr>
          <a:lstStyle/>
          <a:p>
            <a:pPr algn="ctr"/>
            <a:r>
              <a:rPr lang="en-US" b="1" i="1" dirty="0" smtClean="0"/>
              <a:t>S86.011 = Strain of </a:t>
            </a:r>
            <a:r>
              <a:rPr lang="en-US" b="1" i="1" dirty="0" smtClean="0">
                <a:solidFill>
                  <a:srgbClr val="FF0000"/>
                </a:solidFill>
              </a:rPr>
              <a:t>Right</a:t>
            </a:r>
            <a:r>
              <a:rPr lang="en-US" b="1" i="1" dirty="0" smtClean="0"/>
              <a:t>  Achilles Tendon</a:t>
            </a:r>
          </a:p>
        </p:txBody>
      </p:sp>
      <p:sp>
        <p:nvSpPr>
          <p:cNvPr id="39" name="TextBox 38"/>
          <p:cNvSpPr txBox="1"/>
          <p:nvPr/>
        </p:nvSpPr>
        <p:spPr>
          <a:xfrm>
            <a:off x="304800" y="3962400"/>
            <a:ext cx="2514600" cy="646331"/>
          </a:xfrm>
          <a:prstGeom prst="rect">
            <a:avLst/>
          </a:prstGeom>
          <a:noFill/>
        </p:spPr>
        <p:txBody>
          <a:bodyPr wrap="square" rtlCol="0">
            <a:spAutoFit/>
          </a:bodyPr>
          <a:lstStyle/>
          <a:p>
            <a:r>
              <a:rPr lang="en-US" b="1" dirty="0" smtClean="0"/>
              <a:t>S86 = Injury of </a:t>
            </a:r>
            <a:r>
              <a:rPr lang="en-US" b="1" dirty="0" smtClean="0">
                <a:solidFill>
                  <a:srgbClr val="0000FF"/>
                </a:solidFill>
              </a:rPr>
              <a:t>Muscle, Fascia, or Tendon </a:t>
            </a:r>
          </a:p>
        </p:txBody>
      </p:sp>
    </p:spTree>
    <p:extLst>
      <p:ext uri="{BB962C8B-B14F-4D97-AF65-F5344CB8AC3E}">
        <p14:creationId xmlns:p14="http://schemas.microsoft.com/office/powerpoint/2010/main" val="42120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dissolv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dissolve">
                                      <p:cBhvr>
                                        <p:cTn id="45" dur="500"/>
                                        <p:tgtEl>
                                          <p:spTgt spid="37"/>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dissolv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dissolv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checkerboard(across)">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checkerboard(across)">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6"/>
                                        </p:tgtEl>
                                        <p:attrNameLst>
                                          <p:attrName>style.visibility</p:attrName>
                                        </p:attrNameLst>
                                      </p:cBhvr>
                                      <p:to>
                                        <p:strVal val="hidden"/>
                                      </p:to>
                                    </p:set>
                                  </p:childTnLst>
                                </p:cTn>
                              </p:par>
                              <p:par>
                                <p:cTn id="86" presetID="5" presetClass="entr" presetSubtype="1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checkerboard(across)">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1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dissolve">
                                      <p:cBhvr>
                                        <p:cTn id="9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3" grpId="0"/>
      <p:bldP spid="14" grpId="0"/>
      <p:bldP spid="14" grpId="1"/>
      <p:bldP spid="19" grpId="0" animBg="1"/>
      <p:bldP spid="20" grpId="0" animBg="1"/>
      <p:bldP spid="20" grpId="1" animBg="1"/>
      <p:bldP spid="21" grpId="0" animBg="1"/>
      <p:bldP spid="22" grpId="0" animBg="1"/>
      <p:bldP spid="23" grpId="0" animBg="1"/>
      <p:bldP spid="24" grpId="0" animBg="1"/>
      <p:bldP spid="25" grpId="0" animBg="1"/>
      <p:bldP spid="26" grpId="0" animBg="1"/>
      <p:bldP spid="27" grpId="0"/>
      <p:bldP spid="28" grpId="0"/>
      <p:bldP spid="29" grpId="0"/>
      <p:bldP spid="31" grpId="0"/>
      <p:bldP spid="33" grpId="0"/>
      <p:bldP spid="34" grpId="0"/>
      <p:bldP spid="35"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pPr algn="ctr"/>
            <a:r>
              <a:rPr lang="en-US" sz="3200" dirty="0" smtClean="0"/>
              <a:t>ICD 10 Rules</a:t>
            </a:r>
            <a:endParaRPr lang="en-US" sz="3200" dirty="0"/>
          </a:p>
        </p:txBody>
      </p:sp>
      <p:sp>
        <p:nvSpPr>
          <p:cNvPr id="7" name="Text Placeholder 6"/>
          <p:cNvSpPr>
            <a:spLocks noGrp="1"/>
          </p:cNvSpPr>
          <p:nvPr>
            <p:ph type="body" sz="quarter" idx="15"/>
          </p:nvPr>
        </p:nvSpPr>
        <p:spPr>
          <a:xfrm>
            <a:off x="563880" y="701040"/>
            <a:ext cx="5151120" cy="685800"/>
          </a:xfrm>
        </p:spPr>
        <p:txBody>
          <a:bodyPr/>
          <a:lstStyle/>
          <a:p>
            <a:r>
              <a:rPr lang="en-US" sz="2400" dirty="0" smtClean="0"/>
              <a:t>Are spread between Three (3) Volumes</a:t>
            </a:r>
            <a:endParaRPr lang="en-US" sz="2400" dirty="0"/>
          </a:p>
        </p:txBody>
      </p:sp>
      <p:pic>
        <p:nvPicPr>
          <p:cNvPr id="11" name="Picture Placeholder 10" descr="Screen Shot 2015-02-25 at 22.31.59.png"/>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t="-22938" b="-22938"/>
          <a:stretch>
            <a:fillRect/>
          </a:stretch>
        </p:blipFill>
        <p:spPr>
          <a:xfrm>
            <a:off x="5867400" y="533400"/>
            <a:ext cx="2438400" cy="2032000"/>
          </a:xfrm>
        </p:spPr>
      </p:pic>
      <p:sp>
        <p:nvSpPr>
          <p:cNvPr id="9" name="Text Placeholder 8"/>
          <p:cNvSpPr>
            <a:spLocks noGrp="1"/>
          </p:cNvSpPr>
          <p:nvPr>
            <p:ph type="body" sz="quarter" idx="17"/>
          </p:nvPr>
        </p:nvSpPr>
        <p:spPr/>
        <p:style>
          <a:lnRef idx="2">
            <a:schemeClr val="accent6"/>
          </a:lnRef>
          <a:fillRef idx="1">
            <a:schemeClr val="lt1"/>
          </a:fillRef>
          <a:effectRef idx="0">
            <a:schemeClr val="accent6"/>
          </a:effectRef>
          <a:fontRef idx="minor">
            <a:schemeClr val="dk1"/>
          </a:fontRef>
        </p:style>
        <p:txBody>
          <a:bodyPr>
            <a:normAutofit lnSpcReduction="10000"/>
          </a:bodyPr>
          <a:lstStyle/>
          <a:p>
            <a:pPr marL="0" indent="0">
              <a:buNone/>
            </a:pPr>
            <a:r>
              <a:rPr lang="en-US" sz="2800" dirty="0" smtClean="0"/>
              <a:t>CODING CORRECTLY</a:t>
            </a:r>
          </a:p>
          <a:p>
            <a:pPr marL="0" indent="0">
              <a:buNone/>
            </a:pPr>
            <a:r>
              <a:rPr lang="en-US" sz="2800" dirty="0" smtClean="0"/>
              <a:t>Requires</a:t>
            </a:r>
          </a:p>
          <a:p>
            <a:pPr lvl="2">
              <a:buFont typeface="Wingdings" charset="2"/>
              <a:buChar char=""/>
            </a:pPr>
            <a:r>
              <a:rPr lang="en-US" sz="2600" dirty="0" smtClean="0"/>
              <a:t>  Following the rules and coding     	principles</a:t>
            </a:r>
          </a:p>
          <a:p>
            <a:pPr lvl="2">
              <a:buFont typeface="Wingdings" charset="2"/>
              <a:buChar char=""/>
            </a:pPr>
            <a:r>
              <a:rPr lang="en-US" sz="2600" dirty="0" smtClean="0"/>
              <a:t>  Use of all Three volumes</a:t>
            </a:r>
          </a:p>
          <a:p>
            <a:pPr lvl="2">
              <a:buFont typeface="Wingdings" charset="2"/>
              <a:buChar char=""/>
            </a:pPr>
            <a:r>
              <a:rPr lang="en-US" sz="2600" dirty="0" smtClean="0"/>
              <a:t>  Follow the CMS ICD 10       	Guidelines</a:t>
            </a:r>
          </a:p>
        </p:txBody>
      </p:sp>
      <p:pic>
        <p:nvPicPr>
          <p:cNvPr id="10" name="Picture Placeholder 9" descr="Screen Shot 2015-02-27 at 00.30.47.pn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10" b="-410"/>
          <a:stretch>
            <a:fillRect/>
          </a:stretch>
        </p:blipFill>
        <p:spPr/>
      </p:pic>
    </p:spTree>
    <p:extLst>
      <p:ext uri="{BB962C8B-B14F-4D97-AF65-F5344CB8AC3E}">
        <p14:creationId xmlns:p14="http://schemas.microsoft.com/office/powerpoint/2010/main" val="545573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Volume I of III</a:t>
            </a:r>
            <a:endParaRPr lang="en-US" dirty="0"/>
          </a:p>
        </p:txBody>
      </p:sp>
      <p:sp>
        <p:nvSpPr>
          <p:cNvPr id="3" name="Content Placeholder 2"/>
          <p:cNvSpPr>
            <a:spLocks noGrp="1"/>
          </p:cNvSpPr>
          <p:nvPr>
            <p:ph idx="1"/>
          </p:nvPr>
        </p:nvSpPr>
        <p:spPr>
          <a:xfrm>
            <a:off x="457200" y="2057399"/>
            <a:ext cx="6248400" cy="4267201"/>
          </a:xfrm>
        </p:spPr>
        <p:txBody>
          <a:bodyPr>
            <a:normAutofit fontScale="92500" lnSpcReduction="20000"/>
          </a:bodyPr>
          <a:lstStyle/>
          <a:p>
            <a:r>
              <a:rPr lang="en-US" dirty="0" smtClean="0"/>
              <a:t>VOL 1:  </a:t>
            </a:r>
            <a:r>
              <a:rPr lang="en-US" b="1" dirty="0" smtClean="0"/>
              <a:t>Tabular </a:t>
            </a:r>
            <a:r>
              <a:rPr lang="en-US" b="1" dirty="0"/>
              <a:t>List </a:t>
            </a:r>
          </a:p>
          <a:p>
            <a:pPr lvl="1">
              <a:buFont typeface="Wingdings" charset="2"/>
              <a:buChar char=""/>
            </a:pPr>
            <a:r>
              <a:rPr lang="en-US" sz="2200" dirty="0" smtClean="0"/>
              <a:t>Listed by Code – </a:t>
            </a:r>
          </a:p>
          <a:p>
            <a:pPr lvl="2">
              <a:buFont typeface="Wingdings" charset="2"/>
              <a:buChar char=""/>
            </a:pPr>
            <a:r>
              <a:rPr lang="en-US" sz="2200" dirty="0" smtClean="0"/>
              <a:t>C03, C03.0, C03.1</a:t>
            </a:r>
            <a:endParaRPr lang="en-US" sz="2200" dirty="0"/>
          </a:p>
          <a:p>
            <a:pPr lvl="1">
              <a:buFont typeface="Wingdings" charset="2"/>
              <a:buChar char=""/>
            </a:pPr>
            <a:r>
              <a:rPr lang="en-US" sz="2200" dirty="0" smtClean="0"/>
              <a:t>external causes</a:t>
            </a:r>
            <a:endParaRPr lang="en-US" sz="2200" dirty="0"/>
          </a:p>
          <a:p>
            <a:pPr lvl="1">
              <a:buFont typeface="Wingdings" charset="2"/>
              <a:buChar char=""/>
            </a:pPr>
            <a:r>
              <a:rPr lang="en-US" sz="2200" dirty="0" smtClean="0"/>
              <a:t>reasons </a:t>
            </a:r>
            <a:r>
              <a:rPr lang="en-US" sz="2200" dirty="0"/>
              <a:t>for encounter, and </a:t>
            </a:r>
            <a:endParaRPr lang="en-US" sz="2200" dirty="0" smtClean="0"/>
          </a:p>
          <a:p>
            <a:pPr lvl="1">
              <a:buFont typeface="Wingdings" charset="2"/>
              <a:buChar char=""/>
            </a:pPr>
            <a:r>
              <a:rPr lang="en-US" sz="2200" dirty="0" smtClean="0"/>
              <a:t>other </a:t>
            </a:r>
            <a:r>
              <a:rPr lang="en-US" sz="2200" dirty="0"/>
              <a:t>health </a:t>
            </a:r>
            <a:r>
              <a:rPr lang="en-US" sz="2200" dirty="0" smtClean="0"/>
              <a:t>conditions</a:t>
            </a:r>
            <a:endParaRPr lang="en-US" sz="2200" dirty="0"/>
          </a:p>
          <a:p>
            <a:pPr marL="0" indent="0">
              <a:buNone/>
            </a:pPr>
            <a:r>
              <a:rPr lang="en-US" sz="2400" dirty="0" smtClean="0"/>
              <a:t>CHAPTERS BY:</a:t>
            </a:r>
          </a:p>
          <a:p>
            <a:pPr lvl="2"/>
            <a:r>
              <a:rPr lang="en-US" sz="2200" dirty="0" smtClean="0"/>
              <a:t>Body systems</a:t>
            </a:r>
          </a:p>
          <a:p>
            <a:pPr lvl="2"/>
            <a:r>
              <a:rPr lang="en-US" sz="2200" dirty="0" smtClean="0"/>
              <a:t>Special Diseases</a:t>
            </a:r>
          </a:p>
          <a:p>
            <a:pPr lvl="2"/>
            <a:r>
              <a:rPr lang="en-US" sz="2200" dirty="0" smtClean="0"/>
              <a:t>Pregnancy</a:t>
            </a:r>
          </a:p>
          <a:p>
            <a:pPr lvl="2"/>
            <a:r>
              <a:rPr lang="en-US" sz="2200" dirty="0" smtClean="0"/>
              <a:t>Neoplasms</a:t>
            </a:r>
            <a:endParaRPr lang="en-US" sz="2200" dirty="0"/>
          </a:p>
        </p:txBody>
      </p:sp>
      <p:sp>
        <p:nvSpPr>
          <p:cNvPr id="4" name="Text Placeholder 3"/>
          <p:cNvSpPr>
            <a:spLocks noGrp="1"/>
          </p:cNvSpPr>
          <p:nvPr>
            <p:ph type="body" sz="quarter" idx="13"/>
          </p:nvPr>
        </p:nvSpPr>
        <p:spPr/>
        <p:txBody>
          <a:bodyPr/>
          <a:lstStyle/>
          <a:p>
            <a:r>
              <a:rPr lang="en-US" dirty="0" smtClean="0"/>
              <a:t>ICD 10: Volume 1</a:t>
            </a:r>
            <a:endParaRPr lang="en-US" dirty="0"/>
          </a:p>
        </p:txBody>
      </p:sp>
      <p:pic>
        <p:nvPicPr>
          <p:cNvPr id="7" name="Content Placeholder 6" descr="Screen Shot 2015-02-27 at 00.43.11.pn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32380" b="-32380"/>
          <a:stretch>
            <a:fillRect/>
          </a:stretch>
        </p:blipFill>
        <p:spPr>
          <a:xfrm>
            <a:off x="4419600" y="381000"/>
            <a:ext cx="4724400" cy="6705600"/>
          </a:xfrm>
        </p:spPr>
      </p:pic>
      <p:sp>
        <p:nvSpPr>
          <p:cNvPr id="10" name="TextBox 9"/>
          <p:cNvSpPr txBox="1"/>
          <p:nvPr/>
        </p:nvSpPr>
        <p:spPr>
          <a:xfrm>
            <a:off x="3857767" y="5934670"/>
            <a:ext cx="5257800" cy="923330"/>
          </a:xfrm>
          <a:prstGeom prst="rect">
            <a:avLst/>
          </a:prstGeom>
          <a:noFill/>
        </p:spPr>
        <p:txBody>
          <a:bodyPr wrap="square" rtlCol="0">
            <a:spAutoFit/>
          </a:bodyPr>
          <a:lstStyle/>
          <a:p>
            <a:r>
              <a:rPr lang="en-US" dirty="0" smtClean="0"/>
              <a:t>Note: </a:t>
            </a:r>
            <a:r>
              <a:rPr lang="en-US" b="1" u="sng" dirty="0" smtClean="0"/>
              <a:t>Most</a:t>
            </a:r>
            <a:r>
              <a:rPr lang="en-US" dirty="0" smtClean="0"/>
              <a:t> Chapters have a single letter assigned to them:  “C0-C91” as above – </a:t>
            </a:r>
          </a:p>
          <a:p>
            <a:r>
              <a:rPr lang="en-US" dirty="0" smtClean="0"/>
              <a:t>Three Chapters Share Letters (Eye/Ear)</a:t>
            </a:r>
            <a:endParaRPr lang="en-US" dirty="0"/>
          </a:p>
        </p:txBody>
      </p:sp>
    </p:spTree>
    <p:extLst>
      <p:ext uri="{BB962C8B-B14F-4D97-AF65-F5344CB8AC3E}">
        <p14:creationId xmlns:p14="http://schemas.microsoft.com/office/powerpoint/2010/main" val="3588728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II of III</a:t>
            </a:r>
            <a:endParaRPr lang="en-US" dirty="0"/>
          </a:p>
        </p:txBody>
      </p:sp>
      <p:sp>
        <p:nvSpPr>
          <p:cNvPr id="3" name="Content Placeholder 2"/>
          <p:cNvSpPr>
            <a:spLocks noGrp="1"/>
          </p:cNvSpPr>
          <p:nvPr>
            <p:ph idx="1"/>
          </p:nvPr>
        </p:nvSpPr>
        <p:spPr/>
        <p:txBody>
          <a:bodyPr/>
          <a:lstStyle/>
          <a:p>
            <a:r>
              <a:rPr lang="en-US" dirty="0" smtClean="0"/>
              <a:t>Volume II:  </a:t>
            </a:r>
            <a:r>
              <a:rPr lang="en-US" b="1" dirty="0" smtClean="0"/>
              <a:t>Instruction </a:t>
            </a:r>
            <a:r>
              <a:rPr lang="en-US" b="1" dirty="0"/>
              <a:t>Manual </a:t>
            </a:r>
            <a:endParaRPr lang="en-US" b="1" dirty="0" smtClean="0"/>
          </a:p>
          <a:p>
            <a:pPr lvl="1"/>
            <a:r>
              <a:rPr lang="en-US" dirty="0" smtClean="0"/>
              <a:t>Introduction to </a:t>
            </a:r>
            <a:r>
              <a:rPr lang="en-US" dirty="0"/>
              <a:t>the classification, </a:t>
            </a:r>
            <a:endParaRPr lang="en-US" dirty="0" smtClean="0"/>
          </a:p>
          <a:p>
            <a:pPr lvl="1"/>
            <a:r>
              <a:rPr lang="en-US" dirty="0"/>
              <a:t>E</a:t>
            </a:r>
            <a:r>
              <a:rPr lang="en-US" dirty="0" smtClean="0"/>
              <a:t>xplains </a:t>
            </a:r>
            <a:r>
              <a:rPr lang="en-US" dirty="0"/>
              <a:t>conventions of ICD, and gives </a:t>
            </a:r>
            <a:endParaRPr lang="en-US" dirty="0" smtClean="0"/>
          </a:p>
          <a:p>
            <a:pPr lvl="1"/>
            <a:r>
              <a:rPr lang="en-US" dirty="0" smtClean="0"/>
              <a:t>Instructions regarding coding for </a:t>
            </a:r>
          </a:p>
          <a:p>
            <a:pPr lvl="2"/>
            <a:r>
              <a:rPr lang="en-US" dirty="0" smtClean="0"/>
              <a:t>death </a:t>
            </a:r>
            <a:r>
              <a:rPr lang="en-US" dirty="0"/>
              <a:t>certificates, </a:t>
            </a:r>
            <a:endParaRPr lang="en-US" dirty="0" smtClean="0"/>
          </a:p>
          <a:p>
            <a:pPr lvl="2"/>
            <a:r>
              <a:rPr lang="en-US" dirty="0" smtClean="0"/>
              <a:t>hospital </a:t>
            </a:r>
            <a:r>
              <a:rPr lang="en-US" dirty="0"/>
              <a:t>medical records </a:t>
            </a:r>
            <a:r>
              <a:rPr lang="en-US" dirty="0" smtClean="0"/>
              <a:t>and</a:t>
            </a:r>
          </a:p>
          <a:p>
            <a:pPr lvl="2"/>
            <a:r>
              <a:rPr lang="en-US" dirty="0" smtClean="0"/>
              <a:t> </a:t>
            </a:r>
            <a:r>
              <a:rPr lang="en-US" dirty="0"/>
              <a:t>other forms of health information. </a:t>
            </a:r>
            <a:endParaRPr lang="en-US" dirty="0" smtClean="0"/>
          </a:p>
          <a:p>
            <a:pPr lvl="2"/>
            <a:endParaRPr lang="en-US" dirty="0"/>
          </a:p>
          <a:p>
            <a:pPr lvl="1"/>
            <a:r>
              <a:rPr lang="en-US" dirty="0" smtClean="0"/>
              <a:t>Volume </a:t>
            </a:r>
            <a:r>
              <a:rPr lang="en-US" dirty="0"/>
              <a:t>2 also regulates statistical presentation for international comparison.</a:t>
            </a:r>
          </a:p>
        </p:txBody>
      </p:sp>
      <p:sp>
        <p:nvSpPr>
          <p:cNvPr id="4" name="Text Placeholder 3"/>
          <p:cNvSpPr>
            <a:spLocks noGrp="1"/>
          </p:cNvSpPr>
          <p:nvPr>
            <p:ph type="body" sz="quarter" idx="13"/>
          </p:nvPr>
        </p:nvSpPr>
        <p:spPr/>
        <p:txBody>
          <a:bodyPr/>
          <a:lstStyle/>
          <a:p>
            <a:r>
              <a:rPr lang="en-US" dirty="0" smtClean="0"/>
              <a:t>ICD 10</a:t>
            </a:r>
          </a:p>
          <a:p>
            <a:r>
              <a:rPr lang="en-US" dirty="0" smtClean="0"/>
              <a:t>Volume II</a:t>
            </a:r>
            <a:endParaRPr lang="en-US" dirty="0"/>
          </a:p>
        </p:txBody>
      </p:sp>
    </p:spTree>
    <p:extLst>
      <p:ext uri="{BB962C8B-B14F-4D97-AF65-F5344CB8AC3E}">
        <p14:creationId xmlns:p14="http://schemas.microsoft.com/office/powerpoint/2010/main" val="414478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iterate type="wd">
                                    <p:tmPct val="10000"/>
                                  </p:iterate>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iterate type="wd">
                                    <p:tmPct val="10000"/>
                                  </p:iterate>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iterate type="wd">
                                    <p:tmPct val="10000"/>
                                  </p:iterate>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iterate type="wd">
                                    <p:tmPct val="10000"/>
                                  </p:iterate>
                                  <p:childTnLst>
                                    <p:set>
                                      <p:cBhvr>
                                        <p:cTn id="35" dur="1" fill="hold">
                                          <p:stCondLst>
                                            <p:cond delay="0"/>
                                          </p:stCondLst>
                                        </p:cTn>
                                        <p:tgtEl>
                                          <p:spTgt spid="3">
                                            <p:txEl>
                                              <p:pRg st="8" end="8"/>
                                            </p:txEl>
                                          </p:spTgt>
                                        </p:tgtEl>
                                        <p:attrNameLst>
                                          <p:attrName>style.visibility</p:attrName>
                                        </p:attrNameLst>
                                      </p:cBhvr>
                                      <p:to>
                                        <p:strVal val="visible"/>
                                      </p:to>
                                    </p:set>
                                    <p:animEffect transition="in" filter="dissolv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III of III</a:t>
            </a:r>
            <a:endParaRPr lang="en-US" dirty="0"/>
          </a:p>
        </p:txBody>
      </p:sp>
      <p:sp>
        <p:nvSpPr>
          <p:cNvPr id="3" name="Content Placeholder 2"/>
          <p:cNvSpPr>
            <a:spLocks noGrp="1"/>
          </p:cNvSpPr>
          <p:nvPr>
            <p:ph idx="1"/>
          </p:nvPr>
        </p:nvSpPr>
        <p:spPr/>
        <p:txBody>
          <a:bodyPr/>
          <a:lstStyle/>
          <a:p>
            <a:r>
              <a:rPr lang="en-US" sz="2400" dirty="0" smtClean="0"/>
              <a:t>Volume III:  </a:t>
            </a:r>
            <a:r>
              <a:rPr lang="en-US" sz="2400" b="1" dirty="0" smtClean="0"/>
              <a:t>The Alphabetical Index </a:t>
            </a:r>
            <a:r>
              <a:rPr lang="en-US" sz="2400" dirty="0"/>
              <a:t>– </a:t>
            </a:r>
            <a:endParaRPr lang="en-US" sz="2400" dirty="0" smtClean="0"/>
          </a:p>
          <a:p>
            <a:pPr lvl="1"/>
            <a:r>
              <a:rPr lang="en-US" sz="2400" dirty="0"/>
              <a:t>D</a:t>
            </a:r>
            <a:r>
              <a:rPr lang="en-US" sz="2400" dirty="0" smtClean="0"/>
              <a:t>iseases </a:t>
            </a:r>
            <a:r>
              <a:rPr lang="en-US" sz="2400" dirty="0"/>
              <a:t>and conditions which have codes in the Tabular List. </a:t>
            </a:r>
            <a:endParaRPr lang="en-US" sz="2400" dirty="0" smtClean="0"/>
          </a:p>
          <a:p>
            <a:pPr lvl="2">
              <a:buFont typeface="Wingdings" charset="2"/>
              <a:buChar char=""/>
            </a:pPr>
            <a:r>
              <a:rPr lang="en-US" sz="2400" dirty="0" smtClean="0"/>
              <a:t>Diseases [Alphabetical List]</a:t>
            </a:r>
          </a:p>
          <a:p>
            <a:pPr lvl="2">
              <a:buFont typeface="Wingdings" charset="2"/>
              <a:buChar char=""/>
            </a:pPr>
            <a:r>
              <a:rPr lang="en-US" sz="2400" dirty="0" smtClean="0"/>
              <a:t>Table of Neoplasms</a:t>
            </a:r>
          </a:p>
          <a:p>
            <a:pPr lvl="2">
              <a:buFont typeface="Wingdings" charset="2"/>
              <a:buChar char=""/>
            </a:pPr>
            <a:r>
              <a:rPr lang="en-US" sz="2400" dirty="0" smtClean="0"/>
              <a:t>Table of Drugs/Chemicals</a:t>
            </a:r>
          </a:p>
          <a:p>
            <a:pPr lvl="2">
              <a:buFont typeface="Wingdings" charset="2"/>
              <a:buChar char=""/>
            </a:pPr>
            <a:r>
              <a:rPr lang="en-US" sz="2400" dirty="0" smtClean="0"/>
              <a:t>Index for external causes of injury</a:t>
            </a:r>
          </a:p>
          <a:p>
            <a:pPr lvl="2"/>
            <a:endParaRPr lang="en-US" dirty="0" smtClean="0"/>
          </a:p>
          <a:p>
            <a:pPr lvl="1"/>
            <a:r>
              <a:rPr lang="en-US" dirty="0" smtClean="0"/>
              <a:t>Designed to help users identify </a:t>
            </a:r>
            <a:r>
              <a:rPr lang="en-US" dirty="0"/>
              <a:t>code(s) for verification in the Tabular </a:t>
            </a:r>
            <a:r>
              <a:rPr lang="en-US" dirty="0" smtClean="0"/>
              <a:t>List.</a:t>
            </a:r>
          </a:p>
          <a:p>
            <a:pPr lvl="2"/>
            <a:r>
              <a:rPr lang="en-US" dirty="0"/>
              <a:t>S</a:t>
            </a:r>
            <a:r>
              <a:rPr lang="en-US" dirty="0" smtClean="0"/>
              <a:t>eparate </a:t>
            </a:r>
            <a:r>
              <a:rPr lang="en-US" dirty="0"/>
              <a:t>parts for  </a:t>
            </a:r>
            <a:r>
              <a:rPr lang="en-US" dirty="0" smtClean="0"/>
              <a:t>diseases</a:t>
            </a:r>
            <a:r>
              <a:rPr lang="en-US" dirty="0"/>
              <a:t>, accidents, and substances.</a:t>
            </a:r>
          </a:p>
        </p:txBody>
      </p:sp>
      <p:sp>
        <p:nvSpPr>
          <p:cNvPr id="4" name="Text Placeholder 3"/>
          <p:cNvSpPr>
            <a:spLocks noGrp="1"/>
          </p:cNvSpPr>
          <p:nvPr>
            <p:ph type="body" sz="quarter" idx="13"/>
          </p:nvPr>
        </p:nvSpPr>
        <p:spPr/>
        <p:txBody>
          <a:bodyPr/>
          <a:lstStyle/>
          <a:p>
            <a:r>
              <a:rPr lang="en-US" dirty="0" smtClean="0"/>
              <a:t>ICD 10</a:t>
            </a:r>
          </a:p>
          <a:p>
            <a:r>
              <a:rPr lang="en-US" dirty="0" smtClean="0"/>
              <a:t>Volume III</a:t>
            </a:r>
            <a:endParaRPr lang="en-US" dirty="0"/>
          </a:p>
        </p:txBody>
      </p:sp>
    </p:spTree>
    <p:extLst>
      <p:ext uri="{BB962C8B-B14F-4D97-AF65-F5344CB8AC3E}">
        <p14:creationId xmlns:p14="http://schemas.microsoft.com/office/powerpoint/2010/main" val="363841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linds(horizontal)">
                                      <p:cBhvr>
                                        <p:cTn id="29" dur="500"/>
                                        <p:tgtEl>
                                          <p:spTgt spid="3">
                                            <p:txEl>
                                              <p:pRg st="7" end="7"/>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Volume 3 Example</a:t>
            </a:r>
            <a:endParaRPr lang="en-US" dirty="0"/>
          </a:p>
        </p:txBody>
      </p:sp>
      <p:pic>
        <p:nvPicPr>
          <p:cNvPr id="8" name="Content Placeholder 7" descr="Screen Shot 2015-02-27 at 00.49.17.png"/>
          <p:cNvPicPr>
            <a:picLocks noGrp="1" noChangeAspect="1"/>
          </p:cNvPicPr>
          <p:nvPr>
            <p:ph idx="1"/>
          </p:nvPr>
        </p:nvPicPr>
        <p:blipFill>
          <a:blip r:embed="rId2">
            <a:extLst>
              <a:ext uri="{28A0092B-C50C-407E-A947-70E740481C1C}">
                <a14:useLocalDpi xmlns:a14="http://schemas.microsoft.com/office/drawing/2010/main" val="0"/>
              </a:ext>
            </a:extLst>
          </a:blip>
          <a:srcRect l="-11443" r="-11443"/>
          <a:stretch>
            <a:fillRect/>
          </a:stretch>
        </p:blipFill>
        <p:spPr/>
      </p:pic>
      <p:sp>
        <p:nvSpPr>
          <p:cNvPr id="7" name="Text Placeholder 6"/>
          <p:cNvSpPr>
            <a:spLocks noGrp="1"/>
          </p:cNvSpPr>
          <p:nvPr>
            <p:ph type="body" sz="quarter" idx="13"/>
          </p:nvPr>
        </p:nvSpPr>
        <p:spPr/>
        <p:txBody>
          <a:bodyPr/>
          <a:lstStyle/>
          <a:p>
            <a:r>
              <a:rPr lang="en-US" dirty="0" smtClean="0"/>
              <a:t>Alphabetical Index</a:t>
            </a:r>
            <a:endParaRPr lang="en-US" dirty="0"/>
          </a:p>
        </p:txBody>
      </p:sp>
    </p:spTree>
    <p:extLst>
      <p:ext uri="{BB962C8B-B14F-4D97-AF65-F5344CB8AC3E}">
        <p14:creationId xmlns:p14="http://schemas.microsoft.com/office/powerpoint/2010/main" val="3217178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08372"/>
            <a:ext cx="8153399" cy="1039427"/>
          </a:xfrm>
        </p:spPr>
        <p:txBody>
          <a:bodyPr/>
          <a:lstStyle/>
          <a:p>
            <a:r>
              <a:rPr lang="en-US" dirty="0" smtClean="0"/>
              <a:t>Golden RULES</a:t>
            </a:r>
            <a:endParaRPr lang="en-US" dirty="0"/>
          </a:p>
        </p:txBody>
      </p:sp>
      <p:sp>
        <p:nvSpPr>
          <p:cNvPr id="3" name="Content Placeholder 2"/>
          <p:cNvSpPr>
            <a:spLocks noGrp="1"/>
          </p:cNvSpPr>
          <p:nvPr>
            <p:ph idx="1"/>
          </p:nvPr>
        </p:nvSpPr>
        <p:spPr>
          <a:xfrm>
            <a:off x="457200" y="1524001"/>
            <a:ext cx="8229600" cy="5181600"/>
          </a:xfrm>
        </p:spPr>
        <p:txBody>
          <a:bodyPr>
            <a:normAutofit fontScale="92500"/>
          </a:bodyPr>
          <a:lstStyle/>
          <a:p>
            <a:pPr marL="0" indent="0">
              <a:buNone/>
            </a:pPr>
            <a:r>
              <a:rPr lang="en-US" b="1" dirty="0" smtClean="0"/>
              <a:t>Volumes I and III ---&gt;MARRIED</a:t>
            </a:r>
          </a:p>
          <a:p>
            <a:pPr lvl="1">
              <a:lnSpc>
                <a:spcPct val="80000"/>
              </a:lnSpc>
              <a:buFont typeface="Wingdings" charset="2"/>
              <a:buChar char=""/>
            </a:pPr>
            <a:r>
              <a:rPr lang="en-US" dirty="0" smtClean="0"/>
              <a:t>Use III to find dx</a:t>
            </a:r>
          </a:p>
          <a:p>
            <a:pPr lvl="1">
              <a:lnSpc>
                <a:spcPct val="80000"/>
              </a:lnSpc>
              <a:buFont typeface="Wingdings" charset="2"/>
              <a:buChar char=""/>
            </a:pPr>
            <a:r>
              <a:rPr lang="en-US" sz="2200" dirty="0" smtClean="0"/>
              <a:t>Confirm with Vol I (Tabular list)</a:t>
            </a:r>
          </a:p>
          <a:p>
            <a:pPr lvl="2">
              <a:lnSpc>
                <a:spcPct val="80000"/>
              </a:lnSpc>
              <a:buFont typeface="Wingdings" charset="2"/>
              <a:buChar char=""/>
            </a:pPr>
            <a:r>
              <a:rPr lang="en-US" sz="2200" dirty="0" smtClean="0"/>
              <a:t>Cause of Death and/or Diagnosis</a:t>
            </a:r>
          </a:p>
          <a:p>
            <a:pPr marL="0" indent="0">
              <a:buNone/>
            </a:pPr>
            <a:r>
              <a:rPr lang="en-US" b="1" dirty="0" smtClean="0"/>
              <a:t>Special Disease Categories </a:t>
            </a:r>
            <a:r>
              <a:rPr lang="en-US" dirty="0" smtClean="0"/>
              <a:t>– A Priority over body system </a:t>
            </a:r>
            <a:endParaRPr lang="en-US" dirty="0"/>
          </a:p>
          <a:p>
            <a:pPr lvl="2">
              <a:buFont typeface="Wingdings" charset="2"/>
              <a:buChar char=""/>
            </a:pPr>
            <a:r>
              <a:rPr lang="en-US" dirty="0" smtClean="0"/>
              <a:t> [Neoplasm Lung </a:t>
            </a:r>
            <a:r>
              <a:rPr lang="en-US" dirty="0" smtClean="0">
                <a:sym typeface="Wingdings"/>
              </a:rPr>
              <a:t> trumps Disorders of Respiratory system]</a:t>
            </a:r>
          </a:p>
          <a:p>
            <a:pPr marL="0" indent="0">
              <a:buNone/>
            </a:pPr>
            <a:r>
              <a:rPr lang="en-US" b="1" dirty="0" smtClean="0"/>
              <a:t>Dagger/Asterisk – </a:t>
            </a:r>
          </a:p>
          <a:p>
            <a:pPr>
              <a:buFont typeface="Wingdings" charset="2"/>
              <a:buChar char=""/>
            </a:pPr>
            <a:r>
              <a:rPr lang="en-US" b="1" dirty="0" smtClean="0"/>
              <a:t>The </a:t>
            </a:r>
            <a:r>
              <a:rPr lang="en-US" b="1" dirty="0"/>
              <a:t>dagger code (†) is used as the underlying cause of death. Never use the asterisk code (*) alone if the diagnosis being coded uses the dagger and asterisk convention</a:t>
            </a:r>
            <a:r>
              <a:rPr lang="en-US" b="1" dirty="0" smtClean="0"/>
              <a:t>.</a:t>
            </a:r>
          </a:p>
          <a:p>
            <a:pPr marL="0" indent="0">
              <a:buNone/>
            </a:pPr>
            <a:r>
              <a:rPr lang="en-US" dirty="0" smtClean="0">
                <a:sym typeface="Wingdings"/>
              </a:rPr>
              <a:t>Code to the greatest specificity &amp; Always check the inclusion/exclusion notes</a:t>
            </a:r>
          </a:p>
          <a:p>
            <a:pPr marL="0" indent="0">
              <a:buNone/>
            </a:pPr>
            <a:r>
              <a:rPr lang="en-US" dirty="0" smtClean="0">
                <a:sym typeface="Wingdings"/>
              </a:rPr>
              <a:t>Term Encounter –is used for all encounters: Inpatient and Outpatient</a:t>
            </a:r>
          </a:p>
          <a:p>
            <a:pPr marL="457200" indent="-457200">
              <a:buFont typeface="+mj-ea"/>
              <a:buAutoNum type="circleNumDbPlain"/>
            </a:pPr>
            <a:endParaRPr lang="en-US" dirty="0" smtClean="0"/>
          </a:p>
          <a:p>
            <a:pPr marL="457200" indent="-457200">
              <a:buFont typeface="+mj-ea"/>
              <a:buAutoNum type="circleNumDbPlain"/>
            </a:pPr>
            <a:endParaRPr lang="en-US" dirty="0" smtClean="0"/>
          </a:p>
          <a:p>
            <a:pPr marL="685800" lvl="1" indent="-457200">
              <a:buFont typeface="+mj-ea"/>
              <a:buAutoNum type="circleNumDbPlain"/>
            </a:pPr>
            <a:endParaRPr lang="en-US" dirty="0"/>
          </a:p>
        </p:txBody>
      </p:sp>
    </p:spTree>
    <p:extLst>
      <p:ext uri="{BB962C8B-B14F-4D97-AF65-F5344CB8AC3E}">
        <p14:creationId xmlns:p14="http://schemas.microsoft.com/office/powerpoint/2010/main" val="231953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1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Conventions</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Inclusion terms</a:t>
            </a:r>
          </a:p>
          <a:p>
            <a:r>
              <a:rPr lang="en-US" sz="2800" dirty="0" smtClean="0"/>
              <a:t>Exclusion Terms</a:t>
            </a:r>
          </a:p>
          <a:p>
            <a:r>
              <a:rPr lang="en-US" sz="2800" dirty="0" smtClean="0"/>
              <a:t>NOS “Not otherwise specified” </a:t>
            </a:r>
          </a:p>
          <a:p>
            <a:pPr lvl="1"/>
            <a:r>
              <a:rPr lang="en-US" sz="2600" dirty="0" smtClean="0"/>
              <a:t>NEC “Not elsewhere classified”</a:t>
            </a:r>
          </a:p>
          <a:p>
            <a:r>
              <a:rPr lang="en-US" sz="2800" dirty="0" smtClean="0"/>
              <a:t>Dagger and Asterisks</a:t>
            </a:r>
          </a:p>
          <a:p>
            <a:r>
              <a:rPr lang="en-US" sz="2800" dirty="0" smtClean="0"/>
              <a:t>Dashes</a:t>
            </a:r>
          </a:p>
          <a:p>
            <a:r>
              <a:rPr lang="en-US" sz="2800" dirty="0" smtClean="0"/>
              <a:t>Other coding conventions</a:t>
            </a:r>
          </a:p>
          <a:p>
            <a:endParaRPr lang="en-US" dirty="0" smtClean="0"/>
          </a:p>
          <a:p>
            <a:endParaRPr lang="en-US" dirty="0" smtClean="0"/>
          </a:p>
          <a:p>
            <a:endParaRPr lang="en-US" dirty="0" smtClean="0"/>
          </a:p>
          <a:p>
            <a:pPr marL="0" indent="0">
              <a:buNone/>
            </a:pPr>
            <a:endParaRPr lang="en-US" dirty="0"/>
          </a:p>
        </p:txBody>
      </p:sp>
      <p:sp>
        <p:nvSpPr>
          <p:cNvPr id="4" name="Text Placeholder 3"/>
          <p:cNvSpPr>
            <a:spLocks noGrp="1"/>
          </p:cNvSpPr>
          <p:nvPr>
            <p:ph type="body" sz="quarter" idx="13"/>
          </p:nvPr>
        </p:nvSpPr>
        <p:spPr/>
        <p:txBody>
          <a:bodyPr/>
          <a:lstStyle/>
          <a:p>
            <a:r>
              <a:rPr lang="en-US" dirty="0" smtClean="0"/>
              <a:t>NEW CONCEPTS</a:t>
            </a:r>
            <a:endParaRPr lang="en-US" dirty="0"/>
          </a:p>
        </p:txBody>
      </p:sp>
    </p:spTree>
    <p:extLst>
      <p:ext uri="{BB962C8B-B14F-4D97-AF65-F5344CB8AC3E}">
        <p14:creationId xmlns:p14="http://schemas.microsoft.com/office/powerpoint/2010/main" val="1062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33400" y="228600"/>
            <a:ext cx="6172200" cy="381000"/>
          </a:xfrm>
        </p:spPr>
        <p:txBody>
          <a:bodyPr/>
          <a:lstStyle/>
          <a:p>
            <a:r>
              <a:rPr lang="en-US" dirty="0" smtClean="0"/>
              <a:t>Susan Quisenberry, DNP, APRN, CNP, NP-C</a:t>
            </a:r>
            <a:endParaRPr lang="en-US" dirty="0"/>
          </a:p>
        </p:txBody>
      </p:sp>
      <p:sp>
        <p:nvSpPr>
          <p:cNvPr id="4" name="Text Placeholder 3"/>
          <p:cNvSpPr>
            <a:spLocks noGrp="1"/>
          </p:cNvSpPr>
          <p:nvPr>
            <p:ph type="body" sz="quarter" idx="15"/>
          </p:nvPr>
        </p:nvSpPr>
        <p:spPr/>
        <p:txBody>
          <a:bodyPr/>
          <a:lstStyle/>
          <a:p>
            <a:r>
              <a:rPr lang="en-US" dirty="0" smtClean="0"/>
              <a:t>Assistant Professor</a:t>
            </a:r>
          </a:p>
          <a:p>
            <a:r>
              <a:rPr lang="en-US" sz="1400" dirty="0" smtClean="0"/>
              <a:t>University of Oklahoma Health Science Center</a:t>
            </a:r>
          </a:p>
          <a:p>
            <a:r>
              <a:rPr lang="en-US" sz="1400" dirty="0" smtClean="0"/>
              <a:t>College of Nursing:   Nurse Practitioner Program</a:t>
            </a:r>
            <a:endParaRPr lang="en-US" sz="1400" dirty="0"/>
          </a:p>
        </p:txBody>
      </p:sp>
      <p:pic>
        <p:nvPicPr>
          <p:cNvPr id="7" name="Picture Placeholder 6" descr="OU College of Nursing logo_black_final_stacked.jpg"/>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62645" b="-62645"/>
          <a:stretch>
            <a:fillRect/>
          </a:stretch>
        </p:blipFill>
        <p:spPr>
          <a:xfrm>
            <a:off x="6553200" y="228600"/>
            <a:ext cx="2438400" cy="2032000"/>
          </a:xfrm>
        </p:spPr>
      </p:pic>
      <p:sp>
        <p:nvSpPr>
          <p:cNvPr id="11" name="Text Placeholder 10"/>
          <p:cNvSpPr>
            <a:spLocks noGrp="1"/>
          </p:cNvSpPr>
          <p:nvPr>
            <p:ph type="body" sz="quarter" idx="17"/>
          </p:nvPr>
        </p:nvSpPr>
        <p:spPr>
          <a:xfrm>
            <a:off x="3581400" y="1828800"/>
            <a:ext cx="5410200" cy="4724399"/>
          </a:xfrm>
        </p:spPr>
        <p:txBody>
          <a:bodyPr>
            <a:normAutofit lnSpcReduction="10000"/>
          </a:bodyPr>
          <a:lstStyle/>
          <a:p>
            <a:r>
              <a:rPr lang="en-US" sz="2400" b="1" dirty="0" smtClean="0"/>
              <a:t>Clinical Expertise:</a:t>
            </a:r>
            <a:r>
              <a:rPr lang="en-US" sz="2400" dirty="0" smtClean="0"/>
              <a:t>  </a:t>
            </a:r>
          </a:p>
          <a:p>
            <a:pPr lvl="2"/>
            <a:r>
              <a:rPr lang="en-US" sz="1800" dirty="0" smtClean="0"/>
              <a:t>Rheumatology</a:t>
            </a:r>
          </a:p>
          <a:p>
            <a:pPr lvl="2"/>
            <a:r>
              <a:rPr lang="en-US" sz="1800" dirty="0" smtClean="0"/>
              <a:t>Heart Failure</a:t>
            </a:r>
          </a:p>
          <a:p>
            <a:pPr lvl="2"/>
            <a:r>
              <a:rPr lang="en-US" sz="1800" dirty="0" smtClean="0"/>
              <a:t>Cardiology</a:t>
            </a:r>
          </a:p>
          <a:p>
            <a:pPr lvl="2"/>
            <a:r>
              <a:rPr lang="en-US" sz="1800" dirty="0" smtClean="0"/>
              <a:t>Family Practice</a:t>
            </a:r>
          </a:p>
          <a:p>
            <a:r>
              <a:rPr lang="en-US" sz="2400" b="1" dirty="0" smtClean="0"/>
              <a:t>Clinical Research</a:t>
            </a:r>
            <a:r>
              <a:rPr lang="en-US" dirty="0" smtClean="0"/>
              <a:t>: Sub-Investigator @ Health Research of Oklahoma</a:t>
            </a:r>
          </a:p>
          <a:p>
            <a:pPr lvl="1"/>
            <a:r>
              <a:rPr lang="en-US" sz="2000" dirty="0" smtClean="0"/>
              <a:t>Practice Specialty: </a:t>
            </a:r>
          </a:p>
          <a:p>
            <a:pPr lvl="2">
              <a:lnSpc>
                <a:spcPct val="80000"/>
              </a:lnSpc>
            </a:pPr>
            <a:r>
              <a:rPr lang="en-US" sz="2000" dirty="0" smtClean="0"/>
              <a:t>Inflammatory&amp; non-Inflammatory Arthritis</a:t>
            </a:r>
          </a:p>
          <a:p>
            <a:pPr lvl="2">
              <a:lnSpc>
                <a:spcPct val="80000"/>
              </a:lnSpc>
            </a:pPr>
            <a:r>
              <a:rPr lang="en-US" sz="2000" dirty="0" smtClean="0"/>
              <a:t>Autoimmune Disorders</a:t>
            </a:r>
          </a:p>
          <a:p>
            <a:pPr lvl="2">
              <a:lnSpc>
                <a:spcPct val="80000"/>
              </a:lnSpc>
            </a:pPr>
            <a:r>
              <a:rPr lang="en-US" sz="2000" dirty="0" smtClean="0"/>
              <a:t>Degenerative Joint Disease of Spine</a:t>
            </a:r>
          </a:p>
          <a:p>
            <a:pPr lvl="2">
              <a:lnSpc>
                <a:spcPct val="80000"/>
              </a:lnSpc>
            </a:pPr>
            <a:r>
              <a:rPr lang="en-US" sz="2000" dirty="0" smtClean="0"/>
              <a:t>Chronic Pain Management</a:t>
            </a:r>
          </a:p>
          <a:p>
            <a:endParaRPr lang="en-US" dirty="0"/>
          </a:p>
        </p:txBody>
      </p:sp>
      <p:pic>
        <p:nvPicPr>
          <p:cNvPr id="9" name="Picture Placeholder 8" descr="Screen Shot 2015-02-01 at 01.01.35.png"/>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703" b="7703"/>
          <a:stretch>
            <a:fillRect/>
          </a:stretch>
        </p:blipFill>
        <p:spPr/>
      </p:pic>
      <p:sp>
        <p:nvSpPr>
          <p:cNvPr id="2" name="TextBox 1"/>
          <p:cNvSpPr txBox="1"/>
          <p:nvPr/>
        </p:nvSpPr>
        <p:spPr>
          <a:xfrm>
            <a:off x="381000" y="5638800"/>
            <a:ext cx="2819400" cy="369332"/>
          </a:xfrm>
          <a:prstGeom prst="rect">
            <a:avLst/>
          </a:prstGeom>
          <a:noFill/>
        </p:spPr>
        <p:txBody>
          <a:bodyPr wrap="square" rtlCol="0">
            <a:spAutoFit/>
          </a:bodyPr>
          <a:lstStyle/>
          <a:p>
            <a:r>
              <a:rPr lang="en-US" b="1" dirty="0" smtClean="0"/>
              <a:t>No Disclosures</a:t>
            </a:r>
            <a:endParaRPr lang="en-US" b="1" dirty="0"/>
          </a:p>
        </p:txBody>
      </p:sp>
    </p:spTree>
    <p:extLst>
      <p:ext uri="{BB962C8B-B14F-4D97-AF65-F5344CB8AC3E}">
        <p14:creationId xmlns:p14="http://schemas.microsoft.com/office/powerpoint/2010/main" val="210432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Inclusions</a:t>
            </a:r>
            <a:endParaRPr lang="en-US" dirty="0"/>
          </a:p>
        </p:txBody>
      </p:sp>
      <p:pic>
        <p:nvPicPr>
          <p:cNvPr id="5" name="Content Placeholder 4" descr="Screen Shot 2015-02-27 at 02.10.29.png"/>
          <p:cNvPicPr>
            <a:picLocks noGrp="1" noChangeAspect="1"/>
          </p:cNvPicPr>
          <p:nvPr>
            <p:ph idx="1"/>
          </p:nvPr>
        </p:nvPicPr>
        <p:blipFill>
          <a:blip r:embed="rId3">
            <a:extLst>
              <a:ext uri="{28A0092B-C50C-407E-A947-70E740481C1C}">
                <a14:useLocalDpi xmlns:a14="http://schemas.microsoft.com/office/drawing/2010/main" val="0"/>
              </a:ext>
            </a:extLst>
          </a:blip>
          <a:srcRect t="-12998" b="-12998"/>
          <a:stretch>
            <a:fillRect/>
          </a:stretch>
        </p:blipFill>
        <p:spPr/>
      </p:pic>
      <p:sp>
        <p:nvSpPr>
          <p:cNvPr id="4" name="Text Placeholder 3"/>
          <p:cNvSpPr>
            <a:spLocks noGrp="1"/>
          </p:cNvSpPr>
          <p:nvPr>
            <p:ph type="body" sz="quarter" idx="13"/>
          </p:nvPr>
        </p:nvSpPr>
        <p:spPr/>
        <p:txBody>
          <a:bodyPr/>
          <a:lstStyle/>
          <a:p>
            <a:r>
              <a:rPr lang="en-US" dirty="0" smtClean="0"/>
              <a:t>Coding Conventions</a:t>
            </a:r>
            <a:endParaRPr lang="en-US" dirty="0"/>
          </a:p>
        </p:txBody>
      </p:sp>
    </p:spTree>
    <p:extLst>
      <p:ext uri="{BB962C8B-B14F-4D97-AF65-F5344CB8AC3E}">
        <p14:creationId xmlns:p14="http://schemas.microsoft.com/office/powerpoint/2010/main" val="3098300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Coding Convention</a:t>
            </a:r>
            <a:br>
              <a:rPr lang="en-US" dirty="0" smtClean="0"/>
            </a:br>
            <a:r>
              <a:rPr lang="en-US" dirty="0" smtClean="0"/>
              <a:t> “the Dash”</a:t>
            </a:r>
            <a:r>
              <a:rPr lang="en-US" dirty="0"/>
              <a:t> </a:t>
            </a:r>
            <a:r>
              <a:rPr lang="en-US" dirty="0" smtClean="0"/>
              <a:t>     </a:t>
            </a:r>
            <a:r>
              <a:rPr lang="en-US" dirty="0" smtClean="0">
                <a:solidFill>
                  <a:srgbClr val="FF0000"/>
                </a:solidFill>
              </a:rPr>
              <a:t>  [M84.47-]</a:t>
            </a:r>
            <a:endParaRPr lang="en-US" dirty="0">
              <a:solidFill>
                <a:srgbClr val="FF0000"/>
              </a:solidFill>
            </a:endParaRPr>
          </a:p>
        </p:txBody>
      </p:sp>
      <p:pic>
        <p:nvPicPr>
          <p:cNvPr id="5" name="Content Placeholder 4" descr="Screen Shot 2015-02-25 at 22.45.41.png"/>
          <p:cNvPicPr>
            <a:picLocks noGrp="1" noChangeAspect="1"/>
          </p:cNvPicPr>
          <p:nvPr>
            <p:ph idx="1"/>
          </p:nvPr>
        </p:nvPicPr>
        <p:blipFill>
          <a:blip r:embed="rId3">
            <a:extLst>
              <a:ext uri="{28A0092B-C50C-407E-A947-70E740481C1C}">
                <a14:useLocalDpi xmlns:a14="http://schemas.microsoft.com/office/drawing/2010/main" val="0"/>
              </a:ext>
            </a:extLst>
          </a:blip>
          <a:srcRect l="3623" r="3623"/>
          <a:stretch>
            <a:fillRect/>
          </a:stretch>
        </p:blipFill>
        <p:spPr>
          <a:xfrm>
            <a:off x="838200" y="2057400"/>
            <a:ext cx="7788726" cy="40386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quarter" idx="13"/>
          </p:nvPr>
        </p:nvSpPr>
        <p:spPr>
          <a:xfrm>
            <a:off x="0" y="152400"/>
            <a:ext cx="2057400" cy="2057400"/>
          </a:xfrm>
        </p:spPr>
        <p:txBody>
          <a:bodyPr/>
          <a:lstStyle/>
          <a:p>
            <a:r>
              <a:rPr lang="en-US" sz="2400" dirty="0" smtClean="0"/>
              <a:t>USE of DASHES</a:t>
            </a:r>
            <a:endParaRPr lang="en-US" sz="2400" dirty="0"/>
          </a:p>
        </p:txBody>
      </p:sp>
    </p:spTree>
    <p:extLst>
      <p:ext uri="{BB962C8B-B14F-4D97-AF65-F5344CB8AC3E}">
        <p14:creationId xmlns:p14="http://schemas.microsoft.com/office/powerpoint/2010/main" val="3876610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M84.47</a:t>
            </a:r>
            <a:r>
              <a:rPr lang="en-US" dirty="0" smtClean="0">
                <a:solidFill>
                  <a:srgbClr val="FF0000"/>
                </a:solidFill>
              </a:rPr>
              <a:t>-</a:t>
            </a:r>
            <a:endParaRPr lang="en-US" dirty="0">
              <a:solidFill>
                <a:srgbClr val="FF0000"/>
              </a:solidFill>
            </a:endParaRPr>
          </a:p>
        </p:txBody>
      </p:sp>
      <p:pic>
        <p:nvPicPr>
          <p:cNvPr id="5" name="Content Placeholder 4" descr="Screen Shot 2015-02-25 at 22.51.29.png"/>
          <p:cNvPicPr>
            <a:picLocks noGrp="1" noChangeAspect="1"/>
          </p:cNvPicPr>
          <p:nvPr>
            <p:ph idx="1"/>
          </p:nvPr>
        </p:nvPicPr>
        <p:blipFill>
          <a:blip r:embed="rId3">
            <a:extLst>
              <a:ext uri="{28A0092B-C50C-407E-A947-70E740481C1C}">
                <a14:useLocalDpi xmlns:a14="http://schemas.microsoft.com/office/drawing/2010/main" val="0"/>
              </a:ext>
            </a:extLst>
          </a:blip>
          <a:srcRect t="-56526" b="-56526"/>
          <a:stretch>
            <a:fillRect/>
          </a:stretch>
        </p:blipFill>
        <p:spPr>
          <a:xfrm>
            <a:off x="457200" y="1143000"/>
            <a:ext cx="8229600" cy="5181600"/>
          </a:xfrm>
          <a:noFill/>
        </p:spPr>
      </p:pic>
      <p:sp>
        <p:nvSpPr>
          <p:cNvPr id="4" name="Text Placeholder 3"/>
          <p:cNvSpPr>
            <a:spLocks noGrp="1"/>
          </p:cNvSpPr>
          <p:nvPr>
            <p:ph type="body" sz="quarter" idx="13"/>
          </p:nvPr>
        </p:nvSpPr>
        <p:spPr/>
        <p:txBody>
          <a:bodyPr/>
          <a:lstStyle/>
          <a:p>
            <a:r>
              <a:rPr lang="en-US" sz="2800" dirty="0" smtClean="0"/>
              <a:t>DASH</a:t>
            </a:r>
            <a:r>
              <a:rPr lang="en-US" dirty="0" smtClean="0"/>
              <a:t> = Further Information is required</a:t>
            </a:r>
            <a:endParaRPr lang="en-US" dirty="0"/>
          </a:p>
        </p:txBody>
      </p:sp>
    </p:spTree>
    <p:extLst>
      <p:ext uri="{BB962C8B-B14F-4D97-AF65-F5344CB8AC3E}">
        <p14:creationId xmlns:p14="http://schemas.microsoft.com/office/powerpoint/2010/main" val="4081248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Dagger &amp; Asterisks</a:t>
            </a:r>
            <a:endParaRPr lang="en-US" dirty="0"/>
          </a:p>
        </p:txBody>
      </p:sp>
      <p:sp>
        <p:nvSpPr>
          <p:cNvPr id="4" name="Text Placeholder 3"/>
          <p:cNvSpPr>
            <a:spLocks noGrp="1"/>
          </p:cNvSpPr>
          <p:nvPr>
            <p:ph type="body" sz="quarter" idx="13"/>
          </p:nvPr>
        </p:nvSpPr>
        <p:spPr/>
        <p:txBody>
          <a:bodyPr/>
          <a:lstStyle/>
          <a:p>
            <a:r>
              <a:rPr lang="en-US" dirty="0" smtClean="0"/>
              <a:t>Coding Conventions</a:t>
            </a:r>
            <a:endParaRPr lang="en-US" dirty="0"/>
          </a:p>
        </p:txBody>
      </p:sp>
      <p:pic>
        <p:nvPicPr>
          <p:cNvPr id="9" name="Content Placeholder 8" descr="Screen Shot 2015-02-27 at 02.33.54.png"/>
          <p:cNvPicPr>
            <a:picLocks noGrp="1" noChangeAspect="1"/>
          </p:cNvPicPr>
          <p:nvPr>
            <p:ph idx="1"/>
          </p:nvPr>
        </p:nvPicPr>
        <p:blipFill>
          <a:blip r:embed="rId3">
            <a:extLst>
              <a:ext uri="{28A0092B-C50C-407E-A947-70E740481C1C}">
                <a14:useLocalDpi xmlns:a14="http://schemas.microsoft.com/office/drawing/2010/main" val="0"/>
              </a:ext>
            </a:extLst>
          </a:blip>
          <a:srcRect t="-28479" b="-28479"/>
          <a:stretch>
            <a:fillRect/>
          </a:stretch>
        </p:blipFill>
        <p:spPr>
          <a:xfrm>
            <a:off x="457200" y="1143000"/>
            <a:ext cx="8229600" cy="5714999"/>
          </a:xfrm>
        </p:spPr>
      </p:pic>
    </p:spTree>
    <p:extLst>
      <p:ext uri="{BB962C8B-B14F-4D97-AF65-F5344CB8AC3E}">
        <p14:creationId xmlns:p14="http://schemas.microsoft.com/office/powerpoint/2010/main" val="492242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Mutually Exclusive Grouping</a:t>
            </a:r>
            <a:endParaRPr lang="en-US" dirty="0"/>
          </a:p>
        </p:txBody>
      </p:sp>
      <p:sp>
        <p:nvSpPr>
          <p:cNvPr id="3" name="Content Placeholder 2"/>
          <p:cNvSpPr>
            <a:spLocks noGrp="1"/>
          </p:cNvSpPr>
          <p:nvPr>
            <p:ph sz="half" idx="1"/>
          </p:nvPr>
        </p:nvSpPr>
        <p:spPr>
          <a:xfrm>
            <a:off x="457200" y="1676400"/>
            <a:ext cx="8229600" cy="4191000"/>
          </a:xfrm>
        </p:spPr>
        <p:txBody>
          <a:bodyPr>
            <a:noAutofit/>
          </a:bodyPr>
          <a:lstStyle/>
          <a:p>
            <a:r>
              <a:rPr lang="en-US" sz="2400" dirty="0"/>
              <a:t>  Communicable </a:t>
            </a:r>
            <a:r>
              <a:rPr lang="en-US" sz="2400" dirty="0" smtClean="0"/>
              <a:t>diseases</a:t>
            </a:r>
            <a:endParaRPr lang="en-US" sz="2400" dirty="0"/>
          </a:p>
          <a:p>
            <a:r>
              <a:rPr lang="en-US" sz="2400" dirty="0"/>
              <a:t>  General diseases that affect the whole </a:t>
            </a:r>
            <a:r>
              <a:rPr lang="en-US" sz="2400" dirty="0" smtClean="0"/>
              <a:t>body</a:t>
            </a:r>
            <a:endParaRPr lang="en-US" sz="2400" dirty="0"/>
          </a:p>
          <a:p>
            <a:r>
              <a:rPr lang="en-US" sz="2400" dirty="0" smtClean="0"/>
              <a:t>  Local </a:t>
            </a:r>
            <a:r>
              <a:rPr lang="en-US" sz="2400" dirty="0"/>
              <a:t>diseases arranged by </a:t>
            </a:r>
            <a:r>
              <a:rPr lang="en-US" sz="2400" dirty="0" smtClean="0"/>
              <a:t>site</a:t>
            </a:r>
            <a:endParaRPr lang="en-US" sz="2400" dirty="0"/>
          </a:p>
          <a:p>
            <a:r>
              <a:rPr lang="en-US" sz="2400" dirty="0"/>
              <a:t> </a:t>
            </a:r>
            <a:r>
              <a:rPr lang="en-US" sz="2400" dirty="0" smtClean="0"/>
              <a:t> Developmental diseases</a:t>
            </a:r>
            <a:endParaRPr lang="en-US" sz="2400" dirty="0"/>
          </a:p>
          <a:p>
            <a:r>
              <a:rPr lang="hr-HR" sz="2400" dirty="0"/>
              <a:t> </a:t>
            </a:r>
            <a:r>
              <a:rPr lang="hr-HR" sz="2400" dirty="0" smtClean="0"/>
              <a:t> Injuries</a:t>
            </a:r>
            <a:endParaRPr lang="hr-HR" sz="2400" dirty="0"/>
          </a:p>
          <a:p>
            <a:r>
              <a:rPr lang="en-US" sz="2400" dirty="0"/>
              <a:t> </a:t>
            </a:r>
            <a:r>
              <a:rPr lang="en-US" sz="2400" dirty="0" smtClean="0"/>
              <a:t> External </a:t>
            </a:r>
            <a:r>
              <a:rPr lang="en-US" sz="2400" dirty="0"/>
              <a:t>causes</a:t>
            </a:r>
          </a:p>
        </p:txBody>
      </p:sp>
      <p:pic>
        <p:nvPicPr>
          <p:cNvPr id="4" name="Picture 3" descr="Screen Shot 2015-03-01 at 00.57.52.png"/>
          <p:cNvPicPr>
            <a:picLocks noChangeAspect="1"/>
          </p:cNvPicPr>
          <p:nvPr/>
        </p:nvPicPr>
        <p:blipFill>
          <a:blip r:embed="rId3" cstate="print">
            <a:alphaModFix amt="42000"/>
            <a:extLst>
              <a:ext uri="{28A0092B-C50C-407E-A947-70E740481C1C}">
                <a14:useLocalDpi xmlns:a14="http://schemas.microsoft.com/office/drawing/2010/main" val="0"/>
              </a:ext>
            </a:extLst>
          </a:blip>
          <a:stretch>
            <a:fillRect/>
          </a:stretch>
        </p:blipFill>
        <p:spPr>
          <a:xfrm>
            <a:off x="4876800" y="3657600"/>
            <a:ext cx="3994977" cy="28829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3955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4"/>
                                        </p:tgtEl>
                                      </p:cBhvr>
                                    </p:animEffect>
                                    <p:animScale>
                                      <p:cBhvr>
                                        <p:cTn id="3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2-28 at 18.18.50.png"/>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432" b="432"/>
          <a:stretch/>
        </p:blipFill>
        <p:spPr>
          <a:xfrm>
            <a:off x="609600" y="152400"/>
            <a:ext cx="7772400" cy="6705600"/>
          </a:xfrm>
        </p:spPr>
      </p:pic>
    </p:spTree>
    <p:extLst>
      <p:ext uri="{BB962C8B-B14F-4D97-AF65-F5344CB8AC3E}">
        <p14:creationId xmlns:p14="http://schemas.microsoft.com/office/powerpoint/2010/main" val="4278727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cd 10 code shark bite - Bing Videos.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81000" y="609600"/>
            <a:ext cx="8398932"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151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Excludes  “NOTES”</a:t>
            </a:r>
            <a:br>
              <a:rPr lang="en-US" dirty="0" smtClean="0"/>
            </a:br>
            <a:r>
              <a:rPr lang="en-US" dirty="0" smtClean="0"/>
              <a:t>Coding Rules</a:t>
            </a:r>
            <a:endParaRPr lang="en-US" dirty="0"/>
          </a:p>
        </p:txBody>
      </p:sp>
      <p:sp>
        <p:nvSpPr>
          <p:cNvPr id="3" name="Content Placeholder 2"/>
          <p:cNvSpPr>
            <a:spLocks noGrp="1"/>
          </p:cNvSpPr>
          <p:nvPr>
            <p:ph type="body" orient="vert" idx="1"/>
          </p:nvPr>
        </p:nvSpPr>
        <p:spPr>
          <a:xfrm rot="16200000">
            <a:off x="3493692" y="2754710"/>
            <a:ext cx="6377780" cy="4221163"/>
          </a:xfrm>
        </p:spPr>
        <p:txBody>
          <a:bodyPr>
            <a:normAutofit/>
          </a:bodyPr>
          <a:lstStyle/>
          <a:p>
            <a:r>
              <a:rPr lang="en-US" dirty="0" smtClean="0">
                <a:hlinkClick r:id="rId2"/>
              </a:rPr>
              <a:t>ICD 10 Coding Rules</a:t>
            </a:r>
            <a:endParaRPr lang="en-US" dirty="0" smtClean="0"/>
          </a:p>
          <a:p>
            <a:r>
              <a:rPr lang="en-US" dirty="0" smtClean="0"/>
              <a:t>Excludes1  -- a “pure excludes”  note</a:t>
            </a:r>
          </a:p>
          <a:p>
            <a:pPr lvl="1"/>
            <a:r>
              <a:rPr lang="en-US" u="sng" dirty="0" smtClean="0"/>
              <a:t>Never use </a:t>
            </a:r>
            <a:r>
              <a:rPr lang="en-US" dirty="0" smtClean="0"/>
              <a:t>excludes1 codes with the code listed above</a:t>
            </a:r>
          </a:p>
          <a:p>
            <a:r>
              <a:rPr lang="en-US" dirty="0" smtClean="0"/>
              <a:t>Excludes2 – </a:t>
            </a:r>
          </a:p>
          <a:p>
            <a:pPr lvl="1"/>
            <a:r>
              <a:rPr lang="en-US" dirty="0" smtClean="0"/>
              <a:t>Excludes the above code; however, may actually occur simultaneously on occasion and may be used together if appropriate</a:t>
            </a:r>
          </a:p>
          <a:p>
            <a:endParaRPr lang="en-US" dirty="0"/>
          </a:p>
          <a:p>
            <a:endParaRPr lang="en-US" dirty="0"/>
          </a:p>
        </p:txBody>
      </p:sp>
      <p:pic>
        <p:nvPicPr>
          <p:cNvPr id="5" name="Picture 4" descr="Screen Shot 2015-03-01 at 01.43.3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981200"/>
            <a:ext cx="3911600" cy="3911600"/>
          </a:xfrm>
          <a:prstGeom prst="rect">
            <a:avLst/>
          </a:prstGeom>
        </p:spPr>
      </p:pic>
    </p:spTree>
    <p:extLst>
      <p:ext uri="{BB962C8B-B14F-4D97-AF65-F5344CB8AC3E}">
        <p14:creationId xmlns:p14="http://schemas.microsoft.com/office/powerpoint/2010/main" val="2188292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Type 1 Excludes </a:t>
            </a:r>
            <a:endParaRPr lang="en-US" dirty="0"/>
          </a:p>
        </p:txBody>
      </p:sp>
      <p:sp>
        <p:nvSpPr>
          <p:cNvPr id="6" name="Content Placeholder 5"/>
          <p:cNvSpPr>
            <a:spLocks noGrp="1"/>
          </p:cNvSpPr>
          <p:nvPr>
            <p:ph idx="1"/>
          </p:nvPr>
        </p:nvSpPr>
        <p:spPr/>
        <p:txBody>
          <a:bodyPr>
            <a:normAutofit lnSpcReduction="10000"/>
          </a:bodyPr>
          <a:lstStyle/>
          <a:p>
            <a:r>
              <a:rPr lang="en-US" dirty="0" smtClean="0"/>
              <a:t>Means:  “not coded here”</a:t>
            </a:r>
          </a:p>
          <a:p>
            <a:pPr lvl="1"/>
            <a:r>
              <a:rPr lang="en-US" dirty="0" smtClean="0"/>
              <a:t>The code excluded can never be used with the code listed</a:t>
            </a:r>
          </a:p>
          <a:p>
            <a:pPr lvl="1"/>
            <a:r>
              <a:rPr lang="en-US" dirty="0" smtClean="0">
                <a:solidFill>
                  <a:srgbClr val="FF0000"/>
                </a:solidFill>
              </a:rPr>
              <a:t>M1A– </a:t>
            </a:r>
            <a:r>
              <a:rPr lang="en-US" dirty="0" smtClean="0">
                <a:solidFill>
                  <a:srgbClr val="4370A5"/>
                </a:solidFill>
              </a:rPr>
              <a:t>Chronic Gout</a:t>
            </a:r>
          </a:p>
          <a:p>
            <a:pPr lvl="3"/>
            <a:r>
              <a:rPr lang="en-US" dirty="0" smtClean="0">
                <a:solidFill>
                  <a:srgbClr val="4370A5"/>
                </a:solidFill>
              </a:rPr>
              <a:t>Type 1 Excludes:  M10.-  Acute Gout</a:t>
            </a:r>
          </a:p>
          <a:p>
            <a:pPr marL="1828800" lvl="8" indent="0">
              <a:buNone/>
            </a:pPr>
            <a:r>
              <a:rPr lang="en-US" dirty="0" smtClean="0">
                <a:solidFill>
                  <a:srgbClr val="4370A5"/>
                </a:solidFill>
              </a:rPr>
              <a:t>            M10.-  Gout, NOS</a:t>
            </a:r>
          </a:p>
        </p:txBody>
      </p:sp>
      <p:pic>
        <p:nvPicPr>
          <p:cNvPr id="9" name="Content Placeholder 8" descr="Screen Shot 2015-02-25 at 23.38.19.png"/>
          <p:cNvPicPr>
            <a:picLocks noGrp="1" noChangeAspect="1"/>
          </p:cNvPicPr>
          <p:nvPr>
            <p:ph sz="quarter" idx="14"/>
          </p:nvPr>
        </p:nvPicPr>
        <p:blipFill>
          <a:blip r:embed="rId3">
            <a:extLst>
              <a:ext uri="{28A0092B-C50C-407E-A947-70E740481C1C}">
                <a14:useLocalDpi xmlns:a14="http://schemas.microsoft.com/office/drawing/2010/main" val="0"/>
              </a:ext>
            </a:extLst>
          </a:blip>
          <a:srcRect t="-28912" b="-28912"/>
          <a:stretch>
            <a:fillRect/>
          </a:stretch>
        </p:blipFill>
        <p:spPr>
          <a:xfrm>
            <a:off x="4495800" y="3200400"/>
            <a:ext cx="4419600" cy="3505200"/>
          </a:xfrm>
        </p:spPr>
      </p:pic>
      <p:pic>
        <p:nvPicPr>
          <p:cNvPr id="10" name="Picture Placeholder 9" descr="Screen Shot 2015-02-25 at 23.40.09.png">
            <a:hlinkClick r:id="rId4"/>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737" r="1737"/>
          <a:stretch>
            <a:fillRect/>
          </a:stretch>
        </p:blipFill>
        <p:spPr/>
      </p:pic>
    </p:spTree>
    <p:extLst>
      <p:ext uri="{BB962C8B-B14F-4D97-AF65-F5344CB8AC3E}">
        <p14:creationId xmlns:p14="http://schemas.microsoft.com/office/powerpoint/2010/main" val="19078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Screen Shot 2015-02-25 at 21.16.56.pn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565" t="-514" r="-1081"/>
          <a:stretch/>
        </p:blipFill>
        <p:spPr>
          <a:xfrm>
            <a:off x="470937" y="271109"/>
            <a:ext cx="7877468" cy="64344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05156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5-02-28 at 18.18.35.png"/>
          <p:cNvPicPr>
            <a:picLocks noGrp="1" noChangeAspect="1"/>
          </p:cNvPicPr>
          <p:nvPr>
            <p:ph sz="quarter" idx="13"/>
          </p:nvPr>
        </p:nvPicPr>
        <p:blipFill>
          <a:blip r:embed="rId2">
            <a:extLst>
              <a:ext uri="{28A0092B-C50C-407E-A947-70E740481C1C}">
                <a14:useLocalDpi xmlns:a14="http://schemas.microsoft.com/office/drawing/2010/main" val="0"/>
              </a:ext>
            </a:extLst>
          </a:blip>
          <a:srcRect t="-15256" b="-15256"/>
          <a:stretch>
            <a:fillRect/>
          </a:stretch>
        </p:blipFill>
        <p:spPr/>
      </p:pic>
      <p:sp>
        <p:nvSpPr>
          <p:cNvPr id="9" name="TextBox 8"/>
          <p:cNvSpPr txBox="1"/>
          <p:nvPr/>
        </p:nvSpPr>
        <p:spPr>
          <a:xfrm>
            <a:off x="685800" y="6096000"/>
            <a:ext cx="7620000" cy="369332"/>
          </a:xfrm>
          <a:prstGeom prst="rect">
            <a:avLst/>
          </a:prstGeom>
          <a:noFill/>
        </p:spPr>
        <p:txBody>
          <a:bodyPr wrap="square" rtlCol="0">
            <a:spAutoFit/>
          </a:bodyPr>
          <a:lstStyle/>
          <a:p>
            <a:r>
              <a:rPr lang="en-US" dirty="0" smtClean="0"/>
              <a:t>Factoid:  ICD-10 Implemented for Mortality reporting in 1999. (CDC, 2015).</a:t>
            </a:r>
            <a:endParaRPr lang="en-US" dirty="0"/>
          </a:p>
        </p:txBody>
      </p:sp>
    </p:spTree>
    <p:extLst>
      <p:ext uri="{BB962C8B-B14F-4D97-AF65-F5344CB8AC3E}">
        <p14:creationId xmlns:p14="http://schemas.microsoft.com/office/powerpoint/2010/main" val="3514893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Case Example</a:t>
            </a:r>
            <a:endParaRPr lang="en-US" dirty="0"/>
          </a:p>
        </p:txBody>
      </p:sp>
      <p:sp>
        <p:nvSpPr>
          <p:cNvPr id="6" name="TextBox 5"/>
          <p:cNvSpPr txBox="1"/>
          <p:nvPr/>
        </p:nvSpPr>
        <p:spPr>
          <a:xfrm>
            <a:off x="685800" y="1981200"/>
            <a:ext cx="8077200" cy="3539431"/>
          </a:xfrm>
          <a:prstGeom prst="rect">
            <a:avLst/>
          </a:prstGeom>
          <a:noFill/>
        </p:spPr>
        <p:txBody>
          <a:bodyPr wrap="square" rtlCol="0">
            <a:spAutoFit/>
          </a:bodyPr>
          <a:lstStyle/>
          <a:p>
            <a:r>
              <a:rPr lang="en-US" sz="2800" dirty="0" smtClean="0"/>
              <a:t>35 y/o male, firefighter presents for follow-up r/t  Left arm “burn wound” from hot water tank explosion during attempts to extinguish house fire 3 weeks ago. </a:t>
            </a:r>
          </a:p>
          <a:p>
            <a:pPr marL="457200" indent="-457200">
              <a:buFont typeface="Wingdings" charset="2"/>
              <a:buChar char=""/>
            </a:pPr>
            <a:r>
              <a:rPr lang="en-US" sz="2800" dirty="0" smtClean="0"/>
              <a:t>Initial eval -&gt; ER 2.10.15-&gt; dx:  3</a:t>
            </a:r>
            <a:r>
              <a:rPr lang="en-US" sz="2800" baseline="30000" dirty="0" smtClean="0"/>
              <a:t>rd</a:t>
            </a:r>
            <a:r>
              <a:rPr lang="en-US" sz="2800" dirty="0" smtClean="0"/>
              <a:t> degree burn </a:t>
            </a:r>
            <a:r>
              <a:rPr lang="en-US" sz="2800" dirty="0" smtClean="0">
                <a:sym typeface="Wingdings"/>
              </a:rPr>
              <a:t></a:t>
            </a:r>
            <a:r>
              <a:rPr lang="en-US" sz="2800" dirty="0" smtClean="0"/>
              <a:t>referred -&gt;burn clinic for initial management/tx.  </a:t>
            </a:r>
          </a:p>
          <a:p>
            <a:pPr marL="457200" indent="-457200">
              <a:buFont typeface="Wingdings" charset="2"/>
              <a:buChar char=""/>
            </a:pPr>
            <a:r>
              <a:rPr lang="en-US" sz="2800" dirty="0" smtClean="0"/>
              <a:t>Returns today for scheduled 3 week bandage change.  Pain1/10 otherwise denies complaints.  ROS neg.</a:t>
            </a:r>
            <a:endParaRPr lang="en-US" sz="2800" dirty="0"/>
          </a:p>
        </p:txBody>
      </p:sp>
      <p:sp>
        <p:nvSpPr>
          <p:cNvPr id="7" name="TextBox 6"/>
          <p:cNvSpPr txBox="1"/>
          <p:nvPr/>
        </p:nvSpPr>
        <p:spPr>
          <a:xfrm>
            <a:off x="533400" y="5715000"/>
            <a:ext cx="7924800" cy="584776"/>
          </a:xfrm>
          <a:prstGeom prst="rect">
            <a:avLst/>
          </a:prstGeom>
          <a:noFill/>
        </p:spPr>
        <p:txBody>
          <a:bodyPr wrap="square" rtlCol="0">
            <a:spAutoFit/>
          </a:bodyPr>
          <a:lstStyle/>
          <a:p>
            <a:pPr algn="ctr"/>
            <a:r>
              <a:rPr lang="en-US" sz="3200" b="1" dirty="0" smtClean="0"/>
              <a:t>How would you code this?</a:t>
            </a:r>
            <a:endParaRPr lang="en-US" sz="3200" b="1" dirty="0"/>
          </a:p>
        </p:txBody>
      </p:sp>
    </p:spTree>
    <p:extLst>
      <p:ext uri="{BB962C8B-B14F-4D97-AF65-F5344CB8AC3E}">
        <p14:creationId xmlns:p14="http://schemas.microsoft.com/office/powerpoint/2010/main" val="23036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creen Shot 2015-02-25 at 00.32.26.png"/>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48433" b="-48433"/>
          <a:stretch>
            <a:fillRect/>
          </a:stretch>
        </p:blipFill>
        <p:spPr>
          <a:xfrm>
            <a:off x="4267200" y="3657600"/>
            <a:ext cx="4419600" cy="3683000"/>
          </a:xfrm>
          <a:ln>
            <a:noFill/>
          </a:ln>
          <a:effectLst>
            <a:outerShdw blurRad="276225" dist="495300" dir="21240000" algn="tl" rotWithShape="0">
              <a:srgbClr val="000000">
                <a:alpha val="43000"/>
              </a:srgbClr>
            </a:outerShdw>
          </a:effectLst>
        </p:spPr>
      </p:pic>
      <p:sp>
        <p:nvSpPr>
          <p:cNvPr id="8" name="Text Placeholder 7"/>
          <p:cNvSpPr>
            <a:spLocks noGrp="1"/>
          </p:cNvSpPr>
          <p:nvPr>
            <p:ph type="body" sz="quarter" idx="17"/>
          </p:nvPr>
        </p:nvSpPr>
        <p:spPr>
          <a:xfrm>
            <a:off x="4648200" y="304800"/>
            <a:ext cx="4267200" cy="3886200"/>
          </a:xfrm>
        </p:spPr>
        <p:txBody>
          <a:bodyPr>
            <a:normAutofit/>
          </a:bodyPr>
          <a:lstStyle/>
          <a:p>
            <a:pPr marL="0" indent="0" algn="ctr">
              <a:buNone/>
            </a:pPr>
            <a:r>
              <a:rPr lang="en-US" sz="3200" b="1" i="1" dirty="0" smtClean="0">
                <a:solidFill>
                  <a:srgbClr val="5B32B3"/>
                </a:solidFill>
              </a:rPr>
              <a:t>T23.302D</a:t>
            </a:r>
          </a:p>
          <a:p>
            <a:pPr marL="0" indent="0" algn="ctr">
              <a:buNone/>
            </a:pPr>
            <a:r>
              <a:rPr lang="en-US" sz="3200" dirty="0" smtClean="0"/>
              <a:t>3</a:t>
            </a:r>
            <a:r>
              <a:rPr lang="en-US" sz="3200" baseline="30000" dirty="0" smtClean="0"/>
              <a:t>rd</a:t>
            </a:r>
            <a:r>
              <a:rPr lang="en-US" sz="3200" dirty="0" smtClean="0"/>
              <a:t> degree Burn to Left Hand, Unspecified site; Subsequent Encounter</a:t>
            </a:r>
          </a:p>
          <a:p>
            <a:pPr algn="ctr">
              <a:buFont typeface="Wingdings" charset="2"/>
              <a:buChar char="v"/>
            </a:pPr>
            <a:r>
              <a:rPr lang="en-US" sz="3200" i="1" dirty="0" smtClean="0"/>
              <a:t>Bandage Change –</a:t>
            </a:r>
          </a:p>
          <a:p>
            <a:pPr algn="ctr">
              <a:buFont typeface="Wingdings" charset="2"/>
              <a:buChar char="v"/>
            </a:pPr>
            <a:r>
              <a:rPr lang="en-US" sz="3200" i="1" dirty="0" smtClean="0"/>
              <a:t>Wound assessment</a:t>
            </a:r>
            <a:endParaRPr lang="en-US" sz="3200" i="1" dirty="0"/>
          </a:p>
        </p:txBody>
      </p:sp>
      <p:pic>
        <p:nvPicPr>
          <p:cNvPr id="9" name="Picture Placeholder 8" descr="Screen Shot 2015-02-25 at 00.30.27.pn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71" r="2218" b="2190"/>
          <a:stretch/>
        </p:blipFill>
        <p:spPr>
          <a:xfrm>
            <a:off x="304800" y="1371600"/>
            <a:ext cx="3162999" cy="3657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57446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4" name="Text Placeholder 3"/>
          <p:cNvSpPr>
            <a:spLocks noGrp="1"/>
          </p:cNvSpPr>
          <p:nvPr>
            <p:ph type="body" sz="quarter" idx="14"/>
          </p:nvPr>
        </p:nvSpPr>
        <p:spPr/>
        <p:txBody>
          <a:bodyPr/>
          <a:lstStyle/>
          <a:p>
            <a:endParaRPr lang="en-US" dirty="0"/>
          </a:p>
        </p:txBody>
      </p:sp>
      <p:graphicFrame>
        <p:nvGraphicFramePr>
          <p:cNvPr id="12" name="Media Placeholder 11"/>
          <p:cNvGraphicFramePr>
            <a:graphicFrameLocks noGrp="1"/>
          </p:cNvGraphicFramePr>
          <p:nvPr>
            <p:ph type="media" sz="quarter" idx="13"/>
            <p:extLst>
              <p:ext uri="{D42A27DB-BD31-4B8C-83A1-F6EECF244321}">
                <p14:modId xmlns:p14="http://schemas.microsoft.com/office/powerpoint/2010/main" val="558780407"/>
              </p:ext>
            </p:extLst>
          </p:nvPr>
        </p:nvGraphicFramePr>
        <p:xfrm>
          <a:off x="457200" y="1752600"/>
          <a:ext cx="82296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3547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Overcoming Challenges</a:t>
            </a:r>
            <a:endParaRPr lang="en-US" dirty="0"/>
          </a:p>
        </p:txBody>
      </p:sp>
      <p:sp>
        <p:nvSpPr>
          <p:cNvPr id="6" name="Content Placeholder 5"/>
          <p:cNvSpPr>
            <a:spLocks noGrp="1"/>
          </p:cNvSpPr>
          <p:nvPr>
            <p:ph idx="1"/>
          </p:nvPr>
        </p:nvSpPr>
        <p:spPr>
          <a:xfrm>
            <a:off x="533400" y="1911350"/>
            <a:ext cx="4114800" cy="1898650"/>
          </a:xfrm>
        </p:spPr>
        <p:txBody>
          <a:bodyPr/>
          <a:lstStyle/>
          <a:p>
            <a:r>
              <a:rPr lang="en-US" b="1" dirty="0"/>
              <a:t>Understand the </a:t>
            </a:r>
            <a:r>
              <a:rPr lang="en-US" b="1" dirty="0" smtClean="0"/>
              <a:t>impact in your practice</a:t>
            </a:r>
            <a:endParaRPr lang="en-US" b="1" dirty="0"/>
          </a:p>
          <a:p>
            <a:r>
              <a:rPr lang="en-US" b="1" i="1" dirty="0" smtClean="0">
                <a:solidFill>
                  <a:srgbClr val="FF0000"/>
                </a:solidFill>
              </a:rPr>
              <a:t>Consider Template </a:t>
            </a:r>
            <a:r>
              <a:rPr lang="en-US" b="1" i="1" dirty="0">
                <a:solidFill>
                  <a:srgbClr val="FF0000"/>
                </a:solidFill>
              </a:rPr>
              <a:t>changes</a:t>
            </a:r>
          </a:p>
          <a:p>
            <a:r>
              <a:rPr lang="en-US" b="1" dirty="0"/>
              <a:t>Modify policies &amp; procedures </a:t>
            </a:r>
          </a:p>
          <a:p>
            <a:endParaRPr lang="en-US" dirty="0"/>
          </a:p>
          <a:p>
            <a:endParaRPr lang="en-US" dirty="0"/>
          </a:p>
        </p:txBody>
      </p:sp>
      <p:pic>
        <p:nvPicPr>
          <p:cNvPr id="10" name="Picture Placeholder 9" descr="Screen Shot 2015-03-02 at 20.44.02.png"/>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9705" b="9705"/>
          <a:stretch>
            <a:fillRect/>
          </a:stretch>
        </p:blipFill>
        <p:spPr/>
      </p:pic>
      <p:sp>
        <p:nvSpPr>
          <p:cNvPr id="9" name="Content Placeholder 6"/>
          <p:cNvSpPr>
            <a:spLocks noGrp="1"/>
          </p:cNvSpPr>
          <p:nvPr>
            <p:ph sz="quarter" idx="14"/>
          </p:nvPr>
        </p:nvSpPr>
        <p:spPr/>
        <p:txBody>
          <a:bodyPr>
            <a:normAutofit lnSpcReduction="10000"/>
          </a:bodyPr>
          <a:lstStyle/>
          <a:p>
            <a:pPr marL="342900" indent="-342900">
              <a:buFont typeface="Arial"/>
              <a:buChar char="•"/>
            </a:pPr>
            <a:r>
              <a:rPr lang="en-US" b="1" dirty="0" smtClean="0">
                <a:solidFill>
                  <a:srgbClr val="404040"/>
                </a:solidFill>
              </a:rPr>
              <a:t>Documentation modification</a:t>
            </a:r>
          </a:p>
          <a:p>
            <a:pPr marL="342900" indent="-342900">
              <a:buFont typeface="Arial"/>
              <a:buChar char="•"/>
            </a:pPr>
            <a:r>
              <a:rPr lang="en-US" b="1" dirty="0" smtClean="0">
                <a:solidFill>
                  <a:srgbClr val="404040"/>
                </a:solidFill>
              </a:rPr>
              <a:t>Engage with Coders/Billing/Payers</a:t>
            </a:r>
          </a:p>
          <a:p>
            <a:pPr marL="571500" lvl="1" indent="-342900">
              <a:buFont typeface="Arial"/>
              <a:buChar char="•"/>
            </a:pPr>
            <a:r>
              <a:rPr lang="en-US" b="1" dirty="0" smtClean="0">
                <a:solidFill>
                  <a:srgbClr val="404040"/>
                </a:solidFill>
              </a:rPr>
              <a:t>Relationship is “key”</a:t>
            </a:r>
          </a:p>
          <a:p>
            <a:pPr marL="342900" indent="-342900">
              <a:buFont typeface="Arial"/>
              <a:buChar char="•"/>
            </a:pPr>
            <a:r>
              <a:rPr lang="en-US" b="1" dirty="0" smtClean="0">
                <a:solidFill>
                  <a:srgbClr val="404040"/>
                </a:solidFill>
              </a:rPr>
              <a:t>Internal Testing to Evaluate your Readiness</a:t>
            </a:r>
          </a:p>
          <a:p>
            <a:endParaRPr lang="en-US" b="1" dirty="0"/>
          </a:p>
        </p:txBody>
      </p:sp>
    </p:spTree>
    <p:extLst>
      <p:ext uri="{BB962C8B-B14F-4D97-AF65-F5344CB8AC3E}">
        <p14:creationId xmlns:p14="http://schemas.microsoft.com/office/powerpoint/2010/main" val="162142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1" y="408372"/>
            <a:ext cx="7848600" cy="1039427"/>
          </a:xfrm>
        </p:spPr>
        <p:txBody>
          <a:bodyPr>
            <a:normAutofit/>
          </a:bodyPr>
          <a:lstStyle/>
          <a:p>
            <a:r>
              <a:rPr lang="en-US" dirty="0" smtClean="0"/>
              <a:t>Capturing similar data</a:t>
            </a:r>
            <a:endParaRPr lang="en-US" dirty="0"/>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1674177554"/>
              </p:ext>
            </p:extLst>
          </p:nvPr>
        </p:nvGraphicFramePr>
        <p:xfrm>
          <a:off x="304800" y="1524000"/>
          <a:ext cx="8382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4278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Destination… Oct 1,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47597626"/>
              </p:ext>
            </p:extLst>
          </p:nvPr>
        </p:nvGraphicFramePr>
        <p:xfrm>
          <a:off x="533400" y="1676400"/>
          <a:ext cx="7086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3"/>
          </p:nvPr>
        </p:nvSpPr>
        <p:spPr/>
        <p:txBody>
          <a:bodyPr/>
          <a:lstStyle/>
          <a:p>
            <a:r>
              <a:rPr lang="en-US" dirty="0" smtClean="0"/>
              <a:t>Flight Plan</a:t>
            </a:r>
            <a:endParaRPr lang="en-US" dirty="0"/>
          </a:p>
        </p:txBody>
      </p:sp>
      <p:sp>
        <p:nvSpPr>
          <p:cNvPr id="6" name="TextBox 5"/>
          <p:cNvSpPr txBox="1"/>
          <p:nvPr/>
        </p:nvSpPr>
        <p:spPr>
          <a:xfrm>
            <a:off x="152400" y="5658558"/>
            <a:ext cx="990600" cy="992876"/>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1600" b="1" dirty="0" smtClean="0"/>
              <a:t> ICD-9</a:t>
            </a:r>
            <a:endParaRPr lang="en-US" sz="1600" b="1" dirty="0"/>
          </a:p>
        </p:txBody>
      </p:sp>
      <p:sp>
        <p:nvSpPr>
          <p:cNvPr id="8" name="TextBox 7"/>
          <p:cNvSpPr txBox="1"/>
          <p:nvPr/>
        </p:nvSpPr>
        <p:spPr>
          <a:xfrm>
            <a:off x="7620000" y="1905000"/>
            <a:ext cx="1371600" cy="1374751"/>
          </a:xfrm>
          <a:prstGeom prst="ellipse">
            <a:avLst/>
          </a:prstGeom>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wrap="square" lIns="0" tIns="0" rIns="0" bIns="0" rtlCol="0" anchor="ctr" anchorCtr="0">
            <a:noAutofit/>
          </a:bodyPr>
          <a:lstStyle>
            <a:defPPr>
              <a:defRPr lang="en-US"/>
            </a:defPPr>
            <a:lvl1pPr algn="ctr"/>
          </a:lstStyle>
          <a:p>
            <a:r>
              <a:rPr lang="en-US" sz="2800" b="1" dirty="0" smtClean="0">
                <a:solidFill>
                  <a:srgbClr val="800000"/>
                </a:solidFill>
              </a:rPr>
              <a:t>ICD10</a:t>
            </a:r>
          </a:p>
        </p:txBody>
      </p:sp>
      <p:sp>
        <p:nvSpPr>
          <p:cNvPr id="3" name="TextBox 2"/>
          <p:cNvSpPr txBox="1"/>
          <p:nvPr/>
        </p:nvSpPr>
        <p:spPr>
          <a:xfrm>
            <a:off x="4820490" y="6488668"/>
            <a:ext cx="4343400" cy="369332"/>
          </a:xfrm>
          <a:prstGeom prst="rect">
            <a:avLst/>
          </a:prstGeom>
          <a:noFill/>
        </p:spPr>
        <p:txBody>
          <a:bodyPr wrap="square" rtlCol="0">
            <a:spAutoFit/>
          </a:bodyPr>
          <a:lstStyle/>
          <a:p>
            <a:r>
              <a:rPr lang="en-US" dirty="0" smtClean="0"/>
              <a:t>(Centers for Medicare and Medicaid, 2015)</a:t>
            </a:r>
            <a:endParaRPr lang="en-US" dirty="0"/>
          </a:p>
        </p:txBody>
      </p:sp>
    </p:spTree>
    <p:extLst>
      <p:ext uri="{BB962C8B-B14F-4D97-AF65-F5344CB8AC3E}">
        <p14:creationId xmlns:p14="http://schemas.microsoft.com/office/powerpoint/2010/main" val="36801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or not…</a:t>
            </a:r>
            <a:endParaRPr lang="en-US" dirty="0"/>
          </a:p>
        </p:txBody>
      </p:sp>
      <p:sp>
        <p:nvSpPr>
          <p:cNvPr id="4" name="Text Placeholder 3"/>
          <p:cNvSpPr>
            <a:spLocks noGrp="1"/>
          </p:cNvSpPr>
          <p:nvPr>
            <p:ph type="body" sz="quarter" idx="13"/>
          </p:nvPr>
        </p:nvSpPr>
        <p:spPr/>
        <p:txBody>
          <a:bodyPr/>
          <a:lstStyle/>
          <a:p>
            <a:endParaRPr lang="en-US" dirty="0"/>
          </a:p>
        </p:txBody>
      </p:sp>
      <p:pic>
        <p:nvPicPr>
          <p:cNvPr id="7" name="Content Placeholder 6" descr="Screen Shot 2015-03-02 at 23.19.20.png"/>
          <p:cNvPicPr>
            <a:picLocks noGrp="1" noChangeAspect="1"/>
          </p:cNvPicPr>
          <p:nvPr>
            <p:ph idx="1"/>
          </p:nvPr>
        </p:nvPicPr>
        <p:blipFill>
          <a:blip r:embed="rId2">
            <a:extLst>
              <a:ext uri="{28A0092B-C50C-407E-A947-70E740481C1C}">
                <a14:useLocalDpi xmlns:a14="http://schemas.microsoft.com/office/drawing/2010/main" val="0"/>
              </a:ext>
            </a:extLst>
          </a:blip>
          <a:srcRect t="15113" b="15113"/>
          <a:stretch>
            <a:fillRect/>
          </a:stretch>
        </p:blipFill>
        <p:spPr/>
      </p:pic>
    </p:spTree>
    <p:extLst>
      <p:ext uri="{BB962C8B-B14F-4D97-AF65-F5344CB8AC3E}">
        <p14:creationId xmlns:p14="http://schemas.microsoft.com/office/powerpoint/2010/main" val="3106830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420428"/>
          </a:xfrm>
        </p:spPr>
        <p:txBody>
          <a:bodyPr>
            <a:normAutofit fontScale="90000"/>
          </a:bodyPr>
          <a:lstStyle/>
          <a:p>
            <a:r>
              <a:rPr lang="en-US" dirty="0" smtClean="0"/>
              <a:t>CMS ICD 10 Testing</a:t>
            </a:r>
            <a:r>
              <a:rPr lang="en-US" dirty="0"/>
              <a:t/>
            </a:r>
            <a:br>
              <a:rPr lang="en-US" dirty="0"/>
            </a:br>
            <a:r>
              <a:rPr lang="en-US" dirty="0" smtClean="0"/>
              <a:t> Pilot </a:t>
            </a:r>
            <a:br>
              <a:rPr lang="en-US" dirty="0" smtClean="0"/>
            </a:br>
            <a:endParaRPr lang="en-US" dirty="0"/>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4196683342"/>
              </p:ext>
            </p:extLst>
          </p:nvPr>
        </p:nvGraphicFramePr>
        <p:xfrm>
          <a:off x="457200" y="1676400"/>
          <a:ext cx="8229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p:cNvGraphicFramePr>
            <a:graphicFrameLocks noGrp="1"/>
          </p:cNvGraphicFramePr>
          <p:nvPr>
            <p:ph sz="half" idx="2"/>
            <p:extLst>
              <p:ext uri="{D42A27DB-BD31-4B8C-83A1-F6EECF244321}">
                <p14:modId xmlns:p14="http://schemas.microsoft.com/office/powerpoint/2010/main" val="618692530"/>
              </p:ext>
            </p:extLst>
          </p:nvPr>
        </p:nvGraphicFramePr>
        <p:xfrm>
          <a:off x="457200" y="4648200"/>
          <a:ext cx="8229600"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Chart 4"/>
          <p:cNvGraphicFramePr>
            <a:graphicFrameLocks/>
          </p:cNvGraphicFramePr>
          <p:nvPr>
            <p:extLst>
              <p:ext uri="{D42A27DB-BD31-4B8C-83A1-F6EECF244321}">
                <p14:modId xmlns:p14="http://schemas.microsoft.com/office/powerpoint/2010/main" val="1732095640"/>
              </p:ext>
            </p:extLst>
          </p:nvPr>
        </p:nvGraphicFramePr>
        <p:xfrm>
          <a:off x="2133600" y="1752600"/>
          <a:ext cx="5334000"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3" name="TextBox 2"/>
          <p:cNvSpPr txBox="1"/>
          <p:nvPr/>
        </p:nvSpPr>
        <p:spPr>
          <a:xfrm>
            <a:off x="6477000" y="6324600"/>
            <a:ext cx="2286000" cy="276999"/>
          </a:xfrm>
          <a:prstGeom prst="rect">
            <a:avLst/>
          </a:prstGeom>
          <a:noFill/>
        </p:spPr>
        <p:txBody>
          <a:bodyPr wrap="square" rtlCol="0">
            <a:spAutoFit/>
          </a:bodyPr>
          <a:lstStyle/>
          <a:p>
            <a:pPr algn="r"/>
            <a:r>
              <a:rPr lang="en-US" sz="1200" dirty="0" smtClean="0"/>
              <a:t>(Gruessner, 2015)</a:t>
            </a:r>
            <a:endParaRPr lang="en-US" sz="1200" dirty="0"/>
          </a:p>
        </p:txBody>
      </p:sp>
      <p:sp>
        <p:nvSpPr>
          <p:cNvPr id="4" name="Rectangle 3"/>
          <p:cNvSpPr/>
          <p:nvPr/>
        </p:nvSpPr>
        <p:spPr>
          <a:xfrm rot="20187081">
            <a:off x="1600200" y="1905001"/>
            <a:ext cx="5943600" cy="1754327"/>
          </a:xfrm>
          <a:prstGeom prst="rect">
            <a:avLst/>
          </a:prstGeom>
          <a:noFill/>
        </p:spPr>
        <p:txBody>
          <a:bodyPr wrap="square" lIns="91440" tIns="45720" rIns="91440" bIns="45720">
            <a:spAutoFit/>
          </a:bodyPr>
          <a:lstStyle/>
          <a:p>
            <a:pPr algn="ctr"/>
            <a:r>
              <a:rPr lang="en-US" sz="5400" b="1" cap="none" spc="0" dirty="0" smtClean="0">
                <a:ln w="12700">
                  <a:solidFill>
                    <a:srgbClr val="800000"/>
                  </a:solidFill>
                  <a:prstDash val="solid"/>
                </a:ln>
                <a:solidFill>
                  <a:srgbClr val="FF1F1F"/>
                </a:solidFill>
                <a:effectLst>
                  <a:glow rad="101600">
                    <a:schemeClr val="accent1">
                      <a:satMod val="175000"/>
                      <a:alpha val="40000"/>
                    </a:schemeClr>
                  </a:glow>
                  <a:outerShdw blurRad="41275" dist="20320" dir="1800000" algn="tl" rotWithShape="0">
                    <a:srgbClr val="000000">
                      <a:alpha val="40000"/>
                    </a:srgbClr>
                  </a:outerShdw>
                </a:effectLst>
              </a:rPr>
              <a:t>RESULTS </a:t>
            </a:r>
          </a:p>
          <a:p>
            <a:pPr algn="ctr"/>
            <a:r>
              <a:rPr lang="en-US" sz="5400" b="1" cap="none" spc="0" dirty="0" smtClean="0">
                <a:ln w="12700">
                  <a:solidFill>
                    <a:srgbClr val="800000"/>
                  </a:solidFill>
                  <a:prstDash val="solid"/>
                </a:ln>
                <a:solidFill>
                  <a:srgbClr val="FF1F1F"/>
                </a:solidFill>
                <a:effectLst>
                  <a:glow rad="101600">
                    <a:schemeClr val="accent1">
                      <a:satMod val="175000"/>
                      <a:alpha val="40000"/>
                    </a:schemeClr>
                  </a:glow>
                  <a:outerShdw blurRad="41275" dist="20320" dir="1800000" algn="tl" rotWithShape="0">
                    <a:srgbClr val="000000">
                      <a:alpha val="40000"/>
                    </a:srgbClr>
                  </a:outerShdw>
                </a:effectLst>
              </a:rPr>
              <a:t>FAVORABLE</a:t>
            </a:r>
            <a:endParaRPr lang="en-US" sz="5400" b="1" cap="none" spc="0" dirty="0">
              <a:ln w="12700">
                <a:solidFill>
                  <a:srgbClr val="800000"/>
                </a:solidFill>
                <a:prstDash val="solid"/>
              </a:ln>
              <a:solidFill>
                <a:srgbClr val="FF1F1F"/>
              </a:solidFill>
              <a:effectLst>
                <a:glow rad="101600">
                  <a:schemeClr val="accent1">
                    <a:satMod val="175000"/>
                    <a:alpha val="4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5516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Risks of ICD 10 Conversion</a:t>
            </a:r>
            <a:endParaRPr lang="en-US"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1304369280"/>
              </p:ext>
            </p:extLst>
          </p:nvPr>
        </p:nvGraphicFramePr>
        <p:xfrm>
          <a:off x="457200" y="5410200"/>
          <a:ext cx="82296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p:cNvSpPr>
            <a:spLocks noGrp="1"/>
          </p:cNvSpPr>
          <p:nvPr>
            <p:ph type="body" sz="quarter" idx="13"/>
          </p:nvPr>
        </p:nvSpPr>
        <p:spPr/>
        <p:txBody>
          <a:bodyPr/>
          <a:lstStyle/>
          <a:p>
            <a:pPr algn="dist">
              <a:lnSpc>
                <a:spcPct val="70000"/>
              </a:lnSpc>
            </a:pPr>
            <a:r>
              <a:rPr lang="en-US" sz="8000" dirty="0"/>
              <a:t>5</a:t>
            </a:r>
          </a:p>
        </p:txBody>
      </p:sp>
      <p:graphicFrame>
        <p:nvGraphicFramePr>
          <p:cNvPr id="3" name="Diagram 2"/>
          <p:cNvGraphicFramePr/>
          <p:nvPr>
            <p:extLst>
              <p:ext uri="{D42A27DB-BD31-4B8C-83A1-F6EECF244321}">
                <p14:modId xmlns:p14="http://schemas.microsoft.com/office/powerpoint/2010/main" val="133231088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8979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graphicEl>
                                              <a:dgm id="{48542DD2-76C4-624E-8E9B-035EAF100282}"/>
                                            </p:graphicEl>
                                          </p:spTgt>
                                        </p:tgtEl>
                                        <p:attrNameLst>
                                          <p:attrName>style.visibility</p:attrName>
                                        </p:attrNameLst>
                                      </p:cBhvr>
                                      <p:to>
                                        <p:strVal val="visible"/>
                                      </p:to>
                                    </p:set>
                                    <p:animEffect transition="in" filter="wedge">
                                      <p:cBhvr>
                                        <p:cTn id="7" dur="2000"/>
                                        <p:tgtEl>
                                          <p:spTgt spid="3">
                                            <p:graphicEl>
                                              <a:dgm id="{48542DD2-76C4-624E-8E9B-035EAF10028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graphicEl>
                                              <a:dgm id="{C32E0D3D-F292-CE49-B136-109ACE0910B9}"/>
                                            </p:graphicEl>
                                          </p:spTgt>
                                        </p:tgtEl>
                                        <p:attrNameLst>
                                          <p:attrName>style.visibility</p:attrName>
                                        </p:attrNameLst>
                                      </p:cBhvr>
                                      <p:to>
                                        <p:strVal val="visible"/>
                                      </p:to>
                                    </p:set>
                                    <p:animEffect transition="in" filter="wedge">
                                      <p:cBhvr>
                                        <p:cTn id="12" dur="2000"/>
                                        <p:tgtEl>
                                          <p:spTgt spid="3">
                                            <p:graphicEl>
                                              <a:dgm id="{C32E0D3D-F292-CE49-B136-109ACE0910B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graphicEl>
                                              <a:dgm id="{A4DC3CF9-A305-674C-874E-E856A43FE866}"/>
                                            </p:graphicEl>
                                          </p:spTgt>
                                        </p:tgtEl>
                                        <p:attrNameLst>
                                          <p:attrName>style.visibility</p:attrName>
                                        </p:attrNameLst>
                                      </p:cBhvr>
                                      <p:to>
                                        <p:strVal val="visible"/>
                                      </p:to>
                                    </p:set>
                                    <p:animEffect transition="in" filter="wedge">
                                      <p:cBhvr>
                                        <p:cTn id="17" dur="2000"/>
                                        <p:tgtEl>
                                          <p:spTgt spid="3">
                                            <p:graphicEl>
                                              <a:dgm id="{A4DC3CF9-A305-674C-874E-E856A43FE86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graphicEl>
                                              <a:dgm id="{81FB0132-E083-F64E-B270-BD9AF9604B40}"/>
                                            </p:graphicEl>
                                          </p:spTgt>
                                        </p:tgtEl>
                                        <p:attrNameLst>
                                          <p:attrName>style.visibility</p:attrName>
                                        </p:attrNameLst>
                                      </p:cBhvr>
                                      <p:to>
                                        <p:strVal val="visible"/>
                                      </p:to>
                                    </p:set>
                                    <p:animEffect transition="in" filter="wedge">
                                      <p:cBhvr>
                                        <p:cTn id="22" dur="2000"/>
                                        <p:tgtEl>
                                          <p:spTgt spid="3">
                                            <p:graphicEl>
                                              <a:dgm id="{81FB0132-E083-F64E-B270-BD9AF9604B4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3">
                                            <p:graphicEl>
                                              <a:dgm id="{20276DF6-6E43-4F48-A1A3-D646F69121A5}"/>
                                            </p:graphicEl>
                                          </p:spTgt>
                                        </p:tgtEl>
                                        <p:attrNameLst>
                                          <p:attrName>style.visibility</p:attrName>
                                        </p:attrNameLst>
                                      </p:cBhvr>
                                      <p:to>
                                        <p:strVal val="visible"/>
                                      </p:to>
                                    </p:set>
                                    <p:animEffect transition="in" filter="wedge">
                                      <p:cBhvr>
                                        <p:cTn id="27" dur="2000"/>
                                        <p:tgtEl>
                                          <p:spTgt spid="3">
                                            <p:graphicEl>
                                              <a:dgm id="{20276DF6-6E43-4F48-A1A3-D646F69121A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3">
                                            <p:graphicEl>
                                              <a:dgm id="{AC12B188-E0E3-314B-AE91-F575F2E91C8F}"/>
                                            </p:graphicEl>
                                          </p:spTgt>
                                        </p:tgtEl>
                                        <p:attrNameLst>
                                          <p:attrName>style.visibility</p:attrName>
                                        </p:attrNameLst>
                                      </p:cBhvr>
                                      <p:to>
                                        <p:strVal val="visible"/>
                                      </p:to>
                                    </p:set>
                                    <p:animEffect transition="in" filter="wedge">
                                      <p:cBhvr>
                                        <p:cTn id="32" dur="2000"/>
                                        <p:tgtEl>
                                          <p:spTgt spid="3">
                                            <p:graphicEl>
                                              <a:dgm id="{AC12B188-E0E3-314B-AE91-F575F2E91C8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3"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503857383"/>
              </p:ext>
            </p:extLst>
          </p:nvPr>
        </p:nvGraphicFramePr>
        <p:xfrm>
          <a:off x="457200" y="1676400"/>
          <a:ext cx="82296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smtClean="0"/>
              <a:t>FOR Providers</a:t>
            </a:r>
            <a:endParaRPr lang="en-US" dirty="0"/>
          </a:p>
        </p:txBody>
      </p:sp>
      <p:graphicFrame>
        <p:nvGraphicFramePr>
          <p:cNvPr id="17" name="Content Placeholder 16"/>
          <p:cNvGraphicFramePr>
            <a:graphicFrameLocks noGrp="1"/>
          </p:cNvGraphicFramePr>
          <p:nvPr>
            <p:ph sz="quarter" idx="14"/>
            <p:extLst>
              <p:ext uri="{D42A27DB-BD31-4B8C-83A1-F6EECF244321}">
                <p14:modId xmlns:p14="http://schemas.microsoft.com/office/powerpoint/2010/main" val="568810292"/>
              </p:ext>
            </p:extLst>
          </p:nvPr>
        </p:nvGraphicFramePr>
        <p:xfrm>
          <a:off x="457200" y="4648200"/>
          <a:ext cx="8229600" cy="167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 Placeholder 9"/>
          <p:cNvSpPr>
            <a:spLocks noGrp="1"/>
          </p:cNvSpPr>
          <p:nvPr>
            <p:ph type="body" sz="quarter" idx="13"/>
          </p:nvPr>
        </p:nvSpPr>
        <p:spPr/>
        <p:txBody>
          <a:bodyPr/>
          <a:lstStyle/>
          <a:p>
            <a:r>
              <a:rPr lang="en-US" dirty="0" smtClean="0"/>
              <a:t>SPECIFICALLY DOCUMENT SUBJECTIVE &amp; OBJECTIVE FINDINGS</a:t>
            </a:r>
            <a:endParaRPr lang="en-US" dirty="0"/>
          </a:p>
        </p:txBody>
      </p:sp>
      <p:sp>
        <p:nvSpPr>
          <p:cNvPr id="3" name="TextBox 2"/>
          <p:cNvSpPr txBox="1"/>
          <p:nvPr/>
        </p:nvSpPr>
        <p:spPr>
          <a:xfrm rot="1513873">
            <a:off x="2800988" y="3222069"/>
            <a:ext cx="1676400" cy="646331"/>
          </a:xfrm>
          <a:prstGeom prst="rect">
            <a:avLst/>
          </a:prstGeom>
          <a:noFill/>
        </p:spPr>
        <p:txBody>
          <a:bodyPr wrap="square" rtlCol="0">
            <a:spAutoFit/>
          </a:bodyPr>
          <a:lstStyle/>
          <a:p>
            <a:r>
              <a:rPr lang="en-US" b="1" dirty="0" smtClean="0">
                <a:solidFill>
                  <a:srgbClr val="FFFFFF"/>
                </a:solidFill>
              </a:rPr>
              <a:t>Hypertensive Disease</a:t>
            </a:r>
          </a:p>
        </p:txBody>
      </p:sp>
      <p:sp>
        <p:nvSpPr>
          <p:cNvPr id="4" name="TextBox 3"/>
          <p:cNvSpPr txBox="1"/>
          <p:nvPr/>
        </p:nvSpPr>
        <p:spPr>
          <a:xfrm rot="859279">
            <a:off x="4652149" y="2467134"/>
            <a:ext cx="1219200" cy="646331"/>
          </a:xfrm>
          <a:prstGeom prst="rect">
            <a:avLst/>
          </a:prstGeom>
          <a:noFill/>
        </p:spPr>
        <p:txBody>
          <a:bodyPr wrap="square" rtlCol="0">
            <a:spAutoFit/>
          </a:bodyPr>
          <a:lstStyle/>
          <a:p>
            <a:r>
              <a:rPr lang="en-US" b="1" dirty="0" smtClean="0">
                <a:solidFill>
                  <a:srgbClr val="FFFFFF"/>
                </a:solidFill>
              </a:rPr>
              <a:t>Diabetes Type II</a:t>
            </a:r>
            <a:endParaRPr lang="en-US" b="1" dirty="0">
              <a:solidFill>
                <a:srgbClr val="FFFFFF"/>
              </a:solidFill>
            </a:endParaRPr>
          </a:p>
        </p:txBody>
      </p:sp>
      <p:sp>
        <p:nvSpPr>
          <p:cNvPr id="5" name="TextBox 4"/>
          <p:cNvSpPr txBox="1"/>
          <p:nvPr/>
        </p:nvSpPr>
        <p:spPr>
          <a:xfrm>
            <a:off x="457200" y="2057400"/>
            <a:ext cx="1828800" cy="646331"/>
          </a:xfrm>
          <a:prstGeom prst="rect">
            <a:avLst/>
          </a:prstGeom>
          <a:noFill/>
        </p:spPr>
        <p:txBody>
          <a:bodyPr wrap="square" rtlCol="0">
            <a:spAutoFit/>
          </a:bodyPr>
          <a:lstStyle/>
          <a:p>
            <a:r>
              <a:rPr lang="en-US" dirty="0" smtClean="0"/>
              <a:t>Musculoskeletal Disorders</a:t>
            </a:r>
            <a:endParaRPr lang="en-US" dirty="0"/>
          </a:p>
        </p:txBody>
      </p:sp>
      <p:cxnSp>
        <p:nvCxnSpPr>
          <p:cNvPr id="7" name="Straight Connector 6"/>
          <p:cNvCxnSpPr/>
          <p:nvPr/>
        </p:nvCxnSpPr>
        <p:spPr>
          <a:xfrm>
            <a:off x="2209800" y="2286000"/>
            <a:ext cx="1295400" cy="76200"/>
          </a:xfrm>
          <a:prstGeom prst="line">
            <a:avLst/>
          </a:prstGeom>
          <a:ln>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114800" y="6553200"/>
            <a:ext cx="4419600" cy="276999"/>
          </a:xfrm>
          <a:prstGeom prst="rect">
            <a:avLst/>
          </a:prstGeom>
          <a:noFill/>
        </p:spPr>
        <p:txBody>
          <a:bodyPr wrap="square" rtlCol="0">
            <a:spAutoFit/>
          </a:bodyPr>
          <a:lstStyle/>
          <a:p>
            <a:pPr algn="r"/>
            <a:r>
              <a:rPr lang="en-US" sz="1200" dirty="0" smtClean="0"/>
              <a:t>(Centers for Medicare and Medicaid Services, 2015)</a:t>
            </a:r>
            <a:endParaRPr lang="en-US" sz="1200" dirty="0"/>
          </a:p>
        </p:txBody>
      </p:sp>
    </p:spTree>
    <p:extLst>
      <p:ext uri="{BB962C8B-B14F-4D97-AF65-F5344CB8AC3E}">
        <p14:creationId xmlns:p14="http://schemas.microsoft.com/office/powerpoint/2010/main" val="9155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0"/>
            <a:ext cx="8261350" cy="1039812"/>
          </a:xfrm>
        </p:spPr>
        <p:txBody>
          <a:bodyPr/>
          <a:lstStyle/>
          <a:p>
            <a:pPr algn="l"/>
            <a:r>
              <a:rPr lang="en-US" dirty="0" smtClean="0"/>
              <a:t>Objectives:</a:t>
            </a:r>
            <a:endParaRPr lang="en-US" dirty="0"/>
          </a:p>
        </p:txBody>
      </p:sp>
      <p:sp>
        <p:nvSpPr>
          <p:cNvPr id="14" name="Content Placeholder 2"/>
          <p:cNvSpPr>
            <a:spLocks noGrp="1"/>
          </p:cNvSpPr>
          <p:nvPr>
            <p:ph type="body" sz="quarter" idx="17"/>
          </p:nvPr>
        </p:nvSpPr>
        <p:spPr>
          <a:xfrm>
            <a:off x="3733800" y="152400"/>
            <a:ext cx="6400800" cy="7391400"/>
          </a:xfrm>
        </p:spPr>
        <p:txBody>
          <a:bodyPr>
            <a:noAutofit/>
          </a:bodyPr>
          <a:lstStyle/>
          <a:p>
            <a:r>
              <a:rPr lang="en-US" sz="2800" b="1" u="sng" dirty="0" smtClean="0"/>
              <a:t>ICD 9 Overview &amp; ICD-10 BASICS</a:t>
            </a:r>
            <a:endParaRPr lang="en-US" sz="2800" dirty="0" smtClean="0"/>
          </a:p>
          <a:p>
            <a:pPr lvl="1">
              <a:lnSpc>
                <a:spcPct val="90000"/>
              </a:lnSpc>
              <a:buFont typeface="Wingdings" charset="2"/>
              <a:buChar char=""/>
            </a:pPr>
            <a:r>
              <a:rPr lang="en-US" sz="2800" dirty="0" smtClean="0"/>
              <a:t>Purpose of Change</a:t>
            </a:r>
          </a:p>
          <a:p>
            <a:pPr lvl="1">
              <a:lnSpc>
                <a:spcPct val="90000"/>
              </a:lnSpc>
              <a:buFont typeface="Wingdings" charset="2"/>
              <a:buChar char=""/>
            </a:pPr>
            <a:r>
              <a:rPr lang="en-US" sz="2800" dirty="0" smtClean="0"/>
              <a:t>WHO</a:t>
            </a:r>
            <a:r>
              <a:rPr lang="en-US" sz="2800" baseline="30000" dirty="0" smtClean="0"/>
              <a:t>©</a:t>
            </a:r>
            <a:r>
              <a:rPr lang="en-US" sz="2800" dirty="0" smtClean="0"/>
              <a:t> ICD 10 Overview:  </a:t>
            </a:r>
          </a:p>
          <a:p>
            <a:pPr lvl="2">
              <a:lnSpc>
                <a:spcPct val="90000"/>
              </a:lnSpc>
              <a:buFont typeface="Wingdings" charset="2"/>
              <a:buChar char=""/>
            </a:pPr>
            <a:r>
              <a:rPr lang="en-US" sz="2800" dirty="0" smtClean="0"/>
              <a:t>Disease Grouping by Principles</a:t>
            </a:r>
          </a:p>
          <a:p>
            <a:pPr lvl="2">
              <a:lnSpc>
                <a:spcPct val="90000"/>
              </a:lnSpc>
              <a:buFont typeface="Wingdings" charset="2"/>
              <a:buChar char=""/>
            </a:pPr>
            <a:r>
              <a:rPr lang="en-US" sz="2800" dirty="0" smtClean="0"/>
              <a:t>Numerical Differences</a:t>
            </a:r>
          </a:p>
          <a:p>
            <a:pPr lvl="2">
              <a:lnSpc>
                <a:spcPct val="90000"/>
              </a:lnSpc>
              <a:buFont typeface="Wingdings" charset="2"/>
              <a:buChar char=""/>
            </a:pPr>
            <a:r>
              <a:rPr lang="en-US" sz="2800" dirty="0" smtClean="0"/>
              <a:t>Coding Specifics &amp; Conventions</a:t>
            </a:r>
          </a:p>
          <a:p>
            <a:pPr marL="0" indent="0">
              <a:buNone/>
            </a:pPr>
            <a:r>
              <a:rPr lang="en-US" sz="2800" b="1" u="sng" dirty="0" smtClean="0"/>
              <a:t>ICD Transition </a:t>
            </a:r>
            <a:endParaRPr lang="en-US" sz="2800" b="1" u="sng" dirty="0"/>
          </a:p>
          <a:p>
            <a:pPr lvl="1">
              <a:lnSpc>
                <a:spcPct val="90000"/>
              </a:lnSpc>
              <a:buFont typeface="Wingdings" charset="2"/>
              <a:buChar char=""/>
            </a:pPr>
            <a:r>
              <a:rPr lang="en-US" sz="2800" dirty="0" smtClean="0"/>
              <a:t>Mandatory Changes</a:t>
            </a:r>
          </a:p>
          <a:p>
            <a:pPr lvl="1">
              <a:lnSpc>
                <a:spcPct val="90000"/>
              </a:lnSpc>
              <a:buFont typeface="Wingdings" charset="2"/>
              <a:buChar char=""/>
            </a:pPr>
            <a:r>
              <a:rPr lang="en-US" sz="2800" dirty="0" smtClean="0"/>
              <a:t>Strategies</a:t>
            </a:r>
          </a:p>
          <a:p>
            <a:pPr lvl="1">
              <a:lnSpc>
                <a:spcPct val="90000"/>
              </a:lnSpc>
              <a:buFont typeface="Wingdings" charset="2"/>
              <a:buChar char=""/>
            </a:pPr>
            <a:r>
              <a:rPr lang="en-US" sz="2800" dirty="0" smtClean="0"/>
              <a:t>Implications of Practice</a:t>
            </a:r>
          </a:p>
          <a:p>
            <a:pPr lvl="2">
              <a:lnSpc>
                <a:spcPct val="90000"/>
              </a:lnSpc>
              <a:buFont typeface="Wingdings" charset="2"/>
              <a:buChar char=""/>
            </a:pPr>
            <a:r>
              <a:rPr lang="en-US" sz="2800" dirty="0" smtClean="0"/>
              <a:t>Provider Aspects</a:t>
            </a:r>
          </a:p>
          <a:p>
            <a:pPr lvl="2">
              <a:lnSpc>
                <a:spcPct val="90000"/>
              </a:lnSpc>
              <a:buFont typeface="Wingdings" charset="2"/>
              <a:buChar char=""/>
            </a:pPr>
            <a:r>
              <a:rPr lang="en-US" sz="2800" dirty="0" smtClean="0"/>
              <a:t>Office Preparation</a:t>
            </a:r>
          </a:p>
          <a:p>
            <a:pPr lvl="2"/>
            <a:endParaRPr lang="en-US" sz="2800" dirty="0" smtClean="0"/>
          </a:p>
        </p:txBody>
      </p:sp>
      <p:pic>
        <p:nvPicPr>
          <p:cNvPr id="19" name="Picture Placeholder 18" descr="Screen Shot 2015-02-28 at 18.17.07.png"/>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88" r="1688"/>
          <a:stretch>
            <a:fillRect/>
          </a:stretch>
        </p:blipFill>
        <p:spPr/>
      </p:pic>
    </p:spTree>
    <p:extLst>
      <p:ext uri="{BB962C8B-B14F-4D97-AF65-F5344CB8AC3E}">
        <p14:creationId xmlns:p14="http://schemas.microsoft.com/office/powerpoint/2010/main" val="257886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Websites</a:t>
            </a:r>
            <a:endParaRPr lang="en-US" dirty="0"/>
          </a:p>
        </p:txBody>
      </p:sp>
      <p:sp>
        <p:nvSpPr>
          <p:cNvPr id="2" name="Text Placeholder 1"/>
          <p:cNvSpPr>
            <a:spLocks noGrp="1"/>
          </p:cNvSpPr>
          <p:nvPr>
            <p:ph type="body" idx="1"/>
          </p:nvPr>
        </p:nvSpPr>
        <p:spPr/>
        <p:txBody>
          <a:bodyPr/>
          <a:lstStyle/>
          <a:p>
            <a:endParaRPr lang="en-US" dirty="0"/>
          </a:p>
        </p:txBody>
      </p:sp>
      <p:sp>
        <p:nvSpPr>
          <p:cNvPr id="7" name="Content Placeholder 6"/>
          <p:cNvSpPr>
            <a:spLocks noGrp="1"/>
          </p:cNvSpPr>
          <p:nvPr>
            <p:ph sz="half" idx="2"/>
          </p:nvPr>
        </p:nvSpPr>
        <p:spPr/>
        <p:txBody>
          <a:bodyPr>
            <a:normAutofit fontScale="85000" lnSpcReduction="10000"/>
          </a:bodyPr>
          <a:lstStyle/>
          <a:p>
            <a:r>
              <a:rPr lang="en-US" dirty="0" smtClean="0">
                <a:hlinkClick r:id="rId2"/>
              </a:rPr>
              <a:t>WHO Training Tool</a:t>
            </a:r>
            <a:endParaRPr lang="en-US" dirty="0" smtClean="0"/>
          </a:p>
          <a:p>
            <a:r>
              <a:rPr lang="en-US" dirty="0" smtClean="0">
                <a:hlinkClick r:id="rId3"/>
              </a:rPr>
              <a:t>Road to ICD 10: Training webcasts</a:t>
            </a:r>
            <a:endParaRPr lang="en-US" dirty="0" smtClean="0"/>
          </a:p>
          <a:p>
            <a:r>
              <a:rPr lang="en-US" dirty="0" smtClean="0">
                <a:hlinkClick r:id="rId4"/>
              </a:rPr>
              <a:t>CMS ICD 10-CM 2015 </a:t>
            </a:r>
            <a:endParaRPr lang="en-US" dirty="0" smtClean="0"/>
          </a:p>
          <a:p>
            <a:r>
              <a:rPr lang="en-US" dirty="0" smtClean="0">
                <a:hlinkClick r:id="rId5"/>
              </a:rPr>
              <a:t>CMS ICD 10 Guidelines – 2015</a:t>
            </a:r>
            <a:endParaRPr lang="en-US" dirty="0" smtClean="0"/>
          </a:p>
          <a:p>
            <a:r>
              <a:rPr lang="en-US" dirty="0" smtClean="0">
                <a:hlinkClick r:id="rId6"/>
              </a:rPr>
              <a:t>CMS ICD 10 Index - Website Home Page</a:t>
            </a:r>
            <a:endParaRPr lang="en-US" dirty="0" smtClean="0"/>
          </a:p>
          <a:p>
            <a:pPr lvl="0"/>
            <a:r>
              <a:rPr lang="en-US" sz="2400" dirty="0">
                <a:hlinkClick r:id="rId7"/>
              </a:rPr>
              <a:t>Pediatric NPs Common Codes</a:t>
            </a:r>
            <a:endParaRPr lang="en-US" sz="2400" dirty="0"/>
          </a:p>
          <a:p>
            <a:pPr lvl="0"/>
            <a:r>
              <a:rPr lang="en-US" sz="2400" dirty="0" smtClean="0">
                <a:hlinkClick r:id="rId8"/>
              </a:rPr>
              <a:t>Pediatric Documentation </a:t>
            </a:r>
            <a:r>
              <a:rPr lang="en-US" sz="2400" dirty="0">
                <a:hlinkClick r:id="rId8"/>
              </a:rPr>
              <a:t>Changes</a:t>
            </a:r>
            <a:endParaRPr lang="en-US" sz="2400" dirty="0"/>
          </a:p>
          <a:p>
            <a:endParaRPr lang="en-US" dirty="0" smtClean="0"/>
          </a:p>
          <a:p>
            <a:endParaRPr lang="en-US" dirty="0"/>
          </a:p>
        </p:txBody>
      </p:sp>
      <p:sp>
        <p:nvSpPr>
          <p:cNvPr id="3" name="Text Placeholder 2"/>
          <p:cNvSpPr>
            <a:spLocks noGrp="1"/>
          </p:cNvSpPr>
          <p:nvPr>
            <p:ph type="body" sz="quarter" idx="3"/>
          </p:nvPr>
        </p:nvSpPr>
        <p:spPr/>
        <p:txBody>
          <a:bodyPr/>
          <a:lstStyle/>
          <a:p>
            <a:endParaRPr lang="en-US" dirty="0"/>
          </a:p>
        </p:txBody>
      </p:sp>
      <p:sp>
        <p:nvSpPr>
          <p:cNvPr id="4" name="Content Placeholder 3"/>
          <p:cNvSpPr>
            <a:spLocks noGrp="1"/>
          </p:cNvSpPr>
          <p:nvPr>
            <p:ph sz="quarter" idx="4"/>
          </p:nvPr>
        </p:nvSpPr>
        <p:spPr/>
        <p:txBody>
          <a:bodyPr>
            <a:normAutofit lnSpcReduction="10000"/>
          </a:bodyPr>
          <a:lstStyle/>
          <a:p>
            <a:pPr lvl="0"/>
            <a:r>
              <a:rPr lang="en-US" dirty="0">
                <a:solidFill>
                  <a:schemeClr val="bg1"/>
                </a:solidFill>
                <a:hlinkClick r:id="rId9"/>
              </a:rPr>
              <a:t>FNP Common Codes</a:t>
            </a:r>
            <a:endParaRPr lang="en-US" dirty="0">
              <a:solidFill>
                <a:schemeClr val="bg1"/>
              </a:solidFill>
            </a:endParaRPr>
          </a:p>
          <a:p>
            <a:pPr lvl="1"/>
            <a:r>
              <a:rPr lang="en-US" dirty="0">
                <a:solidFill>
                  <a:schemeClr val="bg1"/>
                </a:solidFill>
                <a:hlinkClick r:id="rId10"/>
              </a:rPr>
              <a:t>Documentation </a:t>
            </a:r>
            <a:r>
              <a:rPr lang="en-US" dirty="0" smtClean="0">
                <a:solidFill>
                  <a:schemeClr val="bg1"/>
                </a:solidFill>
                <a:hlinkClick r:id="rId10"/>
              </a:rPr>
              <a:t>Changes</a:t>
            </a:r>
            <a:endParaRPr lang="en-US" dirty="0" smtClean="0">
              <a:solidFill>
                <a:schemeClr val="bg1"/>
              </a:solidFill>
            </a:endParaRPr>
          </a:p>
          <a:p>
            <a:pPr lvl="0" algn="ctr"/>
            <a:r>
              <a:rPr lang="en-US" dirty="0">
                <a:hlinkClick r:id="rId11"/>
              </a:rPr>
              <a:t>Adult/Gero NP Common Codes</a:t>
            </a:r>
            <a:endParaRPr lang="en-US" dirty="0"/>
          </a:p>
          <a:p>
            <a:pPr lvl="0" algn="ctr"/>
            <a:r>
              <a:rPr lang="en-US" dirty="0" smtClean="0">
                <a:hlinkClick r:id="rId10"/>
              </a:rPr>
              <a:t>Documentation Changes</a:t>
            </a:r>
            <a:endParaRPr lang="en-US" dirty="0" smtClean="0"/>
          </a:p>
          <a:p>
            <a:pPr lvl="0"/>
            <a:r>
              <a:rPr lang="en-US" dirty="0" smtClean="0">
                <a:hlinkClick r:id="rId12"/>
              </a:rPr>
              <a:t>ICD </a:t>
            </a:r>
            <a:r>
              <a:rPr lang="en-US" dirty="0">
                <a:hlinkClick r:id="rId12"/>
              </a:rPr>
              <a:t>10 </a:t>
            </a:r>
            <a:r>
              <a:rPr lang="en-US" dirty="0" smtClean="0">
                <a:hlinkClick r:id="rId12"/>
              </a:rPr>
              <a:t>Codes</a:t>
            </a:r>
            <a:endParaRPr lang="en-US" dirty="0" smtClean="0"/>
          </a:p>
          <a:p>
            <a:pPr lvl="0"/>
            <a:r>
              <a:rPr lang="en-US" dirty="0" smtClean="0">
                <a:hlinkClick r:id="rId13"/>
              </a:rPr>
              <a:t>ICD 10 and Clinical Documentation [video training] (Nichols, 2014)</a:t>
            </a:r>
            <a:endParaRPr lang="en-US" dirty="0"/>
          </a:p>
          <a:p>
            <a:pPr algn="ctr"/>
            <a:endParaRPr lang="en-US" dirty="0" smtClean="0"/>
          </a:p>
          <a:p>
            <a:endParaRPr lang="en-US" dirty="0" smtClean="0">
              <a:solidFill>
                <a:schemeClr val="bg1"/>
              </a:solidFill>
            </a:endParaRPr>
          </a:p>
          <a:p>
            <a:endParaRPr lang="en-US" dirty="0">
              <a:solidFill>
                <a:schemeClr val="bg1"/>
              </a:solidFill>
            </a:endParaRPr>
          </a:p>
          <a:p>
            <a:endParaRPr lang="en-US" dirty="0"/>
          </a:p>
        </p:txBody>
      </p:sp>
    </p:spTree>
    <p:extLst>
      <p:ext uri="{BB962C8B-B14F-4D97-AF65-F5344CB8AC3E}">
        <p14:creationId xmlns:p14="http://schemas.microsoft.com/office/powerpoint/2010/main" val="1912780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5-02-28 at 17.30.32.png"/>
          <p:cNvPicPr>
            <a:picLocks noGrp="1" noChangeAspect="1"/>
          </p:cNvPicPr>
          <p:nvPr>
            <p:ph sz="quarter" idx="13"/>
          </p:nvPr>
        </p:nvPicPr>
        <p:blipFill>
          <a:blip r:embed="rId2">
            <a:extLst>
              <a:ext uri="{28A0092B-C50C-407E-A947-70E740481C1C}">
                <a14:useLocalDpi xmlns:a14="http://schemas.microsoft.com/office/drawing/2010/main" val="0"/>
              </a:ext>
            </a:extLst>
          </a:blip>
          <a:srcRect l="-7277" r="-7277"/>
          <a:stretch>
            <a:fillRect/>
          </a:stretch>
        </p:blipFill>
        <p:spPr/>
      </p:pic>
    </p:spTree>
    <p:extLst>
      <p:ext uri="{BB962C8B-B14F-4D97-AF65-F5344CB8AC3E}">
        <p14:creationId xmlns:p14="http://schemas.microsoft.com/office/powerpoint/2010/main" val="4205666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33600" y="457200"/>
            <a:ext cx="4640262" cy="923330"/>
          </a:xfrm>
          <a:prstGeom prst="rect">
            <a:avLst/>
          </a:prstGeom>
        </p:spPr>
        <p:txBody>
          <a:bodyPr wrap="square">
            <a:spAutoFit/>
          </a:bodyPr>
          <a:lstStyle/>
          <a:p>
            <a:pPr lvl="0" algn="ctr"/>
            <a:r>
              <a:rPr lang="en-US" sz="5400" b="1" cap="all" dirty="0" smtClean="0">
                <a:ln w="9000" cmpd="sng">
                  <a:solidFill>
                    <a:schemeClr val="accent4">
                      <a:shade val="50000"/>
                      <a:satMod val="120000"/>
                    </a:schemeClr>
                  </a:solidFill>
                  <a:prstDash val="solid"/>
                </a:ln>
                <a:solidFill>
                  <a:srgbClr val="5A9BA6"/>
                </a:solidFill>
                <a:effectLst>
                  <a:reflection blurRad="12700" stA="28000" endPos="45000" dist="1000" dir="5400000" sy="-100000" algn="bl" rotWithShape="0"/>
                </a:effectLst>
              </a:rPr>
              <a:t>Review</a:t>
            </a:r>
            <a:endParaRPr lang="en-US" sz="5400" b="1" cap="all" dirty="0">
              <a:ln w="9000" cmpd="sng">
                <a:solidFill>
                  <a:schemeClr val="accent4">
                    <a:shade val="50000"/>
                    <a:satMod val="120000"/>
                  </a:schemeClr>
                </a:solidFill>
                <a:prstDash val="solid"/>
              </a:ln>
              <a:solidFill>
                <a:srgbClr val="5A9BA6"/>
              </a:solidFill>
              <a:effectLst>
                <a:reflection blurRad="12700" stA="28000" endPos="45000" dist="1000" dir="5400000" sy="-100000" algn="bl" rotWithShape="0"/>
              </a:effectLst>
            </a:endParaRPr>
          </a:p>
        </p:txBody>
      </p:sp>
      <p:pic>
        <p:nvPicPr>
          <p:cNvPr id="3" name="what is icd 10 video - Bing Videos.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24000"/>
            <a:ext cx="8229600" cy="4624387"/>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892074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Title 5"/>
          <p:cNvSpPr>
            <a:spLocks noGrp="1"/>
          </p:cNvSpPr>
          <p:nvPr>
            <p:ph type="title" orient="vert"/>
          </p:nvPr>
        </p:nvSpPr>
        <p:spPr/>
        <p:txBody>
          <a:bodyPr/>
          <a:lstStyle/>
          <a:p>
            <a:r>
              <a:rPr lang="en-US" dirty="0" smtClean="0"/>
              <a:t>References</a:t>
            </a:r>
            <a:endParaRPr lang="en-US" dirty="0"/>
          </a:p>
        </p:txBody>
      </p:sp>
      <p:sp>
        <p:nvSpPr>
          <p:cNvPr id="7" name="Vertical Text Placeholder 6"/>
          <p:cNvSpPr>
            <a:spLocks noGrp="1"/>
          </p:cNvSpPr>
          <p:nvPr>
            <p:ph type="body" orient="vert" idx="1"/>
          </p:nvPr>
        </p:nvSpPr>
        <p:spPr>
          <a:xfrm rot="16200000">
            <a:off x="209552" y="133349"/>
            <a:ext cx="6172200" cy="6286500"/>
          </a:xfrm>
        </p:spPr>
        <p:txBody>
          <a:bodyPr>
            <a:normAutofit fontScale="92500" lnSpcReduction="20000"/>
          </a:bodyPr>
          <a:lstStyle/>
          <a:p>
            <a:pPr marL="0" indent="0">
              <a:buNone/>
            </a:pPr>
            <a:r>
              <a:rPr lang="en-US" dirty="0" smtClean="0"/>
              <a:t>Centers of Disease Control (2003). ICD-10 cause of death 	lists for tabulating Mortality statistics.  </a:t>
            </a:r>
            <a:r>
              <a:rPr lang="en-US" dirty="0"/>
              <a:t>Retrieved </a:t>
            </a:r>
            <a:r>
              <a:rPr lang="en-US" dirty="0" smtClean="0"/>
              <a:t>	from </a:t>
            </a:r>
            <a:r>
              <a:rPr lang="en-US" dirty="0">
                <a:hlinkClick r:id="rId2"/>
              </a:rPr>
              <a:t>http://www.cdc.gov/nchs/data/dvs/im9_2002.pdf.pdf</a:t>
            </a:r>
            <a:endParaRPr lang="en-US" dirty="0" smtClean="0"/>
          </a:p>
          <a:p>
            <a:pPr marL="0" indent="0">
              <a:buNone/>
            </a:pPr>
            <a:r>
              <a:rPr lang="en-US" dirty="0" smtClean="0"/>
              <a:t>Centers for Medicare and Medicaid Services (2015). 	Public 	Health transition to ICD-10-CM/PC.   Retrieved 	from</a:t>
            </a:r>
            <a:r>
              <a:rPr lang="en-US" dirty="0"/>
              <a:t>: </a:t>
            </a:r>
            <a:r>
              <a:rPr lang="en-US" dirty="0" smtClean="0"/>
              <a:t>	</a:t>
            </a:r>
            <a:r>
              <a:rPr lang="en-US" dirty="0" smtClean="0">
                <a:hlinkClick r:id="rId3"/>
              </a:rPr>
              <a:t>http</a:t>
            </a:r>
            <a:r>
              <a:rPr lang="en-US" dirty="0">
                <a:hlinkClick r:id="rId3"/>
              </a:rPr>
              <a:t>://www.cdc.gov/nchs/icd/icd10cm_pcs.htm</a:t>
            </a:r>
            <a:endParaRPr lang="en-US" dirty="0" smtClean="0"/>
          </a:p>
          <a:p>
            <a:pPr marL="0" indent="0">
              <a:buNone/>
            </a:pPr>
            <a:r>
              <a:rPr lang="en-US" dirty="0" smtClean="0"/>
              <a:t>Gruessner, V. (2015). CMS finds ICD-10 testing 	successful. </a:t>
            </a:r>
            <a:r>
              <a:rPr lang="en-US" dirty="0"/>
              <a:t>Retrieved from: </a:t>
            </a:r>
            <a:r>
              <a:rPr lang="en-US" dirty="0">
                <a:hlinkClick r:id="rId4"/>
              </a:rPr>
              <a:t>https:/</a:t>
            </a:r>
            <a:r>
              <a:rPr lang="en-US" dirty="0" smtClean="0">
                <a:hlinkClick r:id="rId4"/>
              </a:rPr>
              <a:t>/	ehrintelligence.com</a:t>
            </a:r>
            <a:r>
              <a:rPr lang="en-US" dirty="0">
                <a:hlinkClick r:id="rId4"/>
              </a:rPr>
              <a:t>/2015/02/25/cms-finds</a:t>
            </a:r>
            <a:r>
              <a:rPr lang="en-US" dirty="0" smtClean="0">
                <a:hlinkClick r:id="rId4"/>
              </a:rPr>
              <a:t>-	icd</a:t>
            </a:r>
            <a:r>
              <a:rPr lang="en-US" dirty="0">
                <a:hlinkClick r:id="rId4"/>
              </a:rPr>
              <a:t>-10-testing-successful</a:t>
            </a:r>
            <a:r>
              <a:rPr lang="en-US" dirty="0" smtClean="0">
                <a:hlinkClick r:id="rId4"/>
              </a:rPr>
              <a:t>/</a:t>
            </a:r>
            <a:endParaRPr lang="en-US" dirty="0" smtClean="0"/>
          </a:p>
          <a:p>
            <a:pPr marL="0" indent="0">
              <a:buNone/>
            </a:pPr>
            <a:r>
              <a:rPr lang="en-US" dirty="0" smtClean="0"/>
              <a:t>Nichols, J.C. (2014). ICD-10 and clinical documentation 	[video].  </a:t>
            </a:r>
            <a:r>
              <a:rPr lang="en-US" dirty="0"/>
              <a:t>Retrieved from </a:t>
            </a:r>
            <a:r>
              <a:rPr lang="en-US" dirty="0">
                <a:hlinkClick r:id="rId5"/>
              </a:rPr>
              <a:t>http://www.medscape.org/viewarticle/</a:t>
            </a:r>
            <a:r>
              <a:rPr lang="en-US" dirty="0" smtClean="0">
                <a:hlinkClick r:id="rId5"/>
              </a:rPr>
              <a:t>828929_2</a:t>
            </a:r>
            <a:endParaRPr lang="en-US" dirty="0" smtClean="0"/>
          </a:p>
          <a:p>
            <a:pPr marL="0" indent="0">
              <a:buNone/>
            </a:pPr>
            <a:endParaRPr lang="en-US" dirty="0" smtClean="0"/>
          </a:p>
          <a:p>
            <a:pPr marL="0" indent="0">
              <a:spcBef>
                <a:spcPts val="0"/>
              </a:spcBef>
              <a:buNone/>
            </a:pPr>
            <a:r>
              <a:rPr lang="en-US" dirty="0" smtClean="0"/>
              <a:t>World Health Organization (2010). ICD-10 Training 	Tool. 	Retrieved </a:t>
            </a:r>
            <a:r>
              <a:rPr lang="en-US" dirty="0"/>
              <a:t>from: </a:t>
            </a:r>
            <a:r>
              <a:rPr lang="en-US" dirty="0" smtClean="0">
                <a:hlinkClick r:id="rId6"/>
              </a:rPr>
              <a:t>http</a:t>
            </a:r>
            <a:r>
              <a:rPr lang="en-US" dirty="0">
                <a:hlinkClick r:id="rId6"/>
              </a:rPr>
              <a:t>://apps.who.int</a:t>
            </a:r>
            <a:r>
              <a:rPr lang="en-US" dirty="0" smtClean="0">
                <a:hlinkClick r:id="rId6"/>
              </a:rPr>
              <a:t>/	classifications</a:t>
            </a:r>
            <a:r>
              <a:rPr lang="en-US" dirty="0">
                <a:hlinkClick r:id="rId6"/>
              </a:rPr>
              <a:t>/apps/icd/</a:t>
            </a:r>
            <a:r>
              <a:rPr lang="en-US" dirty="0" smtClean="0">
                <a:hlinkClick r:id="rId6"/>
              </a:rPr>
              <a:t>icd10training/</a:t>
            </a:r>
          </a:p>
          <a:p>
            <a:pPr marL="0" indent="0">
              <a:spcBef>
                <a:spcPts val="0"/>
              </a:spcBef>
              <a:buNone/>
            </a:pPr>
            <a:r>
              <a:rPr lang="en-US" dirty="0" smtClean="0">
                <a:hlinkClick r:id="rId6"/>
              </a:rPr>
              <a:t>	ICD-10%20training/Start/index.html</a:t>
            </a:r>
            <a:endParaRPr lang="en-US" dirty="0" smtClean="0"/>
          </a:p>
          <a:p>
            <a:pPr marL="0" indent="0">
              <a:buNone/>
            </a:pPr>
            <a:endParaRPr lang="en-US" dirty="0"/>
          </a:p>
        </p:txBody>
      </p:sp>
    </p:spTree>
    <p:extLst>
      <p:ext uri="{BB962C8B-B14F-4D97-AF65-F5344CB8AC3E}">
        <p14:creationId xmlns:p14="http://schemas.microsoft.com/office/powerpoint/2010/main" val="249241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is unspecified, appropriate?</a:t>
            </a:r>
            <a:endParaRPr lang="en-US" dirty="0"/>
          </a:p>
        </p:txBody>
      </p:sp>
      <p:sp>
        <p:nvSpPr>
          <p:cNvPr id="3" name="TextBox 2"/>
          <p:cNvSpPr txBox="1"/>
          <p:nvPr/>
        </p:nvSpPr>
        <p:spPr>
          <a:xfrm>
            <a:off x="685800" y="2057400"/>
            <a:ext cx="7696200" cy="4401205"/>
          </a:xfrm>
          <a:prstGeom prst="rect">
            <a:avLst/>
          </a:prstGeom>
          <a:noFill/>
        </p:spPr>
        <p:txBody>
          <a:bodyPr wrap="square" rtlCol="0">
            <a:spAutoFit/>
          </a:bodyPr>
          <a:lstStyle/>
          <a:p>
            <a:r>
              <a:rPr lang="en-US" sz="4000" dirty="0" smtClean="0"/>
              <a:t>“</a:t>
            </a:r>
            <a:r>
              <a:rPr lang="en-US" sz="4000" dirty="0"/>
              <a:t>Coding that </a:t>
            </a:r>
            <a:r>
              <a:rPr lang="en-US" sz="4000" u="sng" dirty="0"/>
              <a:t>does not fully define </a:t>
            </a:r>
            <a:r>
              <a:rPr lang="en-US" sz="4000" dirty="0"/>
              <a:t>important parameters of the </a:t>
            </a:r>
            <a:r>
              <a:rPr lang="en-US" sz="4000" dirty="0" smtClean="0"/>
              <a:t>patient condition…”</a:t>
            </a:r>
          </a:p>
          <a:p>
            <a:r>
              <a:rPr lang="en-US" sz="4000" dirty="0" smtClean="0"/>
              <a:t>	But otherwise can be </a:t>
            </a:r>
            <a:r>
              <a:rPr lang="en-US" sz="4000" dirty="0"/>
              <a:t>defined </a:t>
            </a:r>
            <a:r>
              <a:rPr lang="en-US" sz="4000" dirty="0" smtClean="0"/>
              <a:t>	with </a:t>
            </a:r>
            <a:r>
              <a:rPr lang="en-US" sz="4000" dirty="0"/>
              <a:t>information available to </a:t>
            </a:r>
            <a:r>
              <a:rPr lang="en-US" sz="4000" dirty="0" smtClean="0"/>
              <a:t>	the reader (coder, provider)</a:t>
            </a:r>
            <a:endParaRPr lang="en-US" sz="4000" dirty="0"/>
          </a:p>
          <a:p>
            <a:endParaRPr lang="en-US" sz="4000" dirty="0"/>
          </a:p>
        </p:txBody>
      </p:sp>
    </p:spTree>
    <p:extLst>
      <p:ext uri="{BB962C8B-B14F-4D97-AF65-F5344CB8AC3E}">
        <p14:creationId xmlns:p14="http://schemas.microsoft.com/office/powerpoint/2010/main" val="337044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533400" y="228600"/>
            <a:ext cx="4846320" cy="381000"/>
          </a:xfrm>
        </p:spPr>
        <p:txBody>
          <a:bodyPr/>
          <a:lstStyle/>
          <a:p>
            <a:r>
              <a:rPr lang="en-US" dirty="0" smtClean="0"/>
              <a:t>ICD 9 – Last Revision - 1979</a:t>
            </a:r>
            <a:endParaRPr lang="en-US" dirty="0"/>
          </a:p>
        </p:txBody>
      </p:sp>
      <p:sp>
        <p:nvSpPr>
          <p:cNvPr id="5" name="Text Placeholder 4"/>
          <p:cNvSpPr>
            <a:spLocks noGrp="1"/>
          </p:cNvSpPr>
          <p:nvPr>
            <p:ph type="body" sz="quarter" idx="15"/>
          </p:nvPr>
        </p:nvSpPr>
        <p:spPr>
          <a:xfrm>
            <a:off x="-457200" y="685800"/>
            <a:ext cx="4846320" cy="518160"/>
          </a:xfrm>
        </p:spPr>
        <p:txBody>
          <a:bodyPr/>
          <a:lstStyle/>
          <a:p>
            <a:endParaRPr lang="en-US" sz="2800" b="1" dirty="0" smtClean="0"/>
          </a:p>
          <a:p>
            <a:r>
              <a:rPr lang="en-US" sz="2800" b="1" dirty="0" smtClean="0"/>
              <a:t>       What’s Wrong with ICD9?</a:t>
            </a:r>
          </a:p>
          <a:p>
            <a:endParaRPr lang="en-US" dirty="0"/>
          </a:p>
        </p:txBody>
      </p:sp>
      <p:sp>
        <p:nvSpPr>
          <p:cNvPr id="7" name="Text Placeholder 6"/>
          <p:cNvSpPr>
            <a:spLocks noGrp="1"/>
          </p:cNvSpPr>
          <p:nvPr>
            <p:ph type="body" sz="quarter" idx="17"/>
          </p:nvPr>
        </p:nvSpPr>
        <p:spPr>
          <a:xfrm>
            <a:off x="3810000" y="3048000"/>
            <a:ext cx="5334000" cy="3657600"/>
          </a:xfrm>
        </p:spPr>
        <p:txBody>
          <a:bodyPr>
            <a:noAutofit/>
          </a:bodyPr>
          <a:lstStyle/>
          <a:p>
            <a:pPr lvl="1"/>
            <a:r>
              <a:rPr lang="en-US" sz="2400" b="1" dirty="0" smtClean="0"/>
              <a:t>70% of claims filed over 3 years used only 5% of the available ICD 9 Codes</a:t>
            </a:r>
          </a:p>
          <a:p>
            <a:pPr marL="0" indent="0">
              <a:buNone/>
            </a:pPr>
            <a:r>
              <a:rPr lang="en-US" sz="2400" b="1" dirty="0" smtClean="0"/>
              <a:t>Coding differences:  </a:t>
            </a:r>
          </a:p>
          <a:p>
            <a:r>
              <a:rPr lang="en-US" sz="2400" b="1" dirty="0" smtClean="0"/>
              <a:t>Example: Fractures</a:t>
            </a:r>
          </a:p>
          <a:p>
            <a:pPr lvl="1"/>
            <a:r>
              <a:rPr lang="en-US" sz="2400" b="1" dirty="0" smtClean="0"/>
              <a:t>ICD 9:  </a:t>
            </a:r>
            <a:r>
              <a:rPr lang="en-US" sz="2400" b="1" dirty="0" smtClean="0">
                <a:sym typeface="Wingdings"/>
              </a:rPr>
              <a:t>  474 Codes </a:t>
            </a:r>
          </a:p>
          <a:p>
            <a:pPr lvl="1"/>
            <a:r>
              <a:rPr lang="en-US" sz="2400" b="1" dirty="0" smtClean="0">
                <a:sym typeface="Wingdings"/>
              </a:rPr>
              <a:t>ICD 10   17,000 Codes</a:t>
            </a:r>
            <a:endParaRPr lang="en-US" sz="2400" b="1" dirty="0"/>
          </a:p>
        </p:txBody>
      </p:sp>
      <p:pic>
        <p:nvPicPr>
          <p:cNvPr id="9" name="Content Placeholder 6" descr="Screen Shot 2015-02-24 at 18.10.28.png"/>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8766" b="-8766"/>
          <a:stretch>
            <a:fillRect/>
          </a:stretch>
        </p:blipFill>
        <p:spPr>
          <a:xfrm>
            <a:off x="5334000" y="-8163"/>
            <a:ext cx="3505200" cy="2920032"/>
          </a:xfrm>
        </p:spPr>
      </p:pic>
      <p:sp>
        <p:nvSpPr>
          <p:cNvPr id="2" name="TextBox 1"/>
          <p:cNvSpPr txBox="1"/>
          <p:nvPr/>
        </p:nvSpPr>
        <p:spPr>
          <a:xfrm>
            <a:off x="381000" y="6019800"/>
            <a:ext cx="3657600" cy="369332"/>
          </a:xfrm>
          <a:prstGeom prst="rect">
            <a:avLst/>
          </a:prstGeom>
          <a:noFill/>
        </p:spPr>
        <p:txBody>
          <a:bodyPr wrap="square" rtlCol="0">
            <a:spAutoFit/>
          </a:bodyPr>
          <a:lstStyle/>
          <a:p>
            <a:r>
              <a:rPr lang="en-US" dirty="0" smtClean="0">
                <a:hlinkClick r:id="rId4"/>
              </a:rPr>
              <a:t>Common ICD 9 Codes</a:t>
            </a:r>
            <a:endParaRPr lang="en-US" dirty="0"/>
          </a:p>
        </p:txBody>
      </p:sp>
      <p:sp>
        <p:nvSpPr>
          <p:cNvPr id="6" name="TextBox 5"/>
          <p:cNvSpPr txBox="1"/>
          <p:nvPr/>
        </p:nvSpPr>
        <p:spPr>
          <a:xfrm>
            <a:off x="533400" y="1600200"/>
            <a:ext cx="2819400" cy="3170099"/>
          </a:xfrm>
          <a:prstGeom prst="rect">
            <a:avLst/>
          </a:prstGeom>
          <a:solidFill>
            <a:schemeClr val="accent5">
              <a:lumMod val="20000"/>
              <a:lumOff val="80000"/>
            </a:schemeClr>
          </a:solidFill>
          <a:effectLst>
            <a:glow rad="495300">
              <a:schemeClr val="accent5">
                <a:lumMod val="75000"/>
                <a:alpha val="20000"/>
              </a:schemeClr>
            </a:glow>
            <a:reflection stA="10000" endPos="24000" dist="12700" dir="5400000" sy="-100000" algn="bl" rotWithShape="0"/>
            <a:softEdge rad="215900"/>
          </a:effectLst>
        </p:spPr>
        <p:txBody>
          <a:bodyPr wrap="square" rtlCol="0">
            <a:normAutofit/>
          </a:bodyPr>
          <a:lstStyle/>
          <a:p>
            <a:pPr marL="285750" indent="-285750">
              <a:buFont typeface="Arial"/>
              <a:buChar char="•"/>
            </a:pPr>
            <a:r>
              <a:rPr lang="en-US" sz="2000" b="1" dirty="0" smtClean="0"/>
              <a:t>&gt; 30 years old</a:t>
            </a:r>
          </a:p>
          <a:p>
            <a:pPr marL="285750" indent="-285750">
              <a:buFont typeface="Arial"/>
              <a:buChar char="•"/>
            </a:pPr>
            <a:r>
              <a:rPr lang="en-US" sz="2000" b="1" dirty="0" smtClean="0"/>
              <a:t>Lacks Support HC</a:t>
            </a:r>
          </a:p>
          <a:p>
            <a:pPr marL="285750" indent="-285750">
              <a:buFont typeface="Arial"/>
              <a:buChar char="•"/>
            </a:pPr>
            <a:r>
              <a:rPr lang="en-US" sz="2000" b="1" dirty="0"/>
              <a:t>L</a:t>
            </a:r>
            <a:r>
              <a:rPr lang="en-US" sz="2000" b="1" dirty="0" smtClean="0"/>
              <a:t>imited data Provision</a:t>
            </a:r>
          </a:p>
          <a:p>
            <a:pPr marL="285750" indent="-285750">
              <a:buFont typeface="Arial"/>
              <a:buChar char="•"/>
            </a:pPr>
            <a:r>
              <a:rPr lang="en-US" sz="2000" b="1" dirty="0" smtClean="0"/>
              <a:t>Lacks comparability to international data</a:t>
            </a:r>
          </a:p>
          <a:p>
            <a:pPr marL="285750" indent="-285750">
              <a:buFont typeface="Arial"/>
              <a:buChar char="•"/>
            </a:pPr>
            <a:r>
              <a:rPr lang="en-US" sz="2000" b="1" dirty="0" smtClean="0"/>
              <a:t>Limits new codes</a:t>
            </a:r>
          </a:p>
          <a:p>
            <a:pPr marL="742950" lvl="1" indent="-285750">
              <a:lnSpc>
                <a:spcPct val="110000"/>
              </a:lnSpc>
              <a:buFont typeface="Arial"/>
              <a:buChar char="•"/>
            </a:pPr>
            <a:r>
              <a:rPr lang="en-US" sz="2000" b="1" dirty="0" smtClean="0"/>
              <a:t>Categories - FULL</a:t>
            </a:r>
            <a:endParaRPr lang="en-US" sz="2000" b="1" dirty="0"/>
          </a:p>
        </p:txBody>
      </p:sp>
      <p:sp>
        <p:nvSpPr>
          <p:cNvPr id="3" name="Rectangle 2"/>
          <p:cNvSpPr/>
          <p:nvPr/>
        </p:nvSpPr>
        <p:spPr>
          <a:xfrm rot="19613924">
            <a:off x="774179" y="2759507"/>
            <a:ext cx="7607266" cy="923330"/>
          </a:xfrm>
          <a:prstGeom prst="rect">
            <a:avLst/>
          </a:prstGeom>
          <a:solidFill>
            <a:srgbClr val="FF0000">
              <a:alpha val="60000"/>
            </a:srgbClr>
          </a:solid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dirty="0">
              <a:ln w="0"/>
              <a:solidFill>
                <a:schemeClr val="bg1"/>
              </a:solidFill>
              <a:effectLst>
                <a:reflection blurRad="12700" stA="50000" endPos="50000" dist="5000" dir="5400000" sy="-100000" rotWithShape="0"/>
              </a:effectLst>
            </a:endParaRPr>
          </a:p>
        </p:txBody>
      </p:sp>
      <p:sp>
        <p:nvSpPr>
          <p:cNvPr id="10" name="Rectangle 9"/>
          <p:cNvSpPr/>
          <p:nvPr/>
        </p:nvSpPr>
        <p:spPr>
          <a:xfrm rot="1970424">
            <a:off x="935940" y="2833727"/>
            <a:ext cx="7631585" cy="923330"/>
          </a:xfrm>
          <a:prstGeom prst="rect">
            <a:avLst/>
          </a:prstGeom>
          <a:solidFill>
            <a:srgbClr val="FF0000">
              <a:alpha val="58000"/>
            </a:srgbClr>
          </a:solidFill>
        </p:spPr>
        <p:txBody>
          <a:bodyPr wrap="square" lIns="91440" tIns="45720" rIns="91440" bIns="45720">
            <a:spAutoFit/>
          </a:bodyPr>
          <a:lstStyle/>
          <a:p>
            <a:pPr algn="ctr"/>
            <a:r>
              <a:rPr lang="en-US" sz="5400" b="1" dirty="0" smtClean="0">
                <a:ln w="17780" cmpd="sng">
                  <a:solidFill>
                    <a:srgbClr val="FFFFFF"/>
                  </a:solidFill>
                  <a:prstDash val="solid"/>
                  <a:miter lim="800000"/>
                </a:ln>
                <a:solidFill>
                  <a:schemeClr val="bg1"/>
                </a:solidFill>
                <a:effectLst>
                  <a:glow rad="139700">
                    <a:schemeClr val="accent4">
                      <a:satMod val="175000"/>
                      <a:alpha val="40000"/>
                    </a:schemeClr>
                  </a:glow>
                  <a:outerShdw blurRad="50800" algn="tl" rotWithShape="0">
                    <a:srgbClr val="000000"/>
                  </a:outerShdw>
                </a:effectLst>
              </a:rPr>
              <a:t>O U T D A T E D !</a:t>
            </a:r>
            <a:endParaRPr lang="en-US" sz="5400" b="1" dirty="0">
              <a:ln w="17780" cmpd="sng">
                <a:solidFill>
                  <a:srgbClr val="FFFFFF"/>
                </a:solidFill>
                <a:prstDash val="solid"/>
                <a:miter lim="800000"/>
              </a:ln>
              <a:solidFill>
                <a:schemeClr val="bg1"/>
              </a:solidFill>
              <a:effectLst>
                <a:glow rad="139700">
                  <a:schemeClr val="accent4">
                    <a:satMod val="175000"/>
                    <a:alpha val="40000"/>
                  </a:schemeClr>
                </a:glow>
                <a:outerShdw blurRad="50800" algn="tl" rotWithShape="0">
                  <a:srgbClr val="000000"/>
                </a:outerShdw>
              </a:effectLst>
            </a:endParaRPr>
          </a:p>
        </p:txBody>
      </p:sp>
    </p:spTree>
    <p:extLst>
      <p:ext uri="{BB962C8B-B14F-4D97-AF65-F5344CB8AC3E}">
        <p14:creationId xmlns:p14="http://schemas.microsoft.com/office/powerpoint/2010/main" val="35925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2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p:cTn id="2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7">
                                            <p:txEl>
                                              <p:pRg st="2" end="2"/>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p:cTn id="34"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7">
                                            <p:txEl>
                                              <p:pRg st="3" end="3"/>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p:cTn id="39"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2" name="Screeching Brake"/>
                                        </p:tgtEl>
                                      </p:cMediaNode>
                                    </p:audio>
                                  </p:subTnLst>
                                </p:cTn>
                              </p:par>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5-02-28 at 17.56.09.png"/>
          <p:cNvPicPr>
            <a:picLocks noGrp="1" noChangeAspect="1"/>
          </p:cNvPicPr>
          <p:nvPr>
            <p:ph sz="quarter" idx="13"/>
          </p:nvPr>
        </p:nvPicPr>
        <p:blipFill>
          <a:blip r:embed="rId3">
            <a:extLst>
              <a:ext uri="{28A0092B-C50C-407E-A947-70E740481C1C}">
                <a14:useLocalDpi xmlns:a14="http://schemas.microsoft.com/office/drawing/2010/main" val="0"/>
              </a:ext>
            </a:extLst>
          </a:blip>
          <a:srcRect t="15068" b="15068"/>
          <a:stretch>
            <a:fillRect/>
          </a:stretch>
        </p:blipFill>
        <p:spPr>
          <a:xfrm>
            <a:off x="1066800" y="1600200"/>
            <a:ext cx="6705600" cy="4656666"/>
          </a:xfrm>
          <a:prstGeom prst="rect">
            <a:avLst/>
          </a:prstGeom>
          <a:solidFill>
            <a:srgbClr val="000000">
              <a:shade val="95000"/>
            </a:srgbClr>
          </a:solidFill>
          <a:ln w="444500" cap="sq">
            <a:solidFill>
              <a:schemeClr val="accent4"/>
            </a:solidFill>
            <a:miter lim="800000"/>
          </a:ln>
          <a:effectLst>
            <a:outerShdw blurRad="254000" dist="190500" dir="2700000" sy="90000" algn="bl" rotWithShape="0">
              <a:srgbClr val="000000">
                <a:alpha val="40000"/>
              </a:srgbClr>
            </a:outerShdw>
          </a:effectLst>
        </p:spPr>
      </p:pic>
      <p:sp>
        <p:nvSpPr>
          <p:cNvPr id="9" name="Frame 8"/>
          <p:cNvSpPr/>
          <p:nvPr/>
        </p:nvSpPr>
        <p:spPr>
          <a:xfrm>
            <a:off x="4648200" y="2971800"/>
            <a:ext cx="822960" cy="822960"/>
          </a:xfrm>
          <a:prstGeom prst="frame">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dirty="0">
              <a:ln>
                <a:solidFill>
                  <a:srgbClr val="FF0000"/>
                </a:solidFill>
              </a:ln>
              <a:solidFill>
                <a:srgbClr val="FF0000"/>
              </a:solidFill>
            </a:endParaRPr>
          </a:p>
        </p:txBody>
      </p:sp>
      <p:sp>
        <p:nvSpPr>
          <p:cNvPr id="11" name="TextBox 10"/>
          <p:cNvSpPr txBox="1"/>
          <p:nvPr/>
        </p:nvSpPr>
        <p:spPr>
          <a:xfrm>
            <a:off x="685800" y="533400"/>
            <a:ext cx="7086600" cy="584776"/>
          </a:xfrm>
          <a:prstGeom prst="rect">
            <a:avLst/>
          </a:prstGeom>
          <a:noFill/>
        </p:spPr>
        <p:txBody>
          <a:bodyPr wrap="square" rtlCol="0">
            <a:spAutoFit/>
          </a:bodyPr>
          <a:lstStyle/>
          <a:p>
            <a:r>
              <a:rPr lang="en-US" sz="3200" b="1" dirty="0" smtClean="0">
                <a:latin typeface="+mj-lt"/>
              </a:rPr>
              <a:t>COUNTDOWN:  208 Days and counting</a:t>
            </a:r>
            <a:endParaRPr lang="en-US" sz="3200" b="1" dirty="0">
              <a:latin typeface="+mj-lt"/>
            </a:endParaRPr>
          </a:p>
        </p:txBody>
      </p:sp>
    </p:spTree>
    <p:extLst>
      <p:ext uri="{BB962C8B-B14F-4D97-AF65-F5344CB8AC3E}">
        <p14:creationId xmlns:p14="http://schemas.microsoft.com/office/powerpoint/2010/main" val="401213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900" fill="hold"/>
                                        <p:tgtEl>
                                          <p:spTgt spid="9"/>
                                        </p:tgtEl>
                                        <p:attrNameLst>
                                          <p:attrName>ppt_w</p:attrName>
                                        </p:attrNameLst>
                                      </p:cBhvr>
                                      <p:tavLst>
                                        <p:tav tm="0">
                                          <p:val>
                                            <p:fltVal val="0"/>
                                          </p:val>
                                        </p:tav>
                                        <p:tav tm="100000">
                                          <p:val>
                                            <p:strVal val="#ppt_w"/>
                                          </p:val>
                                        </p:tav>
                                      </p:tavLst>
                                    </p:anim>
                                    <p:anim calcmode="lin" valueType="num">
                                      <p:cBhvr>
                                        <p:cTn id="8" dur="900" fill="hold"/>
                                        <p:tgtEl>
                                          <p:spTgt spid="9"/>
                                        </p:tgtEl>
                                        <p:attrNameLst>
                                          <p:attrName>ppt_h</p:attrName>
                                        </p:attrNameLst>
                                      </p:cBhvr>
                                      <p:tavLst>
                                        <p:tav tm="0">
                                          <p:val>
                                            <p:fltVal val="0"/>
                                          </p:val>
                                        </p:tav>
                                        <p:tav tm="100000">
                                          <p:val>
                                            <p:strVal val="#ppt_h"/>
                                          </p:val>
                                        </p:tav>
                                      </p:tavLst>
                                    </p:anim>
                                    <p:anim calcmode="lin" valueType="num">
                                      <p:cBhvr>
                                        <p:cTn id="9" dur="900" fill="hold"/>
                                        <p:tgtEl>
                                          <p:spTgt spid="9"/>
                                        </p:tgtEl>
                                        <p:attrNameLst>
                                          <p:attrName>style.rotation</p:attrName>
                                        </p:attrNameLst>
                                      </p:cBhvr>
                                      <p:tavLst>
                                        <p:tav tm="0">
                                          <p:val>
                                            <p:fltVal val="90"/>
                                          </p:val>
                                        </p:tav>
                                        <p:tav tm="100000">
                                          <p:val>
                                            <p:fltVal val="0"/>
                                          </p:val>
                                        </p:tav>
                                      </p:tavLst>
                                    </p:anim>
                                    <p:animEffect transition="in" filter="fade">
                                      <p:cBhvr>
                                        <p:cTn id="10" dur="9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1664" y="408372"/>
            <a:ext cx="8260672" cy="1039427"/>
          </a:xfrm>
        </p:spPr>
        <p:txBody>
          <a:bodyPr>
            <a:normAutofit/>
          </a:bodyPr>
          <a:lstStyle/>
          <a:p>
            <a:pPr algn="l"/>
            <a:r>
              <a:rPr lang="en-US" sz="5400" dirty="0" smtClean="0"/>
              <a:t>WHAT’S ALL THE HUB-BUB?</a:t>
            </a:r>
            <a:endParaRPr lang="en-US" sz="5400" dirty="0"/>
          </a:p>
        </p:txBody>
      </p:sp>
      <p:sp>
        <p:nvSpPr>
          <p:cNvPr id="9" name="Text Placeholder 8"/>
          <p:cNvSpPr>
            <a:spLocks noGrp="1"/>
          </p:cNvSpPr>
          <p:nvPr>
            <p:ph type="body" idx="1"/>
          </p:nvPr>
        </p:nvSpPr>
        <p:spPr/>
        <p:txBody>
          <a:bodyPr>
            <a:normAutofit/>
          </a:bodyPr>
          <a:lstStyle/>
          <a:p>
            <a:endParaRPr lang="en-US" dirty="0" smtClean="0"/>
          </a:p>
          <a:p>
            <a:endParaRPr lang="en-US" dirty="0"/>
          </a:p>
          <a:p>
            <a:endParaRPr lang="en-US" dirty="0" smtClean="0"/>
          </a:p>
          <a:p>
            <a:endParaRPr lang="en-US" dirty="0"/>
          </a:p>
        </p:txBody>
      </p:sp>
      <p:sp>
        <p:nvSpPr>
          <p:cNvPr id="8" name="Content Placeholder 7"/>
          <p:cNvSpPr>
            <a:spLocks noGrp="1"/>
          </p:cNvSpPr>
          <p:nvPr>
            <p:ph sz="half" idx="2"/>
          </p:nvPr>
        </p:nvSpPr>
        <p:spPr>
          <a:xfrm>
            <a:off x="381000" y="1752600"/>
            <a:ext cx="4040188" cy="4953000"/>
          </a:xfrm>
        </p:spPr>
        <p:txBody>
          <a:bodyPr>
            <a:normAutofit/>
          </a:bodyPr>
          <a:lstStyle/>
          <a:p>
            <a:pPr>
              <a:buClr>
                <a:schemeClr val="tx2"/>
              </a:buClr>
              <a:buFont typeface="Wingdings" charset="2"/>
              <a:buChar char=""/>
            </a:pPr>
            <a:r>
              <a:rPr lang="en-US" dirty="0" smtClean="0"/>
              <a:t>World Health Organization International Standard</a:t>
            </a:r>
          </a:p>
          <a:p>
            <a:pPr>
              <a:buClr>
                <a:schemeClr val="tx2"/>
              </a:buClr>
              <a:buFont typeface="Wingdings" charset="2"/>
              <a:buChar char=""/>
            </a:pPr>
            <a:r>
              <a:rPr lang="en-US" dirty="0" smtClean="0"/>
              <a:t>Defines patient’s Health conditions/related conditions</a:t>
            </a:r>
          </a:p>
          <a:p>
            <a:pPr>
              <a:buClr>
                <a:schemeClr val="tx2"/>
              </a:buClr>
              <a:buFont typeface="Wingdings" charset="2"/>
              <a:buChar char=""/>
            </a:pPr>
            <a:r>
              <a:rPr lang="en-US" dirty="0" smtClean="0"/>
              <a:t>Portrays highly specific picture -every encounter</a:t>
            </a:r>
          </a:p>
          <a:p>
            <a:pPr>
              <a:buClr>
                <a:schemeClr val="tx2"/>
              </a:buClr>
              <a:buFont typeface="Wingdings" charset="2"/>
              <a:buChar char=""/>
            </a:pPr>
            <a:r>
              <a:rPr lang="en-US" dirty="0" smtClean="0"/>
              <a:t>Continuity of care/Shared Records</a:t>
            </a:r>
          </a:p>
          <a:p>
            <a:pPr>
              <a:buClr>
                <a:schemeClr val="tx2"/>
              </a:buClr>
              <a:buFont typeface="Wingdings" charset="2"/>
              <a:buChar char=""/>
            </a:pPr>
            <a:r>
              <a:rPr lang="en-US" dirty="0"/>
              <a:t>Promotes International Comparability</a:t>
            </a:r>
          </a:p>
          <a:p>
            <a:endParaRPr lang="en-US" b="1" dirty="0" smtClean="0"/>
          </a:p>
        </p:txBody>
      </p:sp>
      <p:sp>
        <p:nvSpPr>
          <p:cNvPr id="4" name="Text Placeholder 3"/>
          <p:cNvSpPr>
            <a:spLocks noGrp="1"/>
          </p:cNvSpPr>
          <p:nvPr>
            <p:ph type="body" sz="quarter" idx="3"/>
          </p:nvPr>
        </p:nvSpPr>
        <p:spPr>
          <a:xfrm>
            <a:off x="5102225" y="0"/>
            <a:ext cx="4041775" cy="914400"/>
          </a:xfrm>
        </p:spPr>
        <p:txBody>
          <a:bodyPr/>
          <a:lstStyle/>
          <a:p>
            <a:r>
              <a:rPr lang="en-US" dirty="0">
                <a:hlinkClick r:id="rId2"/>
              </a:rPr>
              <a:t>ICD 10 Codes</a:t>
            </a:r>
            <a:endParaRPr lang="en-US" dirty="0"/>
          </a:p>
          <a:p>
            <a:endParaRPr lang="en-US" dirty="0"/>
          </a:p>
        </p:txBody>
      </p:sp>
      <p:sp>
        <p:nvSpPr>
          <p:cNvPr id="5" name="Content Placeholder 4"/>
          <p:cNvSpPr>
            <a:spLocks noGrp="1"/>
          </p:cNvSpPr>
          <p:nvPr>
            <p:ph sz="quarter" idx="4"/>
          </p:nvPr>
        </p:nvSpPr>
        <p:spPr>
          <a:xfrm>
            <a:off x="4572000" y="1752600"/>
            <a:ext cx="4267200" cy="4800600"/>
          </a:xfrm>
        </p:spPr>
        <p:txBody>
          <a:bodyPr>
            <a:normAutofit/>
          </a:bodyPr>
          <a:lstStyle/>
          <a:p>
            <a:pPr>
              <a:buClr>
                <a:schemeClr val="tx2"/>
              </a:buClr>
              <a:buFont typeface="Wingdings" charset="2"/>
              <a:buChar char=""/>
            </a:pPr>
            <a:r>
              <a:rPr lang="en-US" dirty="0" smtClean="0"/>
              <a:t>Promotes Quality care</a:t>
            </a:r>
          </a:p>
          <a:p>
            <a:pPr>
              <a:buClr>
                <a:schemeClr val="tx2"/>
              </a:buClr>
              <a:buFont typeface="Wingdings" charset="2"/>
              <a:buChar char=""/>
            </a:pPr>
            <a:r>
              <a:rPr lang="en-US" dirty="0" smtClean="0"/>
              <a:t>Data Tracking</a:t>
            </a:r>
          </a:p>
          <a:p>
            <a:pPr>
              <a:buClr>
                <a:schemeClr val="tx2"/>
              </a:buClr>
              <a:buFont typeface="Wingdings" charset="2"/>
              <a:buChar char=""/>
            </a:pPr>
            <a:r>
              <a:rPr lang="en-US" dirty="0" smtClean="0"/>
              <a:t>Populations: Similar/diverse/local/global</a:t>
            </a:r>
          </a:p>
          <a:p>
            <a:pPr>
              <a:buClr>
                <a:schemeClr val="tx2"/>
              </a:buClr>
              <a:buFont typeface="Wingdings" charset="2"/>
              <a:buChar char=""/>
            </a:pPr>
            <a:r>
              <a:rPr lang="en-US" dirty="0" smtClean="0"/>
              <a:t>Encompasses ~ 140,000 Codes</a:t>
            </a:r>
          </a:p>
          <a:p>
            <a:pPr>
              <a:buClr>
                <a:schemeClr val="tx2"/>
              </a:buClr>
              <a:buFont typeface="Wingdings" charset="2"/>
              <a:buChar char=""/>
            </a:pPr>
            <a:r>
              <a:rPr lang="en-US" dirty="0" smtClean="0"/>
              <a:t>NEW US Standard - Meets HIPPA requirements</a:t>
            </a:r>
          </a:p>
          <a:p>
            <a:pPr>
              <a:buClr>
                <a:schemeClr val="tx2"/>
              </a:buClr>
              <a:buFont typeface="Wingdings" charset="2"/>
              <a:buChar char=""/>
            </a:pPr>
            <a:r>
              <a:rPr lang="en-US" dirty="0" smtClean="0"/>
              <a:t>Common Language for reporting illness/disease</a:t>
            </a:r>
          </a:p>
          <a:p>
            <a:pPr lvl="1"/>
            <a:r>
              <a:rPr lang="en-US" dirty="0"/>
              <a:t>Disease Classification </a:t>
            </a:r>
            <a:r>
              <a:rPr lang="en-US" dirty="0" smtClean="0"/>
              <a:t>Groups</a:t>
            </a:r>
          </a:p>
          <a:p>
            <a:pPr marL="228600" lvl="1" indent="0">
              <a:buNone/>
            </a:pPr>
            <a:endParaRPr lang="en-US" b="1" dirty="0"/>
          </a:p>
          <a:p>
            <a:pPr marL="228600" lvl="1" indent="0">
              <a:buNone/>
            </a:pPr>
            <a:endParaRPr lang="en-US" b="1" dirty="0" smtClean="0"/>
          </a:p>
          <a:p>
            <a:pPr marL="0" indent="0">
              <a:buNone/>
            </a:pPr>
            <a:endParaRPr lang="en-US" dirty="0" smtClean="0"/>
          </a:p>
        </p:txBody>
      </p:sp>
      <p:sp>
        <p:nvSpPr>
          <p:cNvPr id="10" name="Rectangle 9"/>
          <p:cNvSpPr/>
          <p:nvPr/>
        </p:nvSpPr>
        <p:spPr>
          <a:xfrm>
            <a:off x="5943600" y="6400800"/>
            <a:ext cx="2661681" cy="276999"/>
          </a:xfrm>
          <a:prstGeom prst="rect">
            <a:avLst/>
          </a:prstGeom>
        </p:spPr>
        <p:txBody>
          <a:bodyPr wrap="none">
            <a:spAutoFit/>
          </a:bodyPr>
          <a:lstStyle/>
          <a:p>
            <a:r>
              <a:rPr lang="en-US" sz="1200" dirty="0" smtClean="0"/>
              <a:t>(WHO, 2015; CMS, 2015; Nichols</a:t>
            </a:r>
            <a:r>
              <a:rPr lang="en-US" sz="1200" dirty="0"/>
              <a:t>, </a:t>
            </a:r>
            <a:r>
              <a:rPr lang="en-US" sz="1200" dirty="0" smtClean="0"/>
              <a:t>2013)</a:t>
            </a:r>
            <a:endParaRPr lang="en-US" sz="1200" dirty="0"/>
          </a:p>
        </p:txBody>
      </p:sp>
    </p:spTree>
    <p:extLst>
      <p:ext uri="{BB962C8B-B14F-4D97-AF65-F5344CB8AC3E}">
        <p14:creationId xmlns:p14="http://schemas.microsoft.com/office/powerpoint/2010/main" val="36618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fade">
                                      <p:cBhvr>
                                        <p:cTn id="52" dur="5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500"/>
                                        <p:tgtEl>
                                          <p:spTgt spid="5">
                                            <p:txEl>
                                              <p:pRg st="5" end="5"/>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fade">
                                      <p:cBhvr>
                                        <p:cTn id="6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Differences</a:t>
            </a:r>
            <a:endParaRPr lang="en-US" dirty="0"/>
          </a:p>
        </p:txBody>
      </p:sp>
      <p:sp>
        <p:nvSpPr>
          <p:cNvPr id="4" name="Text Placeholder 3"/>
          <p:cNvSpPr>
            <a:spLocks noGrp="1"/>
          </p:cNvSpPr>
          <p:nvPr>
            <p:ph type="body" sz="quarter" idx="13"/>
          </p:nvPr>
        </p:nvSpPr>
        <p:spPr>
          <a:ln>
            <a:solidFill>
              <a:schemeClr val="accent3"/>
            </a:solidFill>
          </a:ln>
        </p:spPr>
        <p:txBody>
          <a:bodyPr/>
          <a:lstStyle/>
          <a:p>
            <a:r>
              <a:rPr lang="en-US" dirty="0" smtClean="0"/>
              <a:t>ICD 9</a:t>
            </a:r>
          </a:p>
          <a:p>
            <a:r>
              <a:rPr lang="en-US" dirty="0" smtClean="0"/>
              <a:t>Versus</a:t>
            </a:r>
          </a:p>
          <a:p>
            <a:r>
              <a:rPr lang="en-US" dirty="0" smtClean="0"/>
              <a:t>ICD 10</a:t>
            </a:r>
            <a:endParaRPr lang="en-US" dirty="0"/>
          </a:p>
        </p:txBody>
      </p:sp>
      <p:sp>
        <p:nvSpPr>
          <p:cNvPr id="43" name="Left-Right Arrow 42"/>
          <p:cNvSpPr/>
          <p:nvPr/>
        </p:nvSpPr>
        <p:spPr>
          <a:xfrm>
            <a:off x="1371600" y="5943600"/>
            <a:ext cx="2438400" cy="533400"/>
          </a:xfrm>
          <a:prstGeom prst="leftRightArrow">
            <a:avLst/>
          </a:prstGeom>
          <a:ln/>
          <a:scene3d>
            <a:camera prst="orthographicFront">
              <a:rot lat="0" lon="0" rev="0"/>
            </a:camera>
            <a:lightRig rig="brightRoom" dir="t"/>
          </a:scene3d>
          <a:sp3d contourW="10160" prstMaterial="dkEdge">
            <a:bevelT w="20320" h="19050" prst="angle"/>
            <a:contourClr>
              <a:schemeClr val="accent1">
                <a:shade val="30000"/>
                <a:satMod val="150000"/>
              </a:schemeClr>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Unspecified Codes</a:t>
            </a:r>
            <a:endParaRPr lang="en-US" dirty="0"/>
          </a:p>
        </p:txBody>
      </p:sp>
      <p:grpSp>
        <p:nvGrpSpPr>
          <p:cNvPr id="14" name="Group 13"/>
          <p:cNvGrpSpPr/>
          <p:nvPr/>
        </p:nvGrpSpPr>
        <p:grpSpPr>
          <a:xfrm>
            <a:off x="381000" y="1981201"/>
            <a:ext cx="8437349" cy="4419601"/>
            <a:chOff x="381000" y="1845948"/>
            <a:chExt cx="8437349" cy="4419601"/>
          </a:xfrm>
        </p:grpSpPr>
        <p:sp>
          <p:nvSpPr>
            <p:cNvPr id="51" name="TextBox 50"/>
            <p:cNvSpPr txBox="1"/>
            <p:nvPr/>
          </p:nvSpPr>
          <p:spPr>
            <a:xfrm rot="5400000">
              <a:off x="6193050" y="3640250"/>
              <a:ext cx="4419601" cy="830997"/>
            </a:xfrm>
            <a:prstGeom prst="rect">
              <a:avLst/>
            </a:prstGeom>
            <a:noFill/>
          </p:spPr>
          <p:txBody>
            <a:bodyPr wrap="square" rtlCol="0">
              <a:spAutoFit/>
            </a:bodyPr>
            <a:lstStyle/>
            <a:p>
              <a:pPr algn="ctr"/>
              <a:r>
                <a:rPr lang="en-US" sz="4800" b="1" dirty="0" smtClean="0">
                  <a:ln w="31550" cmpd="sng">
                    <a:solidFill>
                      <a:schemeClr val="accent4"/>
                    </a:solidFill>
                    <a:prstDash val="solid"/>
                  </a:ln>
                  <a:solidFill>
                    <a:schemeClr val="accent3"/>
                  </a:solidFill>
                  <a:effectLst>
                    <a:outerShdw blurRad="50800" dist="40000" dir="5400000" algn="tl" rotWithShape="0">
                      <a:srgbClr val="000000">
                        <a:shade val="5000"/>
                        <a:satMod val="120000"/>
                        <a:alpha val="33000"/>
                      </a:srgbClr>
                    </a:outerShdw>
                  </a:effectLst>
                </a:rPr>
                <a:t>ICD 10</a:t>
              </a:r>
              <a:endParaRPr lang="en-US" sz="4800" b="1" dirty="0">
                <a:ln w="31550" cmpd="sng">
                  <a:solidFill>
                    <a:schemeClr val="accent4"/>
                  </a:solidFill>
                  <a:prstDash val="solid"/>
                </a:ln>
                <a:solidFill>
                  <a:schemeClr val="accent3"/>
                </a:solidFill>
                <a:effectLst>
                  <a:outerShdw blurRad="50800" dist="40000" dir="5400000" algn="tl" rotWithShape="0">
                    <a:srgbClr val="000000">
                      <a:shade val="5000"/>
                      <a:satMod val="120000"/>
                      <a:alpha val="33000"/>
                    </a:srgbClr>
                  </a:outerShdw>
                </a:effectLst>
              </a:endParaRPr>
            </a:p>
          </p:txBody>
        </p:sp>
        <p:sp>
          <p:nvSpPr>
            <p:cNvPr id="52" name="TextBox 51"/>
            <p:cNvSpPr txBox="1"/>
            <p:nvPr/>
          </p:nvSpPr>
          <p:spPr>
            <a:xfrm rot="16200000">
              <a:off x="-1032301" y="3716449"/>
              <a:ext cx="3657600" cy="830997"/>
            </a:xfrm>
            <a:prstGeom prst="rect">
              <a:avLst/>
            </a:prstGeom>
            <a:noFill/>
          </p:spPr>
          <p:txBody>
            <a:bodyPr wrap="square" rtlCol="0">
              <a:spAutoFit/>
            </a:bodyPr>
            <a:lstStyle/>
            <a:p>
              <a:pPr algn="ctr"/>
              <a:r>
                <a:rPr lang="en-US" sz="4800" b="1" dirty="0" smtClean="0">
                  <a:ln w="31550" cmpd="sng">
                    <a:solidFill>
                      <a:schemeClr val="accent4"/>
                    </a:solidFill>
                    <a:prstDash val="solid"/>
                  </a:ln>
                  <a:solidFill>
                    <a:schemeClr val="accent3"/>
                  </a:solidFill>
                  <a:effectLst>
                    <a:outerShdw blurRad="50800" dist="40000" dir="5400000" algn="tl" rotWithShape="0">
                      <a:srgbClr val="000000">
                        <a:shade val="5000"/>
                        <a:satMod val="120000"/>
                        <a:alpha val="33000"/>
                      </a:srgbClr>
                    </a:outerShdw>
                  </a:effectLst>
                </a:rPr>
                <a:t>ICD 9</a:t>
              </a:r>
              <a:endParaRPr lang="en-US" sz="4800" b="1" dirty="0">
                <a:ln w="31550" cmpd="sng">
                  <a:solidFill>
                    <a:schemeClr val="accent4"/>
                  </a:solidFill>
                  <a:prstDash val="solid"/>
                </a:ln>
                <a:solidFill>
                  <a:schemeClr val="accent3"/>
                </a:solidFill>
                <a:effectLst>
                  <a:outerShdw blurRad="50800" dist="40000" dir="5400000" algn="tl" rotWithShape="0">
                    <a:srgbClr val="000000">
                      <a:shade val="5000"/>
                      <a:satMod val="120000"/>
                      <a:alpha val="33000"/>
                    </a:srgbClr>
                  </a:outerShdw>
                </a:effectLst>
              </a:endParaRPr>
            </a:p>
          </p:txBody>
        </p:sp>
        <p:cxnSp>
          <p:nvCxnSpPr>
            <p:cNvPr id="55" name="Straight Connector 54"/>
            <p:cNvCxnSpPr/>
            <p:nvPr/>
          </p:nvCxnSpPr>
          <p:spPr>
            <a:xfrm flipV="1">
              <a:off x="1156649" y="4079537"/>
              <a:ext cx="6830704" cy="0"/>
            </a:xfrm>
            <a:prstGeom prst="line">
              <a:avLst/>
            </a:prstGeom>
            <a:ln w="381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56649" y="2479337"/>
              <a:ext cx="0" cy="3200400"/>
            </a:xfrm>
            <a:prstGeom prst="line">
              <a:avLst/>
            </a:prstGeom>
            <a:ln w="381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987352" y="2479337"/>
              <a:ext cx="0" cy="3200400"/>
            </a:xfrm>
            <a:prstGeom prst="line">
              <a:avLst/>
            </a:prstGeom>
            <a:ln w="381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7" name="Left Arrow 26"/>
          <p:cNvSpPr/>
          <p:nvPr/>
        </p:nvSpPr>
        <p:spPr>
          <a:xfrm>
            <a:off x="1295400" y="2438400"/>
            <a:ext cx="2438400" cy="386922"/>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3-5 Characters</a:t>
            </a:r>
            <a:endParaRPr lang="en-US" dirty="0"/>
          </a:p>
        </p:txBody>
      </p:sp>
      <p:sp>
        <p:nvSpPr>
          <p:cNvPr id="28" name="Right Arrow 27"/>
          <p:cNvSpPr/>
          <p:nvPr/>
        </p:nvSpPr>
        <p:spPr>
          <a:xfrm>
            <a:off x="4800600" y="1981200"/>
            <a:ext cx="3196768" cy="5334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70000"/>
              </a:lnSpc>
            </a:pPr>
            <a:r>
              <a:rPr lang="en-US" dirty="0" smtClean="0"/>
              <a:t>3-7 Characters -&gt; </a:t>
            </a:r>
            <a:r>
              <a:rPr lang="en-US" dirty="0" smtClean="0">
                <a:latin typeface="Wingdings"/>
                <a:ea typeface="Wingdings"/>
                <a:cs typeface="Wingdings"/>
                <a:sym typeface="Wingdings"/>
              </a:rPr>
              <a:t></a:t>
            </a:r>
            <a:r>
              <a:rPr lang="en-US" dirty="0" smtClean="0"/>
              <a:t>Complexity</a:t>
            </a:r>
            <a:endParaRPr lang="en-US" dirty="0"/>
          </a:p>
        </p:txBody>
      </p:sp>
      <p:sp>
        <p:nvSpPr>
          <p:cNvPr id="29" name="Right Arrow 28"/>
          <p:cNvSpPr/>
          <p:nvPr/>
        </p:nvSpPr>
        <p:spPr>
          <a:xfrm>
            <a:off x="4800600" y="57912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 Patient’s Health Condition</a:t>
            </a:r>
            <a:endParaRPr lang="en-US" dirty="0"/>
          </a:p>
        </p:txBody>
      </p:sp>
      <p:sp>
        <p:nvSpPr>
          <p:cNvPr id="30" name="Right Arrow 29"/>
          <p:cNvSpPr/>
          <p:nvPr/>
        </p:nvSpPr>
        <p:spPr>
          <a:xfrm>
            <a:off x="4800600" y="6248400"/>
            <a:ext cx="3196768" cy="457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70000"/>
              </a:lnSpc>
            </a:pPr>
            <a:r>
              <a:rPr lang="en-US" dirty="0" smtClean="0"/>
              <a:t>Dummy Placeholder “x”</a:t>
            </a:r>
            <a:endParaRPr lang="en-US" dirty="0"/>
          </a:p>
        </p:txBody>
      </p:sp>
      <p:sp>
        <p:nvSpPr>
          <p:cNvPr id="31" name="Right Arrow 30"/>
          <p:cNvSpPr/>
          <p:nvPr/>
        </p:nvSpPr>
        <p:spPr>
          <a:xfrm>
            <a:off x="4800600" y="40386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Captures External Factors</a:t>
            </a:r>
            <a:endParaRPr lang="en-US" dirty="0"/>
          </a:p>
        </p:txBody>
      </p:sp>
      <p:sp>
        <p:nvSpPr>
          <p:cNvPr id="32" name="Right Arrow 31"/>
          <p:cNvSpPr/>
          <p:nvPr/>
        </p:nvSpPr>
        <p:spPr>
          <a:xfrm>
            <a:off x="4800600" y="36576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Reflects Medicine/Technology</a:t>
            </a:r>
            <a:endParaRPr lang="en-US" dirty="0"/>
          </a:p>
        </p:txBody>
      </p:sp>
      <p:sp>
        <p:nvSpPr>
          <p:cNvPr id="33" name="Right Arrow 32"/>
          <p:cNvSpPr/>
          <p:nvPr/>
        </p:nvSpPr>
        <p:spPr>
          <a:xfrm>
            <a:off x="4800600" y="32766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sz="1600" dirty="0" smtClean="0"/>
              <a:t>SPECIFIC Picture of Encounter </a:t>
            </a:r>
            <a:endParaRPr lang="en-US" sz="1600" dirty="0"/>
          </a:p>
        </p:txBody>
      </p:sp>
      <p:sp>
        <p:nvSpPr>
          <p:cNvPr id="34" name="Right Arrow 33"/>
          <p:cNvSpPr/>
          <p:nvPr/>
        </p:nvSpPr>
        <p:spPr>
          <a:xfrm>
            <a:off x="4800600" y="28194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Captures Manifestations</a:t>
            </a:r>
            <a:endParaRPr lang="en-US" dirty="0"/>
          </a:p>
        </p:txBody>
      </p:sp>
      <p:sp>
        <p:nvSpPr>
          <p:cNvPr id="35" name="Right Arrow 34"/>
          <p:cNvSpPr/>
          <p:nvPr/>
        </p:nvSpPr>
        <p:spPr>
          <a:xfrm>
            <a:off x="4800600" y="49530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 Comorbidities &amp; Risk</a:t>
            </a:r>
            <a:endParaRPr lang="en-US" dirty="0"/>
          </a:p>
        </p:txBody>
      </p:sp>
      <p:sp>
        <p:nvSpPr>
          <p:cNvPr id="36" name="Right Arrow 35"/>
          <p:cNvSpPr/>
          <p:nvPr/>
        </p:nvSpPr>
        <p:spPr>
          <a:xfrm>
            <a:off x="4800600" y="44958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 Severity</a:t>
            </a:r>
            <a:endParaRPr lang="en-US" dirty="0"/>
          </a:p>
        </p:txBody>
      </p:sp>
      <p:sp>
        <p:nvSpPr>
          <p:cNvPr id="37" name="Right Arrow 36"/>
          <p:cNvSpPr/>
          <p:nvPr/>
        </p:nvSpPr>
        <p:spPr>
          <a:xfrm>
            <a:off x="4800600" y="5410200"/>
            <a:ext cx="3196768" cy="480762"/>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Laterality</a:t>
            </a:r>
            <a:endParaRPr lang="en-US" dirty="0"/>
          </a:p>
        </p:txBody>
      </p:sp>
      <p:sp>
        <p:nvSpPr>
          <p:cNvPr id="22" name="Left Arrow 21"/>
          <p:cNvSpPr/>
          <p:nvPr/>
        </p:nvSpPr>
        <p:spPr>
          <a:xfrm>
            <a:off x="1295400" y="4267200"/>
            <a:ext cx="2438400" cy="53340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50000"/>
              </a:lnSpc>
            </a:pPr>
            <a:r>
              <a:rPr lang="en-US" sz="1600" dirty="0" smtClean="0"/>
              <a:t>Lacks international comparability</a:t>
            </a:r>
            <a:endParaRPr lang="en-US" sz="1600" dirty="0"/>
          </a:p>
        </p:txBody>
      </p:sp>
      <p:sp>
        <p:nvSpPr>
          <p:cNvPr id="23" name="Left Arrow 22"/>
          <p:cNvSpPr/>
          <p:nvPr/>
        </p:nvSpPr>
        <p:spPr>
          <a:xfrm>
            <a:off x="1295400" y="2895600"/>
            <a:ext cx="2438400" cy="386922"/>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14,000 Codes</a:t>
            </a:r>
            <a:endParaRPr lang="en-US" dirty="0"/>
          </a:p>
        </p:txBody>
      </p:sp>
      <p:sp>
        <p:nvSpPr>
          <p:cNvPr id="24" name="Right Arrow 23"/>
          <p:cNvSpPr/>
          <p:nvPr/>
        </p:nvSpPr>
        <p:spPr>
          <a:xfrm>
            <a:off x="4800600" y="2438400"/>
            <a:ext cx="3196768" cy="457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70000"/>
              </a:lnSpc>
            </a:pPr>
            <a:r>
              <a:rPr lang="en-US" dirty="0" smtClean="0"/>
              <a:t>&gt;68, 000 codes - Dashes</a:t>
            </a:r>
            <a:endParaRPr lang="en-US" dirty="0"/>
          </a:p>
        </p:txBody>
      </p:sp>
      <p:sp>
        <p:nvSpPr>
          <p:cNvPr id="25" name="Left Arrow 24"/>
          <p:cNvSpPr/>
          <p:nvPr/>
        </p:nvSpPr>
        <p:spPr>
          <a:xfrm>
            <a:off x="1371600" y="5029200"/>
            <a:ext cx="2362200" cy="38100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V &amp; E Codes</a:t>
            </a:r>
            <a:endParaRPr lang="en-US" dirty="0"/>
          </a:p>
        </p:txBody>
      </p:sp>
      <p:sp>
        <p:nvSpPr>
          <p:cNvPr id="3" name="TextBox 2"/>
          <p:cNvSpPr txBox="1"/>
          <p:nvPr/>
        </p:nvSpPr>
        <p:spPr>
          <a:xfrm>
            <a:off x="228600" y="6400800"/>
            <a:ext cx="1905000" cy="369332"/>
          </a:xfrm>
          <a:prstGeom prst="rect">
            <a:avLst/>
          </a:prstGeom>
          <a:noFill/>
        </p:spPr>
        <p:txBody>
          <a:bodyPr wrap="square" rtlCol="0">
            <a:spAutoFit/>
          </a:bodyPr>
          <a:lstStyle/>
          <a:p>
            <a:r>
              <a:rPr lang="en-US" dirty="0" smtClean="0"/>
              <a:t>(WHO, 2014)</a:t>
            </a:r>
            <a:endParaRPr lang="en-US" dirty="0"/>
          </a:p>
        </p:txBody>
      </p:sp>
      <p:sp>
        <p:nvSpPr>
          <p:cNvPr id="38" name="Right Arrow 37"/>
          <p:cNvSpPr/>
          <p:nvPr/>
        </p:nvSpPr>
        <p:spPr>
          <a:xfrm>
            <a:off x="4800600" y="1600200"/>
            <a:ext cx="3196768" cy="5334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70000"/>
              </a:lnSpc>
            </a:pPr>
            <a:r>
              <a:rPr lang="en-US" dirty="0" smtClean="0"/>
              <a:t>Alphanumeric Categories</a:t>
            </a:r>
            <a:endParaRPr lang="en-US" dirty="0"/>
          </a:p>
        </p:txBody>
      </p:sp>
      <p:sp>
        <p:nvSpPr>
          <p:cNvPr id="39" name="Left Arrow 38"/>
          <p:cNvSpPr/>
          <p:nvPr/>
        </p:nvSpPr>
        <p:spPr>
          <a:xfrm>
            <a:off x="1295400" y="3352800"/>
            <a:ext cx="2438400" cy="386922"/>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Disease Related</a:t>
            </a:r>
            <a:endParaRPr lang="en-US" dirty="0"/>
          </a:p>
        </p:txBody>
      </p:sp>
      <p:sp>
        <p:nvSpPr>
          <p:cNvPr id="41" name="Left Arrow 40"/>
          <p:cNvSpPr/>
          <p:nvPr/>
        </p:nvSpPr>
        <p:spPr>
          <a:xfrm>
            <a:off x="1295400" y="1981200"/>
            <a:ext cx="2438400" cy="386922"/>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Numeric Categories</a:t>
            </a:r>
            <a:endParaRPr lang="en-US" dirty="0"/>
          </a:p>
        </p:txBody>
      </p:sp>
      <p:sp>
        <p:nvSpPr>
          <p:cNvPr id="42" name="Left Arrow 41"/>
          <p:cNvSpPr/>
          <p:nvPr/>
        </p:nvSpPr>
        <p:spPr>
          <a:xfrm>
            <a:off x="1295400" y="3810000"/>
            <a:ext cx="2438400" cy="386922"/>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Generalized Picture</a:t>
            </a:r>
            <a:endParaRPr lang="en-US" dirty="0"/>
          </a:p>
        </p:txBody>
      </p:sp>
      <p:sp>
        <p:nvSpPr>
          <p:cNvPr id="44" name="Left Arrow 43"/>
          <p:cNvSpPr/>
          <p:nvPr/>
        </p:nvSpPr>
        <p:spPr>
          <a:xfrm>
            <a:off x="1371600" y="5486400"/>
            <a:ext cx="2362200" cy="38100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pPr algn="ctr">
              <a:lnSpc>
                <a:spcPct val="60000"/>
              </a:lnSpc>
            </a:pPr>
            <a:r>
              <a:rPr lang="en-US" dirty="0" smtClean="0"/>
              <a:t>Categories Full</a:t>
            </a:r>
            <a:endParaRPr lang="en-US" dirty="0"/>
          </a:p>
        </p:txBody>
      </p:sp>
    </p:spTree>
    <p:extLst>
      <p:ext uri="{BB962C8B-B14F-4D97-AF65-F5344CB8AC3E}">
        <p14:creationId xmlns:p14="http://schemas.microsoft.com/office/powerpoint/2010/main" val="237370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edg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edg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edg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edg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edg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edg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edg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edg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edg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2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edg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20" presetClass="entr" presetSubtype="0" fill="hold" grpId="0"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wedge">
                                      <p:cBhvr>
                                        <p:cTn id="110" dur="500"/>
                                        <p:tgtEl>
                                          <p:spTgt spid="44"/>
                                        </p:tgtEl>
                                      </p:cBhvr>
                                    </p:animEffect>
                                  </p:childTnLst>
                                </p:cTn>
                              </p:par>
                            </p:childTnLst>
                          </p:cTn>
                        </p:par>
                      </p:childTnLst>
                    </p:cTn>
                  </p:par>
                  <p:par>
                    <p:cTn id="111" fill="hold">
                      <p:stCondLst>
                        <p:cond delay="indefinite"/>
                      </p:stCondLst>
                      <p:childTnLst>
                        <p:par>
                          <p:cTn id="112" fill="hold">
                            <p:stCondLst>
                              <p:cond delay="0"/>
                            </p:stCondLst>
                            <p:childTnLst>
                              <p:par>
                                <p:cTn id="113" presetID="20"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wedge">
                                      <p:cBhvr>
                                        <p:cTn id="115" dur="500"/>
                                        <p:tgtEl>
                                          <p:spTgt spid="43"/>
                                        </p:tgtEl>
                                      </p:cBhvr>
                                    </p:animEffect>
                                  </p:childTnLst>
                                </p:cTn>
                              </p:par>
                              <p:par>
                                <p:cTn id="116" presetID="28" presetClass="emph" presetSubtype="0" fill="hold" grpId="1" nodeType="withEffect">
                                  <p:stCondLst>
                                    <p:cond delay="0"/>
                                  </p:stCondLst>
                                  <p:childTnLst>
                                    <p:animClr clrSpc="rgb" dir="cw">
                                      <p:cBhvr override="childStyle">
                                        <p:cTn id="117" dur="500" fill="hold"/>
                                        <p:tgtEl>
                                          <p:spTgt spid="43"/>
                                        </p:tgtEl>
                                        <p:attrNameLst>
                                          <p:attrName>style.color</p:attrName>
                                        </p:attrNameLst>
                                      </p:cBhvr>
                                      <p:to>
                                        <a:schemeClr val="accent2"/>
                                      </p:to>
                                    </p:animClr>
                                    <p:animClr clrSpc="rgb" dir="cw">
                                      <p:cBhvr>
                                        <p:cTn id="118" dur="500" fill="hold"/>
                                        <p:tgtEl>
                                          <p:spTgt spid="43"/>
                                        </p:tgtEl>
                                        <p:attrNameLst>
                                          <p:attrName>fillcolor</p:attrName>
                                        </p:attrNameLst>
                                      </p:cBhvr>
                                      <p:to>
                                        <a:schemeClr val="accent2"/>
                                      </p:to>
                                    </p:animClr>
                                    <p:set>
                                      <p:cBhvr>
                                        <p:cTn id="119" dur="500" fill="hold"/>
                                        <p:tgtEl>
                                          <p:spTgt spid="43"/>
                                        </p:tgtEl>
                                        <p:attrNameLst>
                                          <p:attrName>fill.type</p:attrName>
                                        </p:attrNameLst>
                                      </p:cBhvr>
                                      <p:to>
                                        <p:strVal val="solid"/>
                                      </p:to>
                                    </p:set>
                                    <p:anim to="1.5" calcmode="lin" valueType="num">
                                      <p:cBhvr override="childStyle">
                                        <p:cTn id="120" dur="500" fill="hold"/>
                                        <p:tgtEl>
                                          <p:spTgt spid="43"/>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22" grpId="0" animBg="1"/>
      <p:bldP spid="23" grpId="0" animBg="1"/>
      <p:bldP spid="24" grpId="0" animBg="1"/>
      <p:bldP spid="25" grpId="0" animBg="1"/>
      <p:bldP spid="38" grpId="0" animBg="1"/>
      <p:bldP spid="39" grpId="0" animBg="1"/>
      <p:bldP spid="41" grpId="0" animBg="1"/>
      <p:bldP spid="4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Concepts of ICD 10</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44119190"/>
              </p:ext>
            </p:extLst>
          </p:nvPr>
        </p:nvGraphicFramePr>
        <p:xfrm>
          <a:off x="-76200" y="1410146"/>
          <a:ext cx="9220200" cy="5219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quarter" idx="13"/>
          </p:nvPr>
        </p:nvSpPr>
        <p:spPr>
          <a:xfrm>
            <a:off x="114700" y="132346"/>
            <a:ext cx="2018900" cy="1925054"/>
          </a:xfrm>
        </p:spPr>
        <p:txBody>
          <a:bodyPr/>
          <a:lstStyle/>
          <a:p>
            <a:pPr>
              <a:lnSpc>
                <a:spcPct val="50000"/>
              </a:lnSpc>
            </a:pPr>
            <a:r>
              <a:rPr lang="en-US" dirty="0" smtClean="0"/>
              <a:t>Documentation </a:t>
            </a:r>
          </a:p>
          <a:p>
            <a:pPr>
              <a:lnSpc>
                <a:spcPct val="50000"/>
              </a:lnSpc>
            </a:pPr>
            <a:r>
              <a:rPr lang="en-US" dirty="0" smtClean="0"/>
              <a:t>Must </a:t>
            </a:r>
          </a:p>
          <a:p>
            <a:pPr>
              <a:lnSpc>
                <a:spcPct val="50000"/>
              </a:lnSpc>
            </a:pPr>
            <a:r>
              <a:rPr lang="en-US" dirty="0" smtClean="0"/>
              <a:t>Reflect</a:t>
            </a:r>
          </a:p>
          <a:p>
            <a:pPr>
              <a:lnSpc>
                <a:spcPct val="50000"/>
              </a:lnSpc>
            </a:pPr>
            <a:r>
              <a:rPr lang="en-US" dirty="0" smtClean="0"/>
              <a:t>Concepts</a:t>
            </a:r>
          </a:p>
        </p:txBody>
      </p:sp>
    </p:spTree>
    <p:extLst>
      <p:ext uri="{BB962C8B-B14F-4D97-AF65-F5344CB8AC3E}">
        <p14:creationId xmlns:p14="http://schemas.microsoft.com/office/powerpoint/2010/main" val="28807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rting a Course by Wes Moss">
  <a:themeElements>
    <a:clrScheme name="Charting a Course">
      <a:dk1>
        <a:srgbClr val="404040"/>
      </a:dk1>
      <a:lt1>
        <a:sysClr val="window" lastClr="FFFFFF"/>
      </a:lt1>
      <a:dk2>
        <a:srgbClr val="564B3C"/>
      </a:dk2>
      <a:lt2>
        <a:srgbClr val="ECEDD1"/>
      </a:lt2>
      <a:accent1>
        <a:srgbClr val="93A299"/>
      </a:accent1>
      <a:accent2>
        <a:srgbClr val="7197C5"/>
      </a:accent2>
      <a:accent3>
        <a:srgbClr val="B5AE53"/>
      </a:accent3>
      <a:accent4>
        <a:srgbClr val="848058"/>
      </a:accent4>
      <a:accent5>
        <a:srgbClr val="E8B54D"/>
      </a:accent5>
      <a:accent6>
        <a:srgbClr val="786C71"/>
      </a:accent6>
      <a:hlink>
        <a:srgbClr val="7197C5"/>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Custom 15">
      <a:dk1>
        <a:sysClr val="windowText" lastClr="000000"/>
      </a:dk1>
      <a:lt1>
        <a:sysClr val="window" lastClr="FFFFFF"/>
      </a:lt1>
      <a:dk2>
        <a:srgbClr val="564B3C"/>
      </a:dk2>
      <a:lt2>
        <a:srgbClr val="ECEDD1"/>
      </a:lt2>
      <a:accent1>
        <a:srgbClr val="93A299"/>
      </a:accent1>
      <a:accent2>
        <a:srgbClr val="7197C5"/>
      </a:accent2>
      <a:accent3>
        <a:srgbClr val="B5AE53"/>
      </a:accent3>
      <a:accent4>
        <a:srgbClr val="848058"/>
      </a:accent4>
      <a:accent5>
        <a:srgbClr val="E8B54D"/>
      </a:accent5>
      <a:accent6>
        <a:srgbClr val="786C71"/>
      </a:accent6>
      <a:hlink>
        <a:srgbClr val="7197C5"/>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5">
      <a:dk1>
        <a:sysClr val="windowText" lastClr="000000"/>
      </a:dk1>
      <a:lt1>
        <a:sysClr val="window" lastClr="FFFFFF"/>
      </a:lt1>
      <a:dk2>
        <a:srgbClr val="564B3C"/>
      </a:dk2>
      <a:lt2>
        <a:srgbClr val="ECEDD1"/>
      </a:lt2>
      <a:accent1>
        <a:srgbClr val="93A299"/>
      </a:accent1>
      <a:accent2>
        <a:srgbClr val="7197C5"/>
      </a:accent2>
      <a:accent3>
        <a:srgbClr val="B5AE53"/>
      </a:accent3>
      <a:accent4>
        <a:srgbClr val="848058"/>
      </a:accent4>
      <a:accent5>
        <a:srgbClr val="E8B54D"/>
      </a:accent5>
      <a:accent6>
        <a:srgbClr val="786C71"/>
      </a:accent6>
      <a:hlink>
        <a:srgbClr val="7197C5"/>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Charting a Course by Wes Moss.potx</Template>
  <TotalTime>7344</TotalTime>
  <Words>2082</Words>
  <Application>Microsoft Office PowerPoint</Application>
  <PresentationFormat>On-screen Show (4:3)</PresentationFormat>
  <Paragraphs>484</Paragraphs>
  <Slides>44</Slides>
  <Notes>21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Rounded MT Bold</vt:lpstr>
      <vt:lpstr>Calibri</vt:lpstr>
      <vt:lpstr>Wingdings</vt:lpstr>
      <vt:lpstr>Charting a Course by Wes Moss</vt:lpstr>
      <vt:lpstr>ICD 10 Introduction:        PCP Provider Implications</vt:lpstr>
      <vt:lpstr>PowerPoint Presentation</vt:lpstr>
      <vt:lpstr>PowerPoint Presentation</vt:lpstr>
      <vt:lpstr>Objectives:</vt:lpstr>
      <vt:lpstr>PowerPoint Presentation</vt:lpstr>
      <vt:lpstr>PowerPoint Presentation</vt:lpstr>
      <vt:lpstr>WHAT’S ALL THE HUB-BUB?</vt:lpstr>
      <vt:lpstr>Understanding Differences</vt:lpstr>
      <vt:lpstr>Concepts of ICD 10</vt:lpstr>
      <vt:lpstr>PowerPoint Presentation</vt:lpstr>
      <vt:lpstr>Implications</vt:lpstr>
      <vt:lpstr>S86.011D Let’s Dissect it</vt:lpstr>
      <vt:lpstr>PowerPoint Presentation</vt:lpstr>
      <vt:lpstr> Volume I of III</vt:lpstr>
      <vt:lpstr>Volume II of III</vt:lpstr>
      <vt:lpstr>Volume III of III</vt:lpstr>
      <vt:lpstr>Volume 3 Example</vt:lpstr>
      <vt:lpstr>Golden RULES</vt:lpstr>
      <vt:lpstr>Coding Conventions</vt:lpstr>
      <vt:lpstr>Inclusions</vt:lpstr>
      <vt:lpstr>Coding Convention  “the Dash”        [M84.47-]</vt:lpstr>
      <vt:lpstr>M84.47-</vt:lpstr>
      <vt:lpstr>Dagger &amp; Asterisks</vt:lpstr>
      <vt:lpstr>Mutually Exclusive Grouping</vt:lpstr>
      <vt:lpstr>PowerPoint Presentation</vt:lpstr>
      <vt:lpstr>PowerPoint Presentation</vt:lpstr>
      <vt:lpstr>Excludes  “NOTES” Coding Rules</vt:lpstr>
      <vt:lpstr>Type 1 Excludes </vt:lpstr>
      <vt:lpstr>PowerPoint Presentation</vt:lpstr>
      <vt:lpstr>Case Example</vt:lpstr>
      <vt:lpstr>PowerPoint Presentation</vt:lpstr>
      <vt:lpstr>Challenges?</vt:lpstr>
      <vt:lpstr>Overcoming Challenges</vt:lpstr>
      <vt:lpstr>Capturing similar data</vt:lpstr>
      <vt:lpstr>Destination… Oct 1, 2015</vt:lpstr>
      <vt:lpstr>Ready or not…</vt:lpstr>
      <vt:lpstr>CMS ICD 10 Testing  Pilot  </vt:lpstr>
      <vt:lpstr>Risks of ICD 10 Conversion</vt:lpstr>
      <vt:lpstr>FOR Providers</vt:lpstr>
      <vt:lpstr>Websites</vt:lpstr>
      <vt:lpstr>PowerPoint Presentation</vt:lpstr>
      <vt:lpstr>PowerPoint Presentation</vt:lpstr>
      <vt:lpstr>References</vt:lpstr>
      <vt:lpstr>When is unspecified, appropriate?</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Charting a Course</dc:title>
  <dc:creator>Buckner, Sheryl K. (HSC)</dc:creator>
  <cp:lastModifiedBy>McConnell, Sandra E.  (HSC)</cp:lastModifiedBy>
  <cp:revision>187</cp:revision>
  <dcterms:created xsi:type="dcterms:W3CDTF">2010-05-21T00:08:13Z</dcterms:created>
  <dcterms:modified xsi:type="dcterms:W3CDTF">2015-03-04T16:00:03Z</dcterms:modified>
</cp:coreProperties>
</file>