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4" autoAdjust="0"/>
  </p:normalViewPr>
  <p:slideViewPr>
    <p:cSldViewPr snapToGrid="0" snapToObjects="1">
      <p:cViewPr varScale="1">
        <p:scale>
          <a:sx n="93" d="100"/>
          <a:sy n="93" d="100"/>
        </p:scale>
        <p:origin x="-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7836"/>
            <a:ext cx="7772400" cy="912238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Lucida Calligraphy"/>
                <a:cs typeface="Lucida Calligraphy"/>
              </a:rPr>
              <a:t>Oceans Review</a:t>
            </a:r>
            <a:endParaRPr lang="en-US" sz="6600" dirty="0">
              <a:latin typeface="Lucida Calligraphy"/>
              <a:cs typeface="Lucida Calligraph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499" y="3992947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(put your name here)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Fifth Grade Science</a:t>
            </a:r>
            <a:endParaRPr lang="en-US" dirty="0"/>
          </a:p>
        </p:txBody>
      </p:sp>
      <p:pic>
        <p:nvPicPr>
          <p:cNvPr id="4" name="Picture 3" descr="j02276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15" y="1603315"/>
            <a:ext cx="365760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5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Floor</a:t>
            </a:r>
            <a:endParaRPr lang="en-US" dirty="0"/>
          </a:p>
        </p:txBody>
      </p:sp>
      <p:pic>
        <p:nvPicPr>
          <p:cNvPr id="3" name="Picture 2" descr="Screen shot 2011-12-02 at 2.4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3" y="2767266"/>
            <a:ext cx="5448506" cy="36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Shoreline &amp; Intertidal Zone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7100"/>
            <a:ext cx="3657600" cy="2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128656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Continental Shelf</a:t>
            </a:r>
            <a:br>
              <a:rPr lang="en-US" sz="3600" dirty="0" smtClean="0"/>
            </a:br>
            <a:r>
              <a:rPr lang="en-US" sz="3600" dirty="0" smtClean="0"/>
              <a:t> &amp; </a:t>
            </a:r>
            <a:br>
              <a:rPr lang="en-US" sz="3600" dirty="0" smtClean="0"/>
            </a:br>
            <a:r>
              <a:rPr lang="en-US" sz="3600" dirty="0" smtClean="0"/>
              <a:t>Continental Slope</a:t>
            </a:r>
            <a:endParaRPr lang="en-US" sz="3600" dirty="0"/>
          </a:p>
        </p:txBody>
      </p:sp>
      <p:pic>
        <p:nvPicPr>
          <p:cNvPr id="3" name="Picture 2" descr="Screen shot 2011-12-02 at 2.4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99007"/>
            <a:ext cx="4222634" cy="2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Abyssal Plain &amp; Trench</a:t>
            </a:r>
            <a:endParaRPr lang="en-US" dirty="0"/>
          </a:p>
        </p:txBody>
      </p:sp>
      <p:pic>
        <p:nvPicPr>
          <p:cNvPr id="3" name="Picture 2" descr="Screen shot 2011-12-02 at 2.4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" y="2441217"/>
            <a:ext cx="3681334" cy="19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Mid-Ocean Ridge &amp; Rift Valley</a:t>
            </a:r>
            <a:endParaRPr lang="en-US" dirty="0"/>
          </a:p>
        </p:txBody>
      </p:sp>
      <p:pic>
        <p:nvPicPr>
          <p:cNvPr id="3" name="Picture 2" descr="Screen shot 2011-12-02 at 2.5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1" y="2223738"/>
            <a:ext cx="2198520" cy="21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4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Chain</a:t>
            </a:r>
            <a:endParaRPr lang="en-US" dirty="0"/>
          </a:p>
        </p:txBody>
      </p:sp>
      <p:pic>
        <p:nvPicPr>
          <p:cNvPr id="3" name="Picture 2" descr="Screen shot 2011-12-02 at 2.5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0289"/>
            <a:ext cx="3427903" cy="2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of the Earth is covered with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537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If we made a pie chart of Earth’s water, how much of the pie would be salt water and how much would be fresh?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08716" y="2292083"/>
            <a:ext cx="4277298" cy="4262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8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/>
              <a:t>1.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Water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01789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 b="14799"/>
          <a:stretch>
            <a:fillRect/>
          </a:stretch>
        </p:blipFill>
        <p:spPr>
          <a:xfrm>
            <a:off x="3125210" y="2675466"/>
            <a:ext cx="2903968" cy="135262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All Ocean Water the Same?</a:t>
            </a:r>
            <a:br>
              <a:rPr lang="en-US" dirty="0" smtClean="0"/>
            </a:br>
            <a:r>
              <a:rPr lang="en-US" dirty="0" smtClean="0"/>
              <a:t>Explain!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4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Ocean Water Can Move</a:t>
            </a:r>
            <a:br>
              <a:rPr lang="en-US" dirty="0" smtClean="0"/>
            </a:br>
            <a:r>
              <a:rPr lang="en-US" dirty="0" smtClean="0"/>
              <a:t>(next 5 slides)</a:t>
            </a:r>
            <a:endParaRPr lang="en-US" dirty="0"/>
          </a:p>
        </p:txBody>
      </p:sp>
      <p:pic>
        <p:nvPicPr>
          <p:cNvPr id="6" name="Content Placeholder 5" descr="j01784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b="15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004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9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24</TotalTime>
  <Words>90</Words>
  <Application>Microsoft Macintosh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Oceans Review</vt:lpstr>
      <vt:lpstr>How Much of the Earth is covered with water?</vt:lpstr>
      <vt:lpstr>If we made a pie chart of Earth’s water, how much of the pie would be salt water and how much would be fresh?</vt:lpstr>
      <vt:lpstr>Ocean Water Variables</vt:lpstr>
      <vt:lpstr>Is All Ocean Water the Same? Explain!</vt:lpstr>
      <vt:lpstr>Ways Ocean Water Can Move (next 5 slides)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Ocean Floor</vt:lpstr>
      <vt:lpstr>Shoreline &amp; Intertidal Zone</vt:lpstr>
      <vt:lpstr>Continental Shelf  &amp;  Continental Slope</vt:lpstr>
      <vt:lpstr>Abyssal Plain &amp; Trench</vt:lpstr>
      <vt:lpstr>Mid-Ocean Ridge &amp; Rift Valley</vt:lpstr>
      <vt:lpstr>Volcanic Chain</vt:lpstr>
    </vt:vector>
  </TitlesOfParts>
  <Company>Canterbury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Review</dc:title>
  <dc:creator>Stephanie Keaney</dc:creator>
  <cp:lastModifiedBy>Stephanie Keaney</cp:lastModifiedBy>
  <cp:revision>3</cp:revision>
  <dcterms:created xsi:type="dcterms:W3CDTF">2011-12-02T19:30:16Z</dcterms:created>
  <dcterms:modified xsi:type="dcterms:W3CDTF">2011-12-02T19:54:53Z</dcterms:modified>
</cp:coreProperties>
</file>