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9"/>
  </p:notesMasterIdLst>
  <p:handoutMasterIdLst>
    <p:handoutMasterId r:id="rId60"/>
  </p:handoutMasterIdLst>
  <p:sldIdLst>
    <p:sldId id="318" r:id="rId2"/>
    <p:sldId id="257" r:id="rId3"/>
    <p:sldId id="258" r:id="rId4"/>
    <p:sldId id="256" r:id="rId5"/>
    <p:sldId id="259" r:id="rId6"/>
    <p:sldId id="291" r:id="rId7"/>
    <p:sldId id="260" r:id="rId8"/>
    <p:sldId id="292" r:id="rId9"/>
    <p:sldId id="261" r:id="rId10"/>
    <p:sldId id="293" r:id="rId11"/>
    <p:sldId id="262" r:id="rId12"/>
    <p:sldId id="294" r:id="rId13"/>
    <p:sldId id="263" r:id="rId14"/>
    <p:sldId id="295" r:id="rId15"/>
    <p:sldId id="264" r:id="rId16"/>
    <p:sldId id="296" r:id="rId17"/>
    <p:sldId id="265" r:id="rId18"/>
    <p:sldId id="268" r:id="rId19"/>
    <p:sldId id="297" r:id="rId20"/>
    <p:sldId id="266" r:id="rId21"/>
    <p:sldId id="298" r:id="rId22"/>
    <p:sldId id="267" r:id="rId23"/>
    <p:sldId id="299" r:id="rId24"/>
    <p:sldId id="300" r:id="rId25"/>
    <p:sldId id="269" r:id="rId26"/>
    <p:sldId id="301" r:id="rId27"/>
    <p:sldId id="270" r:id="rId28"/>
    <p:sldId id="302" r:id="rId29"/>
    <p:sldId id="271" r:id="rId30"/>
    <p:sldId id="303" r:id="rId31"/>
    <p:sldId id="272" r:id="rId32"/>
    <p:sldId id="304" r:id="rId33"/>
    <p:sldId id="273" r:id="rId34"/>
    <p:sldId id="305" r:id="rId35"/>
    <p:sldId id="274" r:id="rId36"/>
    <p:sldId id="306" r:id="rId37"/>
    <p:sldId id="275" r:id="rId38"/>
    <p:sldId id="307" r:id="rId39"/>
    <p:sldId id="276" r:id="rId40"/>
    <p:sldId id="308" r:id="rId41"/>
    <p:sldId id="277" r:id="rId42"/>
    <p:sldId id="309" r:id="rId43"/>
    <p:sldId id="278" r:id="rId44"/>
    <p:sldId id="310" r:id="rId45"/>
    <p:sldId id="279" r:id="rId46"/>
    <p:sldId id="311" r:id="rId47"/>
    <p:sldId id="280" r:id="rId48"/>
    <p:sldId id="312" r:id="rId49"/>
    <p:sldId id="281" r:id="rId50"/>
    <p:sldId id="313" r:id="rId51"/>
    <p:sldId id="282" r:id="rId52"/>
    <p:sldId id="314" r:id="rId53"/>
    <p:sldId id="283" r:id="rId54"/>
    <p:sldId id="315" r:id="rId55"/>
    <p:sldId id="289" r:id="rId56"/>
    <p:sldId id="290" r:id="rId57"/>
    <p:sldId id="316" r:id="rId58"/>
  </p:sldIdLst>
  <p:sldSz cx="9144000" cy="6858000" type="screen4x3"/>
  <p:notesSz cx="6858000" cy="9199563"/>
  <p:defaultTextStyle>
    <a:defPPr>
      <a:defRPr lang="en-US"/>
    </a:defPPr>
    <a:lvl1pPr algn="ctr" rtl="0" eaLnBrk="0" fontAlgn="base" hangingPunct="0">
      <a:spcBef>
        <a:spcPct val="0"/>
      </a:spcBef>
      <a:spcAft>
        <a:spcPct val="0"/>
      </a:spcAft>
      <a:defRPr sz="2400" b="1" kern="1200">
        <a:solidFill>
          <a:srgbClr val="FF9933"/>
        </a:solidFill>
        <a:latin typeface="Times New Roman" pitchFamily="18" charset="0"/>
        <a:ea typeface="+mn-ea"/>
        <a:cs typeface="+mn-cs"/>
      </a:defRPr>
    </a:lvl1pPr>
    <a:lvl2pPr marL="457200" algn="ctr" rtl="0" eaLnBrk="0" fontAlgn="base" hangingPunct="0">
      <a:spcBef>
        <a:spcPct val="0"/>
      </a:spcBef>
      <a:spcAft>
        <a:spcPct val="0"/>
      </a:spcAft>
      <a:defRPr sz="2400" b="1" kern="1200">
        <a:solidFill>
          <a:srgbClr val="FF9933"/>
        </a:solidFill>
        <a:latin typeface="Times New Roman" pitchFamily="18" charset="0"/>
        <a:ea typeface="+mn-ea"/>
        <a:cs typeface="+mn-cs"/>
      </a:defRPr>
    </a:lvl2pPr>
    <a:lvl3pPr marL="914400" algn="ctr" rtl="0" eaLnBrk="0" fontAlgn="base" hangingPunct="0">
      <a:spcBef>
        <a:spcPct val="0"/>
      </a:spcBef>
      <a:spcAft>
        <a:spcPct val="0"/>
      </a:spcAft>
      <a:defRPr sz="2400" b="1" kern="1200">
        <a:solidFill>
          <a:srgbClr val="FF9933"/>
        </a:solidFill>
        <a:latin typeface="Times New Roman" pitchFamily="18" charset="0"/>
        <a:ea typeface="+mn-ea"/>
        <a:cs typeface="+mn-cs"/>
      </a:defRPr>
    </a:lvl3pPr>
    <a:lvl4pPr marL="1371600" algn="ctr" rtl="0" eaLnBrk="0" fontAlgn="base" hangingPunct="0">
      <a:spcBef>
        <a:spcPct val="0"/>
      </a:spcBef>
      <a:spcAft>
        <a:spcPct val="0"/>
      </a:spcAft>
      <a:defRPr sz="2400" b="1" kern="1200">
        <a:solidFill>
          <a:srgbClr val="FF9933"/>
        </a:solidFill>
        <a:latin typeface="Times New Roman" pitchFamily="18" charset="0"/>
        <a:ea typeface="+mn-ea"/>
        <a:cs typeface="+mn-cs"/>
      </a:defRPr>
    </a:lvl4pPr>
    <a:lvl5pPr marL="1828800" algn="ctr" rtl="0" eaLnBrk="0" fontAlgn="base" hangingPunct="0">
      <a:spcBef>
        <a:spcPct val="0"/>
      </a:spcBef>
      <a:spcAft>
        <a:spcPct val="0"/>
      </a:spcAft>
      <a:defRPr sz="2400" b="1" kern="1200">
        <a:solidFill>
          <a:srgbClr val="FF9933"/>
        </a:solidFill>
        <a:latin typeface="Times New Roman" pitchFamily="18" charset="0"/>
        <a:ea typeface="+mn-ea"/>
        <a:cs typeface="+mn-cs"/>
      </a:defRPr>
    </a:lvl5pPr>
    <a:lvl6pPr marL="2286000" algn="l" defTabSz="914400" rtl="0" eaLnBrk="1" latinLnBrk="0" hangingPunct="1">
      <a:defRPr sz="2400" b="1" kern="1200">
        <a:solidFill>
          <a:srgbClr val="FF9933"/>
        </a:solidFill>
        <a:latin typeface="Times New Roman" pitchFamily="18" charset="0"/>
        <a:ea typeface="+mn-ea"/>
        <a:cs typeface="+mn-cs"/>
      </a:defRPr>
    </a:lvl6pPr>
    <a:lvl7pPr marL="2743200" algn="l" defTabSz="914400" rtl="0" eaLnBrk="1" latinLnBrk="0" hangingPunct="1">
      <a:defRPr sz="2400" b="1" kern="1200">
        <a:solidFill>
          <a:srgbClr val="FF9933"/>
        </a:solidFill>
        <a:latin typeface="Times New Roman" pitchFamily="18" charset="0"/>
        <a:ea typeface="+mn-ea"/>
        <a:cs typeface="+mn-cs"/>
      </a:defRPr>
    </a:lvl7pPr>
    <a:lvl8pPr marL="3200400" algn="l" defTabSz="914400" rtl="0" eaLnBrk="1" latinLnBrk="0" hangingPunct="1">
      <a:defRPr sz="2400" b="1" kern="1200">
        <a:solidFill>
          <a:srgbClr val="FF9933"/>
        </a:solidFill>
        <a:latin typeface="Times New Roman" pitchFamily="18" charset="0"/>
        <a:ea typeface="+mn-ea"/>
        <a:cs typeface="+mn-cs"/>
      </a:defRPr>
    </a:lvl8pPr>
    <a:lvl9pPr marL="3657600" algn="l" defTabSz="914400" rtl="0" eaLnBrk="1" latinLnBrk="0" hangingPunct="1">
      <a:defRPr sz="2400" b="1" kern="1200">
        <a:solidFill>
          <a:srgbClr val="FF9933"/>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00CCFF"/>
    <a:srgbClr val="FFFFFF"/>
    <a:srgbClr val="FFFF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790" autoAdjust="0"/>
  </p:normalViewPr>
  <p:slideViewPr>
    <p:cSldViewPr>
      <p:cViewPr varScale="1">
        <p:scale>
          <a:sx n="70" d="100"/>
          <a:sy n="70" d="100"/>
        </p:scale>
        <p:origin x="-516" y="-96"/>
      </p:cViewPr>
      <p:guideLst>
        <p:guide orient="horz" pos="2160"/>
        <p:guide pos="2880"/>
      </p:guideLst>
    </p:cSldViewPr>
  </p:slideViewPr>
  <p:outlineViewPr>
    <p:cViewPr>
      <p:scale>
        <a:sx n="33" d="100"/>
        <a:sy n="33" d="100"/>
      </p:scale>
      <p:origin x="0" y="1056"/>
    </p:cViewPr>
  </p:outlineViewPr>
  <p:notesTextViewPr>
    <p:cViewPr>
      <p:scale>
        <a:sx n="100" d="100"/>
        <a:sy n="100" d="100"/>
      </p:scale>
      <p:origin x="0" y="0"/>
    </p:cViewPr>
  </p:notesTextViewPr>
  <p:sorterViewPr>
    <p:cViewPr>
      <p:scale>
        <a:sx n="66" d="100"/>
        <a:sy n="66" d="100"/>
      </p:scale>
      <p:origin x="0" y="4248"/>
    </p:cViewPr>
  </p:sorterViewPr>
  <p:notesViewPr>
    <p:cSldViewPr>
      <p:cViewPr varScale="1">
        <p:scale>
          <a:sx n="37" d="100"/>
          <a:sy n="37" d="100"/>
        </p:scale>
        <p:origin x="-1458" y="-84"/>
      </p:cViewPr>
      <p:guideLst>
        <p:guide orient="horz" pos="2897"/>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68611" name="Rectangle 3"/>
          <p:cNvSpPr>
            <a:spLocks noGrp="1" noChangeArrowheads="1"/>
          </p:cNvSpPr>
          <p:nvPr>
            <p:ph type="dt" sz="quarter" idx="1"/>
          </p:nvPr>
        </p:nvSpPr>
        <p:spPr bwMode="auto">
          <a:xfrm>
            <a:off x="388620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68612" name="Rectangle 4"/>
          <p:cNvSpPr>
            <a:spLocks noGrp="1" noChangeArrowheads="1"/>
          </p:cNvSpPr>
          <p:nvPr>
            <p:ph type="ftr" sz="quarter" idx="2"/>
          </p:nvPr>
        </p:nvSpPr>
        <p:spPr bwMode="auto">
          <a:xfrm>
            <a:off x="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68613" name="Rectangle 5"/>
          <p:cNvSpPr>
            <a:spLocks noGrp="1" noChangeArrowheads="1"/>
          </p:cNvSpPr>
          <p:nvPr>
            <p:ph type="sldNum" sz="quarter" idx="3"/>
          </p:nvPr>
        </p:nvSpPr>
        <p:spPr bwMode="auto">
          <a:xfrm>
            <a:off x="388620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E23DD4B-B572-490B-844F-9FBBD2537FB4}" type="slidenum">
              <a:rPr lang="en-US"/>
              <a:pPr>
                <a:defRPr/>
              </a:pPr>
              <a:t>‹#›</a:t>
            </a:fld>
            <a:endParaRPr lang="en-US"/>
          </a:p>
        </p:txBody>
      </p:sp>
    </p:spTree>
    <p:extLst>
      <p:ext uri="{BB962C8B-B14F-4D97-AF65-F5344CB8AC3E}">
        <p14:creationId xmlns:p14="http://schemas.microsoft.com/office/powerpoint/2010/main" val="26592685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solidFill>
                  <a:schemeClr val="tx1"/>
                </a:solidFill>
              </a:defRPr>
            </a:lvl1pPr>
          </a:lstStyle>
          <a:p>
            <a:pPr>
              <a:defRPr/>
            </a:pPr>
            <a:endParaRPr lang="en-US"/>
          </a:p>
        </p:txBody>
      </p:sp>
      <p:sp>
        <p:nvSpPr>
          <p:cNvPr id="11267" name="Rectangle 3"/>
          <p:cNvSpPr>
            <a:spLocks noGrp="1" noChangeArrowheads="1"/>
          </p:cNvSpPr>
          <p:nvPr>
            <p:ph type="dt" idx="1"/>
          </p:nvPr>
        </p:nvSpPr>
        <p:spPr bwMode="auto">
          <a:xfrm>
            <a:off x="388620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pPr>
              <a:defRPr/>
            </a:pPr>
            <a:endParaRPr lang="en-US"/>
          </a:p>
        </p:txBody>
      </p:sp>
      <p:sp>
        <p:nvSpPr>
          <p:cNvPr id="60420" name="Rectangle 4"/>
          <p:cNvSpPr>
            <a:spLocks noGrp="1" noRot="1" noChangeAspect="1" noChangeArrowheads="1" noTextEdit="1"/>
          </p:cNvSpPr>
          <p:nvPr>
            <p:ph type="sldImg" idx="2"/>
          </p:nvPr>
        </p:nvSpPr>
        <p:spPr bwMode="auto">
          <a:xfrm>
            <a:off x="1130300" y="690563"/>
            <a:ext cx="4598988" cy="34496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914400" y="4370388"/>
            <a:ext cx="50292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solidFill>
                  <a:schemeClr val="tx1"/>
                </a:solidFill>
              </a:defRPr>
            </a:lvl1pPr>
          </a:lstStyle>
          <a:p>
            <a:pPr>
              <a:defRPr/>
            </a:pPr>
            <a:endParaRPr lang="en-US"/>
          </a:p>
        </p:txBody>
      </p:sp>
      <p:sp>
        <p:nvSpPr>
          <p:cNvPr id="11271" name="Rectangle 7"/>
          <p:cNvSpPr>
            <a:spLocks noGrp="1" noChangeArrowheads="1"/>
          </p:cNvSpPr>
          <p:nvPr>
            <p:ph type="sldNum" sz="quarter" idx="5"/>
          </p:nvPr>
        </p:nvSpPr>
        <p:spPr bwMode="auto">
          <a:xfrm>
            <a:off x="388620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pPr>
              <a:defRPr/>
            </a:pPr>
            <a:fld id="{8A21CF40-F0C7-4DA3-AC05-FAA7D8E3EFF0}" type="slidenum">
              <a:rPr lang="en-US"/>
              <a:pPr>
                <a:defRPr/>
              </a:pPr>
              <a:t>‹#›</a:t>
            </a:fld>
            <a:endParaRPr lang="en-US"/>
          </a:p>
        </p:txBody>
      </p:sp>
    </p:spTree>
    <p:extLst>
      <p:ext uri="{BB962C8B-B14F-4D97-AF65-F5344CB8AC3E}">
        <p14:creationId xmlns:p14="http://schemas.microsoft.com/office/powerpoint/2010/main" val="12227796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fld id="{7806565E-EFA1-4749-A39B-B29FAF37F0C6}" type="slidenum">
              <a:rPr lang="en-US" sz="1200" b="0" smtClean="0">
                <a:solidFill>
                  <a:schemeClr val="tx1"/>
                </a:solidFill>
              </a:rPr>
              <a:pPr/>
              <a:t>3</a:t>
            </a:fld>
            <a:endParaRPr lang="en-US" sz="1200" b="0" smtClean="0">
              <a:solidFill>
                <a:schemeClr val="tx1"/>
              </a:solidFill>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4B3C66-9722-4D5B-898F-CFECC48E60C6}" type="slidenum">
              <a:rPr lang="en-US"/>
              <a:pPr>
                <a:defRPr/>
              </a:pPr>
              <a:t>‹#›</a:t>
            </a:fld>
            <a:endParaRPr lang="en-US"/>
          </a:p>
        </p:txBody>
      </p:sp>
    </p:spTree>
    <p:extLst>
      <p:ext uri="{BB962C8B-B14F-4D97-AF65-F5344CB8AC3E}">
        <p14:creationId xmlns:p14="http://schemas.microsoft.com/office/powerpoint/2010/main" val="1059410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BB82B90-7132-4E6E-94E8-28E4B3669237}" type="slidenum">
              <a:rPr lang="en-US"/>
              <a:pPr>
                <a:defRPr/>
              </a:pPr>
              <a:t>‹#›</a:t>
            </a:fld>
            <a:endParaRPr lang="en-US"/>
          </a:p>
        </p:txBody>
      </p:sp>
    </p:spTree>
    <p:extLst>
      <p:ext uri="{BB962C8B-B14F-4D97-AF65-F5344CB8AC3E}">
        <p14:creationId xmlns:p14="http://schemas.microsoft.com/office/powerpoint/2010/main" val="3298496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79D249-00EC-4A3E-AA10-F432144B4722}" type="slidenum">
              <a:rPr lang="en-US"/>
              <a:pPr>
                <a:defRPr/>
              </a:pPr>
              <a:t>‹#›</a:t>
            </a:fld>
            <a:endParaRPr lang="en-US"/>
          </a:p>
        </p:txBody>
      </p:sp>
    </p:spTree>
    <p:extLst>
      <p:ext uri="{BB962C8B-B14F-4D97-AF65-F5344CB8AC3E}">
        <p14:creationId xmlns:p14="http://schemas.microsoft.com/office/powerpoint/2010/main" val="698406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1079FA6-B976-4F9D-A485-248BFE132D77}" type="slidenum">
              <a:rPr lang="en-US"/>
              <a:pPr>
                <a:defRPr/>
              </a:pPr>
              <a:t>‹#›</a:t>
            </a:fld>
            <a:endParaRPr lang="en-US"/>
          </a:p>
        </p:txBody>
      </p:sp>
    </p:spTree>
    <p:extLst>
      <p:ext uri="{BB962C8B-B14F-4D97-AF65-F5344CB8AC3E}">
        <p14:creationId xmlns:p14="http://schemas.microsoft.com/office/powerpoint/2010/main" val="765973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180231-7949-453F-9AD3-25DCF1FEB6CB}" type="slidenum">
              <a:rPr lang="en-US"/>
              <a:pPr>
                <a:defRPr/>
              </a:pPr>
              <a:t>‹#›</a:t>
            </a:fld>
            <a:endParaRPr lang="en-US"/>
          </a:p>
        </p:txBody>
      </p:sp>
    </p:spTree>
    <p:extLst>
      <p:ext uri="{BB962C8B-B14F-4D97-AF65-F5344CB8AC3E}">
        <p14:creationId xmlns:p14="http://schemas.microsoft.com/office/powerpoint/2010/main" val="3546411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472D6C2-20AE-4A30-B583-5F59E12D5418}" type="slidenum">
              <a:rPr lang="en-US"/>
              <a:pPr>
                <a:defRPr/>
              </a:pPr>
              <a:t>‹#›</a:t>
            </a:fld>
            <a:endParaRPr lang="en-US"/>
          </a:p>
        </p:txBody>
      </p:sp>
    </p:spTree>
    <p:extLst>
      <p:ext uri="{BB962C8B-B14F-4D97-AF65-F5344CB8AC3E}">
        <p14:creationId xmlns:p14="http://schemas.microsoft.com/office/powerpoint/2010/main" val="2914838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7E1E813-841F-4B37-B7BC-EE336494C8C6}" type="slidenum">
              <a:rPr lang="en-US"/>
              <a:pPr>
                <a:defRPr/>
              </a:pPr>
              <a:t>‹#›</a:t>
            </a:fld>
            <a:endParaRPr lang="en-US"/>
          </a:p>
        </p:txBody>
      </p:sp>
    </p:spTree>
    <p:extLst>
      <p:ext uri="{BB962C8B-B14F-4D97-AF65-F5344CB8AC3E}">
        <p14:creationId xmlns:p14="http://schemas.microsoft.com/office/powerpoint/2010/main" val="2706128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84074F1-7BF3-4CEA-8626-48041F51E27D}" type="slidenum">
              <a:rPr lang="en-US"/>
              <a:pPr>
                <a:defRPr/>
              </a:pPr>
              <a:t>‹#›</a:t>
            </a:fld>
            <a:endParaRPr lang="en-US"/>
          </a:p>
        </p:txBody>
      </p:sp>
    </p:spTree>
    <p:extLst>
      <p:ext uri="{BB962C8B-B14F-4D97-AF65-F5344CB8AC3E}">
        <p14:creationId xmlns:p14="http://schemas.microsoft.com/office/powerpoint/2010/main" val="3216775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4A0D6D5-E23D-4FB5-8CE2-BC6C9EFDD7A0}" type="slidenum">
              <a:rPr lang="en-US"/>
              <a:pPr>
                <a:defRPr/>
              </a:pPr>
              <a:t>‹#›</a:t>
            </a:fld>
            <a:endParaRPr lang="en-US"/>
          </a:p>
        </p:txBody>
      </p:sp>
    </p:spTree>
    <p:extLst>
      <p:ext uri="{BB962C8B-B14F-4D97-AF65-F5344CB8AC3E}">
        <p14:creationId xmlns:p14="http://schemas.microsoft.com/office/powerpoint/2010/main" val="3194266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05200E2-A63E-423D-89A8-AE7E69F07F00}" type="slidenum">
              <a:rPr lang="en-US"/>
              <a:pPr>
                <a:defRPr/>
              </a:pPr>
              <a:t>‹#›</a:t>
            </a:fld>
            <a:endParaRPr lang="en-US"/>
          </a:p>
        </p:txBody>
      </p:sp>
    </p:spTree>
    <p:extLst>
      <p:ext uri="{BB962C8B-B14F-4D97-AF65-F5344CB8AC3E}">
        <p14:creationId xmlns:p14="http://schemas.microsoft.com/office/powerpoint/2010/main" val="19920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F6D5D7E-6A88-48AB-A523-8DEFBA0C4E37}" type="slidenum">
              <a:rPr lang="en-US"/>
              <a:pPr>
                <a:defRPr/>
              </a:pPr>
              <a:t>‹#›</a:t>
            </a:fld>
            <a:endParaRPr lang="en-US"/>
          </a:p>
        </p:txBody>
      </p:sp>
    </p:spTree>
    <p:extLst>
      <p:ext uri="{BB962C8B-B14F-4D97-AF65-F5344CB8AC3E}">
        <p14:creationId xmlns:p14="http://schemas.microsoft.com/office/powerpoint/2010/main" val="3193574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b="0">
                <a:solidFill>
                  <a:schemeClr val="tx1"/>
                </a:solidFill>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chemeClr val="tx1"/>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chemeClr val="tx1"/>
                </a:solidFill>
              </a:defRPr>
            </a:lvl1pPr>
          </a:lstStyle>
          <a:p>
            <a:pPr>
              <a:defRPr/>
            </a:pPr>
            <a:fld id="{0331979F-920E-4EE7-973C-042017E343E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 Target="slide26.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slide" Target="slide3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slide" Target="slide5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slide" Target="slide32.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slide" Target="slide3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slide" Target="slide36.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slide" Target="slide38.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slide" Target="slide4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slide" Target="slide45.xml"/><Relationship Id="rId18" Type="http://schemas.openxmlformats.org/officeDocument/2006/relationships/slide" Target="slide19.xml"/><Relationship Id="rId26" Type="http://schemas.openxmlformats.org/officeDocument/2006/relationships/slide" Target="slide51.xml"/><Relationship Id="rId3" Type="http://schemas.openxmlformats.org/officeDocument/2006/relationships/slideLayout" Target="../slideLayouts/slideLayout7.xml"/><Relationship Id="rId21" Type="http://schemas.openxmlformats.org/officeDocument/2006/relationships/slide" Target="slide29.xml"/><Relationship Id="rId7" Type="http://schemas.openxmlformats.org/officeDocument/2006/relationships/slide" Target="slide9.xml"/><Relationship Id="rId12" Type="http://schemas.openxmlformats.org/officeDocument/2006/relationships/slide" Target="slide35.xml"/><Relationship Id="rId17" Type="http://schemas.openxmlformats.org/officeDocument/2006/relationships/slide" Target="slide47.xml"/><Relationship Id="rId25" Type="http://schemas.openxmlformats.org/officeDocument/2006/relationships/slide" Target="slide41.xml"/><Relationship Id="rId2" Type="http://schemas.openxmlformats.org/officeDocument/2006/relationships/audio" Target="../media/media1.WAV"/><Relationship Id="rId16" Type="http://schemas.openxmlformats.org/officeDocument/2006/relationships/slide" Target="slide37.xml"/><Relationship Id="rId20" Type="http://schemas.openxmlformats.org/officeDocument/2006/relationships/slide" Target="slide23.xml"/><Relationship Id="rId29" Type="http://schemas.openxmlformats.org/officeDocument/2006/relationships/slide" Target="slide53.xml"/><Relationship Id="rId1" Type="http://schemas.microsoft.com/office/2007/relationships/media" Target="../media/media1.WAV"/><Relationship Id="rId6" Type="http://schemas.openxmlformats.org/officeDocument/2006/relationships/slide" Target="slide7.xml"/><Relationship Id="rId11" Type="http://schemas.openxmlformats.org/officeDocument/2006/relationships/slide" Target="slide25.xml"/><Relationship Id="rId24" Type="http://schemas.openxmlformats.org/officeDocument/2006/relationships/slide" Target="slide31.xml"/><Relationship Id="rId5" Type="http://schemas.openxmlformats.org/officeDocument/2006/relationships/slide" Target="slide5.xml"/><Relationship Id="rId15" Type="http://schemas.openxmlformats.org/officeDocument/2006/relationships/slide" Target="slide27.xml"/><Relationship Id="rId23" Type="http://schemas.openxmlformats.org/officeDocument/2006/relationships/slide" Target="slide49.xml"/><Relationship Id="rId28" Type="http://schemas.openxmlformats.org/officeDocument/2006/relationships/slide" Target="slide43.xml"/><Relationship Id="rId10" Type="http://schemas.openxmlformats.org/officeDocument/2006/relationships/slide" Target="slide15.xml"/><Relationship Id="rId19" Type="http://schemas.openxmlformats.org/officeDocument/2006/relationships/slide" Target="slide21.xml"/><Relationship Id="rId4" Type="http://schemas.openxmlformats.org/officeDocument/2006/relationships/slide" Target="slide3.xml"/><Relationship Id="rId9" Type="http://schemas.openxmlformats.org/officeDocument/2006/relationships/slide" Target="slide13.xml"/><Relationship Id="rId14" Type="http://schemas.openxmlformats.org/officeDocument/2006/relationships/slide" Target="slide17.xml"/><Relationship Id="rId22" Type="http://schemas.openxmlformats.org/officeDocument/2006/relationships/slide" Target="slide39.xml"/><Relationship Id="rId27" Type="http://schemas.openxmlformats.org/officeDocument/2006/relationships/slide" Target="slide33.xml"/><Relationship Id="rId30" Type="http://schemas.openxmlformats.org/officeDocument/2006/relationships/image" Target="../media/image1.png"/></Relationships>
</file>

<file path=ppt/slides/_rels/slide40.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slide" Target="slide42.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slide" Target="slide44.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slide" Target="slide46.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slide" Target="slide48.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slide" Target="slide50.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 Target="slide6.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slide" Target="slide52.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slide" Target="slide54.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slide" Target="slide56.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file:///C:\Documents%20and%20Settings\koverstr\My%20Documents\thinktheme%5b1%5d.wav" TargetMode="External"/><Relationship Id="rId1" Type="http://schemas.microsoft.com/office/2007/relationships/media" Target="file:///C:\Documents%20and%20Settings\koverstr\My%20Documents\thinktheme%5b1%5d.wav" TargetMode="External"/><Relationship Id="rId4" Type="http://schemas.openxmlformats.org/officeDocument/2006/relationships/image" Target="../media/image1.pn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 Target="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 Target="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slide" Target="slide10.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85800" y="0"/>
            <a:ext cx="7772400" cy="1143000"/>
          </a:xfrm>
        </p:spPr>
        <p:txBody>
          <a:bodyPr/>
          <a:lstStyle/>
          <a:p>
            <a:r>
              <a:rPr lang="en-US" sz="4000" dirty="0" smtClean="0">
                <a:solidFill>
                  <a:srgbClr val="FF9933"/>
                </a:solidFill>
              </a:rPr>
              <a:t>Instructions for using this template.</a:t>
            </a:r>
          </a:p>
        </p:txBody>
      </p:sp>
      <p:sp>
        <p:nvSpPr>
          <p:cNvPr id="2051" name="Rectangle 3"/>
          <p:cNvSpPr>
            <a:spLocks noGrp="1" noChangeArrowheads="1"/>
          </p:cNvSpPr>
          <p:nvPr>
            <p:ph type="body" idx="1"/>
          </p:nvPr>
        </p:nvSpPr>
        <p:spPr>
          <a:xfrm>
            <a:off x="685800" y="1066800"/>
            <a:ext cx="7772400" cy="4114800"/>
          </a:xfrm>
        </p:spPr>
        <p:txBody>
          <a:bodyPr/>
          <a:lstStyle/>
          <a:p>
            <a:pPr>
              <a:lnSpc>
                <a:spcPct val="90000"/>
              </a:lnSpc>
            </a:pPr>
            <a:r>
              <a:rPr lang="en-US" sz="2800" smtClean="0">
                <a:solidFill>
                  <a:srgbClr val="FFFF00"/>
                </a:solidFill>
              </a:rPr>
              <a:t>Remember this is Jeopardy, so where I have written “Answer” this is the prompt the students will see, and where I have “Question” should be the student’s response.</a:t>
            </a:r>
          </a:p>
          <a:p>
            <a:pPr>
              <a:lnSpc>
                <a:spcPct val="90000"/>
              </a:lnSpc>
            </a:pPr>
            <a:r>
              <a:rPr lang="en-US" sz="2800" smtClean="0">
                <a:solidFill>
                  <a:srgbClr val="FFFF00"/>
                </a:solidFill>
              </a:rPr>
              <a:t>To enter your questions and answers, click once on the text on the slide, then highlight and just type over what’s there to replace it.  If you hit Delete or Backspace, it sometimes makes the text box disappear. </a:t>
            </a:r>
          </a:p>
          <a:p>
            <a:pPr>
              <a:lnSpc>
                <a:spcPct val="90000"/>
              </a:lnSpc>
            </a:pPr>
            <a:r>
              <a:rPr lang="en-US" sz="2800" smtClean="0">
                <a:solidFill>
                  <a:srgbClr val="FFFF00"/>
                </a:solidFill>
              </a:rPr>
              <a:t>When clicking on the slide to move to the next appropriate slide, be sure you see the hand, not the arrow.  </a:t>
            </a:r>
            <a:r>
              <a:rPr lang="en-US" sz="2800" i="1" smtClean="0">
                <a:solidFill>
                  <a:srgbClr val="FFFF00"/>
                </a:solidFill>
              </a:rPr>
              <a:t>(If you put your cursor over a text box, it will be an arrow and WILL NOT take you to the right location.)</a:t>
            </a:r>
          </a:p>
          <a:p>
            <a:pPr>
              <a:lnSpc>
                <a:spcPct val="90000"/>
              </a:lnSpc>
            </a:pPr>
            <a:endParaRPr lang="en-US" sz="2800" smtClean="0">
              <a:solidFill>
                <a:srgbClr val="FFFF00"/>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r>
              <a:rPr lang="en-US" sz="7200"/>
              <a:t>31.9</a:t>
            </a:r>
          </a:p>
        </p:txBody>
      </p:sp>
      <p:sp>
        <p:nvSpPr>
          <p:cNvPr id="11267" name="Text Box 3"/>
          <p:cNvSpPr txBox="1">
            <a:spLocks noChangeArrowheads="1"/>
          </p:cNvSpPr>
          <p:nvPr/>
        </p:nvSpPr>
        <p:spPr bwMode="auto">
          <a:xfrm>
            <a:off x="685800" y="2133600"/>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3">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12291" name="Text Box 2"/>
          <p:cNvSpPr txBox="1">
            <a:spLocks noChangeArrowheads="1"/>
          </p:cNvSpPr>
          <p:nvPr/>
        </p:nvSpPr>
        <p:spPr bwMode="auto">
          <a:xfrm>
            <a:off x="304800" y="1752600"/>
            <a:ext cx="83820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endParaRPr lang="en-US" sz="7200" b="0"/>
          </a:p>
        </p:txBody>
      </p:sp>
      <p:sp>
        <p:nvSpPr>
          <p:cNvPr id="12292" name="Text Box 4"/>
          <p:cNvSpPr txBox="1">
            <a:spLocks noChangeArrowheads="1"/>
          </p:cNvSpPr>
          <p:nvPr/>
        </p:nvSpPr>
        <p:spPr bwMode="auto">
          <a:xfrm>
            <a:off x="685800" y="1143000"/>
            <a:ext cx="78486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4800"/>
              <a:t>In a golf tournament, Amy and her friends had the following scores: -2, 1, -3, 6,</a:t>
            </a:r>
          </a:p>
          <a:p>
            <a:pPr>
              <a:spcBef>
                <a:spcPct val="50000"/>
              </a:spcBef>
            </a:pPr>
            <a:r>
              <a:rPr lang="en-US" sz="4800"/>
              <a:t> -4, and 2. What is the average of their scores?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13315" name="Text Box 3"/>
          <p:cNvSpPr txBox="1">
            <a:spLocks noChangeArrowheads="1"/>
          </p:cNvSpPr>
          <p:nvPr/>
        </p:nvSpPr>
        <p:spPr bwMode="auto">
          <a:xfrm>
            <a:off x="685800" y="2133600"/>
            <a:ext cx="7848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7200"/>
              <a:t>0</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838200" y="1066800"/>
            <a:ext cx="73914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endParaRPr lang="en-US" sz="7200" b="0">
              <a:solidFill>
                <a:schemeClr val="tx1"/>
              </a:solidFill>
            </a:endParaRPr>
          </a:p>
        </p:txBody>
      </p:sp>
      <p:sp>
        <p:nvSpPr>
          <p:cNvPr id="14339" name="AutoShape 5">
            <a:hlinkClick r:id="rId2" action="ppaction://hlinksldjump" highlightClick="1">
              <a:snd r:embed="rId3" name="cashreg.wav"/>
            </a:hlinkClick>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r>
              <a:rPr lang="en-US" sz="4800" dirty="0" smtClean="0"/>
              <a:t>Negative 2 and one-twelfth</a:t>
            </a:r>
          </a:p>
          <a:p>
            <a:r>
              <a:rPr lang="en-US" sz="4800" dirty="0" smtClean="0"/>
              <a:t>plus </a:t>
            </a:r>
          </a:p>
          <a:p>
            <a:r>
              <a:rPr lang="en-US" sz="4800" dirty="0" smtClean="0"/>
              <a:t>Negative 3 and two-sixteenths.</a:t>
            </a:r>
            <a:endParaRPr lang="en-US" sz="4800" dirty="0"/>
          </a:p>
        </p:txBody>
      </p:sp>
      <p:sp>
        <p:nvSpPr>
          <p:cNvPr id="14340" name="Text Box 6"/>
          <p:cNvSpPr txBox="1">
            <a:spLocks noChangeArrowheads="1"/>
          </p:cNvSpPr>
          <p:nvPr/>
        </p:nvSpPr>
        <p:spPr bwMode="auto">
          <a:xfrm>
            <a:off x="609600" y="914400"/>
            <a:ext cx="7848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4800" dirty="0"/>
              <a:t>Daily </a:t>
            </a:r>
            <a:r>
              <a:rPr lang="en-US" sz="4800" dirty="0" smtClean="0"/>
              <a:t>Double</a:t>
            </a:r>
            <a:endParaRPr lang="en-US" sz="4800" dirty="0"/>
          </a:p>
        </p:txBody>
      </p:sp>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r>
              <a:rPr lang="en-US" sz="5400" dirty="0" smtClean="0"/>
              <a:t>Negative </a:t>
            </a:r>
          </a:p>
          <a:p>
            <a:r>
              <a:rPr lang="en-US" sz="5400" dirty="0" smtClean="0"/>
              <a:t>Five and five twenty-fourths</a:t>
            </a:r>
            <a:endParaRPr lang="en-US" sz="5400" dirty="0"/>
          </a:p>
        </p:txBody>
      </p:sp>
      <p:sp>
        <p:nvSpPr>
          <p:cNvPr id="15363" name="Text Box 3"/>
          <p:cNvSpPr txBox="1">
            <a:spLocks noChangeArrowheads="1"/>
          </p:cNvSpPr>
          <p:nvPr/>
        </p:nvSpPr>
        <p:spPr bwMode="auto">
          <a:xfrm>
            <a:off x="685800" y="2133600"/>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10"/>
          <p:cNvSpPr txBox="1">
            <a:spLocks noChangeArrowheads="1"/>
          </p:cNvSpPr>
          <p:nvPr/>
        </p:nvSpPr>
        <p:spPr bwMode="auto">
          <a:xfrm>
            <a:off x="518615" y="1752600"/>
            <a:ext cx="8077200" cy="2215991"/>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7200" dirty="0"/>
              <a:t>-5 – (-5) – (-5) =</a:t>
            </a:r>
          </a:p>
          <a:p>
            <a:pPr>
              <a:spcBef>
                <a:spcPct val="50000"/>
              </a:spcBef>
            </a:pPr>
            <a:endParaRPr lang="en-US" sz="4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17411" name="Text Box 3"/>
          <p:cNvSpPr txBox="1">
            <a:spLocks noChangeArrowheads="1"/>
          </p:cNvSpPr>
          <p:nvPr/>
        </p:nvSpPr>
        <p:spPr bwMode="auto">
          <a:xfrm>
            <a:off x="685800" y="2133600"/>
            <a:ext cx="78486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sz="7200"/>
          </a:p>
        </p:txBody>
      </p:sp>
      <p:sp>
        <p:nvSpPr>
          <p:cNvPr id="17412" name="Text Box 5"/>
          <p:cNvSpPr txBox="1">
            <a:spLocks noChangeArrowheads="1"/>
          </p:cNvSpPr>
          <p:nvPr/>
        </p:nvSpPr>
        <p:spPr bwMode="auto">
          <a:xfrm>
            <a:off x="3505200" y="3048000"/>
            <a:ext cx="2667000" cy="144655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8800" dirty="0"/>
              <a:t>5</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18435" name="TextBox 1"/>
          <p:cNvSpPr txBox="1">
            <a:spLocks noChangeArrowheads="1"/>
          </p:cNvSpPr>
          <p:nvPr/>
        </p:nvSpPr>
        <p:spPr bwMode="auto">
          <a:xfrm>
            <a:off x="457200" y="2133600"/>
            <a:ext cx="7924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r>
              <a:rPr lang="en-US" sz="6000" dirty="0"/>
              <a:t>-20 – (-18) – 22 – (-1)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19459" name="Text Box 3"/>
          <p:cNvSpPr txBox="1">
            <a:spLocks noChangeArrowheads="1"/>
          </p:cNvSpPr>
          <p:nvPr/>
        </p:nvSpPr>
        <p:spPr bwMode="auto">
          <a:xfrm>
            <a:off x="533400" y="914400"/>
            <a:ext cx="8077200" cy="347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sz="7200"/>
          </a:p>
          <a:p>
            <a:pPr>
              <a:spcBef>
                <a:spcPct val="50000"/>
              </a:spcBef>
            </a:pPr>
            <a:endParaRPr lang="en-US" sz="3200"/>
          </a:p>
          <a:p>
            <a:pPr>
              <a:spcBef>
                <a:spcPct val="50000"/>
              </a:spcBef>
            </a:pPr>
            <a:endParaRPr lang="en-US" sz="3200"/>
          </a:p>
          <a:p>
            <a:pPr>
              <a:spcBef>
                <a:spcPct val="50000"/>
              </a:spcBef>
            </a:pPr>
            <a:endParaRPr lang="en-US" sz="3600"/>
          </a:p>
        </p:txBody>
      </p:sp>
      <p:sp>
        <p:nvSpPr>
          <p:cNvPr id="19460" name="Rectangle 34"/>
          <p:cNvSpPr>
            <a:spLocks noChangeArrowheads="1"/>
          </p:cNvSpPr>
          <p:nvPr/>
        </p:nvSpPr>
        <p:spPr bwMode="auto">
          <a:xfrm>
            <a:off x="3967163" y="2759075"/>
            <a:ext cx="1209675" cy="101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sz="6000"/>
              <a:t>-23</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a:hlinkClick r:id="rId2" action="ppaction://hlinksldjump" highlightClick="1">
              <a:snd r:embed="rId3" name="cashreg.wav"/>
            </a:hlinkClick>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20483" name="Text Box 3"/>
          <p:cNvSpPr txBox="1">
            <a:spLocks noChangeArrowheads="1"/>
          </p:cNvSpPr>
          <p:nvPr/>
        </p:nvSpPr>
        <p:spPr bwMode="auto">
          <a:xfrm>
            <a:off x="685800" y="2111375"/>
            <a:ext cx="7848600" cy="206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3200"/>
              <a:t>The highest point in a region is 1226 m above sea level. If the difference between the highest and lowest point is 1455 m, then what is the lowest point?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WordArt 4"/>
          <p:cNvSpPr>
            <a:spLocks noChangeArrowheads="1" noChangeShapeType="1" noTextEdit="1"/>
          </p:cNvSpPr>
          <p:nvPr/>
        </p:nvSpPr>
        <p:spPr bwMode="auto">
          <a:xfrm>
            <a:off x="838200" y="304800"/>
            <a:ext cx="6781800" cy="2667000"/>
          </a:xfrm>
          <a:prstGeom prst="rect">
            <a:avLst/>
          </a:prstGeom>
        </p:spPr>
        <p:txBody>
          <a:bodyPr wrap="none" fromWordArt="1">
            <a:prstTxWarp prst="textCascadeUp">
              <a:avLst>
                <a:gd name="adj" fmla="val 44444"/>
              </a:avLst>
            </a:prstTxWarp>
            <a:scene3d>
              <a:camera prst="legacyPerspectiveFront">
                <a:rot lat="20519990" lon="1080000" rev="0"/>
              </a:camera>
              <a:lightRig rig="legacyHarsh2" dir="b"/>
            </a:scene3d>
            <a:sp3d extrusionH="430200" prstMaterial="legacyMatte">
              <a:extrusionClr>
                <a:srgbClr val="FF6600"/>
              </a:extrusionClr>
            </a:sp3d>
          </a:bodyPr>
          <a:lstStyle/>
          <a:p>
            <a:r>
              <a:rPr lang="en-US" sz="3600" kern="10">
                <a:ln w="9525">
                  <a:round/>
                  <a:headEnd/>
                  <a:tailEnd/>
                </a:ln>
                <a:gradFill rotWithShape="1">
                  <a:gsLst>
                    <a:gs pos="0">
                      <a:srgbClr val="FFE701"/>
                    </a:gs>
                    <a:gs pos="100000">
                      <a:srgbClr val="FE3E02"/>
                    </a:gs>
                  </a:gsLst>
                  <a:lin ang="5400000" scaled="1"/>
                </a:gradFill>
                <a:latin typeface="Impact"/>
              </a:rPr>
              <a:t>Jeopardy</a:t>
            </a:r>
          </a:p>
        </p:txBody>
      </p:sp>
      <p:sp>
        <p:nvSpPr>
          <p:cNvPr id="3075" name="Text Box 5"/>
          <p:cNvSpPr txBox="1">
            <a:spLocks noChangeArrowheads="1"/>
          </p:cNvSpPr>
          <p:nvPr/>
        </p:nvSpPr>
        <p:spPr bwMode="auto">
          <a:xfrm>
            <a:off x="381000" y="3200400"/>
            <a:ext cx="8382000" cy="301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r>
              <a:rPr lang="en-US" sz="4800" b="0"/>
              <a:t>Choose a category.  </a:t>
            </a:r>
          </a:p>
          <a:p>
            <a:r>
              <a:rPr lang="en-US" sz="4800" b="0"/>
              <a:t>You will be given the answer.  </a:t>
            </a:r>
          </a:p>
          <a:p>
            <a:r>
              <a:rPr lang="en-US" sz="4800" b="0"/>
              <a:t>You must give the correct question.</a:t>
            </a:r>
            <a:endParaRPr lang="en-US" b="0">
              <a:solidFill>
                <a:schemeClr val="tx1"/>
              </a:solidFill>
            </a:endParaRPr>
          </a:p>
        </p:txBody>
      </p:sp>
      <p:sp>
        <p:nvSpPr>
          <p:cNvPr id="2" name="AutoShape 7">
            <a:hlinkClick r:id="rId3" action="ppaction://hlinksldjump" highlightClick="1"/>
          </p:cNvPr>
          <p:cNvSpPr>
            <a:spLocks noChangeArrowheads="1"/>
          </p:cNvSpPr>
          <p:nvPr/>
        </p:nvSpPr>
        <p:spPr bwMode="auto">
          <a:xfrm>
            <a:off x="5867400" y="5334000"/>
            <a:ext cx="2743200" cy="1219200"/>
          </a:xfrm>
          <a:prstGeom prst="actionButtonBlank">
            <a:avLst/>
          </a:prstGeom>
          <a:solidFill>
            <a:schemeClr val="accent2"/>
          </a:solidFill>
          <a:ln w="9525">
            <a:solidFill>
              <a:schemeClr val="tx1"/>
            </a:solidFill>
            <a:miter lim="800000"/>
            <a:headEnd/>
            <a:tailEnd/>
          </a:ln>
        </p:spPr>
        <p:txBody>
          <a:bodyPr wrap="none" anchor="ctr"/>
          <a:lstStyle/>
          <a:p>
            <a:r>
              <a:rPr lang="en-US">
                <a:solidFill>
                  <a:srgbClr val="FFFF00"/>
                </a:solidFill>
                <a:hlinkClick r:id="rId3" action="ppaction://hlinksldjump"/>
              </a:rPr>
              <a:t>Click to begin.</a:t>
            </a:r>
            <a:endParaRPr lang="en-US" b="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p:cTn id="7" dur="5000" fill="hold"/>
                                        <p:tgtEl>
                                          <p:spTgt spid="3076"/>
                                        </p:tgtEl>
                                        <p:attrNameLst>
                                          <p:attrName>ppt_w</p:attrName>
                                        </p:attrNameLst>
                                      </p:cBhvr>
                                      <p:tavLst>
                                        <p:tav tm="0" fmla="#ppt_w*sin(2.5*pi*$)">
                                          <p:val>
                                            <p:fltVal val="0"/>
                                          </p:val>
                                        </p:tav>
                                        <p:tav tm="100000">
                                          <p:val>
                                            <p:fltVal val="1"/>
                                          </p:val>
                                        </p:tav>
                                      </p:tavLst>
                                    </p:anim>
                                    <p:anim calcmode="lin" valueType="num">
                                      <p:cBhvr>
                                        <p:cTn id="8" dur="5000" fill="hold"/>
                                        <p:tgtEl>
                                          <p:spTgt spid="307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This is Jeopardy.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sz="4800" dirty="0">
              <a:solidFill>
                <a:srgbClr val="FFFFFF"/>
              </a:solidFill>
            </a:endParaRPr>
          </a:p>
          <a:p>
            <a:endParaRPr lang="en-US" sz="2000" dirty="0">
              <a:solidFill>
                <a:srgbClr val="FFFFFF"/>
              </a:solidFill>
            </a:endParaRPr>
          </a:p>
          <a:p>
            <a:r>
              <a:rPr lang="en-US" sz="6600" dirty="0"/>
              <a:t>-229 m</a:t>
            </a:r>
          </a:p>
        </p:txBody>
      </p:sp>
      <p:sp>
        <p:nvSpPr>
          <p:cNvPr id="21507" name="Text Box 3"/>
          <p:cNvSpPr txBox="1">
            <a:spLocks noChangeArrowheads="1"/>
          </p:cNvSpPr>
          <p:nvPr/>
        </p:nvSpPr>
        <p:spPr bwMode="auto">
          <a:xfrm>
            <a:off x="609600" y="685800"/>
            <a:ext cx="79248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sz="72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22531" name="Text Box 3"/>
          <p:cNvSpPr txBox="1">
            <a:spLocks noChangeArrowheads="1"/>
          </p:cNvSpPr>
          <p:nvPr/>
        </p:nvSpPr>
        <p:spPr bwMode="auto">
          <a:xfrm>
            <a:off x="609600" y="1066800"/>
            <a:ext cx="78486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5400"/>
              <a:t>.05 – (-.05) - .5 – (-8)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23555" name="Text Box 3"/>
          <p:cNvSpPr txBox="1">
            <a:spLocks noChangeArrowheads="1"/>
          </p:cNvSpPr>
          <p:nvPr/>
        </p:nvSpPr>
        <p:spPr bwMode="auto">
          <a:xfrm>
            <a:off x="457200" y="1066800"/>
            <a:ext cx="8001000"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sz="5400" dirty="0"/>
          </a:p>
          <a:p>
            <a:pPr>
              <a:spcBef>
                <a:spcPct val="50000"/>
              </a:spcBef>
            </a:pPr>
            <a:r>
              <a:rPr lang="en-US" sz="8000" dirty="0"/>
              <a:t>7.6</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24579" name="Text Box 3"/>
          <p:cNvSpPr txBox="1">
            <a:spLocks noChangeArrowheads="1"/>
          </p:cNvSpPr>
          <p:nvPr/>
        </p:nvSpPr>
        <p:spPr bwMode="auto">
          <a:xfrm>
            <a:off x="685800" y="2133600"/>
            <a:ext cx="78486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7200"/>
              <a:t>1</a:t>
            </a:r>
            <a:endParaRPr lang="en-US"/>
          </a:p>
        </p:txBody>
      </p:sp>
      <p:sp>
        <p:nvSpPr>
          <p:cNvPr id="24580" name="AutoShape 3">
            <a:hlinkClick r:id="rId3"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solidFill>
                <a:srgbClr val="FFFFFF"/>
              </a:solidFill>
            </a:endParaRPr>
          </a:p>
        </p:txBody>
      </p:sp>
      <p:sp>
        <p:nvSpPr>
          <p:cNvPr id="24581" name="TextBox 2"/>
          <p:cNvSpPr txBox="1">
            <a:spLocks noChangeArrowheads="1"/>
          </p:cNvSpPr>
          <p:nvPr/>
        </p:nvSpPr>
        <p:spPr bwMode="auto">
          <a:xfrm>
            <a:off x="1219200" y="990600"/>
            <a:ext cx="63246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r>
              <a:rPr lang="en-US" sz="5400" dirty="0" smtClean="0"/>
              <a:t>Subtract</a:t>
            </a:r>
          </a:p>
          <a:p>
            <a:r>
              <a:rPr lang="en-US" sz="5400" dirty="0" smtClean="0"/>
              <a:t> -12.5 from -9.006</a:t>
            </a:r>
            <a:endParaRPr lang="en-US" sz="5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25603" name="Text Box 3"/>
          <p:cNvSpPr txBox="1">
            <a:spLocks noChangeArrowheads="1"/>
          </p:cNvSpPr>
          <p:nvPr/>
        </p:nvSpPr>
        <p:spPr bwMode="auto">
          <a:xfrm>
            <a:off x="685800" y="2133600"/>
            <a:ext cx="78486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8000" dirty="0" smtClean="0"/>
              <a:t>3.494</a:t>
            </a:r>
            <a:endParaRPr lang="en-US" sz="8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solidFill>
                <a:schemeClr val="tx1"/>
              </a:solidFill>
            </a:endParaRPr>
          </a:p>
        </p:txBody>
      </p:sp>
      <p:sp>
        <p:nvSpPr>
          <p:cNvPr id="26627" name="Text Box 3"/>
          <p:cNvSpPr txBox="1">
            <a:spLocks noChangeArrowheads="1"/>
          </p:cNvSpPr>
          <p:nvPr/>
        </p:nvSpPr>
        <p:spPr bwMode="auto">
          <a:xfrm>
            <a:off x="609600" y="1143000"/>
            <a:ext cx="7924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sz="3600"/>
          </a:p>
        </p:txBody>
      </p:sp>
      <p:sp>
        <p:nvSpPr>
          <p:cNvPr id="26628" name="Text Box 34"/>
          <p:cNvSpPr txBox="1">
            <a:spLocks noChangeArrowheads="1"/>
          </p:cNvSpPr>
          <p:nvPr/>
        </p:nvSpPr>
        <p:spPr bwMode="auto">
          <a:xfrm>
            <a:off x="2133600" y="2667000"/>
            <a:ext cx="5257800" cy="120015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7200"/>
              <a:t>-20 ÷ -5 x 2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27651" name="Text Box 3"/>
          <p:cNvSpPr txBox="1">
            <a:spLocks noChangeArrowheads="1"/>
          </p:cNvSpPr>
          <p:nvPr/>
        </p:nvSpPr>
        <p:spPr bwMode="auto">
          <a:xfrm>
            <a:off x="762000" y="2049463"/>
            <a:ext cx="7848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7200"/>
              <a:t>8</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a:hlinkClick r:id="rId2" action="ppaction://hlinksldjump" highlightClick="1"/>
          </p:cNvPr>
          <p:cNvSpPr>
            <a:spLocks noChangeArrowheads="1"/>
          </p:cNvSpPr>
          <p:nvPr/>
        </p:nvSpPr>
        <p:spPr bwMode="auto">
          <a:xfrm>
            <a:off x="-533400" y="-533400"/>
            <a:ext cx="9677400" cy="7772400"/>
          </a:xfrm>
          <a:prstGeom prst="actionButtonBlank">
            <a:avLst/>
          </a:prstGeom>
          <a:solidFill>
            <a:schemeClr val="accent2"/>
          </a:solidFill>
          <a:ln w="9525">
            <a:solidFill>
              <a:schemeClr val="tx1"/>
            </a:solidFill>
            <a:miter lim="800000"/>
            <a:headEnd/>
            <a:tailEnd/>
          </a:ln>
        </p:spPr>
        <p:txBody>
          <a:bodyPr wrap="none" anchor="ctr"/>
          <a:lstStyle/>
          <a:p>
            <a:endParaRPr lang="en-US"/>
          </a:p>
          <a:p>
            <a:endParaRPr lang="en-US"/>
          </a:p>
        </p:txBody>
      </p:sp>
      <p:sp>
        <p:nvSpPr>
          <p:cNvPr id="28675" name="Text Box 4"/>
          <p:cNvSpPr txBox="1">
            <a:spLocks noChangeArrowheads="1"/>
          </p:cNvSpPr>
          <p:nvPr/>
        </p:nvSpPr>
        <p:spPr bwMode="auto">
          <a:xfrm>
            <a:off x="609600" y="1371600"/>
            <a:ext cx="800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a:p>
        </p:txBody>
      </p:sp>
      <p:sp>
        <p:nvSpPr>
          <p:cNvPr id="28676" name="Text Box 36"/>
          <p:cNvSpPr txBox="1">
            <a:spLocks noChangeArrowheads="1"/>
          </p:cNvSpPr>
          <p:nvPr/>
        </p:nvSpPr>
        <p:spPr bwMode="auto">
          <a:xfrm>
            <a:off x="609600" y="990600"/>
            <a:ext cx="7620000" cy="11080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6600"/>
              <a:t>(-2)(-3)(5)(-1)(7)</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29699" name="Text Box 3"/>
          <p:cNvSpPr txBox="1">
            <a:spLocks noChangeArrowheads="1"/>
          </p:cNvSpPr>
          <p:nvPr/>
        </p:nvSpPr>
        <p:spPr bwMode="auto">
          <a:xfrm>
            <a:off x="693738" y="1371600"/>
            <a:ext cx="7924800"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sz="7200"/>
          </a:p>
          <a:p>
            <a:pPr>
              <a:spcBef>
                <a:spcPct val="50000"/>
              </a:spcBef>
            </a:pPr>
            <a:r>
              <a:rPr lang="en-US" sz="7200"/>
              <a:t>-210</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30723" name="Text Box 3"/>
          <p:cNvSpPr txBox="1">
            <a:spLocks noChangeArrowheads="1"/>
          </p:cNvSpPr>
          <p:nvPr/>
        </p:nvSpPr>
        <p:spPr bwMode="auto">
          <a:xfrm>
            <a:off x="533400" y="1054100"/>
            <a:ext cx="79248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a:p>
          <a:p>
            <a:pPr>
              <a:spcBef>
                <a:spcPct val="50000"/>
              </a:spcBef>
            </a:pPr>
            <a:endParaRPr lang="en-US" sz="7200"/>
          </a:p>
        </p:txBody>
      </p:sp>
      <p:sp>
        <p:nvSpPr>
          <p:cNvPr id="30724" name="TextBox 1"/>
          <p:cNvSpPr txBox="1">
            <a:spLocks noChangeArrowheads="1"/>
          </p:cNvSpPr>
          <p:nvPr/>
        </p:nvSpPr>
        <p:spPr bwMode="auto">
          <a:xfrm>
            <a:off x="1409700" y="1501775"/>
            <a:ext cx="61722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r>
              <a:rPr lang="en-US" sz="3600"/>
              <a:t>If a = -3, b = -2, and c = 4</a:t>
            </a:r>
          </a:p>
          <a:p>
            <a:endParaRPr lang="en-US" sz="3600"/>
          </a:p>
          <a:p>
            <a:r>
              <a:rPr lang="en-US" sz="3600"/>
              <a:t>Evaluate</a:t>
            </a:r>
          </a:p>
          <a:p>
            <a:endParaRPr lang="en-US" sz="3600"/>
          </a:p>
          <a:p>
            <a:r>
              <a:rPr lang="en-US" sz="3600"/>
              <a:t>abcabc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WordArt 3" descr="Shingle"/>
          <p:cNvSpPr>
            <a:spLocks noChangeArrowheads="1" noChangeShapeType="1" noTextEdit="1"/>
          </p:cNvSpPr>
          <p:nvPr/>
        </p:nvSpPr>
        <p:spPr bwMode="auto">
          <a:xfrm>
            <a:off x="457200" y="0"/>
            <a:ext cx="5715000" cy="2362200"/>
          </a:xfrm>
          <a:prstGeom prst="rect">
            <a:avLst/>
          </a:prstGeom>
        </p:spPr>
        <p:txBody>
          <a:bodyPr wrap="none" fromWordArt="1">
            <a:prstTxWarp prst="textCurveUp">
              <a:avLst>
                <a:gd name="adj" fmla="val 40356"/>
              </a:avLst>
            </a:prstTxWarp>
          </a:bodyPr>
          <a:lstStyle/>
          <a:p>
            <a:r>
              <a:rPr lang="en-US" sz="3600" kern="10">
                <a:ln w="12700">
                  <a:solidFill>
                    <a:srgbClr val="000000"/>
                  </a:solidFill>
                  <a:round/>
                  <a:headEnd/>
                  <a:tailEnd/>
                </a:ln>
                <a:pattFill prst="shingle">
                  <a:fgClr>
                    <a:schemeClr val="accent2"/>
                  </a:fgClr>
                  <a:bgClr>
                    <a:srgbClr val="FF9933"/>
                  </a:bgClr>
                </a:pattFill>
                <a:effectLst>
                  <a:outerShdw dist="45791" dir="2021404" algn="ctr" rotWithShape="0">
                    <a:srgbClr val="808080"/>
                  </a:outerShdw>
                </a:effectLst>
                <a:latin typeface="Arial Black"/>
              </a:rPr>
              <a:t>Choose a point value.</a:t>
            </a:r>
          </a:p>
        </p:txBody>
      </p:sp>
      <p:sp>
        <p:nvSpPr>
          <p:cNvPr id="5125" name="WordArt 5" descr="Shingle">
            <a:hlinkClick r:id="rId3" action="ppaction://hlinksldjump"/>
          </p:cNvPr>
          <p:cNvSpPr>
            <a:spLocks noChangeArrowheads="1" noChangeShapeType="1" noTextEdit="1"/>
          </p:cNvSpPr>
          <p:nvPr/>
        </p:nvSpPr>
        <p:spPr bwMode="auto">
          <a:xfrm>
            <a:off x="1524000" y="1981200"/>
            <a:ext cx="5715000" cy="2362200"/>
          </a:xfrm>
          <a:prstGeom prst="rect">
            <a:avLst/>
          </a:prstGeom>
        </p:spPr>
        <p:txBody>
          <a:bodyPr wrap="none" fromWordArt="1">
            <a:prstTxWarp prst="textCurveUp">
              <a:avLst>
                <a:gd name="adj" fmla="val 40356"/>
              </a:avLst>
            </a:prstTxWarp>
          </a:bodyPr>
          <a:lstStyle/>
          <a:p>
            <a:r>
              <a:rPr lang="en-US" sz="3600" kern="10">
                <a:ln w="12700">
                  <a:solidFill>
                    <a:srgbClr val="000000"/>
                  </a:solidFill>
                  <a:round/>
                  <a:headEnd/>
                  <a:tailEnd/>
                </a:ln>
                <a:pattFill prst="shingle">
                  <a:fgClr>
                    <a:schemeClr val="accent2"/>
                  </a:fgClr>
                  <a:bgClr>
                    <a:srgbClr val="FF9933"/>
                  </a:bgClr>
                </a:pattFill>
                <a:effectLst>
                  <a:outerShdw dist="45791" dir="2021404" algn="ctr" rotWithShape="0">
                    <a:srgbClr val="808080"/>
                  </a:outerShdw>
                </a:effectLst>
                <a:latin typeface="Arial Black"/>
              </a:rPr>
              <a:t>Choose a point value.</a:t>
            </a:r>
          </a:p>
        </p:txBody>
      </p:sp>
      <p:sp>
        <p:nvSpPr>
          <p:cNvPr id="4100" name="AutoShape 10">
            <a:hlinkClick r:id="rId4" action="ppaction://hlinksldjump" highlightClick="1"/>
          </p:cNvPr>
          <p:cNvSpPr>
            <a:spLocks noChangeArrowheads="1"/>
          </p:cNvSpPr>
          <p:nvPr/>
        </p:nvSpPr>
        <p:spPr bwMode="auto">
          <a:xfrm>
            <a:off x="5562600" y="4724400"/>
            <a:ext cx="2971800" cy="17526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4101" name="Text Box 11"/>
          <p:cNvSpPr txBox="1">
            <a:spLocks noChangeArrowheads="1"/>
          </p:cNvSpPr>
          <p:nvPr/>
        </p:nvSpPr>
        <p:spPr bwMode="auto">
          <a:xfrm>
            <a:off x="5791200" y="5105400"/>
            <a:ext cx="2514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2800">
                <a:hlinkClick r:id="rId4" action="ppaction://hlinksldjump"/>
              </a:rPr>
              <a:t>Click here for Final Jeopardy</a:t>
            </a: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0" fill="hold" grpId="0" nodeType="afterEffect">
                                  <p:stCondLst>
                                    <p:cond delay="1000"/>
                                  </p:stCondLst>
                                  <p:childTnLst>
                                    <p:set>
                                      <p:cBhvr>
                                        <p:cTn id="6" dur="1" fill="hold">
                                          <p:stCondLst>
                                            <p:cond delay="499"/>
                                          </p:stCondLst>
                                        </p:cTn>
                                        <p:tgtEl>
                                          <p:spTgt spid="5123"/>
                                        </p:tgtEl>
                                        <p:attrNameLst>
                                          <p:attrName>style.visibility</p:attrName>
                                        </p:attrNameLst>
                                      </p:cBhvr>
                                      <p:to>
                                        <p:strVal val="visible"/>
                                      </p:to>
                                    </p:set>
                                  </p:childTnLst>
                                </p:cTn>
                              </p:par>
                            </p:childTnLst>
                          </p:cTn>
                        </p:par>
                        <p:par>
                          <p:cTn id="7" fill="hold" nodeType="afterGroup">
                            <p:stCondLst>
                              <p:cond delay="1500"/>
                            </p:stCondLst>
                            <p:childTnLst>
                              <p:par>
                                <p:cTn id="8" presetID="3" presetClass="entr" presetSubtype="0" fill="hold" grpId="0" nodeType="afterEffect">
                                  <p:stCondLst>
                                    <p:cond delay="1000"/>
                                  </p:stCondLst>
                                  <p:childTnLst>
                                    <p:set>
                                      <p:cBhvr>
                                        <p:cTn id="9" dur="1" fill="hold">
                                          <p:stCondLst>
                                            <p:cond delay="499"/>
                                          </p:stCondLst>
                                        </p:cTn>
                                        <p:tgtEl>
                                          <p:spTgt spid="5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nimBg="1"/>
      <p:bldP spid="512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6"/>
          <p:cNvSpPr txBox="1">
            <a:spLocks noChangeArrowheads="1"/>
          </p:cNvSpPr>
          <p:nvPr/>
        </p:nvSpPr>
        <p:spPr bwMode="auto">
          <a:xfrm>
            <a:off x="457200" y="1295400"/>
            <a:ext cx="8229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r>
              <a:rPr lang="en-US" sz="8000" dirty="0"/>
              <a:t>576</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32771" name="TextBox 1"/>
          <p:cNvSpPr txBox="1">
            <a:spLocks noChangeArrowheads="1"/>
          </p:cNvSpPr>
          <p:nvPr/>
        </p:nvSpPr>
        <p:spPr bwMode="auto">
          <a:xfrm>
            <a:off x="1219200" y="990600"/>
            <a:ext cx="6934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endParaRPr lang="en-US"/>
          </a:p>
        </p:txBody>
      </p:sp>
      <p:sp>
        <p:nvSpPr>
          <p:cNvPr id="2" name="TextBox 1"/>
          <p:cNvSpPr txBox="1"/>
          <p:nvPr/>
        </p:nvSpPr>
        <p:spPr>
          <a:xfrm>
            <a:off x="1752600" y="1221581"/>
            <a:ext cx="5638800" cy="3416320"/>
          </a:xfrm>
          <a:prstGeom prst="rect">
            <a:avLst/>
          </a:prstGeom>
          <a:noFill/>
        </p:spPr>
        <p:txBody>
          <a:bodyPr wrap="square" rtlCol="0">
            <a:spAutoFit/>
          </a:bodyPr>
          <a:lstStyle/>
          <a:p>
            <a:r>
              <a:rPr lang="en-US" sz="3600" dirty="0" smtClean="0"/>
              <a:t>These are the changes in the prices of a stock over 6 days. Find the average daily change.</a:t>
            </a:r>
          </a:p>
          <a:p>
            <a:endParaRPr lang="en-US" sz="3600" dirty="0"/>
          </a:p>
          <a:p>
            <a:r>
              <a:rPr lang="en-US" sz="3600" dirty="0" smtClean="0"/>
              <a:t>6, -1, -5, 3, -9, -6</a:t>
            </a:r>
            <a:endParaRPr lang="en-US" sz="36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a:hlinkClick r:id="rId2" action="ppaction://hlinksldjump" highlightClick="1"/>
          </p:cNvPr>
          <p:cNvSpPr>
            <a:spLocks noChangeArrowheads="1"/>
          </p:cNvSpPr>
          <p:nvPr/>
        </p:nvSpPr>
        <p:spPr bwMode="auto">
          <a:xfrm>
            <a:off x="-38100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33795" name="Text Box 3"/>
          <p:cNvSpPr txBox="1">
            <a:spLocks noChangeArrowheads="1"/>
          </p:cNvSpPr>
          <p:nvPr/>
        </p:nvSpPr>
        <p:spPr bwMode="auto">
          <a:xfrm>
            <a:off x="304800" y="2667000"/>
            <a:ext cx="7848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8000" dirty="0" smtClean="0"/>
              <a:t>-2</a:t>
            </a:r>
            <a:endParaRPr lang="en-US" sz="80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34819" name="Text Box 3"/>
          <p:cNvSpPr txBox="1">
            <a:spLocks noChangeArrowheads="1"/>
          </p:cNvSpPr>
          <p:nvPr/>
        </p:nvSpPr>
        <p:spPr bwMode="auto">
          <a:xfrm>
            <a:off x="533400" y="838200"/>
            <a:ext cx="80772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4800" dirty="0" smtClean="0"/>
              <a:t>To covert from a Celsius temperature to </a:t>
            </a:r>
            <a:r>
              <a:rPr lang="en-US" sz="4800" dirty="0" err="1" smtClean="0"/>
              <a:t>Farenheit</a:t>
            </a:r>
            <a:r>
              <a:rPr lang="en-US" sz="4800" dirty="0" smtClean="0"/>
              <a:t>, multiply the Celsius temperature by 5/9 and add 32.</a:t>
            </a:r>
          </a:p>
          <a:p>
            <a:pPr>
              <a:spcBef>
                <a:spcPct val="50000"/>
              </a:spcBef>
            </a:pPr>
            <a:r>
              <a:rPr lang="en-US" sz="4800" dirty="0" smtClean="0"/>
              <a:t>Change -18 degrees Celsius to </a:t>
            </a:r>
            <a:r>
              <a:rPr lang="en-US" sz="4800" dirty="0" err="1"/>
              <a:t>F</a:t>
            </a:r>
            <a:r>
              <a:rPr lang="en-US" sz="4800" dirty="0" err="1" smtClean="0"/>
              <a:t>arenheit</a:t>
            </a:r>
            <a:r>
              <a:rPr lang="en-US" sz="4800" dirty="0" smtClean="0"/>
              <a:t>.</a:t>
            </a:r>
            <a:endParaRPr lang="en-US" sz="4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35843" name="Text Box 3"/>
          <p:cNvSpPr txBox="1">
            <a:spLocks noChangeArrowheads="1"/>
          </p:cNvSpPr>
          <p:nvPr/>
        </p:nvSpPr>
        <p:spPr bwMode="auto">
          <a:xfrm>
            <a:off x="685800" y="1295400"/>
            <a:ext cx="7848600"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sz="7200" dirty="0"/>
          </a:p>
          <a:p>
            <a:pPr>
              <a:spcBef>
                <a:spcPct val="50000"/>
              </a:spcBef>
            </a:pPr>
            <a:r>
              <a:rPr lang="en-US" sz="7200" dirty="0" smtClean="0"/>
              <a:t>22</a:t>
            </a:r>
            <a:endParaRPr lang="en-US" sz="72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a:hlinkClick r:id="rId2" action="ppaction://hlinksldjump" highlightClick="1"/>
          </p:cNvPr>
          <p:cNvSpPr>
            <a:spLocks noChangeArrowheads="1"/>
          </p:cNvSpPr>
          <p:nvPr/>
        </p:nvSpPr>
        <p:spPr bwMode="auto">
          <a:xfrm>
            <a:off x="152400" y="36394"/>
            <a:ext cx="9144000" cy="6858000"/>
          </a:xfrm>
          <a:prstGeom prst="actionButtonBlank">
            <a:avLst/>
          </a:prstGeom>
          <a:solidFill>
            <a:schemeClr val="accent2"/>
          </a:solidFill>
          <a:ln w="9525">
            <a:solidFill>
              <a:schemeClr val="tx1"/>
            </a:solidFill>
            <a:miter lim="800000"/>
            <a:headEnd/>
            <a:tailEnd/>
          </a:ln>
        </p:spPr>
        <p:txBody>
          <a:bodyPr wrap="none" anchor="ctr"/>
          <a:lstStyle/>
          <a:p>
            <a:r>
              <a:rPr lang="en-US" sz="4800" dirty="0" smtClean="0"/>
              <a:t>Which is greater -100 or -101?</a:t>
            </a:r>
            <a:endParaRPr lang="en-US" sz="4800" dirty="0"/>
          </a:p>
        </p:txBody>
      </p:sp>
      <p:sp>
        <p:nvSpPr>
          <p:cNvPr id="36867" name="Text Box 3"/>
          <p:cNvSpPr txBox="1">
            <a:spLocks noChangeArrowheads="1"/>
          </p:cNvSpPr>
          <p:nvPr/>
        </p:nvSpPr>
        <p:spPr bwMode="auto">
          <a:xfrm>
            <a:off x="609600" y="1447800"/>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37891" name="Text Box 3"/>
          <p:cNvSpPr txBox="1">
            <a:spLocks noChangeArrowheads="1"/>
          </p:cNvSpPr>
          <p:nvPr/>
        </p:nvSpPr>
        <p:spPr bwMode="auto">
          <a:xfrm>
            <a:off x="685800" y="2133600"/>
            <a:ext cx="78486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6600" dirty="0" smtClean="0"/>
              <a:t>-100</a:t>
            </a:r>
            <a:endParaRPr lang="en-US" sz="66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38915" name="Text Box 3"/>
          <p:cNvSpPr txBox="1">
            <a:spLocks noChangeArrowheads="1"/>
          </p:cNvSpPr>
          <p:nvPr/>
        </p:nvSpPr>
        <p:spPr bwMode="auto">
          <a:xfrm>
            <a:off x="838200" y="2382624"/>
            <a:ext cx="822960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3600" dirty="0" smtClean="0"/>
              <a:t>ORDER FROM LEAST TO GREATEST</a:t>
            </a:r>
          </a:p>
          <a:p>
            <a:pPr>
              <a:spcBef>
                <a:spcPct val="50000"/>
              </a:spcBef>
            </a:pPr>
            <a:r>
              <a:rPr lang="en-US" sz="3600" dirty="0" smtClean="0"/>
              <a:t>-19, -17, 0, -22, -99</a:t>
            </a:r>
            <a:endParaRPr lang="en-US" sz="36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39939" name="Text Box 3"/>
          <p:cNvSpPr txBox="1">
            <a:spLocks noChangeArrowheads="1"/>
          </p:cNvSpPr>
          <p:nvPr/>
        </p:nvSpPr>
        <p:spPr bwMode="auto">
          <a:xfrm>
            <a:off x="685800" y="2133600"/>
            <a:ext cx="78486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6600" dirty="0" smtClean="0"/>
              <a:t>-99, -22, -19, -17, 0</a:t>
            </a:r>
            <a:endParaRPr lang="en-US" sz="66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a:hlinkClick r:id="rId2" action="ppaction://hlinksldjump" highlightClick="1"/>
          </p:cNvPr>
          <p:cNvSpPr>
            <a:spLocks noChangeArrowheads="1"/>
          </p:cNvSpPr>
          <p:nvPr/>
        </p:nvSpPr>
        <p:spPr bwMode="auto">
          <a:xfrm>
            <a:off x="0" y="15240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sz="3200" dirty="0"/>
          </a:p>
        </p:txBody>
      </p:sp>
      <p:sp>
        <p:nvSpPr>
          <p:cNvPr id="2" name="TextBox 1"/>
          <p:cNvSpPr txBox="1"/>
          <p:nvPr/>
        </p:nvSpPr>
        <p:spPr>
          <a:xfrm>
            <a:off x="1752600" y="2590800"/>
            <a:ext cx="6400800" cy="2800767"/>
          </a:xfrm>
          <a:prstGeom prst="rect">
            <a:avLst/>
          </a:prstGeom>
          <a:noFill/>
        </p:spPr>
        <p:txBody>
          <a:bodyPr wrap="square" rtlCol="0">
            <a:spAutoFit/>
          </a:bodyPr>
          <a:lstStyle/>
          <a:p>
            <a:r>
              <a:rPr lang="en-US" sz="4400" dirty="0" smtClean="0"/>
              <a:t>Order from least to greatest</a:t>
            </a:r>
          </a:p>
          <a:p>
            <a:endParaRPr lang="en-US" sz="4400" dirty="0"/>
          </a:p>
          <a:p>
            <a:r>
              <a:rPr lang="en-US" sz="4400" dirty="0" smtClean="0"/>
              <a:t>-.09, -.009, .09, -9</a:t>
            </a:r>
            <a:endParaRPr lang="en-US" sz="4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4">
            <a:hlinkClick r:id="rId4" action="ppaction://hlinksldjump" highlightClick="1"/>
          </p:cNvPr>
          <p:cNvSpPr>
            <a:spLocks noChangeArrowheads="1"/>
          </p:cNvSpPr>
          <p:nvPr/>
        </p:nvSpPr>
        <p:spPr bwMode="auto">
          <a:xfrm>
            <a:off x="1828800" y="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sz="2000">
                <a:solidFill>
                  <a:schemeClr val="hlink"/>
                </a:solidFill>
              </a:rPr>
              <a:t>Subtraction</a:t>
            </a:r>
          </a:p>
        </p:txBody>
      </p:sp>
      <p:sp>
        <p:nvSpPr>
          <p:cNvPr id="5123" name="AutoShape 26">
            <a:hlinkClick r:id="rId4" action="ppaction://hlinksldjump" highlightClick="1"/>
          </p:cNvPr>
          <p:cNvSpPr>
            <a:spLocks noChangeArrowheads="1"/>
          </p:cNvSpPr>
          <p:nvPr/>
        </p:nvSpPr>
        <p:spPr bwMode="auto">
          <a:xfrm>
            <a:off x="5486400" y="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sz="2000"/>
              <a:t>Ordering</a:t>
            </a:r>
          </a:p>
          <a:p>
            <a:r>
              <a:rPr lang="en-US" sz="2000"/>
              <a:t>Comparing</a:t>
            </a:r>
          </a:p>
        </p:txBody>
      </p:sp>
      <p:sp>
        <p:nvSpPr>
          <p:cNvPr id="5124" name="AutoShape 27">
            <a:hlinkClick r:id="rId4" action="ppaction://hlinksldjump" highlightClick="1"/>
          </p:cNvPr>
          <p:cNvSpPr>
            <a:spLocks noChangeArrowheads="1"/>
          </p:cNvSpPr>
          <p:nvPr/>
        </p:nvSpPr>
        <p:spPr bwMode="auto">
          <a:xfrm>
            <a:off x="7343775" y="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sz="2000"/>
              <a:t>Absolute Value</a:t>
            </a:r>
          </a:p>
        </p:txBody>
      </p:sp>
      <p:sp>
        <p:nvSpPr>
          <p:cNvPr id="5125" name="AutoShape 29">
            <a:hlinkClick r:id="" action="ppaction://noaction" highlightClick="1"/>
          </p:cNvPr>
          <p:cNvSpPr>
            <a:spLocks noChangeArrowheads="1"/>
          </p:cNvSpPr>
          <p:nvPr/>
        </p:nvSpPr>
        <p:spPr bwMode="auto">
          <a:xfrm>
            <a:off x="0" y="1143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dirty="0">
                <a:hlinkClick r:id="rId5" action="ppaction://hlinksldjump"/>
              </a:rPr>
              <a:t>10 Point</a:t>
            </a:r>
            <a:endParaRPr lang="en-US" b="0" dirty="0">
              <a:solidFill>
                <a:schemeClr val="tx1"/>
              </a:solidFill>
            </a:endParaRPr>
          </a:p>
        </p:txBody>
      </p:sp>
      <p:sp>
        <p:nvSpPr>
          <p:cNvPr id="5126" name="AutoShape 30">
            <a:hlinkClick r:id="" action="ppaction://noaction" highlightClick="1"/>
          </p:cNvPr>
          <p:cNvSpPr>
            <a:spLocks noChangeArrowheads="1"/>
          </p:cNvSpPr>
          <p:nvPr/>
        </p:nvSpPr>
        <p:spPr bwMode="auto">
          <a:xfrm>
            <a:off x="0" y="2286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6" action="ppaction://hlinksldjump"/>
              </a:rPr>
              <a:t>20 Points</a:t>
            </a:r>
            <a:endParaRPr lang="en-US"/>
          </a:p>
        </p:txBody>
      </p:sp>
      <p:sp>
        <p:nvSpPr>
          <p:cNvPr id="5127" name="AutoShape 31">
            <a:hlinkClick r:id="" action="ppaction://noaction" highlightClick="1"/>
          </p:cNvPr>
          <p:cNvSpPr>
            <a:spLocks noChangeArrowheads="1"/>
          </p:cNvSpPr>
          <p:nvPr/>
        </p:nvSpPr>
        <p:spPr bwMode="auto">
          <a:xfrm>
            <a:off x="0" y="3429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7" action="ppaction://hlinksldjump"/>
              </a:rPr>
              <a:t>30 Points</a:t>
            </a:r>
            <a:endParaRPr lang="en-US"/>
          </a:p>
        </p:txBody>
      </p:sp>
      <p:sp>
        <p:nvSpPr>
          <p:cNvPr id="5128" name="AutoShape 32">
            <a:hlinkClick r:id="" action="ppaction://noaction" highlightClick="1"/>
          </p:cNvPr>
          <p:cNvSpPr>
            <a:spLocks noChangeArrowheads="1"/>
          </p:cNvSpPr>
          <p:nvPr/>
        </p:nvSpPr>
        <p:spPr bwMode="auto">
          <a:xfrm>
            <a:off x="0" y="4572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8" action="ppaction://hlinksldjump"/>
              </a:rPr>
              <a:t>40 Points</a:t>
            </a:r>
            <a:endParaRPr lang="en-US"/>
          </a:p>
        </p:txBody>
      </p:sp>
      <p:sp>
        <p:nvSpPr>
          <p:cNvPr id="5129" name="AutoShape 33">
            <a:hlinkClick r:id="" action="ppaction://noaction" highlightClick="1"/>
          </p:cNvPr>
          <p:cNvSpPr>
            <a:spLocks noChangeArrowheads="1"/>
          </p:cNvSpPr>
          <p:nvPr/>
        </p:nvSpPr>
        <p:spPr bwMode="auto">
          <a:xfrm>
            <a:off x="0" y="5715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9" action="ppaction://hlinksldjump"/>
              </a:rPr>
              <a:t>50 Points</a:t>
            </a:r>
            <a:endParaRPr lang="en-US"/>
          </a:p>
        </p:txBody>
      </p:sp>
      <p:sp>
        <p:nvSpPr>
          <p:cNvPr id="5130" name="AutoShape 34">
            <a:hlinkClick r:id="" action="ppaction://noaction" highlightClick="1"/>
          </p:cNvPr>
          <p:cNvSpPr>
            <a:spLocks noChangeArrowheads="1"/>
          </p:cNvSpPr>
          <p:nvPr/>
        </p:nvSpPr>
        <p:spPr bwMode="auto">
          <a:xfrm>
            <a:off x="1828800" y="1143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10" action="ppaction://hlinksldjump"/>
              </a:rPr>
              <a:t>10 Point</a:t>
            </a:r>
            <a:endParaRPr lang="en-US"/>
          </a:p>
        </p:txBody>
      </p:sp>
      <p:sp>
        <p:nvSpPr>
          <p:cNvPr id="5131" name="AutoShape 35">
            <a:hlinkClick r:id="" action="ppaction://noaction" highlightClick="1"/>
          </p:cNvPr>
          <p:cNvSpPr>
            <a:spLocks noChangeArrowheads="1"/>
          </p:cNvSpPr>
          <p:nvPr/>
        </p:nvSpPr>
        <p:spPr bwMode="auto">
          <a:xfrm>
            <a:off x="3657600" y="1143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11" action="ppaction://hlinksldjump"/>
              </a:rPr>
              <a:t>10 Point</a:t>
            </a:r>
            <a:endParaRPr lang="en-US"/>
          </a:p>
        </p:txBody>
      </p:sp>
      <p:sp>
        <p:nvSpPr>
          <p:cNvPr id="5132" name="AutoShape 36">
            <a:hlinkClick r:id="" action="ppaction://noaction" highlightClick="1"/>
          </p:cNvPr>
          <p:cNvSpPr>
            <a:spLocks noChangeArrowheads="1"/>
          </p:cNvSpPr>
          <p:nvPr/>
        </p:nvSpPr>
        <p:spPr bwMode="auto">
          <a:xfrm>
            <a:off x="5486400" y="1143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dirty="0">
                <a:hlinkClick r:id="rId12" action="ppaction://hlinksldjump"/>
              </a:rPr>
              <a:t>10 Point</a:t>
            </a:r>
            <a:endParaRPr lang="en-US" dirty="0"/>
          </a:p>
        </p:txBody>
      </p:sp>
      <p:sp>
        <p:nvSpPr>
          <p:cNvPr id="5133" name="AutoShape 37">
            <a:hlinkClick r:id="" action="ppaction://noaction" highlightClick="1"/>
          </p:cNvPr>
          <p:cNvSpPr>
            <a:spLocks noChangeArrowheads="1"/>
          </p:cNvSpPr>
          <p:nvPr/>
        </p:nvSpPr>
        <p:spPr bwMode="auto">
          <a:xfrm>
            <a:off x="7343775" y="1143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13" action="ppaction://hlinksldjump"/>
              </a:rPr>
              <a:t>10 Point</a:t>
            </a:r>
            <a:endParaRPr lang="en-US"/>
          </a:p>
        </p:txBody>
      </p:sp>
      <p:sp>
        <p:nvSpPr>
          <p:cNvPr id="5134" name="AutoShape 39">
            <a:hlinkClick r:id="" action="ppaction://noaction" highlightClick="1"/>
          </p:cNvPr>
          <p:cNvSpPr>
            <a:spLocks noChangeArrowheads="1"/>
          </p:cNvSpPr>
          <p:nvPr/>
        </p:nvSpPr>
        <p:spPr bwMode="auto">
          <a:xfrm>
            <a:off x="1828800" y="2286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14" action="ppaction://hlinksldjump"/>
              </a:rPr>
              <a:t>20 Points</a:t>
            </a:r>
            <a:endParaRPr lang="en-US"/>
          </a:p>
        </p:txBody>
      </p:sp>
      <p:sp>
        <p:nvSpPr>
          <p:cNvPr id="5135" name="AutoShape 40">
            <a:hlinkClick r:id="" action="ppaction://noaction" highlightClick="1"/>
          </p:cNvPr>
          <p:cNvSpPr>
            <a:spLocks noChangeArrowheads="1"/>
          </p:cNvSpPr>
          <p:nvPr/>
        </p:nvSpPr>
        <p:spPr bwMode="auto">
          <a:xfrm>
            <a:off x="3657600" y="2286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15" action="ppaction://hlinksldjump"/>
              </a:rPr>
              <a:t>20 Points</a:t>
            </a:r>
            <a:endParaRPr lang="en-US"/>
          </a:p>
        </p:txBody>
      </p:sp>
      <p:sp>
        <p:nvSpPr>
          <p:cNvPr id="5136" name="AutoShape 41">
            <a:hlinkClick r:id="" action="ppaction://noaction" highlightClick="1"/>
          </p:cNvPr>
          <p:cNvSpPr>
            <a:spLocks noChangeArrowheads="1"/>
          </p:cNvSpPr>
          <p:nvPr/>
        </p:nvSpPr>
        <p:spPr bwMode="auto">
          <a:xfrm>
            <a:off x="5486400" y="2286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16" action="ppaction://hlinksldjump"/>
              </a:rPr>
              <a:t>20 Points</a:t>
            </a:r>
            <a:endParaRPr lang="en-US"/>
          </a:p>
        </p:txBody>
      </p:sp>
      <p:sp>
        <p:nvSpPr>
          <p:cNvPr id="5137" name="AutoShape 42">
            <a:hlinkClick r:id="" action="ppaction://noaction" highlightClick="1"/>
          </p:cNvPr>
          <p:cNvSpPr>
            <a:spLocks noChangeArrowheads="1"/>
          </p:cNvSpPr>
          <p:nvPr/>
        </p:nvSpPr>
        <p:spPr bwMode="auto">
          <a:xfrm>
            <a:off x="7343775" y="2286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17" action="ppaction://hlinksldjump"/>
              </a:rPr>
              <a:t>20 Points</a:t>
            </a:r>
            <a:endParaRPr lang="en-US"/>
          </a:p>
        </p:txBody>
      </p:sp>
      <p:sp>
        <p:nvSpPr>
          <p:cNvPr id="5138" name="AutoShape 44">
            <a:hlinkClick r:id="" action="ppaction://noaction" highlightClick="1"/>
          </p:cNvPr>
          <p:cNvSpPr>
            <a:spLocks noChangeArrowheads="1"/>
          </p:cNvSpPr>
          <p:nvPr/>
        </p:nvSpPr>
        <p:spPr bwMode="auto">
          <a:xfrm>
            <a:off x="1828800" y="3429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18" action="ppaction://hlinksldjump"/>
              </a:rPr>
              <a:t>30 Points</a:t>
            </a:r>
            <a:endParaRPr lang="en-US"/>
          </a:p>
        </p:txBody>
      </p:sp>
      <p:sp>
        <p:nvSpPr>
          <p:cNvPr id="5139" name="AutoShape 45">
            <a:hlinkClick r:id="" action="ppaction://noaction" highlightClick="1"/>
          </p:cNvPr>
          <p:cNvSpPr>
            <a:spLocks noChangeArrowheads="1"/>
          </p:cNvSpPr>
          <p:nvPr/>
        </p:nvSpPr>
        <p:spPr bwMode="auto">
          <a:xfrm>
            <a:off x="1828800" y="4572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19" action="ppaction://hlinksldjump"/>
              </a:rPr>
              <a:t>40 Points</a:t>
            </a:r>
            <a:endParaRPr lang="en-US"/>
          </a:p>
        </p:txBody>
      </p:sp>
      <p:sp>
        <p:nvSpPr>
          <p:cNvPr id="5140" name="AutoShape 46">
            <a:hlinkClick r:id="" action="ppaction://noaction" highlightClick="1"/>
          </p:cNvPr>
          <p:cNvSpPr>
            <a:spLocks noChangeArrowheads="1"/>
          </p:cNvSpPr>
          <p:nvPr/>
        </p:nvSpPr>
        <p:spPr bwMode="auto">
          <a:xfrm>
            <a:off x="1828800" y="5715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20" action="ppaction://hlinksldjump"/>
              </a:rPr>
              <a:t>50 Points</a:t>
            </a:r>
            <a:endParaRPr lang="en-US"/>
          </a:p>
        </p:txBody>
      </p:sp>
      <p:sp>
        <p:nvSpPr>
          <p:cNvPr id="5141" name="AutoShape 47">
            <a:hlinkClick r:id="" action="ppaction://noaction" highlightClick="1"/>
          </p:cNvPr>
          <p:cNvSpPr>
            <a:spLocks noChangeArrowheads="1"/>
          </p:cNvSpPr>
          <p:nvPr/>
        </p:nvSpPr>
        <p:spPr bwMode="auto">
          <a:xfrm>
            <a:off x="3657600" y="3429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21" action="ppaction://hlinksldjump"/>
              </a:rPr>
              <a:t>30 Points</a:t>
            </a:r>
            <a:endParaRPr lang="en-US"/>
          </a:p>
        </p:txBody>
      </p:sp>
      <p:sp>
        <p:nvSpPr>
          <p:cNvPr id="5142" name="AutoShape 48">
            <a:hlinkClick r:id="" action="ppaction://noaction" highlightClick="1"/>
          </p:cNvPr>
          <p:cNvSpPr>
            <a:spLocks noChangeArrowheads="1"/>
          </p:cNvSpPr>
          <p:nvPr/>
        </p:nvSpPr>
        <p:spPr bwMode="auto">
          <a:xfrm>
            <a:off x="5486400" y="3429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22" action="ppaction://hlinksldjump"/>
              </a:rPr>
              <a:t>30 Points</a:t>
            </a:r>
            <a:endParaRPr lang="en-US"/>
          </a:p>
        </p:txBody>
      </p:sp>
      <p:sp>
        <p:nvSpPr>
          <p:cNvPr id="5143" name="AutoShape 49">
            <a:hlinkClick r:id="" action="ppaction://noaction" highlightClick="1"/>
          </p:cNvPr>
          <p:cNvSpPr>
            <a:spLocks noChangeArrowheads="1"/>
          </p:cNvSpPr>
          <p:nvPr/>
        </p:nvSpPr>
        <p:spPr bwMode="auto">
          <a:xfrm>
            <a:off x="7343775" y="3429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23" action="ppaction://hlinksldjump"/>
              </a:rPr>
              <a:t>30 Points</a:t>
            </a:r>
            <a:endParaRPr lang="en-US"/>
          </a:p>
        </p:txBody>
      </p:sp>
      <p:sp>
        <p:nvSpPr>
          <p:cNvPr id="5144" name="AutoShape 51">
            <a:hlinkClick r:id="" action="ppaction://noaction" highlightClick="1"/>
          </p:cNvPr>
          <p:cNvSpPr>
            <a:spLocks noChangeArrowheads="1"/>
          </p:cNvSpPr>
          <p:nvPr/>
        </p:nvSpPr>
        <p:spPr bwMode="auto">
          <a:xfrm>
            <a:off x="3657600" y="4572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24" action="ppaction://hlinksldjump"/>
              </a:rPr>
              <a:t>40 Points</a:t>
            </a:r>
            <a:endParaRPr lang="en-US"/>
          </a:p>
        </p:txBody>
      </p:sp>
      <p:sp>
        <p:nvSpPr>
          <p:cNvPr id="5145" name="AutoShape 52">
            <a:hlinkClick r:id="" action="ppaction://noaction" highlightClick="1"/>
          </p:cNvPr>
          <p:cNvSpPr>
            <a:spLocks noChangeArrowheads="1"/>
          </p:cNvSpPr>
          <p:nvPr/>
        </p:nvSpPr>
        <p:spPr bwMode="auto">
          <a:xfrm>
            <a:off x="5486400" y="4572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25" action="ppaction://hlinksldjump"/>
              </a:rPr>
              <a:t>40 Points</a:t>
            </a:r>
            <a:endParaRPr lang="en-US"/>
          </a:p>
        </p:txBody>
      </p:sp>
      <p:sp>
        <p:nvSpPr>
          <p:cNvPr id="5146" name="AutoShape 53">
            <a:hlinkClick r:id="" action="ppaction://noaction" highlightClick="1"/>
          </p:cNvPr>
          <p:cNvSpPr>
            <a:spLocks noChangeArrowheads="1"/>
          </p:cNvSpPr>
          <p:nvPr/>
        </p:nvSpPr>
        <p:spPr bwMode="auto">
          <a:xfrm>
            <a:off x="7343775" y="4572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26" action="ppaction://hlinksldjump"/>
              </a:rPr>
              <a:t>40 Points</a:t>
            </a:r>
            <a:endParaRPr lang="en-US"/>
          </a:p>
        </p:txBody>
      </p:sp>
      <p:sp>
        <p:nvSpPr>
          <p:cNvPr id="5147" name="AutoShape 55">
            <a:hlinkClick r:id="" action="ppaction://noaction" highlightClick="1"/>
          </p:cNvPr>
          <p:cNvSpPr>
            <a:spLocks noChangeArrowheads="1"/>
          </p:cNvSpPr>
          <p:nvPr/>
        </p:nvSpPr>
        <p:spPr bwMode="auto">
          <a:xfrm>
            <a:off x="3657600" y="5715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27" action="ppaction://hlinksldjump"/>
              </a:rPr>
              <a:t>50 Points</a:t>
            </a:r>
            <a:endParaRPr lang="en-US"/>
          </a:p>
        </p:txBody>
      </p:sp>
      <p:sp>
        <p:nvSpPr>
          <p:cNvPr id="5148" name="AutoShape 56">
            <a:hlinkClick r:id="" action="ppaction://noaction" highlightClick="1"/>
          </p:cNvPr>
          <p:cNvSpPr>
            <a:spLocks noChangeArrowheads="1"/>
          </p:cNvSpPr>
          <p:nvPr/>
        </p:nvSpPr>
        <p:spPr bwMode="auto">
          <a:xfrm>
            <a:off x="5486400" y="5715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28" action="ppaction://hlinksldjump"/>
              </a:rPr>
              <a:t>50 Points</a:t>
            </a:r>
            <a:endParaRPr lang="en-US"/>
          </a:p>
        </p:txBody>
      </p:sp>
      <p:sp>
        <p:nvSpPr>
          <p:cNvPr id="5149" name="AutoShape 57">
            <a:hlinkClick r:id="" action="ppaction://noaction" highlightClick="1"/>
          </p:cNvPr>
          <p:cNvSpPr>
            <a:spLocks noChangeArrowheads="1"/>
          </p:cNvSpPr>
          <p:nvPr/>
        </p:nvSpPr>
        <p:spPr bwMode="auto">
          <a:xfrm>
            <a:off x="7343775" y="571500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a:hlinkClick r:id="rId29" action="ppaction://hlinksldjump"/>
              </a:rPr>
              <a:t>50 Points</a:t>
            </a:r>
            <a:endParaRPr lang="en-US"/>
          </a:p>
        </p:txBody>
      </p:sp>
      <p:sp>
        <p:nvSpPr>
          <p:cNvPr id="5150" name="AutoShape 60">
            <a:hlinkClick r:id="rId4" action="ppaction://hlinksldjump" highlightClick="1"/>
          </p:cNvPr>
          <p:cNvSpPr>
            <a:spLocks noChangeArrowheads="1"/>
          </p:cNvSpPr>
          <p:nvPr/>
        </p:nvSpPr>
        <p:spPr bwMode="auto">
          <a:xfrm>
            <a:off x="3657600" y="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sz="2000"/>
              <a:t>Multiplication/</a:t>
            </a:r>
          </a:p>
          <a:p>
            <a:r>
              <a:rPr lang="en-US" sz="2000"/>
              <a:t>Division</a:t>
            </a:r>
          </a:p>
        </p:txBody>
      </p:sp>
      <p:pic>
        <p:nvPicPr>
          <p:cNvPr id="2109" name="boar2574.wav">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30" cstate="print">
            <a:extLst>
              <a:ext uri="{28A0092B-C50C-407E-A947-70E740481C1C}">
                <a14:useLocalDpi xmlns:a14="http://schemas.microsoft.com/office/drawing/2010/main" val="0"/>
              </a:ext>
            </a:extLst>
          </a:blip>
          <a:srcRect/>
          <a:stretch>
            <a:fillRect/>
          </a:stretch>
        </p:blipFill>
        <p:spPr bwMode="auto">
          <a:xfrm>
            <a:off x="685800" y="228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52" name="AutoShape 23">
            <a:hlinkClick r:id="rId4" action="ppaction://hlinksldjump" highlightClick="1"/>
          </p:cNvPr>
          <p:cNvSpPr>
            <a:spLocks noChangeArrowheads="1"/>
          </p:cNvSpPr>
          <p:nvPr/>
        </p:nvSpPr>
        <p:spPr bwMode="auto">
          <a:xfrm>
            <a:off x="0" y="0"/>
            <a:ext cx="1800225" cy="1143000"/>
          </a:xfrm>
          <a:prstGeom prst="actionButtonBlank">
            <a:avLst/>
          </a:prstGeom>
          <a:solidFill>
            <a:schemeClr val="accent2"/>
          </a:solidFill>
          <a:ln w="9525">
            <a:solidFill>
              <a:schemeClr val="tx1"/>
            </a:solidFill>
            <a:miter lim="800000"/>
            <a:headEnd/>
            <a:tailEnd/>
          </a:ln>
        </p:spPr>
        <p:txBody>
          <a:bodyPr wrap="none" anchor="ctr"/>
          <a:lstStyle/>
          <a:p>
            <a:r>
              <a:rPr lang="en-US" sz="2000"/>
              <a:t>Addition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10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Prev" delay="0">
                      <p:tgtEl>
                        <p:sldTgt/>
                      </p:tgtEl>
                    </p:cond>
                    <p:cond evt="onStopAudio" delay="0">
                      <p:tgtEl>
                        <p:sldTgt/>
                      </p:tgtEl>
                    </p:cond>
                  </p:endCondLst>
                </p:cTn>
                <p:tgtEl>
                  <p:spTgt spid="2109"/>
                </p:tgtEl>
              </p:cMediaNode>
            </p:audio>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41987" name="Text Box 3"/>
          <p:cNvSpPr txBox="1">
            <a:spLocks noChangeArrowheads="1"/>
          </p:cNvSpPr>
          <p:nvPr/>
        </p:nvSpPr>
        <p:spPr bwMode="auto">
          <a:xfrm>
            <a:off x="647700" y="2136419"/>
            <a:ext cx="7848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6000" dirty="0" smtClean="0"/>
              <a:t>-9, -.09, -.009, .09</a:t>
            </a:r>
            <a:endParaRPr lang="en-US" sz="60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43011" name="Text Box 3"/>
          <p:cNvSpPr txBox="1">
            <a:spLocks noChangeArrowheads="1"/>
          </p:cNvSpPr>
          <p:nvPr/>
        </p:nvSpPr>
        <p:spPr bwMode="auto">
          <a:xfrm>
            <a:off x="609600" y="838200"/>
            <a:ext cx="8153400"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3200" dirty="0">
                <a:solidFill>
                  <a:srgbClr val="FFFFFF"/>
                </a:solidFill>
              </a:rPr>
              <a:t>Daily Double</a:t>
            </a:r>
          </a:p>
          <a:p>
            <a:pPr>
              <a:spcBef>
                <a:spcPct val="50000"/>
              </a:spcBef>
            </a:pPr>
            <a:r>
              <a:rPr lang="en-US" sz="4800" dirty="0" smtClean="0"/>
              <a:t>Order from least to greatest</a:t>
            </a:r>
            <a:endParaRPr lang="en-US" sz="4800" dirty="0"/>
          </a:p>
          <a:p>
            <a:pPr>
              <a:spcBef>
                <a:spcPct val="50000"/>
              </a:spcBef>
            </a:pPr>
            <a:endParaRPr lang="en-US" sz="4800" dirty="0"/>
          </a:p>
          <a:p>
            <a:pPr>
              <a:spcBef>
                <a:spcPct val="50000"/>
              </a:spcBef>
            </a:pPr>
            <a:endParaRPr lang="en-US" sz="2000" dirty="0"/>
          </a:p>
          <a:p>
            <a:pPr>
              <a:spcBef>
                <a:spcPct val="50000"/>
              </a:spcBef>
            </a:pPr>
            <a:endParaRPr lang="en-US" sz="2000" dirty="0"/>
          </a:p>
          <a:p>
            <a:pPr>
              <a:spcBef>
                <a:spcPct val="50000"/>
              </a:spcBef>
            </a:pPr>
            <a:r>
              <a:rPr lang="en-US" sz="3200" dirty="0" smtClean="0"/>
              <a:t>-1/5, -3/8, -1/4, -3/4, -7/8, -9/10</a:t>
            </a:r>
            <a:endParaRPr lang="en-US" sz="32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44035" name="Text Box 3"/>
          <p:cNvSpPr txBox="1">
            <a:spLocks noChangeArrowheads="1"/>
          </p:cNvSpPr>
          <p:nvPr/>
        </p:nvSpPr>
        <p:spPr bwMode="auto">
          <a:xfrm>
            <a:off x="647700" y="2166582"/>
            <a:ext cx="78486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4400" dirty="0" smtClean="0"/>
              <a:t>-9/10, -7/8, -3/4</a:t>
            </a:r>
            <a:r>
              <a:rPr lang="en-US" sz="4400" dirty="0"/>
              <a:t>, - 3/8 </a:t>
            </a:r>
            <a:r>
              <a:rPr lang="en-US" sz="4400" dirty="0" smtClean="0"/>
              <a:t>,-1/4</a:t>
            </a:r>
            <a:r>
              <a:rPr lang="en-US" sz="4400" dirty="0"/>
              <a:t>, </a:t>
            </a:r>
            <a:r>
              <a:rPr lang="en-US" sz="4400" dirty="0" smtClean="0"/>
              <a:t>-1/5</a:t>
            </a:r>
            <a:endParaRPr lang="en-US" sz="44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45059" name="Text Box 3"/>
          <p:cNvSpPr txBox="1">
            <a:spLocks noChangeArrowheads="1"/>
          </p:cNvSpPr>
          <p:nvPr/>
        </p:nvSpPr>
        <p:spPr bwMode="auto">
          <a:xfrm>
            <a:off x="533400" y="1600200"/>
            <a:ext cx="80772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4800" dirty="0" smtClean="0"/>
              <a:t>Name the number that is 20.5 units less than -2.03</a:t>
            </a:r>
            <a:endParaRPr lang="en-US" sz="48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46083" name="Text Box 3"/>
          <p:cNvSpPr txBox="1">
            <a:spLocks noChangeArrowheads="1"/>
          </p:cNvSpPr>
          <p:nvPr/>
        </p:nvSpPr>
        <p:spPr bwMode="auto">
          <a:xfrm>
            <a:off x="685800" y="2133600"/>
            <a:ext cx="78486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7200" dirty="0" smtClean="0"/>
              <a:t>-22.53</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3" name="TextBox 2"/>
          <p:cNvSpPr txBox="1"/>
          <p:nvPr/>
        </p:nvSpPr>
        <p:spPr>
          <a:xfrm>
            <a:off x="2057400" y="1680865"/>
            <a:ext cx="5410200" cy="1323439"/>
          </a:xfrm>
          <a:prstGeom prst="rect">
            <a:avLst/>
          </a:prstGeom>
          <a:noFill/>
        </p:spPr>
        <p:txBody>
          <a:bodyPr wrap="square" rtlCol="0">
            <a:spAutoFit/>
          </a:bodyPr>
          <a:lstStyle/>
          <a:p>
            <a:r>
              <a:rPr lang="en-US" sz="4000" dirty="0" smtClean="0"/>
              <a:t>What is the absolute value of -5-(-5)?</a:t>
            </a:r>
            <a:endParaRPr lang="en-US" sz="4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48131" name="Text Box 3"/>
          <p:cNvSpPr txBox="1">
            <a:spLocks noChangeArrowheads="1"/>
          </p:cNvSpPr>
          <p:nvPr/>
        </p:nvSpPr>
        <p:spPr bwMode="auto">
          <a:xfrm>
            <a:off x="685800" y="2133600"/>
            <a:ext cx="7848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5400" dirty="0"/>
              <a:t>0</a:t>
            </a:r>
            <a:r>
              <a:rPr lang="en-US" sz="5400" dirty="0" smtClean="0"/>
              <a:t> </a:t>
            </a:r>
            <a:endParaRPr lang="en-US" sz="54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49155" name="Text Box 3"/>
          <p:cNvSpPr txBox="1">
            <a:spLocks noChangeArrowheads="1"/>
          </p:cNvSpPr>
          <p:nvPr/>
        </p:nvSpPr>
        <p:spPr bwMode="auto">
          <a:xfrm>
            <a:off x="533400" y="1828800"/>
            <a:ext cx="80772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a:p>
          <a:p>
            <a:pPr>
              <a:spcBef>
                <a:spcPct val="50000"/>
              </a:spcBef>
            </a:pPr>
            <a:endParaRPr lang="en-US">
              <a:solidFill>
                <a:srgbClr val="FFFFFF"/>
              </a:solidFill>
            </a:endParaRPr>
          </a:p>
        </p:txBody>
      </p:sp>
      <p:sp>
        <p:nvSpPr>
          <p:cNvPr id="49157" name="Text Box 46"/>
          <p:cNvSpPr txBox="1">
            <a:spLocks noChangeArrowheads="1"/>
          </p:cNvSpPr>
          <p:nvPr/>
        </p:nvSpPr>
        <p:spPr bwMode="auto">
          <a:xfrm>
            <a:off x="2727325" y="3657600"/>
            <a:ext cx="5045075" cy="4572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endParaRPr lang="en-US"/>
          </a:p>
        </p:txBody>
      </p:sp>
      <p:sp>
        <p:nvSpPr>
          <p:cNvPr id="49158" name="Text Box 47"/>
          <p:cNvSpPr txBox="1">
            <a:spLocks noChangeArrowheads="1"/>
          </p:cNvSpPr>
          <p:nvPr/>
        </p:nvSpPr>
        <p:spPr bwMode="auto">
          <a:xfrm>
            <a:off x="2667000" y="3962400"/>
            <a:ext cx="3063875" cy="4572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endParaRPr lang="en-US"/>
          </a:p>
        </p:txBody>
      </p:sp>
      <p:sp>
        <p:nvSpPr>
          <p:cNvPr id="2" name="TextBox 1"/>
          <p:cNvSpPr txBox="1"/>
          <p:nvPr/>
        </p:nvSpPr>
        <p:spPr>
          <a:xfrm>
            <a:off x="533400" y="1905000"/>
            <a:ext cx="7848600" cy="1569660"/>
          </a:xfrm>
          <a:prstGeom prst="rect">
            <a:avLst/>
          </a:prstGeom>
          <a:noFill/>
        </p:spPr>
        <p:txBody>
          <a:bodyPr wrap="square" rtlCol="0">
            <a:spAutoFit/>
          </a:bodyPr>
          <a:lstStyle/>
          <a:p>
            <a:r>
              <a:rPr lang="en-US" sz="4800" dirty="0" smtClean="0"/>
              <a:t>Find the absolute value of </a:t>
            </a:r>
          </a:p>
          <a:p>
            <a:r>
              <a:rPr lang="en-US" sz="4800" dirty="0" smtClean="0"/>
              <a:t>(-2)(-4) + (-2)(-4)</a:t>
            </a:r>
            <a:endParaRPr lang="en-US" sz="48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50179" name="Text Box 3"/>
          <p:cNvSpPr txBox="1">
            <a:spLocks noChangeArrowheads="1"/>
          </p:cNvSpPr>
          <p:nvPr/>
        </p:nvSpPr>
        <p:spPr bwMode="auto">
          <a:xfrm>
            <a:off x="685800" y="2133600"/>
            <a:ext cx="78486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6600" dirty="0" smtClean="0"/>
              <a:t>16</a:t>
            </a:r>
            <a:endParaRPr lang="en-US" sz="66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51203" name="Text Box 3"/>
          <p:cNvSpPr txBox="1">
            <a:spLocks noChangeArrowheads="1"/>
          </p:cNvSpPr>
          <p:nvPr/>
        </p:nvSpPr>
        <p:spPr bwMode="auto">
          <a:xfrm>
            <a:off x="685800" y="2057400"/>
            <a:ext cx="76962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a:p>
          <a:p>
            <a:pPr>
              <a:spcBef>
                <a:spcPct val="50000"/>
              </a:spcBef>
            </a:pPr>
            <a:endParaRPr lang="en-US"/>
          </a:p>
          <a:p>
            <a:pPr>
              <a:spcBef>
                <a:spcPct val="50000"/>
              </a:spcBef>
            </a:pPr>
            <a:endParaRPr lang="en-US"/>
          </a:p>
        </p:txBody>
      </p:sp>
      <p:sp>
        <p:nvSpPr>
          <p:cNvPr id="51204" name="Text Box 35"/>
          <p:cNvSpPr txBox="1">
            <a:spLocks noChangeArrowheads="1"/>
          </p:cNvSpPr>
          <p:nvPr/>
        </p:nvSpPr>
        <p:spPr bwMode="auto">
          <a:xfrm>
            <a:off x="990600" y="995571"/>
            <a:ext cx="6400800" cy="3816429"/>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4400" dirty="0"/>
              <a:t>Daily </a:t>
            </a:r>
            <a:r>
              <a:rPr lang="en-US" sz="4400" dirty="0" smtClean="0"/>
              <a:t>Double</a:t>
            </a:r>
          </a:p>
          <a:p>
            <a:pPr>
              <a:spcBef>
                <a:spcPct val="50000"/>
              </a:spcBef>
            </a:pPr>
            <a:endParaRPr lang="en-US" sz="4400" dirty="0"/>
          </a:p>
          <a:p>
            <a:pPr>
              <a:spcBef>
                <a:spcPct val="50000"/>
              </a:spcBef>
            </a:pPr>
            <a:r>
              <a:rPr lang="en-US" sz="4400" dirty="0" smtClean="0"/>
              <a:t>If a = -3, b = -4, and c = -2</a:t>
            </a:r>
          </a:p>
          <a:p>
            <a:pPr>
              <a:spcBef>
                <a:spcPct val="50000"/>
              </a:spcBef>
            </a:pPr>
            <a:r>
              <a:rPr lang="en-US" sz="4400" dirty="0" smtClean="0"/>
              <a:t>Find |a-b-c| - |</a:t>
            </a:r>
            <a:r>
              <a:rPr lang="en-US" sz="4400" dirty="0" err="1" smtClean="0"/>
              <a:t>ab</a:t>
            </a:r>
            <a:r>
              <a:rPr lang="en-US" sz="4400" dirty="0" smtClean="0"/>
              <a:t>|</a:t>
            </a:r>
            <a:endParaRPr lang="en-US" sz="4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5">
            <a:hlinkClick r:id="rId2" action="ppaction://hlinksldjump" highlightClick="1">
              <a:snd r:embed="rId3" name="This is Jeopardy.wav"/>
            </a:hlinkClick>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6147" name="Text Box 2"/>
          <p:cNvSpPr txBox="1">
            <a:spLocks noChangeArrowheads="1"/>
          </p:cNvSpPr>
          <p:nvPr/>
        </p:nvSpPr>
        <p:spPr bwMode="auto">
          <a:xfrm>
            <a:off x="2041525" y="1128713"/>
            <a:ext cx="184150"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lgn="l"/>
            <a:endParaRPr lang="en-US" sz="7200" b="0">
              <a:solidFill>
                <a:schemeClr val="tx1"/>
              </a:solidFill>
            </a:endParaRPr>
          </a:p>
        </p:txBody>
      </p:sp>
      <p:sp>
        <p:nvSpPr>
          <p:cNvPr id="6148" name="Text Box 7"/>
          <p:cNvSpPr txBox="1">
            <a:spLocks noChangeArrowheads="1"/>
          </p:cNvSpPr>
          <p:nvPr/>
        </p:nvSpPr>
        <p:spPr bwMode="auto">
          <a:xfrm>
            <a:off x="533400" y="1066800"/>
            <a:ext cx="75438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sz="6000"/>
          </a:p>
        </p:txBody>
      </p:sp>
      <p:sp>
        <p:nvSpPr>
          <p:cNvPr id="6149" name="Text Box 6"/>
          <p:cNvSpPr txBox="1">
            <a:spLocks noChangeArrowheads="1"/>
          </p:cNvSpPr>
          <p:nvPr/>
        </p:nvSpPr>
        <p:spPr bwMode="auto">
          <a:xfrm>
            <a:off x="1143000" y="1143000"/>
            <a:ext cx="6858000" cy="101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6000"/>
              <a:t>- 6 + -7 + 10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52227" name="Text Box 3"/>
          <p:cNvSpPr txBox="1">
            <a:spLocks noChangeArrowheads="1"/>
          </p:cNvSpPr>
          <p:nvPr/>
        </p:nvSpPr>
        <p:spPr bwMode="auto">
          <a:xfrm>
            <a:off x="685800" y="2133600"/>
            <a:ext cx="7848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7200" dirty="0" smtClean="0"/>
              <a:t>-9</a:t>
            </a:r>
            <a:endParaRPr lang="en-US" sz="72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dirty="0"/>
          </a:p>
        </p:txBody>
      </p:sp>
      <p:sp>
        <p:nvSpPr>
          <p:cNvPr id="53251" name="Text Box 3"/>
          <p:cNvSpPr txBox="1">
            <a:spLocks noChangeArrowheads="1"/>
          </p:cNvSpPr>
          <p:nvPr/>
        </p:nvSpPr>
        <p:spPr bwMode="auto">
          <a:xfrm>
            <a:off x="533400" y="533400"/>
            <a:ext cx="7848600"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dirty="0"/>
          </a:p>
          <a:p>
            <a:pPr>
              <a:spcBef>
                <a:spcPct val="50000"/>
              </a:spcBef>
            </a:pPr>
            <a:endParaRPr lang="en-US" dirty="0"/>
          </a:p>
          <a:p>
            <a:pPr>
              <a:spcBef>
                <a:spcPct val="50000"/>
              </a:spcBef>
            </a:pPr>
            <a:endParaRPr lang="en-US" sz="2000" dirty="0">
              <a:solidFill>
                <a:srgbClr val="FFFFFF"/>
              </a:solidFill>
            </a:endParaRPr>
          </a:p>
          <a:p>
            <a:pPr>
              <a:spcBef>
                <a:spcPct val="50000"/>
              </a:spcBef>
            </a:pPr>
            <a:r>
              <a:rPr lang="en-US" sz="4400" dirty="0" smtClean="0"/>
              <a:t>For what values of x is the following true?</a:t>
            </a:r>
          </a:p>
          <a:p>
            <a:pPr>
              <a:spcBef>
                <a:spcPct val="50000"/>
              </a:spcBef>
            </a:pPr>
            <a:endParaRPr lang="en-US" sz="4400" dirty="0"/>
          </a:p>
          <a:p>
            <a:pPr>
              <a:spcBef>
                <a:spcPct val="50000"/>
              </a:spcBef>
            </a:pPr>
            <a:r>
              <a:rPr lang="en-US" sz="4400" dirty="0" smtClean="0"/>
              <a:t>|x| &lt; 2</a:t>
            </a:r>
            <a:endParaRPr lang="en-US" sz="44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54275" name="Text Box 3"/>
          <p:cNvSpPr txBox="1">
            <a:spLocks noChangeArrowheads="1"/>
          </p:cNvSpPr>
          <p:nvPr/>
        </p:nvSpPr>
        <p:spPr bwMode="auto">
          <a:xfrm>
            <a:off x="609600" y="1219200"/>
            <a:ext cx="784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3600" dirty="0" smtClean="0"/>
              <a:t> </a:t>
            </a:r>
            <a:r>
              <a:rPr lang="en-US" sz="3600" dirty="0" smtClean="0"/>
              <a:t>-1, 0</a:t>
            </a:r>
            <a:r>
              <a:rPr lang="en-US" sz="3600" smtClean="0"/>
              <a:t>, </a:t>
            </a:r>
            <a:r>
              <a:rPr lang="en-US" sz="3600" smtClean="0"/>
              <a:t>1</a:t>
            </a:r>
            <a:endParaRPr lang="en-US" sz="36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dirty="0"/>
          </a:p>
        </p:txBody>
      </p:sp>
      <p:sp>
        <p:nvSpPr>
          <p:cNvPr id="55299" name="Text Box 3"/>
          <p:cNvSpPr txBox="1">
            <a:spLocks noChangeArrowheads="1"/>
          </p:cNvSpPr>
          <p:nvPr/>
        </p:nvSpPr>
        <p:spPr bwMode="auto">
          <a:xfrm>
            <a:off x="685800" y="914400"/>
            <a:ext cx="7543800" cy="222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sz="2000"/>
          </a:p>
          <a:p>
            <a:pPr>
              <a:spcBef>
                <a:spcPct val="50000"/>
              </a:spcBef>
            </a:pPr>
            <a:endParaRPr lang="en-US" sz="2000"/>
          </a:p>
          <a:p>
            <a:pPr>
              <a:spcBef>
                <a:spcPct val="50000"/>
              </a:spcBef>
            </a:pPr>
            <a:endParaRPr lang="en-US" sz="2000"/>
          </a:p>
          <a:p>
            <a:pPr>
              <a:spcBef>
                <a:spcPct val="50000"/>
              </a:spcBef>
            </a:pPr>
            <a:endParaRPr lang="en-US" sz="2000"/>
          </a:p>
          <a:p>
            <a:pPr>
              <a:spcBef>
                <a:spcPct val="50000"/>
              </a:spcBef>
            </a:pPr>
            <a:endParaRPr lang="en-US" sz="2000"/>
          </a:p>
        </p:txBody>
      </p:sp>
      <p:sp>
        <p:nvSpPr>
          <p:cNvPr id="2" name="TextBox 1"/>
          <p:cNvSpPr txBox="1"/>
          <p:nvPr/>
        </p:nvSpPr>
        <p:spPr>
          <a:xfrm>
            <a:off x="1676400" y="1295400"/>
            <a:ext cx="5791200" cy="1015663"/>
          </a:xfrm>
          <a:prstGeom prst="rect">
            <a:avLst/>
          </a:prstGeom>
          <a:noFill/>
        </p:spPr>
        <p:txBody>
          <a:bodyPr wrap="square" rtlCol="0">
            <a:spAutoFit/>
          </a:bodyPr>
          <a:lstStyle/>
          <a:p>
            <a:r>
              <a:rPr lang="en-US" sz="6000" dirty="0" smtClean="0"/>
              <a:t>|-1/2 – 2/5| - |1| =</a:t>
            </a:r>
            <a:endParaRPr lang="en-US" sz="60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56323" name="Text Box 3"/>
          <p:cNvSpPr txBox="1">
            <a:spLocks noChangeArrowheads="1"/>
          </p:cNvSpPr>
          <p:nvPr/>
        </p:nvSpPr>
        <p:spPr bwMode="auto">
          <a:xfrm>
            <a:off x="685800" y="2133600"/>
            <a:ext cx="7848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7200" dirty="0" smtClean="0"/>
              <a:t>-1/10</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57347" name="WordArt 4"/>
          <p:cNvSpPr>
            <a:spLocks noChangeArrowheads="1" noChangeShapeType="1" noTextEdit="1"/>
          </p:cNvSpPr>
          <p:nvPr/>
        </p:nvSpPr>
        <p:spPr bwMode="auto">
          <a:xfrm>
            <a:off x="1066800" y="1752600"/>
            <a:ext cx="6858000" cy="3048000"/>
          </a:xfrm>
          <a:prstGeom prst="rect">
            <a:avLst/>
          </a:prstGeom>
        </p:spPr>
        <p:txBody>
          <a:bodyPr wrap="none" fromWordArt="1">
            <a:prstTxWarp prst="textCascadeUp">
              <a:avLst>
                <a:gd name="adj" fmla="val 44444"/>
              </a:avLst>
            </a:prstTxWarp>
            <a:scene3d>
              <a:camera prst="legacyPerspectiveFront">
                <a:rot lat="20519990" lon="1080000" rev="0"/>
              </a:camera>
              <a:lightRig rig="legacyHarsh2" dir="b"/>
            </a:scene3d>
            <a:sp3d extrusionH="430200" prstMaterial="legacyMatte">
              <a:extrusionClr>
                <a:srgbClr val="FF6600"/>
              </a:extrusionClr>
            </a:sp3d>
          </a:bodyPr>
          <a:lstStyle/>
          <a:p>
            <a:r>
              <a:rPr lang="en-US" sz="3600" kern="10">
                <a:ln w="9525">
                  <a:round/>
                  <a:headEnd/>
                  <a:tailEnd/>
                </a:ln>
                <a:gradFill rotWithShape="1">
                  <a:gsLst>
                    <a:gs pos="0">
                      <a:srgbClr val="FFE701"/>
                    </a:gs>
                    <a:gs pos="100000">
                      <a:srgbClr val="FE3E02"/>
                    </a:gs>
                  </a:gsLst>
                  <a:lin ang="5400000" scaled="1"/>
                </a:gradFill>
                <a:latin typeface="Impact"/>
              </a:rPr>
              <a:t>Final Jeopardy</a:t>
            </a:r>
          </a:p>
        </p:txBody>
      </p:sp>
      <p:sp>
        <p:nvSpPr>
          <p:cNvPr id="57348" name="Text Box 5"/>
          <p:cNvSpPr txBox="1">
            <a:spLocks noChangeArrowheads="1"/>
          </p:cNvSpPr>
          <p:nvPr/>
        </p:nvSpPr>
        <p:spPr bwMode="auto">
          <a:xfrm>
            <a:off x="4191000" y="5105400"/>
            <a:ext cx="38862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3000" i="1"/>
              <a:t>Make your wager</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40" name="thinktheme[1].wav">
            <a:hlinkClick r:id="" action="ppaction://media"/>
          </p:cNvPr>
          <p:cNvPicPr>
            <a:picLocks noChangeAspect="1" noChangeArrowheads="1"/>
          </p:cNvPicPr>
          <p:nvPr>
            <a:audioFile r:link="rId2"/>
            <p:extLst>
              <p:ext uri="{DAA4B4D4-6D71-4841-9C94-3DE7FCFB9230}">
                <p14:media xmlns:p14="http://schemas.microsoft.com/office/powerpoint/2010/main" r:link="rId1"/>
              </p:ext>
            </p:extLst>
          </p:nvPr>
        </p:nvPicPr>
        <p:blipFill>
          <a:blip r:embed="rId4" cstate="print">
            <a:extLst>
              <a:ext uri="{28A0092B-C50C-407E-A947-70E740481C1C}">
                <a14:useLocalDpi xmlns:a14="http://schemas.microsoft.com/office/drawing/2010/main" val="0"/>
              </a:ext>
            </a:extLst>
          </a:blip>
          <a:srcRect/>
          <a:stretch>
            <a:fillRect/>
          </a:stretch>
        </p:blipFill>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1" name="AutoShape 2">
            <a:hlinkClick r:id="" action="ppaction://hlinkshowjump?jump=lastslide"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58372" name="Text Box 3"/>
          <p:cNvSpPr txBox="1">
            <a:spLocks noChangeArrowheads="1"/>
          </p:cNvSpPr>
          <p:nvPr/>
        </p:nvSpPr>
        <p:spPr bwMode="auto">
          <a:xfrm>
            <a:off x="609600" y="0"/>
            <a:ext cx="78486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4800" dirty="0"/>
              <a:t>Given the data, how much should we </a:t>
            </a:r>
            <a:r>
              <a:rPr lang="en-US" sz="4800" dirty="0" smtClean="0"/>
              <a:t>charge to make the most money??</a:t>
            </a:r>
            <a:endParaRPr lang="en-US" sz="4800" dirty="0"/>
          </a:p>
        </p:txBody>
      </p:sp>
      <p:graphicFrame>
        <p:nvGraphicFramePr>
          <p:cNvPr id="40007" name="Group 71"/>
          <p:cNvGraphicFramePr>
            <a:graphicFrameLocks noGrp="1"/>
          </p:cNvGraphicFramePr>
          <p:nvPr>
            <p:extLst>
              <p:ext uri="{D42A27DB-BD31-4B8C-83A1-F6EECF244321}">
                <p14:modId xmlns:p14="http://schemas.microsoft.com/office/powerpoint/2010/main" val="3741744098"/>
              </p:ext>
            </p:extLst>
          </p:nvPr>
        </p:nvGraphicFramePr>
        <p:xfrm>
          <a:off x="-76200" y="3352800"/>
          <a:ext cx="9372600" cy="2413000"/>
        </p:xfrm>
        <a:graphic>
          <a:graphicData uri="http://schemas.openxmlformats.org/drawingml/2006/table">
            <a:tbl>
              <a:tblPr/>
              <a:tblGrid>
                <a:gridCol w="1511300"/>
                <a:gridCol w="1435100"/>
                <a:gridCol w="1435100"/>
                <a:gridCol w="1435100"/>
                <a:gridCol w="1435100"/>
                <a:gridCol w="2120900"/>
              </a:tblGrid>
              <a:tr h="12065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Price</a:t>
                      </a: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12065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Number of Customers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3994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9940"/>
                </p:tgtEl>
              </p:cMediaNode>
            </p:audio>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a:hlinkClick r:id="" action="ppaction://hlinkshowjump?jump=endshow" highlightClick="1"/>
          </p:cNvPr>
          <p:cNvSpPr>
            <a:spLocks noChangeArrowheads="1"/>
          </p:cNvSpPr>
          <p:nvPr/>
        </p:nvSpPr>
        <p:spPr bwMode="auto">
          <a:xfrm>
            <a:off x="0" y="-38100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59395" name="Text Box 3"/>
          <p:cNvSpPr txBox="1">
            <a:spLocks noChangeArrowheads="1"/>
          </p:cNvSpPr>
          <p:nvPr/>
        </p:nvSpPr>
        <p:spPr bwMode="auto">
          <a:xfrm>
            <a:off x="647700" y="1155174"/>
            <a:ext cx="7848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6000" dirty="0"/>
              <a:t>$200 because 20 customers will come and they will make $4,000.00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a:hlinkClick r:id="rId2" action="ppaction://hlinksldjump" highlightClick="1">
              <a:snd r:embed="rId3" name="applause.wav"/>
            </a:hlinkClick>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7171" name="Text Box 3"/>
          <p:cNvSpPr txBox="1">
            <a:spLocks noChangeArrowheads="1"/>
          </p:cNvSpPr>
          <p:nvPr/>
        </p:nvSpPr>
        <p:spPr bwMode="auto">
          <a:xfrm>
            <a:off x="685800" y="609600"/>
            <a:ext cx="78486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endParaRPr lang="en-US" sz="8000"/>
          </a:p>
          <a:p>
            <a:pPr>
              <a:spcBef>
                <a:spcPct val="50000"/>
              </a:spcBef>
            </a:pPr>
            <a:r>
              <a:rPr lang="en-US" sz="8000"/>
              <a:t>-3</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3">
            <a:hlinkClick r:id="rId2" action="ppaction://hlinksldjump" highlightClick="1"/>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8195" name="Text Box 2"/>
          <p:cNvSpPr txBox="1">
            <a:spLocks noChangeArrowheads="1"/>
          </p:cNvSpPr>
          <p:nvPr/>
        </p:nvSpPr>
        <p:spPr bwMode="auto">
          <a:xfrm>
            <a:off x="533400" y="2438400"/>
            <a:ext cx="80772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endParaRPr lang="en-US" sz="7200" b="0"/>
          </a:p>
        </p:txBody>
      </p:sp>
      <p:sp>
        <p:nvSpPr>
          <p:cNvPr id="8196" name="Text Box 5"/>
          <p:cNvSpPr txBox="1">
            <a:spLocks noChangeArrowheads="1"/>
          </p:cNvSpPr>
          <p:nvPr/>
        </p:nvSpPr>
        <p:spPr bwMode="auto">
          <a:xfrm>
            <a:off x="838200" y="914400"/>
            <a:ext cx="74676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6600"/>
              <a:t>55 + (-77) + - 11=</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a:hlinkClick r:id="rId2" action="ppaction://hlinksldjump" highlightClick="1">
              <a:snd r:embed="rId3" name="applause.wav"/>
            </a:hlinkClick>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9219" name="Text Box 3"/>
          <p:cNvSpPr txBox="1">
            <a:spLocks noChangeArrowheads="1"/>
          </p:cNvSpPr>
          <p:nvPr/>
        </p:nvSpPr>
        <p:spPr bwMode="auto">
          <a:xfrm>
            <a:off x="685800" y="2133600"/>
            <a:ext cx="78486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7200"/>
              <a:t>-33</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228600" y="1981200"/>
            <a:ext cx="86106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endParaRPr lang="en-US" sz="7200" b="0"/>
          </a:p>
        </p:txBody>
      </p:sp>
      <p:sp>
        <p:nvSpPr>
          <p:cNvPr id="10243" name="AutoShape 3">
            <a:hlinkClick r:id="rId2" action="ppaction://hlinksldjump" highlightClick="1">
              <a:snd r:embed="rId3" name="drumroll.wav"/>
            </a:hlinkClick>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p:spPr>
        <p:txBody>
          <a:bodyPr wrap="none" anchor="ctr"/>
          <a:lstStyle/>
          <a:p>
            <a:endParaRPr lang="en-US"/>
          </a:p>
        </p:txBody>
      </p:sp>
      <p:sp>
        <p:nvSpPr>
          <p:cNvPr id="10244" name="Text Box 4"/>
          <p:cNvSpPr txBox="1">
            <a:spLocks noChangeArrowheads="1"/>
          </p:cNvSpPr>
          <p:nvPr/>
        </p:nvSpPr>
        <p:spPr bwMode="auto">
          <a:xfrm>
            <a:off x="685800" y="1066800"/>
            <a:ext cx="80010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rgbClr val="FF9933"/>
                </a:solidFill>
                <a:latin typeface="Times New Roman" pitchFamily="18" charset="0"/>
              </a:defRPr>
            </a:lvl1pPr>
            <a:lvl2pPr marL="742950" indent="-285750">
              <a:defRPr sz="2400" b="1">
                <a:solidFill>
                  <a:srgbClr val="FF9933"/>
                </a:solidFill>
                <a:latin typeface="Times New Roman" pitchFamily="18" charset="0"/>
              </a:defRPr>
            </a:lvl2pPr>
            <a:lvl3pPr marL="1143000" indent="-228600">
              <a:defRPr sz="2400" b="1">
                <a:solidFill>
                  <a:srgbClr val="FF9933"/>
                </a:solidFill>
                <a:latin typeface="Times New Roman" pitchFamily="18" charset="0"/>
              </a:defRPr>
            </a:lvl3pPr>
            <a:lvl4pPr marL="1600200" indent="-228600">
              <a:defRPr sz="2400" b="1">
                <a:solidFill>
                  <a:srgbClr val="FF9933"/>
                </a:solidFill>
                <a:latin typeface="Times New Roman" pitchFamily="18" charset="0"/>
              </a:defRPr>
            </a:lvl4pPr>
            <a:lvl5pPr marL="2057400" indent="-228600">
              <a:defRPr sz="2400" b="1">
                <a:solidFill>
                  <a:srgbClr val="FF9933"/>
                </a:solidFill>
                <a:latin typeface="Times New Roman" pitchFamily="18" charset="0"/>
              </a:defRPr>
            </a:lvl5pPr>
            <a:lvl6pPr marL="2514600" indent="-228600" algn="ctr" eaLnBrk="0" fontAlgn="base" hangingPunct="0">
              <a:spcBef>
                <a:spcPct val="0"/>
              </a:spcBef>
              <a:spcAft>
                <a:spcPct val="0"/>
              </a:spcAft>
              <a:defRPr sz="2400" b="1">
                <a:solidFill>
                  <a:srgbClr val="FF9933"/>
                </a:solidFill>
                <a:latin typeface="Times New Roman" pitchFamily="18" charset="0"/>
              </a:defRPr>
            </a:lvl6pPr>
            <a:lvl7pPr marL="2971800" indent="-228600" algn="ctr" eaLnBrk="0" fontAlgn="base" hangingPunct="0">
              <a:spcBef>
                <a:spcPct val="0"/>
              </a:spcBef>
              <a:spcAft>
                <a:spcPct val="0"/>
              </a:spcAft>
              <a:defRPr sz="2400" b="1">
                <a:solidFill>
                  <a:srgbClr val="FF9933"/>
                </a:solidFill>
                <a:latin typeface="Times New Roman" pitchFamily="18" charset="0"/>
              </a:defRPr>
            </a:lvl7pPr>
            <a:lvl8pPr marL="3429000" indent="-228600" algn="ctr" eaLnBrk="0" fontAlgn="base" hangingPunct="0">
              <a:spcBef>
                <a:spcPct val="0"/>
              </a:spcBef>
              <a:spcAft>
                <a:spcPct val="0"/>
              </a:spcAft>
              <a:defRPr sz="2400" b="1">
                <a:solidFill>
                  <a:srgbClr val="FF9933"/>
                </a:solidFill>
                <a:latin typeface="Times New Roman" pitchFamily="18" charset="0"/>
              </a:defRPr>
            </a:lvl8pPr>
            <a:lvl9pPr marL="3886200" indent="-228600" algn="ctr" eaLnBrk="0" fontAlgn="base" hangingPunct="0">
              <a:spcBef>
                <a:spcPct val="0"/>
              </a:spcBef>
              <a:spcAft>
                <a:spcPct val="0"/>
              </a:spcAft>
              <a:defRPr sz="2400" b="1">
                <a:solidFill>
                  <a:srgbClr val="FF9933"/>
                </a:solidFill>
                <a:latin typeface="Times New Roman" pitchFamily="18" charset="0"/>
              </a:defRPr>
            </a:lvl9pPr>
          </a:lstStyle>
          <a:p>
            <a:pPr>
              <a:spcBef>
                <a:spcPct val="50000"/>
              </a:spcBef>
            </a:pPr>
            <a:r>
              <a:rPr lang="en-US" sz="6600"/>
              <a:t>(-11) + (-1.1) + 44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FF"/>
      </a:dk1>
      <a:lt1>
        <a:srgbClr val="0000FF"/>
      </a:lt1>
      <a:dk2>
        <a:srgbClr val="FF6600"/>
      </a:dk2>
      <a:lt2>
        <a:srgbClr val="808080"/>
      </a:lt2>
      <a:accent1>
        <a:srgbClr val="3333CC"/>
      </a:accent1>
      <a:accent2>
        <a:srgbClr val="3333CC"/>
      </a:accent2>
      <a:accent3>
        <a:srgbClr val="AAAAFF"/>
      </a:accent3>
      <a:accent4>
        <a:srgbClr val="0000DA"/>
      </a:accent4>
      <a:accent5>
        <a:srgbClr val="ADADE2"/>
      </a:accent5>
      <a:accent6>
        <a:srgbClr val="2D2DB9"/>
      </a:accent6>
      <a:hlink>
        <a:srgbClr val="FF9933"/>
      </a:hlink>
      <a:folHlink>
        <a:srgbClr val="6699FF"/>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rgbClr val="FF9933"/>
            </a:solidFill>
            <a:effectLst/>
            <a:latin typeface="Times New Roman" pitchFamily="18" charset="0"/>
          </a:defRPr>
        </a:defPPr>
      </a:lstStyle>
    </a:spDef>
    <a:lnDef>
      <a:spPr bwMode="auto">
        <a:xfrm>
          <a:off x="0" y="0"/>
          <a:ext cx="1" cy="1"/>
        </a:xfrm>
        <a:custGeom>
          <a:avLst/>
          <a:gdLst/>
          <a:ahLst/>
          <a:cxnLst/>
          <a:rect l="0" t="0" r="0" b="0"/>
          <a:pathLst/>
        </a:custGeom>
        <a:solidFill>
          <a:schemeClr val="accent2"/>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rgbClr val="FF9933"/>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2222</TotalTime>
  <Words>777</Words>
  <Application>Microsoft Office PowerPoint</Application>
  <PresentationFormat>On-screen Show (4:3)</PresentationFormat>
  <Paragraphs>154</Paragraphs>
  <Slides>57</Slides>
  <Notes>1</Notes>
  <HiddenSlides>1</HiddenSlides>
  <MMClips>2</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Default Design</vt:lpstr>
      <vt:lpstr>Instructions for using this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Valued Customer</dc:creator>
  <cp:lastModifiedBy>Kara Farrell</cp:lastModifiedBy>
  <cp:revision>103</cp:revision>
  <dcterms:created xsi:type="dcterms:W3CDTF">1999-03-08T16:42:31Z</dcterms:created>
  <dcterms:modified xsi:type="dcterms:W3CDTF">2011-09-21T15:41:51Z</dcterms:modified>
</cp:coreProperties>
</file>