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3" r:id="rId4"/>
    <p:sldId id="264" r:id="rId5"/>
    <p:sldId id="262" r:id="rId6"/>
    <p:sldId id="257" r:id="rId7"/>
    <p:sldId id="25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203F0BE6-905B-40F6-8458-13EDE2E66283}" type="datetimeFigureOut">
              <a:rPr lang="en-US" smtClean="0"/>
              <a:t>10/10/2016</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0805784-4296-4CD4-B54A-C2109A32BDED}"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3F0BE6-905B-40F6-8458-13EDE2E66283}"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805784-4296-4CD4-B54A-C2109A32BDE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3F0BE6-905B-40F6-8458-13EDE2E66283}"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805784-4296-4CD4-B54A-C2109A32BDE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3F0BE6-905B-40F6-8458-13EDE2E66283}"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805784-4296-4CD4-B54A-C2109A32BDE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3F0BE6-905B-40F6-8458-13EDE2E66283}"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805784-4296-4CD4-B54A-C2109A32BDE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203F0BE6-905B-40F6-8458-13EDE2E66283}" type="datetimeFigureOut">
              <a:rPr lang="en-US" smtClean="0"/>
              <a:t>10/10/2016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805784-4296-4CD4-B54A-C2109A32BDED}"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03F0BE6-905B-40F6-8458-13EDE2E66283}" type="datetimeFigureOut">
              <a:rPr lang="en-US" smtClean="0"/>
              <a:t>10/10/2016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805784-4296-4CD4-B54A-C2109A32BDE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3F0BE6-905B-40F6-8458-13EDE2E66283}" type="datetimeFigureOut">
              <a:rPr lang="en-US" smtClean="0"/>
              <a:t>10/10/2016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805784-4296-4CD4-B54A-C2109A32BDE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3F0BE6-905B-40F6-8458-13EDE2E66283}" type="datetimeFigureOut">
              <a:rPr lang="en-US" smtClean="0"/>
              <a:t>10/10/2016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805784-4296-4CD4-B54A-C2109A32BDE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03F0BE6-905B-40F6-8458-13EDE2E66283}" type="datetimeFigureOut">
              <a:rPr lang="en-US" smtClean="0"/>
              <a:t>10/10/2016</a:t>
            </a:fld>
            <a:endParaRPr lang="en-US"/>
          </a:p>
        </p:txBody>
      </p:sp>
      <p:sp>
        <p:nvSpPr>
          <p:cNvPr id="7" name="Slide Number Placeholder 6"/>
          <p:cNvSpPr>
            <a:spLocks noGrp="1"/>
          </p:cNvSpPr>
          <p:nvPr>
            <p:ph type="sldNum" sz="quarter" idx="12"/>
          </p:nvPr>
        </p:nvSpPr>
        <p:spPr/>
        <p:txBody>
          <a:bodyPr/>
          <a:lstStyle/>
          <a:p>
            <a:fld id="{F0805784-4296-4CD4-B54A-C2109A32BDED}"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3F0BE6-905B-40F6-8458-13EDE2E66283}" type="datetimeFigureOut">
              <a:rPr lang="en-US" smtClean="0"/>
              <a:t>10/10/2016</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F0805784-4296-4CD4-B54A-C2109A32BDE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203F0BE6-905B-40F6-8458-13EDE2E66283}" type="datetimeFigureOut">
              <a:rPr lang="en-US" smtClean="0"/>
              <a:t>10/10/2016</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F0805784-4296-4CD4-B54A-C2109A32BDE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Cell Organelle Campaign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984086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sz="quarter" idx="13"/>
          </p:nvPr>
        </p:nvSpPr>
        <p:spPr>
          <a:xfrm>
            <a:off x="838200" y="2438400"/>
            <a:ext cx="6882384" cy="3493008"/>
          </a:xfrm>
        </p:spPr>
        <p:txBody>
          <a:bodyPr>
            <a:normAutofit fontScale="77500" lnSpcReduction="20000"/>
          </a:bodyPr>
          <a:lstStyle/>
          <a:p>
            <a:r>
              <a:rPr lang="en-US" dirty="0" smtClean="0"/>
              <a:t>You </a:t>
            </a:r>
            <a:r>
              <a:rPr lang="en-US" dirty="0"/>
              <a:t>will work either by yourself or with a partner to form a campaign for a new president and vice president of the cell. </a:t>
            </a:r>
          </a:p>
          <a:p>
            <a:pPr marL="68580" indent="0">
              <a:buNone/>
            </a:pPr>
            <a:endParaRPr lang="en-US" dirty="0"/>
          </a:p>
          <a:p>
            <a:r>
              <a:rPr lang="en-US" dirty="0"/>
              <a:t>You will produce a campaign for running mates (2 organelles: one running for president and the other for vice president). The campaign will show the importance of the organelles partnership to the cell and why they should be voted as leaders of the cell.</a:t>
            </a:r>
          </a:p>
          <a:p>
            <a:pPr marL="68580" indent="0">
              <a:buNone/>
            </a:pPr>
            <a:endParaRPr lang="en-US" dirty="0"/>
          </a:p>
          <a:p>
            <a:r>
              <a:rPr lang="en-US" dirty="0"/>
              <a:t>Each team will need to show knowledge of their organelles by producing a </a:t>
            </a:r>
            <a:r>
              <a:rPr lang="en-US" u="sng" dirty="0"/>
              <a:t>slogan, poster, and bumper sticker</a:t>
            </a:r>
            <a:r>
              <a:rPr lang="en-US" dirty="0"/>
              <a:t> for their organelles.</a:t>
            </a:r>
          </a:p>
          <a:p>
            <a:endParaRPr lang="en-US" dirty="0"/>
          </a:p>
        </p:txBody>
      </p:sp>
    </p:spTree>
    <p:extLst>
      <p:ext uri="{BB962C8B-B14F-4D97-AF65-F5344CB8AC3E}">
        <p14:creationId xmlns:p14="http://schemas.microsoft.com/office/powerpoint/2010/main" val="1485342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Procedures/Activities:</a:t>
            </a:r>
            <a:br>
              <a:rPr lang="en-US" dirty="0"/>
            </a:br>
            <a:endParaRPr lang="en-US" dirty="0"/>
          </a:p>
        </p:txBody>
      </p:sp>
      <p:sp>
        <p:nvSpPr>
          <p:cNvPr id="3" name="Content Placeholder 2"/>
          <p:cNvSpPr>
            <a:spLocks noGrp="1"/>
          </p:cNvSpPr>
          <p:nvPr>
            <p:ph idx="1"/>
          </p:nvPr>
        </p:nvSpPr>
        <p:spPr/>
        <p:txBody>
          <a:bodyPr>
            <a:normAutofit/>
          </a:bodyPr>
          <a:lstStyle/>
          <a:p>
            <a:r>
              <a:rPr lang="en-US" dirty="0"/>
              <a:t>You will research your group's organelles and become familiar with the function of the organelles and the importance to the cell. To show your knowledge of your organelles your team will produce a "campaign" slogan for the organelles. </a:t>
            </a:r>
          </a:p>
        </p:txBody>
      </p:sp>
    </p:spTree>
    <p:extLst>
      <p:ext uri="{BB962C8B-B14F-4D97-AF65-F5344CB8AC3E}">
        <p14:creationId xmlns:p14="http://schemas.microsoft.com/office/powerpoint/2010/main" val="1265396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Procedures/Activities:</a:t>
            </a:r>
            <a:br>
              <a:rPr lang="en-US" dirty="0"/>
            </a:br>
            <a:endParaRPr lang="en-US" dirty="0"/>
          </a:p>
        </p:txBody>
      </p:sp>
      <p:sp>
        <p:nvSpPr>
          <p:cNvPr id="3" name="Content Placeholder 2"/>
          <p:cNvSpPr>
            <a:spLocks noGrp="1"/>
          </p:cNvSpPr>
          <p:nvPr>
            <p:ph idx="1"/>
          </p:nvPr>
        </p:nvSpPr>
        <p:spPr/>
        <p:txBody>
          <a:bodyPr>
            <a:normAutofit fontScale="92500"/>
          </a:bodyPr>
          <a:lstStyle/>
          <a:p>
            <a:r>
              <a:rPr lang="en-US" dirty="0" smtClean="0"/>
              <a:t>The </a:t>
            </a:r>
            <a:r>
              <a:rPr lang="en-US" dirty="0"/>
              <a:t>slogan must tell something about the function of the organelles as they relate to each other. </a:t>
            </a:r>
            <a:endParaRPr lang="en-US" dirty="0" smtClean="0"/>
          </a:p>
          <a:p>
            <a:r>
              <a:rPr lang="en-US" dirty="0" smtClean="0"/>
              <a:t>The bumper </a:t>
            </a:r>
            <a:r>
              <a:rPr lang="en-US" dirty="0"/>
              <a:t>sticker </a:t>
            </a:r>
            <a:r>
              <a:rPr lang="en-US" dirty="0" smtClean="0"/>
              <a:t>tells why </a:t>
            </a:r>
            <a:r>
              <a:rPr lang="en-US" dirty="0"/>
              <a:t>the organelles should be head of the cell. </a:t>
            </a:r>
            <a:endParaRPr lang="en-US" dirty="0" smtClean="0"/>
          </a:p>
          <a:p>
            <a:r>
              <a:rPr lang="en-US" dirty="0" smtClean="0"/>
              <a:t>The poster should </a:t>
            </a:r>
            <a:r>
              <a:rPr lang="en-US" dirty="0"/>
              <a:t>be able to demonstrate knowledge of your organelles and explain why the organelles are important to the cell and why they should be head of the cell. </a:t>
            </a:r>
          </a:p>
          <a:p>
            <a:pPr marL="68580" indent="0">
              <a:buNone/>
            </a:pPr>
            <a:endParaRPr lang="en-US" dirty="0"/>
          </a:p>
        </p:txBody>
      </p:sp>
    </p:spTree>
    <p:extLst>
      <p:ext uri="{BB962C8B-B14F-4D97-AF65-F5344CB8AC3E}">
        <p14:creationId xmlns:p14="http://schemas.microsoft.com/office/powerpoint/2010/main" val="2317944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Potential Partnerships:</a:t>
            </a:r>
            <a:br>
              <a:rPr lang="en-US" dirty="0"/>
            </a:br>
            <a:endParaRPr lang="en-US" dirty="0"/>
          </a:p>
        </p:txBody>
      </p:sp>
      <p:sp>
        <p:nvSpPr>
          <p:cNvPr id="3" name="Content Placeholder 2"/>
          <p:cNvSpPr>
            <a:spLocks noGrp="1"/>
          </p:cNvSpPr>
          <p:nvPr>
            <p:ph idx="1"/>
          </p:nvPr>
        </p:nvSpPr>
        <p:spPr/>
        <p:txBody>
          <a:bodyPr/>
          <a:lstStyle/>
          <a:p>
            <a:pPr lvl="0"/>
            <a:r>
              <a:rPr lang="en-US" dirty="0"/>
              <a:t>Nucleus and ribosomes</a:t>
            </a:r>
          </a:p>
          <a:p>
            <a:pPr lvl="0"/>
            <a:r>
              <a:rPr lang="en-US" dirty="0"/>
              <a:t>Endoplasmic reticulum and Golgi bodies</a:t>
            </a:r>
          </a:p>
          <a:p>
            <a:pPr lvl="0"/>
            <a:r>
              <a:rPr lang="en-US" dirty="0"/>
              <a:t>Endoplasmic reticulum and ribosomes</a:t>
            </a:r>
          </a:p>
          <a:p>
            <a:pPr lvl="0"/>
            <a:r>
              <a:rPr lang="en-US" dirty="0"/>
              <a:t>Golgi bodies and lysosomes</a:t>
            </a:r>
          </a:p>
          <a:p>
            <a:pPr lvl="0"/>
            <a:r>
              <a:rPr lang="en-US" dirty="0"/>
              <a:t>Nucleus and endoplasmic reticulum and Golgi bodies or vesicles</a:t>
            </a:r>
          </a:p>
          <a:p>
            <a:pPr lvl="0"/>
            <a:r>
              <a:rPr lang="en-US" dirty="0"/>
              <a:t>Endoplasmic reticulum and cell membrane</a:t>
            </a:r>
          </a:p>
          <a:p>
            <a:pPr marL="68580" indent="0">
              <a:buNone/>
            </a:pPr>
            <a:endParaRPr lang="en-US" dirty="0"/>
          </a:p>
        </p:txBody>
      </p:sp>
    </p:spTree>
    <p:extLst>
      <p:ext uri="{BB962C8B-B14F-4D97-AF65-F5344CB8AC3E}">
        <p14:creationId xmlns:p14="http://schemas.microsoft.com/office/powerpoint/2010/main" val="512237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697059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9285718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32</TotalTime>
  <Words>243</Words>
  <Application>Microsoft Office PowerPoint</Application>
  <PresentationFormat>On-screen Show (4:3)</PresentationFormat>
  <Paragraphs>20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Austin</vt:lpstr>
      <vt:lpstr>Cell Organelle Campaign</vt:lpstr>
      <vt:lpstr>Overview</vt:lpstr>
      <vt:lpstr>Procedures/Activities: </vt:lpstr>
      <vt:lpstr>Procedures/Activities: </vt:lpstr>
      <vt:lpstr>Potential Partnerships: </vt:lpstr>
      <vt:lpstr>PowerPoint Presentation</vt:lpstr>
      <vt:lpstr>PowerPoint Presentation</vt:lpstr>
    </vt:vector>
  </TitlesOfParts>
  <Company>Camas School District #117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Cell Organelle Campaign</dc:title>
  <dc:creator>Newman, Kimberly</dc:creator>
  <cp:lastModifiedBy>Newman, Kimberly</cp:lastModifiedBy>
  <cp:revision>6</cp:revision>
  <dcterms:created xsi:type="dcterms:W3CDTF">2014-10-07T19:59:54Z</dcterms:created>
  <dcterms:modified xsi:type="dcterms:W3CDTF">2016-10-10T20:30:40Z</dcterms:modified>
</cp:coreProperties>
</file>