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53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5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4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8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6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6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4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29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2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83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61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DCC83-4272-43E9-AFF8-D378846ED8C5}" type="datetimeFigureOut">
              <a:rPr lang="en-US" smtClean="0"/>
              <a:pPr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B3CEA-E519-45F0-A77A-0A9CE5E1B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4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304800" y="228600"/>
            <a:ext cx="4419600" cy="838200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Papyrus" pitchFamily="66" charset="0"/>
                <a:cs typeface="Miriam Fixed" pitchFamily="49" charset="-79"/>
              </a:rPr>
              <a:t>Edmonds’ Explorers</a:t>
            </a:r>
            <a:r>
              <a:rPr lang="en-US" sz="2400" dirty="0" smtClean="0">
                <a:solidFill>
                  <a:srgbClr val="002060"/>
                </a:solidFill>
                <a:latin typeface="Papyrus" pitchFamily="66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Papyrus" pitchFamily="66" charset="0"/>
              </a:rPr>
            </a:br>
            <a:r>
              <a:rPr lang="en-US" sz="1100" dirty="0" smtClean="0">
                <a:latin typeface="Papyrus" pitchFamily="66" charset="0"/>
              </a:rPr>
              <a:t>Due Friday, September  </a:t>
            </a:r>
            <a:r>
              <a:rPr lang="en-US" sz="1100" dirty="0" smtClean="0">
                <a:latin typeface="Papyrus" pitchFamily="66" charset="0"/>
              </a:rPr>
              <a:t>14, </a:t>
            </a:r>
            <a:r>
              <a:rPr lang="en-US" sz="1100" dirty="0" smtClean="0">
                <a:latin typeface="Papyrus" pitchFamily="66" charset="0"/>
              </a:rPr>
              <a:t>2012</a:t>
            </a:r>
            <a:endParaRPr lang="en-US" sz="1100" dirty="0">
              <a:latin typeface="Papyrus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86200" y="1"/>
            <a:ext cx="4800600" cy="4572000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en-US" sz="2000" b="1" dirty="0" smtClean="0">
              <a:solidFill>
                <a:schemeClr val="accent3">
                  <a:lumMod val="50000"/>
                </a:schemeClr>
              </a:solidFill>
              <a:latin typeface="Papyrus" pitchFamily="66" charset="0"/>
            </a:endParaRPr>
          </a:p>
          <a:p>
            <a:pPr marL="0" indent="0" algn="ctr">
              <a:buNone/>
            </a:pPr>
            <a:r>
              <a:rPr lang="en-US" sz="2100" b="1" u="sng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Homework</a:t>
            </a:r>
          </a:p>
          <a:p>
            <a:pPr marL="0" indent="0" algn="ctr">
              <a:buNone/>
            </a:pPr>
            <a:endParaRPr lang="en-US" sz="2100" b="1" dirty="0" smtClean="0">
              <a:solidFill>
                <a:schemeClr val="accent3">
                  <a:lumMod val="50000"/>
                </a:schemeClr>
              </a:solidFill>
              <a:latin typeface="Papyrus" pitchFamily="66" charset="0"/>
            </a:endParaRPr>
          </a:p>
          <a:p>
            <a:pPr marL="0" indent="0">
              <a:buNone/>
            </a:pPr>
            <a:r>
              <a:rPr lang="en-US" sz="1500" b="1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Spelling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– Spelling words attached. Do three activities from the enclosed spelling tic </a:t>
            </a:r>
            <a:r>
              <a:rPr lang="en-US" sz="1500" dirty="0" err="1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tac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 toe page. Put these activities in your spelling journal.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Make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sure three activities are completed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. </a:t>
            </a:r>
            <a:r>
              <a:rPr lang="en-US" sz="1500" dirty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P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lease send in activities for me to check on Friday. Test on Friday.</a:t>
            </a:r>
          </a:p>
          <a:p>
            <a:pPr marL="0" indent="0">
              <a:buNone/>
            </a:pPr>
            <a:endParaRPr lang="en-US" sz="1500" b="1" dirty="0" smtClean="0">
              <a:solidFill>
                <a:schemeClr val="accent3">
                  <a:lumMod val="50000"/>
                </a:schemeClr>
              </a:solidFill>
              <a:latin typeface="Papyrus" pitchFamily="66" charset="0"/>
            </a:endParaRPr>
          </a:p>
          <a:p>
            <a:pPr marL="0" indent="0">
              <a:buNone/>
            </a:pPr>
            <a:r>
              <a:rPr lang="en-US" sz="1500" b="1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Reading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– Read the story </a:t>
            </a:r>
            <a:r>
              <a:rPr lang="en-US" sz="1500" i="1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George and Martha and Hippos</a:t>
            </a:r>
            <a:r>
              <a:rPr lang="en-US" sz="1500" i="1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in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your reading book. Read your “book in a bag” with someone special.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(They will be switched out this week. I needed to finish reading assessments last week.)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I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need the stories read by the child. The only books to go home and come back to school are the “book in a bag” and  library books. </a:t>
            </a:r>
          </a:p>
          <a:p>
            <a:pPr marL="0" indent="0">
              <a:buNone/>
            </a:pPr>
            <a:endParaRPr lang="en-US" sz="1500" dirty="0" smtClean="0">
              <a:solidFill>
                <a:schemeClr val="accent3">
                  <a:lumMod val="50000"/>
                </a:schemeClr>
              </a:solidFill>
              <a:latin typeface="Papyrus" pitchFamily="66" charset="0"/>
            </a:endParaRPr>
          </a:p>
          <a:p>
            <a:pPr marL="0" indent="0">
              <a:buNone/>
            </a:pP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Read 15 – 20 minutes a night. Try to find and read </a:t>
            </a:r>
            <a:r>
              <a:rPr lang="en-US" sz="1500" u="sng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nonfiction 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books.</a:t>
            </a:r>
          </a:p>
          <a:p>
            <a:pPr marL="0" indent="0">
              <a:buNone/>
            </a:pPr>
            <a:endParaRPr lang="en-US" sz="1500" b="1" dirty="0" smtClean="0">
              <a:solidFill>
                <a:schemeClr val="accent3">
                  <a:lumMod val="50000"/>
                </a:schemeClr>
              </a:solidFill>
              <a:latin typeface="Papyrus" pitchFamily="66" charset="0"/>
            </a:endParaRPr>
          </a:p>
          <a:p>
            <a:pPr marL="0" indent="0">
              <a:buNone/>
            </a:pPr>
            <a:r>
              <a:rPr lang="en-US" sz="1500" b="1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Math</a:t>
            </a: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 – Complete the attached math sheet  </a:t>
            </a:r>
          </a:p>
          <a:p>
            <a:pPr marL="0" indent="0">
              <a:buNone/>
            </a:pPr>
            <a:endParaRPr lang="en-US" sz="1500" dirty="0" smtClean="0">
              <a:solidFill>
                <a:schemeClr val="accent3">
                  <a:lumMod val="50000"/>
                </a:schemeClr>
              </a:solidFill>
              <a:latin typeface="Papyrus" pitchFamily="66" charset="0"/>
            </a:endParaRPr>
          </a:p>
          <a:p>
            <a:pPr marL="0" indent="0">
              <a:buNone/>
            </a:pPr>
            <a:r>
              <a:rPr lang="en-US" sz="1500" dirty="0" smtClean="0">
                <a:solidFill>
                  <a:schemeClr val="accent3">
                    <a:lumMod val="50000"/>
                  </a:schemeClr>
                </a:solidFill>
                <a:latin typeface="Papyrus" pitchFamily="66" charset="0"/>
              </a:rPr>
              <a:t>Turn all homework in on Friday.</a:t>
            </a:r>
          </a:p>
          <a:p>
            <a:pPr marL="0" indent="0">
              <a:buNone/>
            </a:pPr>
            <a:endParaRPr lang="en-US" sz="1500" dirty="0" smtClean="0">
              <a:solidFill>
                <a:schemeClr val="accent3">
                  <a:lumMod val="50000"/>
                </a:schemeClr>
              </a:solidFill>
              <a:latin typeface="Papyrus" pitchFamily="66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228600" y="1142999"/>
            <a:ext cx="3236913" cy="396240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endParaRPr lang="en-US" sz="1600" dirty="0" smtClean="0">
              <a:latin typeface="Kristen ITC" pitchFamily="66" charset="0"/>
            </a:endParaRPr>
          </a:p>
          <a:p>
            <a:pPr algn="ctr"/>
            <a:r>
              <a:rPr lang="en-US" sz="2000" b="1" dirty="0" smtClean="0">
                <a:latin typeface="Papyrus" pitchFamily="66" charset="0"/>
              </a:rPr>
              <a:t>Skills this week:</a:t>
            </a:r>
          </a:p>
          <a:p>
            <a:r>
              <a:rPr lang="en-US" sz="1600" b="1" dirty="0" smtClean="0">
                <a:latin typeface="Papyrus" pitchFamily="66" charset="0"/>
              </a:rPr>
              <a:t>Math</a:t>
            </a:r>
            <a:r>
              <a:rPr lang="en-US" sz="1600" dirty="0" smtClean="0">
                <a:latin typeface="Papyrus" pitchFamily="66" charset="0"/>
              </a:rPr>
              <a:t> –  Continue Theme Four – Place Value: Numbers to </a:t>
            </a:r>
            <a:r>
              <a:rPr lang="en-US" sz="1600" dirty="0" smtClean="0">
                <a:latin typeface="Papyrus" pitchFamily="66" charset="0"/>
              </a:rPr>
              <a:t>100. Continue to practice </a:t>
            </a:r>
            <a:r>
              <a:rPr lang="en-US" sz="1600" dirty="0" smtClean="0">
                <a:latin typeface="Papyrus" pitchFamily="66" charset="0"/>
              </a:rPr>
              <a:t>skip counting.</a:t>
            </a:r>
          </a:p>
          <a:p>
            <a:r>
              <a:rPr lang="en-US" sz="1600" b="1" dirty="0" smtClean="0">
                <a:latin typeface="Papyrus" pitchFamily="66" charset="0"/>
              </a:rPr>
              <a:t>Reading and Language </a:t>
            </a:r>
            <a:r>
              <a:rPr lang="en-US" sz="1600" dirty="0" smtClean="0">
                <a:latin typeface="Papyrus" pitchFamily="66" charset="0"/>
              </a:rPr>
              <a:t>– phonics review </a:t>
            </a:r>
            <a:r>
              <a:rPr lang="en-US" sz="1600" dirty="0" smtClean="0">
                <a:latin typeface="Papyrus" pitchFamily="66" charset="0"/>
              </a:rPr>
              <a:t>on all vowels</a:t>
            </a:r>
            <a:r>
              <a:rPr lang="en-US" sz="1600" dirty="0" smtClean="0">
                <a:latin typeface="Papyrus" pitchFamily="66" charset="0"/>
              </a:rPr>
              <a:t>, CVC, VCCV, </a:t>
            </a:r>
            <a:r>
              <a:rPr lang="en-US" sz="1600" dirty="0" err="1" smtClean="0">
                <a:latin typeface="Papyrus" pitchFamily="66" charset="0"/>
              </a:rPr>
              <a:t>CVCe</a:t>
            </a:r>
            <a:r>
              <a:rPr lang="en-US" sz="1600" dirty="0" smtClean="0">
                <a:latin typeface="Papyrus" pitchFamily="66" charset="0"/>
              </a:rPr>
              <a:t> </a:t>
            </a:r>
            <a:r>
              <a:rPr lang="en-US" sz="1600" dirty="0" smtClean="0">
                <a:latin typeface="Papyrus" pitchFamily="66" charset="0"/>
              </a:rPr>
              <a:t>spelling patterns</a:t>
            </a:r>
            <a:r>
              <a:rPr lang="en-US" sz="1600" dirty="0" smtClean="0">
                <a:latin typeface="Papyrus" pitchFamily="66" charset="0"/>
              </a:rPr>
              <a:t>,  </a:t>
            </a:r>
            <a:r>
              <a:rPr lang="en-US" sz="1600" dirty="0" smtClean="0">
                <a:latin typeface="Papyrus" pitchFamily="66" charset="0"/>
              </a:rPr>
              <a:t>predict/infer, predicting outcomes, </a:t>
            </a:r>
            <a:r>
              <a:rPr lang="en-US" sz="1600" dirty="0" smtClean="0">
                <a:latin typeface="Papyrus" pitchFamily="66" charset="0"/>
              </a:rPr>
              <a:t>fantasy/realism, nonfiction</a:t>
            </a:r>
            <a:endParaRPr lang="en-US" sz="1600" dirty="0" smtClean="0">
              <a:latin typeface="Papyrus" pitchFamily="66" charset="0"/>
            </a:endParaRPr>
          </a:p>
          <a:p>
            <a:r>
              <a:rPr lang="en-US" sz="1600" b="1" dirty="0" smtClean="0">
                <a:latin typeface="Papyrus" pitchFamily="66" charset="0"/>
              </a:rPr>
              <a:t>Writer’s Workshop </a:t>
            </a:r>
            <a:r>
              <a:rPr lang="en-US" sz="1600" dirty="0" smtClean="0">
                <a:latin typeface="Papyrus" pitchFamily="66" charset="0"/>
              </a:rPr>
              <a:t>– </a:t>
            </a:r>
            <a:r>
              <a:rPr lang="en-US" sz="1600" dirty="0" smtClean="0">
                <a:latin typeface="Papyrus" pitchFamily="66" charset="0"/>
              </a:rPr>
              <a:t>We will begin a study on “writing for readers.” Also a review of parts of sentences.</a:t>
            </a:r>
            <a:endParaRPr lang="en-US" sz="1600" dirty="0" smtClean="0">
              <a:latin typeface="Papyrus" pitchFamily="66" charset="0"/>
            </a:endParaRPr>
          </a:p>
          <a:p>
            <a:r>
              <a:rPr lang="en-US" sz="1600" b="1" dirty="0" smtClean="0">
                <a:latin typeface="Papyrus" pitchFamily="66" charset="0"/>
              </a:rPr>
              <a:t>Theme – </a:t>
            </a:r>
            <a:r>
              <a:rPr lang="en-US" sz="1600" dirty="0" smtClean="0">
                <a:latin typeface="Papyrus" pitchFamily="66" charset="0"/>
              </a:rPr>
              <a:t>Geography </a:t>
            </a:r>
            <a:r>
              <a:rPr lang="en-US" sz="1600" dirty="0" smtClean="0">
                <a:latin typeface="Papyrus" pitchFamily="66" charset="0"/>
              </a:rPr>
              <a:t>- Landforms</a:t>
            </a:r>
            <a:endParaRPr lang="en-US" sz="1600" dirty="0" smtClean="0">
              <a:latin typeface="Papyrus" pitchFamily="66" charset="0"/>
            </a:endParaRPr>
          </a:p>
          <a:p>
            <a:endParaRPr lang="en-US" sz="1600" dirty="0" smtClean="0">
              <a:latin typeface="Papyrus" pitchFamily="66" charset="0"/>
            </a:endParaRPr>
          </a:p>
          <a:p>
            <a:pPr algn="ctr"/>
            <a:endParaRPr lang="en-US" dirty="0" smtClean="0">
              <a:latin typeface="Papyrus" pitchFamily="66" charset="0"/>
            </a:endParaRPr>
          </a:p>
          <a:p>
            <a:endParaRPr lang="en-US" dirty="0" smtClean="0">
              <a:latin typeface="Kristen ITC" pitchFamily="66" charset="0"/>
            </a:endParaRPr>
          </a:p>
          <a:p>
            <a:endParaRPr lang="en-US" dirty="0">
              <a:latin typeface="Kristen ITC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4724400"/>
            <a:ext cx="5105400" cy="2133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Papyrus" pitchFamily="66" charset="0"/>
              </a:rPr>
              <a:t>                     </a:t>
            </a:r>
            <a:r>
              <a:rPr lang="en-US" sz="1600" u="sng" dirty="0" smtClean="0">
                <a:latin typeface="Papyrus" pitchFamily="66" charset="0"/>
              </a:rPr>
              <a:t>Important Dates and Information</a:t>
            </a:r>
            <a:endParaRPr lang="en-US" sz="1400" dirty="0" smtClean="0">
              <a:latin typeface="Papyrus" pitchFamily="66" charset="0"/>
            </a:endParaRPr>
          </a:p>
          <a:p>
            <a:pPr algn="ctr"/>
            <a:endParaRPr lang="en-US" sz="1400" dirty="0" smtClean="0">
              <a:latin typeface="Papyrus" pitchFamily="66" charset="0"/>
            </a:endParaRPr>
          </a:p>
          <a:p>
            <a:pPr algn="ctr"/>
            <a:r>
              <a:rPr lang="en-US" sz="1400" b="1" dirty="0" smtClean="0">
                <a:solidFill>
                  <a:srgbClr val="002060"/>
                </a:solidFill>
                <a:latin typeface="Papyrus" pitchFamily="66" charset="0"/>
              </a:rPr>
              <a:t>Open House/PTA Meeting – September 11</a:t>
            </a:r>
            <a:r>
              <a:rPr lang="en-US" sz="1400" b="1" baseline="30000" dirty="0" smtClean="0">
                <a:solidFill>
                  <a:srgbClr val="002060"/>
                </a:solidFill>
                <a:latin typeface="Papyrus" pitchFamily="66" charset="0"/>
              </a:rPr>
              <a:t>th</a:t>
            </a:r>
            <a:r>
              <a:rPr lang="en-US" sz="1400" b="1" dirty="0" smtClean="0">
                <a:solidFill>
                  <a:srgbClr val="002060"/>
                </a:solidFill>
                <a:latin typeface="Papyrus" pitchFamily="66" charset="0"/>
              </a:rPr>
              <a:t> at 6:30p.m</a:t>
            </a:r>
            <a:r>
              <a:rPr lang="en-US" sz="1400" dirty="0" smtClean="0">
                <a:latin typeface="Papyrus" pitchFamily="66" charset="0"/>
              </a:rPr>
              <a:t>.</a:t>
            </a:r>
          </a:p>
          <a:p>
            <a:pPr algn="ctr"/>
            <a:r>
              <a:rPr lang="en-US" sz="1400" dirty="0" smtClean="0">
                <a:latin typeface="Papyrus" pitchFamily="66" charset="0"/>
              </a:rPr>
              <a:t>September 21</a:t>
            </a:r>
            <a:r>
              <a:rPr lang="en-US" sz="1400" baseline="30000" dirty="0" smtClean="0">
                <a:latin typeface="Papyrus" pitchFamily="66" charset="0"/>
              </a:rPr>
              <a:t>st</a:t>
            </a:r>
            <a:r>
              <a:rPr lang="en-US" sz="1400" dirty="0" smtClean="0">
                <a:latin typeface="Papyrus" pitchFamily="66" charset="0"/>
              </a:rPr>
              <a:t> – Fall Festival!!</a:t>
            </a:r>
          </a:p>
          <a:p>
            <a:pPr algn="ctr"/>
            <a:r>
              <a:rPr lang="en-US" sz="1400" dirty="0" smtClean="0">
                <a:latin typeface="Papyrus" pitchFamily="66" charset="0"/>
              </a:rPr>
              <a:t>Fall Pictures September 19</a:t>
            </a:r>
            <a:r>
              <a:rPr lang="en-US" sz="1400" baseline="30000" dirty="0" smtClean="0">
                <a:latin typeface="Papyrus" pitchFamily="66" charset="0"/>
              </a:rPr>
              <a:t>th</a:t>
            </a:r>
            <a:endParaRPr lang="en-US" sz="1400" dirty="0" smtClean="0">
              <a:latin typeface="Papyrus" pitchFamily="66" charset="0"/>
            </a:endParaRPr>
          </a:p>
          <a:p>
            <a:pPr algn="ctr"/>
            <a:r>
              <a:rPr lang="en-US" sz="1400" dirty="0" smtClean="0">
                <a:latin typeface="Papyrus" pitchFamily="66" charset="0"/>
              </a:rPr>
              <a:t>Fall Break – October 8</a:t>
            </a:r>
            <a:r>
              <a:rPr lang="en-US" sz="1400" baseline="30000" dirty="0" smtClean="0">
                <a:latin typeface="Papyrus" pitchFamily="66" charset="0"/>
              </a:rPr>
              <a:t>th</a:t>
            </a:r>
            <a:r>
              <a:rPr lang="en-US" sz="1400" dirty="0" smtClean="0">
                <a:latin typeface="Papyrus" pitchFamily="66" charset="0"/>
              </a:rPr>
              <a:t> – 12</a:t>
            </a:r>
            <a:r>
              <a:rPr lang="en-US" sz="1400" baseline="30000" dirty="0" smtClean="0">
                <a:latin typeface="Papyrus" pitchFamily="66" charset="0"/>
              </a:rPr>
              <a:t>th</a:t>
            </a:r>
          </a:p>
          <a:p>
            <a:pPr algn="ctr"/>
            <a:endParaRPr lang="en-US" sz="1400" baseline="30000" dirty="0" smtClean="0">
              <a:latin typeface="Papyrus" pitchFamily="66" charset="0"/>
            </a:endParaRPr>
          </a:p>
          <a:p>
            <a:pPr algn="ctr"/>
            <a:endParaRPr lang="en-US" sz="1400" baseline="30000" dirty="0" smtClean="0">
              <a:latin typeface="Papyrus" pitchFamily="66" charset="0"/>
            </a:endParaRPr>
          </a:p>
          <a:p>
            <a:pPr algn="ctr"/>
            <a:endParaRPr lang="en-US" sz="1400" dirty="0" smtClean="0">
              <a:latin typeface="Papyrus" pitchFamily="66" charset="0"/>
            </a:endParaRPr>
          </a:p>
          <a:p>
            <a:pPr algn="ctr"/>
            <a:endParaRPr lang="en-US" sz="1400" dirty="0" smtClean="0">
              <a:latin typeface="Papyru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0" y="56388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2" name="Picture 2" descr="C:\Users\edmondsa\AppData\Local\Microsoft\Windows\Temporary Internet Files\Content.IE5\PMZ3W6NS\MC9001334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69516"/>
            <a:ext cx="1752600" cy="11836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3353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266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Edmonds’ Explorers Due Friday, September  14, 2012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Edmonds’ Explorers Homework Due Friday, August 23, 2012</dc:title>
  <dc:creator>Chandler</dc:creator>
  <cp:lastModifiedBy>Chandler</cp:lastModifiedBy>
  <cp:revision>23</cp:revision>
  <dcterms:created xsi:type="dcterms:W3CDTF">2012-08-19T01:47:40Z</dcterms:created>
  <dcterms:modified xsi:type="dcterms:W3CDTF">2012-09-09T07:05:04Z</dcterms:modified>
</cp:coreProperties>
</file>