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96" r:id="rId4"/>
    <p:sldMasterId id="2147483708" r:id="rId5"/>
  </p:sldMasterIdLst>
  <p:notesMasterIdLst>
    <p:notesMasterId r:id="rId17"/>
  </p:notesMasterIdLst>
  <p:sldIdLst>
    <p:sldId id="256" r:id="rId6"/>
    <p:sldId id="257" r:id="rId7"/>
    <p:sldId id="258" r:id="rId8"/>
    <p:sldId id="266" r:id="rId9"/>
    <p:sldId id="265" r:id="rId10"/>
    <p:sldId id="264" r:id="rId11"/>
    <p:sldId id="263" r:id="rId12"/>
    <p:sldId id="262" r:id="rId13"/>
    <p:sldId id="260" r:id="rId14"/>
    <p:sldId id="261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0FF1C-EF33-4E66-B3B9-587D8CF56254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9E5410-656D-4700-A5E4-0EA0C4836E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Google images happy face mad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9E5410-656D-4700-A5E4-0EA0C4836EFA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06FB7DC-765A-48AD-A0D3-DED30130F1F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9678E76-6620-409B-8CF0-98E17BCD99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mywebsearch.com/mywebsearch/redirect.jhtml?qid=c82ff388d75079cd946c3714f6986ada&amp;searchfor=thumbs+up+happy+face&amp;action=pick&amp;pn=1&amp;n=77cef35a&amp;ptb=3IvtSFhHviBi05m5CF5gKQ&amp;ptnrS=ZUxdm4582RUS&amp;ss=sub&amp;st=kwd&amp;cb=ZU&amp;pg=AJimage&amp;ord=0&amp;redirect=mPWsrdz9heamc8iHEhldEWK%2FZh7%2FUUwtS2Fn8OI5aJJZqMjuanpeMmsCrSc3lLIG8%2FFVdAPBgBg07Wse9ZJ%2Fq76V%2F5fInQRYh6wvI8T0%2FpU%3D&amp;ct=AR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Idiomatic Expressions with Tener</a:t>
            </a:r>
            <a:endParaRPr lang="en-US" sz="6600" b="1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: Adriana Formby-Fernandez</a:t>
            </a:r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Expresiones con Tener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Tengo mucha hambre</a:t>
            </a: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Tenemos mucha sed</a:t>
            </a: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5" name="Picture 4" descr="Tener-hamb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2133600"/>
            <a:ext cx="2540000" cy="1905000"/>
          </a:xfrm>
          <a:prstGeom prst="rect">
            <a:avLst/>
          </a:prstGeom>
        </p:spPr>
      </p:pic>
      <p:pic>
        <p:nvPicPr>
          <p:cNvPr id="6" name="Picture 5" descr="Tener-s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2057400"/>
            <a:ext cx="2590800" cy="1943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9600" y="4495800"/>
            <a:ext cx="31242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I am very hungry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4495800"/>
            <a:ext cx="36576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We are very thirsty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Ahora</a:t>
            </a:r>
            <a:r>
              <a:rPr lang="en-US" dirty="0" smtClean="0"/>
              <a:t> </a:t>
            </a:r>
            <a:r>
              <a:rPr lang="en-US" dirty="0" err="1" smtClean="0"/>
              <a:t>Sabemos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estar</a:t>
            </a:r>
            <a:r>
              <a:rPr lang="en-US" dirty="0" smtClean="0"/>
              <a:t> y </a:t>
            </a:r>
            <a:r>
              <a:rPr lang="en-US" dirty="0" err="1" smtClean="0"/>
              <a:t>tener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5">
            <a:lumMod val="75000"/>
            <a:alpha val="2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1"/>
            <a:ext cx="8229600" cy="228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When we are talking about how we feel, we sometimes use the word </a:t>
            </a:r>
            <a:r>
              <a:rPr lang="en-US" sz="3600" dirty="0" err="1" smtClean="0"/>
              <a:t>estar</a:t>
            </a:r>
            <a:r>
              <a:rPr lang="en-US" sz="3600" dirty="0" smtClean="0"/>
              <a:t>, but sometimes we have to use the expression with </a:t>
            </a:r>
            <a:r>
              <a:rPr lang="en-US" sz="3600" dirty="0" err="1" smtClean="0"/>
              <a:t>tener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grpSp>
        <p:nvGrpSpPr>
          <p:cNvPr id="7" name="Group 6"/>
          <p:cNvGrpSpPr/>
          <p:nvPr/>
        </p:nvGrpSpPr>
        <p:grpSpPr>
          <a:xfrm>
            <a:off x="2857500" y="2971800"/>
            <a:ext cx="3429000" cy="2895600"/>
            <a:chOff x="2857500" y="2971800"/>
            <a:chExt cx="3429000" cy="2895600"/>
          </a:xfrm>
        </p:grpSpPr>
        <p:pic>
          <p:nvPicPr>
            <p:cNvPr id="48129" name="Picture 1" descr="C:\Documents and Settings\fernandezl\Local Settings\Temporary Internet Files\Content.IE5\3XSK6VL2\MC900352441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57500" y="3476963"/>
              <a:ext cx="3429000" cy="2390437"/>
            </a:xfrm>
            <a:prstGeom prst="rect">
              <a:avLst/>
            </a:prstGeom>
            <a:noFill/>
          </p:spPr>
        </p:pic>
        <p:sp>
          <p:nvSpPr>
            <p:cNvPr id="5" name="TextBox 4"/>
            <p:cNvSpPr txBox="1"/>
            <p:nvPr/>
          </p:nvSpPr>
          <p:spPr>
            <a:xfrm>
              <a:off x="2971800" y="320040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Tener</a:t>
              </a:r>
              <a:endParaRPr lang="en-US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29200" y="297180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Estar</a:t>
              </a:r>
              <a:endParaRPr lang="en-US" sz="2800" dirty="0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Expresiones con </a:t>
            </a:r>
            <a:r>
              <a:rPr lang="es-ES" dirty="0" smtClean="0"/>
              <a:t>Estar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s-ES" sz="3200" dirty="0" smtClean="0"/>
              <a:t>Est</a:t>
            </a:r>
            <a:r>
              <a:rPr lang="es-ES" sz="3200" dirty="0" smtClean="0"/>
              <a:t>á</a:t>
            </a:r>
            <a:r>
              <a:rPr lang="es-ES" sz="3200" dirty="0" smtClean="0"/>
              <a:t>n tristes</a:t>
            </a:r>
            <a:endParaRPr lang="es-E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/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s-ES" sz="3200" dirty="0" smtClean="0"/>
              <a:t>Est</a:t>
            </a:r>
            <a:r>
              <a:rPr lang="es-ES" sz="3200" dirty="0" smtClean="0"/>
              <a:t>á</a:t>
            </a:r>
            <a:r>
              <a:rPr lang="es-ES" sz="3200" dirty="0" smtClean="0"/>
              <a:t>s feliz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/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 smtClean="0"/>
          </a:p>
        </p:txBody>
      </p:sp>
      <p:pic>
        <p:nvPicPr>
          <p:cNvPr id="5" name="Picture 4" descr="sad fa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2590800"/>
            <a:ext cx="2235200" cy="1676400"/>
          </a:xfrm>
          <a:prstGeom prst="rect">
            <a:avLst/>
          </a:prstGeom>
        </p:spPr>
      </p:pic>
      <p:pic>
        <p:nvPicPr>
          <p:cNvPr id="47105" name="Picture 1" descr="C:\Documents and Settings\fernandezl\Local Settings\Temporary Internet Files\Content.IE5\BU49HVI5\MC900433817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2514600"/>
            <a:ext cx="1828572" cy="182857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33400" y="4724400"/>
            <a:ext cx="2814617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 They are sad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4724400"/>
            <a:ext cx="30480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 You are happy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7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Expresiones con Estar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s-ES" sz="3200" dirty="0" smtClean="0"/>
              <a:t>Estoy enferma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 smtClean="0"/>
          </a:p>
          <a:p>
            <a:pPr marL="342900" lvl="1" indent="-342900">
              <a:buNone/>
            </a:pPr>
            <a:endParaRPr lang="es-ES" sz="3200" dirty="0"/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s-ES" sz="3200" dirty="0" smtClean="0"/>
              <a:t>Est</a:t>
            </a:r>
            <a:r>
              <a:rPr lang="es-ES" sz="3200" dirty="0" smtClean="0"/>
              <a:t>á</a:t>
            </a:r>
            <a:r>
              <a:rPr lang="es-ES" sz="3200" dirty="0" smtClean="0"/>
              <a:t>n durmiendo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/>
          </a:p>
          <a:p>
            <a:pPr marL="342900" lvl="1" indent="-342900">
              <a:buNone/>
            </a:pPr>
            <a:endParaRPr lang="es-ES" sz="3200" dirty="0" smtClean="0"/>
          </a:p>
          <a:p>
            <a:pPr marL="342900" lvl="1" indent="-342900">
              <a:buNone/>
            </a:pPr>
            <a:endParaRPr lang="es-ES" sz="32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s-ES" sz="3200" dirty="0" smtClean="0"/>
          </a:p>
        </p:txBody>
      </p:sp>
      <p:pic>
        <p:nvPicPr>
          <p:cNvPr id="5" name="Picture 4" descr="sick fa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2438400"/>
            <a:ext cx="2028825" cy="2257425"/>
          </a:xfrm>
          <a:prstGeom prst="rect">
            <a:avLst/>
          </a:prstGeom>
        </p:spPr>
      </p:pic>
      <p:pic>
        <p:nvPicPr>
          <p:cNvPr id="1026" name="Picture 2" descr="C:\Documents and Settings\fernandezl\Local Settings\Temporary Internet Files\Content.IE5\T3QB1T4A\MC900434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667000"/>
            <a:ext cx="1870075" cy="188912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09600" y="4977825"/>
            <a:ext cx="19812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I am sick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4953000"/>
            <a:ext cx="38100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 They are sleeping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Expresiones con Tener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Tener mucho sue</a:t>
            </a:r>
            <a:r>
              <a:rPr lang="es-ES" dirty="0" smtClean="0">
                <a:solidFill>
                  <a:schemeClr val="bg1"/>
                </a:solidFill>
                <a:cs typeface="Arial"/>
              </a:rPr>
              <a:t>ñ</a:t>
            </a:r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o</a:t>
            </a:r>
          </a:p>
          <a:p>
            <a:endParaRPr lang="es-ES" dirty="0">
              <a:solidFill>
                <a:schemeClr val="bg1"/>
              </a:solidFill>
              <a:cs typeface="Arial" pitchFamily="34" charset="0"/>
            </a:endParaRPr>
          </a:p>
          <a:p>
            <a:endParaRPr lang="es-E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s-E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s-E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s-E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Tengo … años 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 descr="Tener-sue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2133600"/>
            <a:ext cx="2590800" cy="1943100"/>
          </a:xfrm>
          <a:prstGeom prst="rect">
            <a:avLst/>
          </a:prstGeom>
        </p:spPr>
      </p:pic>
      <p:pic>
        <p:nvPicPr>
          <p:cNvPr id="6" name="Picture 5" descr="Tener-_____ano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2209800"/>
            <a:ext cx="2540000" cy="1905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4520625"/>
            <a:ext cx="32766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 To be very sleepy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4495800"/>
            <a:ext cx="32766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I am … years old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Expresiones con Tener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Tengo que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Tenem</a:t>
            </a:r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os</a:t>
            </a:r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 ganas de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 descr="C:\Documents and Settings\fernandezl\Local Settings\Temporary Internet Files\Content.IE5\3XSK6VL2\MC9001985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981200"/>
            <a:ext cx="1711105" cy="2301089"/>
          </a:xfrm>
          <a:prstGeom prst="rect">
            <a:avLst/>
          </a:prstGeom>
          <a:noFill/>
        </p:spPr>
      </p:pic>
      <p:pic>
        <p:nvPicPr>
          <p:cNvPr id="2051" name="Picture 3" descr="C:\Documents and Settings\fernandezl\Local Settings\Temporary Internet Files\Content.IE5\3XSK6VL2\MC90043441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286000"/>
            <a:ext cx="1625600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4419600"/>
            <a:ext cx="21336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 I have to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4419600"/>
            <a:ext cx="28956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We feel like …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Expresiones con Tener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Tener mucho miedo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Tenemos (mucha) prisa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 descr="Tener-pris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2133600"/>
            <a:ext cx="2438400" cy="1828800"/>
          </a:xfrm>
          <a:prstGeom prst="rect">
            <a:avLst/>
          </a:prstGeom>
        </p:spPr>
      </p:pic>
      <p:pic>
        <p:nvPicPr>
          <p:cNvPr id="6" name="Picture 5" descr="Tener-mie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2133600"/>
            <a:ext cx="2438400" cy="1828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4520625"/>
            <a:ext cx="34290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 To be very afraid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4495800"/>
            <a:ext cx="41148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We are in a (big) hurry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Expresiones con Tener</a:t>
            </a:r>
            <a:endParaRPr lang="es-E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Tenemos mucha suerte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Tengo razón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 descr="Tener-suer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2133600"/>
            <a:ext cx="2844800" cy="2133600"/>
          </a:xfrm>
          <a:prstGeom prst="rect">
            <a:avLst/>
          </a:prstGeom>
        </p:spPr>
      </p:pic>
      <p:pic>
        <p:nvPicPr>
          <p:cNvPr id="44034" name="Picture 2" descr="http://media5.picsearch.com/is?Nuy22Zo9UtI5DPOT8AVyFv0lZys1eT9lowMf4qCIvD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2209800"/>
            <a:ext cx="2216725" cy="1905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33400" y="4520625"/>
            <a:ext cx="34290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 We are very lucky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4495800"/>
            <a:ext cx="20574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 I am right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Expresiones </a:t>
            </a:r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 Tener</a:t>
            </a:r>
            <a:endParaRPr lang="en-US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Tener mucho calor</a:t>
            </a: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chemeClr val="bg1"/>
                </a:solidFill>
                <a:cs typeface="Arial" pitchFamily="34" charset="0"/>
              </a:rPr>
              <a:t>Tengo mucho frío</a:t>
            </a: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7" name="Picture 6" descr="Tener-fr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1905000"/>
            <a:ext cx="3149600" cy="2362200"/>
          </a:xfrm>
          <a:prstGeom prst="rect">
            <a:avLst/>
          </a:prstGeom>
        </p:spPr>
      </p:pic>
      <p:pic>
        <p:nvPicPr>
          <p:cNvPr id="46081" name="Picture 1" descr="C:\Documents and Settings\fernandezl\Local Settings\Temporary Internet Files\Content.IE5\AW7T317G\MC90043821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057400"/>
            <a:ext cx="2057400" cy="196533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57200" y="4495800"/>
            <a:ext cx="28194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To be very hot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4495800"/>
            <a:ext cx="2819400" cy="58477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I am very cold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9" grpId="0" animBg="1"/>
      <p:bldP spid="10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189</Words>
  <Application>Microsoft Office PowerPoint</Application>
  <PresentationFormat>On-screen Show (4:3)</PresentationFormat>
  <Paragraphs>105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Office Theme</vt:lpstr>
      <vt:lpstr>Foundry</vt:lpstr>
      <vt:lpstr>1_Foundry</vt:lpstr>
      <vt:lpstr>Origin</vt:lpstr>
      <vt:lpstr>Trek</vt:lpstr>
      <vt:lpstr>Idiomatic Expressions with Tener</vt:lpstr>
      <vt:lpstr>Slide 2</vt:lpstr>
      <vt:lpstr>Expresiones con Estar</vt:lpstr>
      <vt:lpstr>Expresiones con Estar</vt:lpstr>
      <vt:lpstr>Expresiones con Tener</vt:lpstr>
      <vt:lpstr>Expresiones con Tener</vt:lpstr>
      <vt:lpstr>Expresiones con Tener</vt:lpstr>
      <vt:lpstr>Expresiones con Tener</vt:lpstr>
      <vt:lpstr>Expresiones con Tener</vt:lpstr>
      <vt:lpstr>Expresiones con Tener</vt:lpstr>
      <vt:lpstr>Ahora Sabemos como usar estar y tener</vt:lpstr>
    </vt:vector>
  </TitlesOfParts>
  <Company>pcsb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Idiomatic Expressions with Tener</dc:title>
  <dc:creator>pbsb</dc:creator>
  <cp:lastModifiedBy>pbsb</cp:lastModifiedBy>
  <cp:revision>4</cp:revision>
  <dcterms:created xsi:type="dcterms:W3CDTF">2011-07-24T18:19:19Z</dcterms:created>
  <dcterms:modified xsi:type="dcterms:W3CDTF">2011-07-24T21:05:23Z</dcterms:modified>
</cp:coreProperties>
</file>