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9" r:id="rId1"/>
  </p:sldMasterIdLst>
  <p:notesMasterIdLst>
    <p:notesMasterId r:id="rId16"/>
  </p:notesMasterIdLst>
  <p:handoutMasterIdLst>
    <p:handoutMasterId r:id="rId17"/>
  </p:handoutMasterIdLst>
  <p:sldIdLst>
    <p:sldId id="272" r:id="rId2"/>
    <p:sldId id="299" r:id="rId3"/>
    <p:sldId id="279" r:id="rId4"/>
    <p:sldId id="280" r:id="rId5"/>
    <p:sldId id="292" r:id="rId6"/>
    <p:sldId id="293" r:id="rId7"/>
    <p:sldId id="300" r:id="rId8"/>
    <p:sldId id="281" r:id="rId9"/>
    <p:sldId id="285" r:id="rId10"/>
    <p:sldId id="301" r:id="rId11"/>
    <p:sldId id="282" r:id="rId12"/>
    <p:sldId id="302" r:id="rId13"/>
    <p:sldId id="303" r:id="rId14"/>
    <p:sldId id="304" r:id="rId15"/>
  </p:sldIdLst>
  <p:sldSz cx="9144000" cy="6858000" type="screen4x3"/>
  <p:notesSz cx="6858000" cy="9080500"/>
  <p:defaultTextStyle>
    <a:defPPr>
      <a:defRPr lang="en-US"/>
    </a:defPPr>
    <a:lvl1pPr algn="l" rtl="0" eaLnBrk="0" fontAlgn="base" hangingPunct="0">
      <a:spcBef>
        <a:spcPct val="0"/>
      </a:spcBef>
      <a:spcAft>
        <a:spcPct val="0"/>
      </a:spcAft>
      <a:defRPr kern="1200">
        <a:solidFill>
          <a:schemeClr val="tx1"/>
        </a:solidFill>
        <a:latin typeface="Arial" charset="0"/>
        <a:ea typeface="ＭＳ Ｐゴシック" pitchFamily="-65" charset="-128"/>
        <a:cs typeface="+mn-cs"/>
      </a:defRPr>
    </a:lvl1pPr>
    <a:lvl2pPr marL="457200" algn="l" rtl="0" eaLnBrk="0" fontAlgn="base" hangingPunct="0">
      <a:spcBef>
        <a:spcPct val="0"/>
      </a:spcBef>
      <a:spcAft>
        <a:spcPct val="0"/>
      </a:spcAft>
      <a:defRPr kern="1200">
        <a:solidFill>
          <a:schemeClr val="tx1"/>
        </a:solidFill>
        <a:latin typeface="Arial" charset="0"/>
        <a:ea typeface="ＭＳ Ｐゴシック" pitchFamily="-65" charset="-128"/>
        <a:cs typeface="+mn-cs"/>
      </a:defRPr>
    </a:lvl2pPr>
    <a:lvl3pPr marL="914400" algn="l" rtl="0" eaLnBrk="0" fontAlgn="base" hangingPunct="0">
      <a:spcBef>
        <a:spcPct val="0"/>
      </a:spcBef>
      <a:spcAft>
        <a:spcPct val="0"/>
      </a:spcAft>
      <a:defRPr kern="1200">
        <a:solidFill>
          <a:schemeClr val="tx1"/>
        </a:solidFill>
        <a:latin typeface="Arial" charset="0"/>
        <a:ea typeface="ＭＳ Ｐゴシック" pitchFamily="-65" charset="-128"/>
        <a:cs typeface="+mn-cs"/>
      </a:defRPr>
    </a:lvl3pPr>
    <a:lvl4pPr marL="1371600" algn="l" rtl="0" eaLnBrk="0" fontAlgn="base" hangingPunct="0">
      <a:spcBef>
        <a:spcPct val="0"/>
      </a:spcBef>
      <a:spcAft>
        <a:spcPct val="0"/>
      </a:spcAft>
      <a:defRPr kern="1200">
        <a:solidFill>
          <a:schemeClr val="tx1"/>
        </a:solidFill>
        <a:latin typeface="Arial" charset="0"/>
        <a:ea typeface="ＭＳ Ｐゴシック" pitchFamily="-65" charset="-128"/>
        <a:cs typeface="+mn-cs"/>
      </a:defRPr>
    </a:lvl4pPr>
    <a:lvl5pPr marL="1828800" algn="l" rtl="0" eaLnBrk="0" fontAlgn="base" hangingPunct="0">
      <a:spcBef>
        <a:spcPct val="0"/>
      </a:spcBef>
      <a:spcAft>
        <a:spcPct val="0"/>
      </a:spcAft>
      <a:defRPr kern="1200">
        <a:solidFill>
          <a:schemeClr val="tx1"/>
        </a:solidFill>
        <a:latin typeface="Arial" charset="0"/>
        <a:ea typeface="ＭＳ Ｐゴシック" pitchFamily="-65" charset="-128"/>
        <a:cs typeface="+mn-cs"/>
      </a:defRPr>
    </a:lvl5pPr>
    <a:lvl6pPr marL="2286000" algn="l" defTabSz="914400" rtl="0" eaLnBrk="1" latinLnBrk="0" hangingPunct="1">
      <a:defRPr kern="1200">
        <a:solidFill>
          <a:schemeClr val="tx1"/>
        </a:solidFill>
        <a:latin typeface="Arial" charset="0"/>
        <a:ea typeface="ＭＳ Ｐゴシック" pitchFamily="-65" charset="-128"/>
        <a:cs typeface="+mn-cs"/>
      </a:defRPr>
    </a:lvl6pPr>
    <a:lvl7pPr marL="2743200" algn="l" defTabSz="914400" rtl="0" eaLnBrk="1" latinLnBrk="0" hangingPunct="1">
      <a:defRPr kern="1200">
        <a:solidFill>
          <a:schemeClr val="tx1"/>
        </a:solidFill>
        <a:latin typeface="Arial" charset="0"/>
        <a:ea typeface="ＭＳ Ｐゴシック" pitchFamily="-65" charset="-128"/>
        <a:cs typeface="+mn-cs"/>
      </a:defRPr>
    </a:lvl7pPr>
    <a:lvl8pPr marL="3200400" algn="l" defTabSz="914400" rtl="0" eaLnBrk="1" latinLnBrk="0" hangingPunct="1">
      <a:defRPr kern="1200">
        <a:solidFill>
          <a:schemeClr val="tx1"/>
        </a:solidFill>
        <a:latin typeface="Arial" charset="0"/>
        <a:ea typeface="ＭＳ Ｐゴシック" pitchFamily="-65" charset="-128"/>
        <a:cs typeface="+mn-cs"/>
      </a:defRPr>
    </a:lvl8pPr>
    <a:lvl9pPr marL="3657600" algn="l" defTabSz="914400" rtl="0" eaLnBrk="1" latinLnBrk="0" hangingPunct="1">
      <a:defRPr kern="1200">
        <a:solidFill>
          <a:schemeClr val="tx1"/>
        </a:solidFill>
        <a:latin typeface="Arial" charset="0"/>
        <a:ea typeface="ＭＳ Ｐゴシック" pitchFamily="-65"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9" d="100"/>
          <a:sy n="69" d="100"/>
        </p:scale>
        <p:origin x="-546" y="1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8130" name="Rectangle 2"/>
          <p:cNvSpPr>
            <a:spLocks noGrp="1" noChangeArrowheads="1"/>
          </p:cNvSpPr>
          <p:nvPr>
            <p:ph type="hdr" sz="quarter"/>
          </p:nvPr>
        </p:nvSpPr>
        <p:spPr bwMode="auto">
          <a:xfrm>
            <a:off x="0" y="0"/>
            <a:ext cx="2971800" cy="4540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Times New Roman" pitchFamily="-65" charset="0"/>
              </a:defRPr>
            </a:lvl1pPr>
          </a:lstStyle>
          <a:p>
            <a:endParaRPr lang="en-US" dirty="0"/>
          </a:p>
        </p:txBody>
      </p:sp>
      <p:sp>
        <p:nvSpPr>
          <p:cNvPr id="48131" name="Rectangle 3"/>
          <p:cNvSpPr>
            <a:spLocks noGrp="1" noChangeArrowheads="1"/>
          </p:cNvSpPr>
          <p:nvPr>
            <p:ph type="dt" sz="quarter" idx="1"/>
          </p:nvPr>
        </p:nvSpPr>
        <p:spPr bwMode="auto">
          <a:xfrm>
            <a:off x="3886200" y="0"/>
            <a:ext cx="2971800" cy="4540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Times New Roman" pitchFamily="-65" charset="0"/>
              </a:defRPr>
            </a:lvl1pPr>
          </a:lstStyle>
          <a:p>
            <a:endParaRPr lang="en-US" dirty="0"/>
          </a:p>
        </p:txBody>
      </p:sp>
      <p:sp>
        <p:nvSpPr>
          <p:cNvPr id="48132" name="Rectangle 4"/>
          <p:cNvSpPr>
            <a:spLocks noGrp="1" noChangeArrowheads="1"/>
          </p:cNvSpPr>
          <p:nvPr>
            <p:ph type="ftr" sz="quarter" idx="2"/>
          </p:nvPr>
        </p:nvSpPr>
        <p:spPr bwMode="auto">
          <a:xfrm>
            <a:off x="0" y="8626475"/>
            <a:ext cx="2971800" cy="4540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Times New Roman" pitchFamily="-65" charset="0"/>
              </a:defRPr>
            </a:lvl1pPr>
          </a:lstStyle>
          <a:p>
            <a:endParaRPr lang="en-US" dirty="0"/>
          </a:p>
        </p:txBody>
      </p:sp>
      <p:sp>
        <p:nvSpPr>
          <p:cNvPr id="48133" name="Rectangle 5"/>
          <p:cNvSpPr>
            <a:spLocks noGrp="1" noChangeArrowheads="1"/>
          </p:cNvSpPr>
          <p:nvPr>
            <p:ph type="sldNum" sz="quarter" idx="3"/>
          </p:nvPr>
        </p:nvSpPr>
        <p:spPr bwMode="auto">
          <a:xfrm>
            <a:off x="3886200" y="8626475"/>
            <a:ext cx="2971800" cy="4540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Times New Roman" pitchFamily="-65" charset="0"/>
              </a:defRPr>
            </a:lvl1pPr>
          </a:lstStyle>
          <a:p>
            <a:fld id="{1C95397D-0D29-4E15-841E-3702D826478D}" type="slidenum">
              <a:rPr lang="en-US"/>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40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Times New Roman" pitchFamily="-65" charset="0"/>
              </a:defRPr>
            </a:lvl1pPr>
          </a:lstStyle>
          <a:p>
            <a:endParaRPr lang="en-US" dirty="0"/>
          </a:p>
        </p:txBody>
      </p:sp>
      <p:sp>
        <p:nvSpPr>
          <p:cNvPr id="4099" name="Rectangle 3"/>
          <p:cNvSpPr>
            <a:spLocks noGrp="1" noChangeArrowheads="1"/>
          </p:cNvSpPr>
          <p:nvPr>
            <p:ph type="dt" idx="1"/>
          </p:nvPr>
        </p:nvSpPr>
        <p:spPr bwMode="auto">
          <a:xfrm>
            <a:off x="3886200" y="0"/>
            <a:ext cx="2971800" cy="4540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Times New Roman" pitchFamily="-65" charset="0"/>
              </a:defRPr>
            </a:lvl1pPr>
          </a:lstStyle>
          <a:p>
            <a:endParaRPr lang="en-US" dirty="0"/>
          </a:p>
        </p:txBody>
      </p:sp>
      <p:sp>
        <p:nvSpPr>
          <p:cNvPr id="14340" name="Rectangle 4"/>
          <p:cNvSpPr>
            <a:spLocks noChangeArrowheads="1" noTextEdit="1"/>
          </p:cNvSpPr>
          <p:nvPr>
            <p:ph type="sldImg" idx="2"/>
          </p:nvPr>
        </p:nvSpPr>
        <p:spPr bwMode="auto">
          <a:xfrm>
            <a:off x="1158875" y="681038"/>
            <a:ext cx="4540250" cy="3405187"/>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914400" y="4313238"/>
            <a:ext cx="5029200" cy="4086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02" name="Rectangle 6"/>
          <p:cNvSpPr>
            <a:spLocks noGrp="1" noChangeArrowheads="1"/>
          </p:cNvSpPr>
          <p:nvPr>
            <p:ph type="ftr" sz="quarter" idx="4"/>
          </p:nvPr>
        </p:nvSpPr>
        <p:spPr bwMode="auto">
          <a:xfrm>
            <a:off x="0" y="8626475"/>
            <a:ext cx="2971800" cy="4540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Times New Roman" pitchFamily="-65" charset="0"/>
              </a:defRPr>
            </a:lvl1pPr>
          </a:lstStyle>
          <a:p>
            <a:endParaRPr lang="en-US" dirty="0"/>
          </a:p>
        </p:txBody>
      </p:sp>
      <p:sp>
        <p:nvSpPr>
          <p:cNvPr id="4103" name="Rectangle 7"/>
          <p:cNvSpPr>
            <a:spLocks noGrp="1" noChangeArrowheads="1"/>
          </p:cNvSpPr>
          <p:nvPr>
            <p:ph type="sldNum" sz="quarter" idx="5"/>
          </p:nvPr>
        </p:nvSpPr>
        <p:spPr bwMode="auto">
          <a:xfrm>
            <a:off x="3886200" y="8626475"/>
            <a:ext cx="2971800" cy="4540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Times New Roman" pitchFamily="-65" charset="0"/>
              </a:defRPr>
            </a:lvl1pPr>
          </a:lstStyle>
          <a:p>
            <a:fld id="{DE09421F-7273-411D-85D9-0FE5EC4E59C5}" type="slidenum">
              <a:rPr lang="en-US"/>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11" charset="0"/>
        <a:ea typeface="ＭＳ Ｐゴシック" pitchFamily="-65" charset="-128"/>
        <a:cs typeface="ＭＳ Ｐゴシック" pitchFamily="-65" charset="-128"/>
      </a:defRPr>
    </a:lvl1pPr>
    <a:lvl2pPr marL="457200" algn="l" rtl="0" eaLnBrk="0" fontAlgn="base" hangingPunct="0">
      <a:spcBef>
        <a:spcPct val="30000"/>
      </a:spcBef>
      <a:spcAft>
        <a:spcPct val="0"/>
      </a:spcAft>
      <a:defRPr sz="1200" kern="1200">
        <a:solidFill>
          <a:schemeClr val="tx1"/>
        </a:solidFill>
        <a:latin typeface="Times New Roman" pitchFamily="-111" charset="0"/>
        <a:ea typeface="ＭＳ Ｐゴシック" pitchFamily="-111" charset="-128"/>
        <a:cs typeface="+mn-cs"/>
      </a:defRPr>
    </a:lvl2pPr>
    <a:lvl3pPr marL="914400" algn="l" rtl="0" eaLnBrk="0" fontAlgn="base" hangingPunct="0">
      <a:spcBef>
        <a:spcPct val="30000"/>
      </a:spcBef>
      <a:spcAft>
        <a:spcPct val="0"/>
      </a:spcAft>
      <a:defRPr sz="1200" kern="1200">
        <a:solidFill>
          <a:schemeClr val="tx1"/>
        </a:solidFill>
        <a:latin typeface="Times New Roman" pitchFamily="-111" charset="0"/>
        <a:ea typeface="ＭＳ Ｐゴシック" pitchFamily="-111" charset="-128"/>
        <a:cs typeface="+mn-cs"/>
      </a:defRPr>
    </a:lvl3pPr>
    <a:lvl4pPr marL="1371600" algn="l" rtl="0" eaLnBrk="0" fontAlgn="base" hangingPunct="0">
      <a:spcBef>
        <a:spcPct val="30000"/>
      </a:spcBef>
      <a:spcAft>
        <a:spcPct val="0"/>
      </a:spcAft>
      <a:defRPr sz="1200" kern="1200">
        <a:solidFill>
          <a:schemeClr val="tx1"/>
        </a:solidFill>
        <a:latin typeface="Times New Roman" pitchFamily="-111" charset="0"/>
        <a:ea typeface="ＭＳ Ｐゴシック" pitchFamily="-111" charset="-128"/>
        <a:cs typeface="+mn-cs"/>
      </a:defRPr>
    </a:lvl4pPr>
    <a:lvl5pPr marL="1828800" algn="l" rtl="0" eaLnBrk="0" fontAlgn="base" hangingPunct="0">
      <a:spcBef>
        <a:spcPct val="30000"/>
      </a:spcBef>
      <a:spcAft>
        <a:spcPct val="0"/>
      </a:spcAft>
      <a:defRPr sz="1200" kern="1200">
        <a:solidFill>
          <a:schemeClr val="tx1"/>
        </a:solidFill>
        <a:latin typeface="Times New Roman" pitchFamily="-111" charset="0"/>
        <a:ea typeface="ＭＳ Ｐゴシック" pitchFamily="-111"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p:spPr>
        <p:txBody>
          <a:bodyPr/>
          <a:lstStyle/>
          <a:p>
            <a:fld id="{4AA6184E-895B-4F98-BD24-5204F243F31F}" type="slidenum">
              <a:rPr lang="en-US"/>
              <a:pPr/>
              <a:t>1</a:t>
            </a:fld>
            <a:endParaRPr lang="en-US" dirty="0"/>
          </a:p>
        </p:txBody>
      </p:sp>
      <p:sp>
        <p:nvSpPr>
          <p:cNvPr id="16387" name="Rectangle 2"/>
          <p:cNvSpPr>
            <a:spLocks noChangeArrowheads="1" noTextEdit="1"/>
          </p:cNvSpPr>
          <p:nvPr>
            <p:ph type="sldImg"/>
          </p:nvPr>
        </p:nvSpPr>
        <p:spPr>
          <a:ln/>
        </p:spPr>
      </p:sp>
      <p:sp>
        <p:nvSpPr>
          <p:cNvPr id="16388" name="Rectangle 3"/>
          <p:cNvSpPr>
            <a:spLocks noGrp="1" noChangeArrowheads="1"/>
          </p:cNvSpPr>
          <p:nvPr>
            <p:ph type="body" idx="1"/>
          </p:nvPr>
        </p:nvSpPr>
        <p:spPr>
          <a:noFill/>
          <a:ln/>
        </p:spPr>
        <p:txBody>
          <a:bodyPr/>
          <a:lstStyle/>
          <a:p>
            <a:pPr lvl="2" eaLnBrk="1" hangingPunct="1"/>
            <a:endParaRPr lang="en-US" dirty="0" smtClean="0">
              <a:latin typeface="Times New Roman" pitchFamily="-65" charset="0"/>
              <a:ea typeface="ＭＳ Ｐゴシック" pitchFamily="-65" charset="-128"/>
            </a:endParaRPr>
          </a:p>
          <a:p>
            <a:pPr eaLnBrk="1" hangingPunct="1"/>
            <a:r>
              <a:rPr lang="en-US" sz="1000" dirty="0" smtClean="0">
                <a:latin typeface="Arial" charset="0"/>
              </a:rPr>
              <a:t>Chapter 1</a:t>
            </a:r>
          </a:p>
          <a:p>
            <a:pPr eaLnBrk="1" hangingPunct="1"/>
            <a:r>
              <a:rPr lang="en-US" sz="1000" dirty="0" smtClean="0">
                <a:latin typeface="Arial" charset="0"/>
              </a:rPr>
              <a:t>The Nursing Process:  </a:t>
            </a:r>
          </a:p>
          <a:p>
            <a:pPr eaLnBrk="1" hangingPunct="1"/>
            <a:r>
              <a:rPr lang="en-US" sz="1000" dirty="0" smtClean="0">
                <a:latin typeface="Arial" charset="0"/>
              </a:rPr>
              <a:t>Delivering Quality Care</a:t>
            </a:r>
          </a:p>
          <a:p>
            <a:pPr eaLnBrk="1" hangingPunct="1"/>
            <a:endParaRPr lang="en-US" sz="1000" dirty="0" smtClean="0">
              <a:latin typeface="Arial" charset="0"/>
            </a:endParaRPr>
          </a:p>
          <a:p>
            <a:pPr eaLnBrk="1" hangingPunct="1"/>
            <a:r>
              <a:rPr lang="en-US" sz="1000" dirty="0" smtClean="0">
                <a:latin typeface="Arial" charset="0"/>
              </a:rPr>
              <a:t>Chapter 11</a:t>
            </a:r>
          </a:p>
          <a:p>
            <a:pPr eaLnBrk="1" hangingPunct="1"/>
            <a:r>
              <a:rPr lang="en-US" sz="1000" dirty="0" smtClean="0">
                <a:latin typeface="Arial" charset="0"/>
              </a:rPr>
              <a:t>Blended Skills and Critical Thinking </a:t>
            </a:r>
          </a:p>
          <a:p>
            <a:pPr eaLnBrk="1" hangingPunct="1"/>
            <a:r>
              <a:rPr lang="en-US" sz="1000" dirty="0" smtClean="0">
                <a:latin typeface="Arial" charset="0"/>
              </a:rPr>
              <a:t>throughout the Nursing Process</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p>
            <a:fld id="{FB08EEC3-9BF4-4146-9D4C-4ECAA560A236}" type="slidenum">
              <a:rPr lang="en-US"/>
              <a:pPr/>
              <a:t>3</a:t>
            </a:fld>
            <a:endParaRPr lang="en-US" dirty="0"/>
          </a:p>
        </p:txBody>
      </p:sp>
      <p:sp>
        <p:nvSpPr>
          <p:cNvPr id="19459" name="Rectangle 2"/>
          <p:cNvSpPr>
            <a:spLocks noChangeArrowheads="1" noTextEdit="1"/>
          </p:cNvSpPr>
          <p:nvPr>
            <p:ph type="sldImg"/>
          </p:nvPr>
        </p:nvSpPr>
        <p:spPr>
          <a:ln/>
        </p:spPr>
      </p:sp>
      <p:sp>
        <p:nvSpPr>
          <p:cNvPr id="19460" name="Rectangle 3"/>
          <p:cNvSpPr>
            <a:spLocks noGrp="1" noChangeArrowheads="1"/>
          </p:cNvSpPr>
          <p:nvPr>
            <p:ph type="body" idx="1"/>
          </p:nvPr>
        </p:nvSpPr>
        <p:spPr>
          <a:noFill/>
          <a:ln/>
        </p:spPr>
        <p:txBody>
          <a:bodyPr/>
          <a:lstStyle/>
          <a:p>
            <a:pPr eaLnBrk="1" hangingPunct="1"/>
            <a:r>
              <a:rPr lang="en-US" dirty="0" smtClean="0">
                <a:latin typeface="Times New Roman" pitchFamily="-65" charset="0"/>
              </a:rPr>
              <a:t>So what is nursing?  Ask questions of class.</a:t>
            </a:r>
          </a:p>
          <a:p>
            <a:pPr eaLnBrk="1" hangingPunct="1"/>
            <a:r>
              <a:rPr lang="en-US" dirty="0" smtClean="0">
                <a:latin typeface="Times New Roman" pitchFamily="-65" charset="0"/>
              </a:rPr>
              <a:t>The word nurse means to ‘nourish’</a:t>
            </a:r>
          </a:p>
          <a:p>
            <a:pPr eaLnBrk="1" hangingPunct="1"/>
            <a:endParaRPr lang="en-US" dirty="0" smtClean="0">
              <a:latin typeface="Times New Roman" pitchFamily="-65" charset="0"/>
            </a:endParaRPr>
          </a:p>
          <a:p>
            <a:pPr eaLnBrk="1" hangingPunct="1"/>
            <a:r>
              <a:rPr lang="en-US" dirty="0" smtClean="0">
                <a:latin typeface="Times New Roman" pitchFamily="-65" charset="0"/>
              </a:rPr>
              <a:t>Nursing is:</a:t>
            </a:r>
          </a:p>
          <a:p>
            <a:pPr eaLnBrk="1" hangingPunct="1"/>
            <a:r>
              <a:rPr lang="en-US" dirty="0" smtClean="0">
                <a:latin typeface="Times New Roman" pitchFamily="-65" charset="0"/>
              </a:rPr>
              <a:t>Both a science and an art </a:t>
            </a:r>
          </a:p>
          <a:p>
            <a:pPr eaLnBrk="1" hangingPunct="1">
              <a:buFontTx/>
              <a:buChar char="•"/>
            </a:pPr>
            <a:r>
              <a:rPr lang="en-US" dirty="0" smtClean="0">
                <a:latin typeface="Times New Roman" pitchFamily="-65" charset="0"/>
              </a:rPr>
              <a:t>science of nursing is the knowledge base for the care that is given </a:t>
            </a:r>
          </a:p>
          <a:p>
            <a:pPr eaLnBrk="1" hangingPunct="1">
              <a:buFontTx/>
              <a:buChar char="•"/>
            </a:pPr>
            <a:r>
              <a:rPr lang="en-US" dirty="0" smtClean="0">
                <a:latin typeface="Times New Roman" pitchFamily="-65" charset="0"/>
              </a:rPr>
              <a:t>art of nursing is the skilled application of that knowledge to help others reach maximum health and quality of life</a:t>
            </a:r>
          </a:p>
          <a:p>
            <a:pPr eaLnBrk="1" hangingPunct="1"/>
            <a:r>
              <a:rPr lang="en-US" dirty="0" smtClean="0">
                <a:latin typeface="Times New Roman" pitchFamily="-65" charset="0"/>
              </a:rPr>
              <a:t>Nursing is concerned with individuals:</a:t>
            </a:r>
          </a:p>
          <a:p>
            <a:pPr lvl="1" eaLnBrk="1" hangingPunct="1"/>
            <a:r>
              <a:rPr lang="en-US" dirty="0" smtClean="0">
                <a:latin typeface="Times New Roman" pitchFamily="-65" charset="0"/>
                <a:ea typeface="ＭＳ Ｐゴシック" pitchFamily="-65" charset="-128"/>
              </a:rPr>
              <a:t>Physical</a:t>
            </a:r>
          </a:p>
          <a:p>
            <a:pPr lvl="1" eaLnBrk="1" hangingPunct="1"/>
            <a:r>
              <a:rPr lang="en-US" dirty="0" smtClean="0">
                <a:latin typeface="Times New Roman" pitchFamily="-65" charset="0"/>
                <a:ea typeface="ＭＳ Ｐゴシック" pitchFamily="-65" charset="-128"/>
              </a:rPr>
              <a:t>Psychological</a:t>
            </a:r>
          </a:p>
          <a:p>
            <a:pPr lvl="1" eaLnBrk="1" hangingPunct="1"/>
            <a:r>
              <a:rPr lang="en-US" dirty="0" smtClean="0">
                <a:latin typeface="Times New Roman" pitchFamily="-65" charset="0"/>
                <a:ea typeface="ＭＳ Ｐゴシック" pitchFamily="-65" charset="-128"/>
              </a:rPr>
              <a:t>Sociological</a:t>
            </a:r>
          </a:p>
          <a:p>
            <a:pPr lvl="1" eaLnBrk="1" hangingPunct="1"/>
            <a:r>
              <a:rPr lang="en-US" dirty="0" smtClean="0">
                <a:latin typeface="Times New Roman" pitchFamily="-65" charset="0"/>
                <a:ea typeface="ＭＳ Ｐゴシック" pitchFamily="-65" charset="-128"/>
              </a:rPr>
              <a:t>Cultural</a:t>
            </a:r>
          </a:p>
          <a:p>
            <a:pPr lvl="1" eaLnBrk="1" hangingPunct="1"/>
            <a:r>
              <a:rPr lang="en-US" dirty="0" smtClean="0">
                <a:latin typeface="Times New Roman" pitchFamily="-65" charset="0"/>
                <a:ea typeface="ＭＳ Ｐゴシック" pitchFamily="-65" charset="-128"/>
              </a:rPr>
              <a:t>Spiritual</a:t>
            </a:r>
          </a:p>
          <a:p>
            <a:pPr eaLnBrk="1" hangingPunct="1"/>
            <a:endParaRPr lang="en-US" dirty="0" smtClean="0">
              <a:latin typeface="Times New Roman" pitchFamily="-65"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p:spPr>
        <p:txBody>
          <a:bodyPr/>
          <a:lstStyle/>
          <a:p>
            <a:fld id="{009C8F2C-78A9-492A-8CC2-67535987CBD8}" type="slidenum">
              <a:rPr lang="en-US"/>
              <a:pPr/>
              <a:t>4</a:t>
            </a:fld>
            <a:endParaRPr lang="en-US" dirty="0"/>
          </a:p>
        </p:txBody>
      </p:sp>
      <p:sp>
        <p:nvSpPr>
          <p:cNvPr id="21507" name="Rectangle 2"/>
          <p:cNvSpPr>
            <a:spLocks noChangeArrowheads="1" noTextEdit="1"/>
          </p:cNvSpPr>
          <p:nvPr>
            <p:ph type="sldImg"/>
          </p:nvPr>
        </p:nvSpPr>
        <p:spPr>
          <a:ln/>
        </p:spPr>
      </p:sp>
      <p:sp>
        <p:nvSpPr>
          <p:cNvPr id="21508" name="Rectangle 3"/>
          <p:cNvSpPr>
            <a:spLocks noGrp="1" noChangeArrowheads="1"/>
          </p:cNvSpPr>
          <p:nvPr>
            <p:ph type="body" idx="1"/>
          </p:nvPr>
        </p:nvSpPr>
        <p:spPr>
          <a:noFill/>
          <a:ln/>
        </p:spPr>
        <p:txBody>
          <a:bodyPr/>
          <a:lstStyle/>
          <a:p>
            <a:pPr eaLnBrk="1" hangingPunct="1"/>
            <a:r>
              <a:rPr lang="en-US" dirty="0" smtClean="0">
                <a:latin typeface="Times New Roman" pitchFamily="-65" charset="0"/>
              </a:rPr>
              <a:t>Florence Nightingale-1859</a:t>
            </a:r>
          </a:p>
          <a:p>
            <a:pPr eaLnBrk="1" hangingPunct="1"/>
            <a:r>
              <a:rPr lang="en-US" dirty="0" smtClean="0">
                <a:latin typeface="Times New Roman" pitchFamily="-65" charset="0"/>
              </a:rPr>
              <a:t>Defined nursing as both an art and a science, differentiated nursing from medicine, created freestanding nursing education, published books about nursing and healthcare and is regarded as the founder of modern nursing.</a:t>
            </a:r>
          </a:p>
          <a:p>
            <a:pPr eaLnBrk="1" hangingPunct="1"/>
            <a:r>
              <a:rPr lang="en-US" dirty="0" smtClean="0">
                <a:latin typeface="Times New Roman" pitchFamily="-65" charset="0"/>
              </a:rPr>
              <a:t>“Nursing has been limited to signify little more than the administration of medicine and the application of poultices (external medicinal preparation”</a:t>
            </a:r>
          </a:p>
          <a:p>
            <a:pPr eaLnBrk="1" hangingPunct="1"/>
            <a:r>
              <a:rPr lang="en-US" dirty="0" smtClean="0">
                <a:latin typeface="Times New Roman" pitchFamily="-65" charset="0"/>
              </a:rPr>
              <a:t>“The very elements of nursing are all but unknown”</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p>
            <a:fld id="{C7F14758-F65D-4268-84AB-6633275933C5}" type="slidenum">
              <a:rPr lang="en-US"/>
              <a:pPr/>
              <a:t>5</a:t>
            </a:fld>
            <a:endParaRPr lang="en-US" dirty="0"/>
          </a:p>
        </p:txBody>
      </p:sp>
      <p:sp>
        <p:nvSpPr>
          <p:cNvPr id="23555" name="Rectangle 2"/>
          <p:cNvSpPr>
            <a:spLocks noChangeArrowheads="1" noTextEdit="1"/>
          </p:cNvSpPr>
          <p:nvPr>
            <p:ph type="sldImg"/>
          </p:nvPr>
        </p:nvSpPr>
        <p:spPr>
          <a:ln/>
        </p:spPr>
      </p:sp>
      <p:sp>
        <p:nvSpPr>
          <p:cNvPr id="23556" name="Rectangle 3"/>
          <p:cNvSpPr>
            <a:spLocks noGrp="1" noChangeArrowheads="1"/>
          </p:cNvSpPr>
          <p:nvPr>
            <p:ph type="body" idx="1"/>
          </p:nvPr>
        </p:nvSpPr>
        <p:spPr>
          <a:noFill/>
          <a:ln/>
        </p:spPr>
        <p:txBody>
          <a:bodyPr/>
          <a:lstStyle/>
          <a:p>
            <a:pPr marL="228600" indent="-228600" eaLnBrk="1" hangingPunct="1"/>
            <a:r>
              <a:rPr lang="en-US" sz="1100" dirty="0" smtClean="0">
                <a:latin typeface="Times New Roman" pitchFamily="-65" charset="0"/>
              </a:rPr>
              <a:t>American Nurses Association</a:t>
            </a:r>
          </a:p>
          <a:p>
            <a:pPr marL="228600" indent="-228600" eaLnBrk="1" hangingPunct="1"/>
            <a:r>
              <a:rPr lang="en-US" sz="1100" dirty="0" smtClean="0">
                <a:latin typeface="Times New Roman" pitchFamily="-65" charset="0"/>
              </a:rPr>
              <a:t>1980-first Social Policy Statement that defined nursing as “the diagnosis and treatment of human responses to actual or potential health problems” </a:t>
            </a:r>
          </a:p>
          <a:p>
            <a:pPr marL="228600" indent="-228600" eaLnBrk="1" hangingPunct="1"/>
            <a:r>
              <a:rPr lang="en-US" sz="1100" dirty="0" smtClean="0">
                <a:latin typeface="Times New Roman" pitchFamily="-65" charset="0"/>
              </a:rPr>
              <a:t>1995- Nursing Social Policy Statement which was a revision to the first Policy Statement incorporated many social and professional changes as well as changes of the science of caring.  The new statement provided four essential features for today’s nursing practice </a:t>
            </a:r>
          </a:p>
          <a:p>
            <a:pPr marL="228600" indent="-228600" eaLnBrk="1" hangingPunct="1">
              <a:buFontTx/>
              <a:buAutoNum type="arabicPeriod"/>
            </a:pPr>
            <a:r>
              <a:rPr lang="en-US" sz="1100" dirty="0" smtClean="0">
                <a:latin typeface="Times New Roman" pitchFamily="-65" charset="0"/>
              </a:rPr>
              <a:t>Attention to the full range of human experiences and responses to health and illness without restriction to a problem-focused orientation</a:t>
            </a:r>
          </a:p>
          <a:p>
            <a:pPr marL="228600" indent="-228600" eaLnBrk="1" hangingPunct="1">
              <a:buFontTx/>
              <a:buAutoNum type="arabicPeriod"/>
            </a:pPr>
            <a:r>
              <a:rPr lang="en-US" sz="1100" dirty="0" smtClean="0">
                <a:latin typeface="Times New Roman" pitchFamily="-65" charset="0"/>
              </a:rPr>
              <a:t>Integration of objective data with knowledge gained from an understanding of the client’s or group’s subjective experience</a:t>
            </a:r>
          </a:p>
          <a:p>
            <a:pPr marL="228600" indent="-228600" eaLnBrk="1" hangingPunct="1">
              <a:buFontTx/>
              <a:buAutoNum type="arabicPeriod"/>
            </a:pPr>
            <a:r>
              <a:rPr lang="en-US" sz="1100" dirty="0" smtClean="0">
                <a:latin typeface="Times New Roman" pitchFamily="-65" charset="0"/>
              </a:rPr>
              <a:t>Application of scientific knowledge to the processes of diagnosis and treatment</a:t>
            </a:r>
          </a:p>
          <a:p>
            <a:pPr marL="228600" indent="-228600" eaLnBrk="1" hangingPunct="1">
              <a:buFontTx/>
              <a:buAutoNum type="arabicPeriod"/>
            </a:pPr>
            <a:r>
              <a:rPr lang="en-US" sz="1100" dirty="0" smtClean="0">
                <a:latin typeface="Times New Roman" pitchFamily="-65" charset="0"/>
              </a:rPr>
              <a:t>Provision of a caring relationship that facilitates health and healing</a:t>
            </a:r>
          </a:p>
          <a:p>
            <a:pPr marL="228600" indent="-228600" eaLnBrk="1" hangingPunct="1"/>
            <a:r>
              <a:rPr lang="en-US" sz="1100" dirty="0" smtClean="0">
                <a:latin typeface="Times New Roman" pitchFamily="-65" charset="0"/>
              </a:rPr>
              <a:t>Other definitions of nursing:</a:t>
            </a:r>
          </a:p>
          <a:p>
            <a:pPr marL="228600" indent="-228600" eaLnBrk="1" hangingPunct="1"/>
            <a:r>
              <a:rPr lang="en-US" sz="1100" dirty="0" smtClean="0">
                <a:latin typeface="Times New Roman" pitchFamily="-65" charset="0"/>
              </a:rPr>
              <a:t>Erickson, Tomlin, and Swain in 1983 wrote “Nursing is the holistic helping of persons with their self-care activities in relation to their health.  This is an interactive, interpersonal process that nurtures strengths to enable development, release, and channeling of resources for coping with one’s circumstances and environment.  The goal is to achieve a state of perceived optimum health and contentment.”</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p>
            <a:fld id="{41815D40-6375-46FC-915B-156F87954D50}" type="slidenum">
              <a:rPr lang="en-US"/>
              <a:pPr/>
              <a:t>6</a:t>
            </a:fld>
            <a:endParaRPr lang="en-US" dirty="0"/>
          </a:p>
        </p:txBody>
      </p:sp>
      <p:sp>
        <p:nvSpPr>
          <p:cNvPr id="25603" name="Rectangle 2"/>
          <p:cNvSpPr>
            <a:spLocks noChangeArrowheads="1" noTextEdit="1"/>
          </p:cNvSpPr>
          <p:nvPr>
            <p:ph type="sldImg"/>
          </p:nvPr>
        </p:nvSpPr>
        <p:spPr>
          <a:ln/>
        </p:spPr>
      </p:sp>
      <p:sp>
        <p:nvSpPr>
          <p:cNvPr id="25604" name="Rectangle 3"/>
          <p:cNvSpPr>
            <a:spLocks noGrp="1" noChangeArrowheads="1"/>
          </p:cNvSpPr>
          <p:nvPr>
            <p:ph type="body" idx="1"/>
          </p:nvPr>
        </p:nvSpPr>
        <p:spPr>
          <a:noFill/>
          <a:ln/>
        </p:spPr>
        <p:txBody>
          <a:bodyPr/>
          <a:lstStyle/>
          <a:p>
            <a:pPr eaLnBrk="1" hangingPunct="1">
              <a:buFontTx/>
              <a:buChar char="•"/>
            </a:pPr>
            <a:r>
              <a:rPr lang="en-US" sz="1000" dirty="0" smtClean="0">
                <a:latin typeface="Times New Roman" pitchFamily="-65" charset="0"/>
              </a:rPr>
              <a:t>In 1955, Hall coined the term ‘nursing process”</a:t>
            </a:r>
          </a:p>
          <a:p>
            <a:pPr eaLnBrk="1" hangingPunct="1">
              <a:buFontTx/>
              <a:buChar char="•"/>
            </a:pPr>
            <a:r>
              <a:rPr lang="en-US" sz="1000" dirty="0" smtClean="0">
                <a:latin typeface="Times New Roman" pitchFamily="-65" charset="0"/>
              </a:rPr>
              <a:t>During the 1960’s, nursing theorist began to describe nursing as a distinct entity among the healthcare professions.</a:t>
            </a:r>
          </a:p>
          <a:p>
            <a:pPr eaLnBrk="1" hangingPunct="1">
              <a:buFontTx/>
              <a:buChar char="•"/>
            </a:pPr>
            <a:r>
              <a:rPr lang="en-US" sz="1000" dirty="0" smtClean="0">
                <a:latin typeface="Times New Roman" pitchFamily="-65" charset="0"/>
              </a:rPr>
              <a:t>In 1967, </a:t>
            </a:r>
            <a:r>
              <a:rPr lang="en-US" sz="1000" dirty="0" err="1" smtClean="0">
                <a:latin typeface="Times New Roman" pitchFamily="-65" charset="0"/>
              </a:rPr>
              <a:t>Yura</a:t>
            </a:r>
            <a:r>
              <a:rPr lang="en-US" sz="1000" smtClean="0">
                <a:latin typeface="Times New Roman" pitchFamily="-65" charset="0"/>
              </a:rPr>
              <a:t> and Walsh published the first comprehensive book on nursing process which described the four steps in the nursing process:  assessment, planning, intervention, and evaluation.  They saw the nursing diagnosis as the logical conclusion of the assessment phase whereas Gebbie and Lavin in 1974, made nursing diagnosis a separate step.  Thus we now have a five-step process.</a:t>
            </a:r>
          </a:p>
          <a:p>
            <a:pPr eaLnBrk="1" hangingPunct="1">
              <a:buFontTx/>
              <a:buChar char="•"/>
            </a:pPr>
            <a:r>
              <a:rPr lang="en-US" sz="1000" smtClean="0">
                <a:latin typeface="Times New Roman" pitchFamily="-65" charset="0"/>
              </a:rPr>
              <a:t>In 1973, Nurse Practice Act legitimizes the steps of the nursing process</a:t>
            </a:r>
          </a:p>
          <a:p>
            <a:pPr lvl="1" eaLnBrk="1" hangingPunct="1"/>
            <a:r>
              <a:rPr lang="en-US" sz="1000" smtClean="0">
                <a:latin typeface="Times New Roman" pitchFamily="-65" charset="0"/>
                <a:ea typeface="ＭＳ Ｐゴシック" pitchFamily="-65" charset="-128"/>
              </a:rPr>
              <a:t>There are several associations we will be discussing that publish classifications of nursing diagnoses, interventions, and outcomes to help provide a comprehensive nursing language.</a:t>
            </a:r>
          </a:p>
          <a:p>
            <a:pPr eaLnBrk="1" hangingPunct="1">
              <a:buFontTx/>
              <a:buChar char="•"/>
            </a:pPr>
            <a:r>
              <a:rPr lang="en-US" sz="1000" smtClean="0">
                <a:latin typeface="Times New Roman" pitchFamily="-65" charset="0"/>
              </a:rPr>
              <a:t>North American Nursing Diagnosis Association (NANDA) is an association that organizes and publishes lists of acceptable nursing diagnoses and will be a main focus in our building knowledge of the nursing process.</a:t>
            </a:r>
          </a:p>
          <a:p>
            <a:pPr eaLnBrk="1" hangingPunct="1">
              <a:buFontTx/>
              <a:buChar char="•"/>
            </a:pPr>
            <a:r>
              <a:rPr lang="en-US" sz="1000" smtClean="0">
                <a:latin typeface="Times New Roman" pitchFamily="-65" charset="0"/>
              </a:rPr>
              <a:t>Joint Commission on Accreditation of Healthcare Organizations requires that care be documented according to the nursing process.</a:t>
            </a:r>
          </a:p>
          <a:p>
            <a:pPr eaLnBrk="1" hangingPunct="1">
              <a:buFontTx/>
              <a:buChar char="•"/>
            </a:pPr>
            <a:r>
              <a:rPr lang="en-US" sz="1000" smtClean="0">
                <a:latin typeface="Times New Roman" pitchFamily="-65" charset="0"/>
              </a:rPr>
              <a:t>State Board Exams are now structured to test the practitioner's ability to assess patients, diagnose health problems amenable to nursing therapy and to plan, implement and evaluate nursing care.  The exams had previously been organized by medical specialties (medicine, surgery, maternity, pediatrics and psychiatry)</a:t>
            </a:r>
          </a:p>
          <a:p>
            <a:pPr eaLnBrk="1" hangingPunct="1"/>
            <a:endParaRPr lang="en-US" sz="1000" smtClean="0">
              <a:latin typeface="Times New Roman" pitchFamily="-65"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fld id="{EF0AF726-532E-4D48-95AC-AC2D122705AE}" type="slidenum">
              <a:rPr lang="en-US"/>
              <a:pPr/>
              <a:t>8</a:t>
            </a:fld>
            <a:endParaRPr lang="en-US"/>
          </a:p>
        </p:txBody>
      </p:sp>
      <p:sp>
        <p:nvSpPr>
          <p:cNvPr id="28675" name="Rectangle 2"/>
          <p:cNvSpPr>
            <a:spLocks noChangeArrowheads="1" noTextEdit="1"/>
          </p:cNvSpPr>
          <p:nvPr>
            <p:ph type="sldImg"/>
          </p:nvPr>
        </p:nvSpPr>
        <p:spPr>
          <a:ln/>
        </p:spPr>
      </p:sp>
      <p:sp>
        <p:nvSpPr>
          <p:cNvPr id="28676" name="Rectangle 3"/>
          <p:cNvSpPr>
            <a:spLocks noGrp="1" noChangeArrowheads="1"/>
          </p:cNvSpPr>
          <p:nvPr>
            <p:ph type="body" idx="1"/>
          </p:nvPr>
        </p:nvSpPr>
        <p:spPr>
          <a:noFill/>
          <a:ln/>
        </p:spPr>
        <p:txBody>
          <a:bodyPr/>
          <a:lstStyle/>
          <a:p>
            <a:pPr marL="228600" indent="-228600" eaLnBrk="1" hangingPunct="1"/>
            <a:r>
              <a:rPr lang="en-US" sz="1100" smtClean="0">
                <a:latin typeface="Times New Roman" pitchFamily="-65" charset="0"/>
              </a:rPr>
              <a:t>The steps in the nursing process are patient-centered, goal-oriented, interrelated—each of the five steps depends on the accuracy of the steps preceding it.</a:t>
            </a:r>
          </a:p>
          <a:p>
            <a:pPr marL="228600" indent="-228600" eaLnBrk="1" hangingPunct="1"/>
            <a:r>
              <a:rPr lang="en-US" sz="1100" smtClean="0">
                <a:latin typeface="Times New Roman" pitchFamily="-65" charset="0"/>
              </a:rPr>
              <a:t>This process provides a framework that enables the nurse and patient to accomplish health goals.</a:t>
            </a:r>
          </a:p>
          <a:p>
            <a:pPr marL="228600" indent="-228600" eaLnBrk="1" hangingPunct="1"/>
            <a:r>
              <a:rPr lang="en-US" sz="1100" smtClean="0">
                <a:latin typeface="Times New Roman" pitchFamily="-65" charset="0"/>
              </a:rPr>
              <a:t>The nursing process is a five-step systematic method for giving patient care.  The five steps are:</a:t>
            </a:r>
          </a:p>
          <a:p>
            <a:pPr marL="228600" indent="-228600" eaLnBrk="1" hangingPunct="1"/>
            <a:r>
              <a:rPr lang="en-US" sz="1100" smtClean="0">
                <a:latin typeface="Times New Roman" pitchFamily="-65" charset="0"/>
              </a:rPr>
              <a:t>Assessment  (gather your data-clearly identify patient strengths and problems)    </a:t>
            </a:r>
          </a:p>
          <a:p>
            <a:pPr marL="228600" indent="-228600" eaLnBrk="1" hangingPunct="1">
              <a:buFontTx/>
              <a:buAutoNum type="arabicPeriod"/>
            </a:pPr>
            <a:r>
              <a:rPr lang="en-US" sz="1100" smtClean="0">
                <a:latin typeface="Times New Roman" pitchFamily="-65" charset="0"/>
              </a:rPr>
              <a:t>Need identification / diagnosis (figure out what the problem is or what the client need is)</a:t>
            </a:r>
          </a:p>
          <a:p>
            <a:pPr marL="228600" indent="-228600" eaLnBrk="1" hangingPunct="1">
              <a:buFontTx/>
              <a:buAutoNum type="arabicPeriod"/>
            </a:pPr>
            <a:r>
              <a:rPr lang="en-US" sz="1100" smtClean="0">
                <a:latin typeface="Times New Roman" pitchFamily="-65" charset="0"/>
              </a:rPr>
              <a:t>Planning (develop a holistic plan of individualized care that specifies the desired patient goals and related outcomes and nursing interventions most likely to assist the patient to met those goals-devise a plan to fix the problem include identifying goals, client’s desired outcome, and appropriate nursing interventions-)</a:t>
            </a:r>
          </a:p>
          <a:p>
            <a:pPr marL="228600" indent="-228600" eaLnBrk="1" hangingPunct="1">
              <a:buFontTx/>
              <a:buAutoNum type="arabicPeriod"/>
            </a:pPr>
            <a:r>
              <a:rPr lang="en-US" sz="1100" smtClean="0">
                <a:latin typeface="Times New Roman" pitchFamily="-65" charset="0"/>
              </a:rPr>
              <a:t>Implementation (Execute the plan of care-carry out your plan-put your plan of care into action)</a:t>
            </a:r>
          </a:p>
          <a:p>
            <a:pPr marL="228600" indent="-228600" eaLnBrk="1" hangingPunct="1">
              <a:buFontTx/>
              <a:buAutoNum type="arabicPeriod"/>
            </a:pPr>
            <a:r>
              <a:rPr lang="en-US" sz="1100" smtClean="0">
                <a:latin typeface="Times New Roman" pitchFamily="-65" charset="0"/>
              </a:rPr>
              <a:t>Evaluation (Evaluate the effectiveness of the plan of care-see if your plan worked or what is client’s progress toward attaining goal, were the nursing interventions selected effective, and does the plan need to be altered)</a:t>
            </a:r>
          </a:p>
          <a:p>
            <a:pPr marL="228600" indent="-228600" eaLnBrk="1" hangingPunct="1"/>
            <a:endParaRPr lang="en-US" sz="1100" smtClean="0">
              <a:latin typeface="Times New Roman" pitchFamily="-65" charset="0"/>
            </a:endParaRPr>
          </a:p>
          <a:p>
            <a:pPr marL="228600" indent="-228600" eaLnBrk="1" hangingPunct="1"/>
            <a:r>
              <a:rPr lang="en-US" sz="1100" smtClean="0">
                <a:latin typeface="Times New Roman" pitchFamily="-65" charset="0"/>
              </a:rPr>
              <a:t>These 5 steps are central to nursing actions in any setting.</a:t>
            </a:r>
          </a:p>
          <a:p>
            <a:pPr marL="228600" indent="-228600" eaLnBrk="1" hangingPunct="1">
              <a:buFontTx/>
              <a:buChar char="•"/>
            </a:pPr>
            <a:endParaRPr lang="en-US" sz="1100" smtClean="0">
              <a:latin typeface="Times New Roman" pitchFamily="-65"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94D73604-E194-4BCC-869B-6BBD90E31C4D}" type="slidenum">
              <a:rPr lang="en-US"/>
              <a:pPr/>
              <a:t>9</a:t>
            </a:fld>
            <a:endParaRPr lang="en-US"/>
          </a:p>
        </p:txBody>
      </p:sp>
      <p:sp>
        <p:nvSpPr>
          <p:cNvPr id="30723" name="Rectangle 2"/>
          <p:cNvSpPr>
            <a:spLocks noChangeArrowheads="1" noTextEdit="1"/>
          </p:cNvSpPr>
          <p:nvPr>
            <p:ph type="sldImg"/>
          </p:nvPr>
        </p:nvSpPr>
        <p:spPr>
          <a:ln/>
        </p:spPr>
      </p:sp>
      <p:sp>
        <p:nvSpPr>
          <p:cNvPr id="30724" name="Rectangle 3"/>
          <p:cNvSpPr>
            <a:spLocks noGrp="1" noChangeArrowheads="1"/>
          </p:cNvSpPr>
          <p:nvPr>
            <p:ph type="body" idx="1"/>
          </p:nvPr>
        </p:nvSpPr>
        <p:spPr>
          <a:noFill/>
          <a:ln/>
        </p:spPr>
        <p:txBody>
          <a:bodyPr/>
          <a:lstStyle/>
          <a:p>
            <a:pPr eaLnBrk="1" hangingPunct="1"/>
            <a:r>
              <a:rPr lang="en-US" smtClean="0">
                <a:latin typeface="Times New Roman" pitchFamily="-65" charset="0"/>
              </a:rPr>
              <a:t>Characteristics of the Nursing Process </a:t>
            </a:r>
          </a:p>
          <a:p>
            <a:pPr eaLnBrk="1" hangingPunct="1">
              <a:buFontTx/>
              <a:buChar char="•"/>
            </a:pPr>
            <a:r>
              <a:rPr lang="en-US" smtClean="0">
                <a:latin typeface="Times New Roman" pitchFamily="-65" charset="0"/>
              </a:rPr>
              <a:t>Systematic-Systemically collect patient data.  Each nursing activity is part of an ordered sequence of activities.  You need an accurate database in order to make an accurate identification of needs, and without either of these you cannot devise a plan with realistic goals.  If the goals are not well written then your nursing interventions and evaluation will lack focus and may be ineffective.</a:t>
            </a:r>
          </a:p>
          <a:p>
            <a:pPr eaLnBrk="1" hangingPunct="1">
              <a:buFontTx/>
              <a:buChar char="•"/>
            </a:pPr>
            <a:r>
              <a:rPr lang="en-US" smtClean="0">
                <a:latin typeface="Times New Roman" pitchFamily="-65" charset="0"/>
              </a:rPr>
              <a:t>Dynamic-There is great interaction and overlapping among the five steps.</a:t>
            </a:r>
          </a:p>
          <a:p>
            <a:pPr eaLnBrk="1" hangingPunct="1">
              <a:buFontTx/>
              <a:buChar char="•"/>
            </a:pPr>
            <a:r>
              <a:rPr lang="en-US" smtClean="0">
                <a:latin typeface="Times New Roman" pitchFamily="-65" charset="0"/>
              </a:rPr>
              <a:t>Interpersonal-The nursing process ensures that the nurse is patient focused rather than task focused.</a:t>
            </a:r>
          </a:p>
          <a:p>
            <a:pPr eaLnBrk="1" hangingPunct="1">
              <a:buFontTx/>
              <a:buChar char="•"/>
            </a:pPr>
            <a:r>
              <a:rPr lang="en-US" smtClean="0">
                <a:latin typeface="Times New Roman" pitchFamily="-65" charset="0"/>
              </a:rPr>
              <a:t>Goal oriented-Having a clear prioritized goals with appropriate nursing actions helps nurse and client move closer to goal achievement.</a:t>
            </a:r>
          </a:p>
          <a:p>
            <a:pPr eaLnBrk="1" hangingPunct="1">
              <a:buFontTx/>
              <a:buChar char="•"/>
            </a:pPr>
            <a:r>
              <a:rPr lang="en-US" smtClean="0">
                <a:latin typeface="Times New Roman" pitchFamily="-65" charset="0"/>
              </a:rPr>
              <a:t>Universally applicable-The nursing process can be applied to any setting and any client population.</a:t>
            </a:r>
          </a:p>
          <a:p>
            <a:pPr eaLnBrk="1" hangingPunct="1"/>
            <a:endParaRPr lang="en-US" smtClean="0">
              <a:latin typeface="Times New Roman" pitchFamily="-65"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37DA6F4D-6AC8-4440-87B9-36DAE51A40BF}" type="slidenum">
              <a:rPr lang="en-US"/>
              <a:pPr/>
              <a:t>11</a:t>
            </a:fld>
            <a:endParaRPr lang="en-US"/>
          </a:p>
        </p:txBody>
      </p:sp>
      <p:sp>
        <p:nvSpPr>
          <p:cNvPr id="33795" name="Rectangle 2"/>
          <p:cNvSpPr>
            <a:spLocks noChangeArrowheads="1" noTextEdit="1"/>
          </p:cNvSpPr>
          <p:nvPr>
            <p:ph type="sldImg"/>
          </p:nvPr>
        </p:nvSpPr>
        <p:spPr>
          <a:ln/>
        </p:spPr>
      </p:sp>
      <p:sp>
        <p:nvSpPr>
          <p:cNvPr id="33796" name="Rectangle 3"/>
          <p:cNvSpPr>
            <a:spLocks noGrp="1" noChangeArrowheads="1"/>
          </p:cNvSpPr>
          <p:nvPr>
            <p:ph type="body" idx="1"/>
          </p:nvPr>
        </p:nvSpPr>
        <p:spPr>
          <a:noFill/>
          <a:ln/>
        </p:spPr>
        <p:txBody>
          <a:bodyPr/>
          <a:lstStyle/>
          <a:p>
            <a:pPr eaLnBrk="1" hangingPunct="1">
              <a:buFontTx/>
              <a:buChar char="•"/>
            </a:pPr>
            <a:r>
              <a:rPr lang="en-US" smtClean="0">
                <a:latin typeface="Times New Roman" pitchFamily="-65" charset="0"/>
              </a:rPr>
              <a:t>Provides an organizing framework for meeting needs of client, client’s family/significant other and the community</a:t>
            </a:r>
          </a:p>
          <a:p>
            <a:pPr eaLnBrk="1" hangingPunct="1">
              <a:buFontTx/>
              <a:buChar char="•"/>
            </a:pPr>
            <a:r>
              <a:rPr lang="en-US" smtClean="0">
                <a:latin typeface="Times New Roman" pitchFamily="-65" charset="0"/>
              </a:rPr>
              <a:t>Focuses attention on individual human responses to a given health situation resulting in a holistic plan of care addressing their specific needs.</a:t>
            </a:r>
          </a:p>
          <a:p>
            <a:pPr eaLnBrk="1" hangingPunct="1">
              <a:buFontTx/>
              <a:buChar char="•"/>
            </a:pPr>
            <a:r>
              <a:rPr lang="en-US" smtClean="0">
                <a:latin typeface="Times New Roman" pitchFamily="-65" charset="0"/>
              </a:rPr>
              <a:t>Provides an organized, systematic method of problem solving which may minimize errors or omissions in caregiving and avoid time-consuming repetition in care and documentation</a:t>
            </a:r>
          </a:p>
          <a:p>
            <a:pPr eaLnBrk="1" hangingPunct="1">
              <a:buFontTx/>
              <a:buChar char="•"/>
            </a:pPr>
            <a:r>
              <a:rPr lang="en-US" smtClean="0">
                <a:latin typeface="Times New Roman" pitchFamily="-65" charset="0"/>
              </a:rPr>
              <a:t>Promotes active involvement of the client in their own health care, enhancing consumer satisfaction.  Increases client’s sense of control over what is happening and what to expect.  Promotes personal responsibility which strengthen the achievement of identified goals.</a:t>
            </a:r>
          </a:p>
          <a:p>
            <a:pPr eaLnBrk="1" hangingPunct="1"/>
            <a:endParaRPr lang="en-US" smtClean="0">
              <a:latin typeface="Times New Roman" pitchFamily="-65" charset="0"/>
            </a:endParaRPr>
          </a:p>
          <a:p>
            <a:pPr eaLnBrk="1" hangingPunct="1"/>
            <a:endParaRPr lang="en-US" smtClean="0">
              <a:latin typeface="Times New Roman" pitchFamily="-65"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6"/>
          <p:cNvGrpSpPr>
            <a:grpSpLocks/>
          </p:cNvGrpSpPr>
          <p:nvPr/>
        </p:nvGrpSpPr>
        <p:grpSpPr bwMode="auto">
          <a:xfrm>
            <a:off x="0" y="914400"/>
            <a:ext cx="8686800" cy="2514600"/>
            <a:chOff x="0" y="576"/>
            <a:chExt cx="5472" cy="1584"/>
          </a:xfrm>
        </p:grpSpPr>
        <p:sp>
          <p:nvSpPr>
            <p:cNvPr id="5" name="Oval 7"/>
            <p:cNvSpPr>
              <a:spLocks noChangeArrowheads="1"/>
            </p:cNvSpPr>
            <p:nvPr/>
          </p:nvSpPr>
          <p:spPr bwMode="auto">
            <a:xfrm>
              <a:off x="144" y="576"/>
              <a:ext cx="1584" cy="1584"/>
            </a:xfrm>
            <a:prstGeom prst="ellipse">
              <a:avLst/>
            </a:prstGeom>
            <a:noFill/>
            <a:ln w="12700">
              <a:solidFill>
                <a:schemeClr val="accent1"/>
              </a:solidFill>
              <a:round/>
              <a:headEnd/>
              <a:tailEnd/>
            </a:ln>
            <a:effectLst/>
          </p:spPr>
          <p:txBody>
            <a:bodyPr wrap="none" anchor="ctr"/>
            <a:lstStyle/>
            <a:p>
              <a:pPr algn="ctr" eaLnBrk="1" hangingPunct="1"/>
              <a:endParaRPr lang="en-US" dirty="0"/>
            </a:p>
          </p:txBody>
        </p:sp>
        <p:sp>
          <p:nvSpPr>
            <p:cNvPr id="6" name="Rectangle 8"/>
            <p:cNvSpPr>
              <a:spLocks noChangeArrowheads="1"/>
            </p:cNvSpPr>
            <p:nvPr/>
          </p:nvSpPr>
          <p:spPr bwMode="hidden">
            <a:xfrm>
              <a:off x="0" y="1056"/>
              <a:ext cx="2976" cy="720"/>
            </a:xfrm>
            <a:prstGeom prst="rect">
              <a:avLst/>
            </a:prstGeom>
            <a:solidFill>
              <a:schemeClr val="accent2"/>
            </a:solidFill>
            <a:ln w="9525">
              <a:noFill/>
              <a:miter lim="800000"/>
              <a:headEnd/>
              <a:tailEnd/>
            </a:ln>
            <a:effectLst/>
          </p:spPr>
          <p:txBody>
            <a:bodyPr wrap="none" anchor="ctr"/>
            <a:lstStyle/>
            <a:p>
              <a:pPr algn="ctr" eaLnBrk="1" hangingPunct="1"/>
              <a:endParaRPr lang="en-US" sz="2400" dirty="0">
                <a:latin typeface="Times New Roman" pitchFamily="-65" charset="0"/>
              </a:endParaRPr>
            </a:p>
          </p:txBody>
        </p:sp>
        <p:sp>
          <p:nvSpPr>
            <p:cNvPr id="7" name="Rectangle 9"/>
            <p:cNvSpPr>
              <a:spLocks noChangeArrowheads="1"/>
            </p:cNvSpPr>
            <p:nvPr/>
          </p:nvSpPr>
          <p:spPr bwMode="hidden">
            <a:xfrm>
              <a:off x="2496" y="1056"/>
              <a:ext cx="2976" cy="720"/>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eaLnBrk="1" hangingPunct="1"/>
              <a:endParaRPr lang="en-US" sz="2400" dirty="0">
                <a:latin typeface="Times New Roman" pitchFamily="-65" charset="0"/>
              </a:endParaRPr>
            </a:p>
          </p:txBody>
        </p:sp>
        <p:sp>
          <p:nvSpPr>
            <p:cNvPr id="8" name="Freeform 10"/>
            <p:cNvSpPr>
              <a:spLocks noChangeArrowheads="1"/>
            </p:cNvSpPr>
            <p:nvPr/>
          </p:nvSpPr>
          <p:spPr bwMode="auto">
            <a:xfrm>
              <a:off x="384" y="960"/>
              <a:ext cx="144" cy="913"/>
            </a:xfrm>
            <a:custGeom>
              <a:avLst/>
              <a:gdLst/>
              <a:ahLst/>
              <a:cxnLst>
                <a:cxn ang="0">
                  <a:pos x="1000" y="1000"/>
                </a:cxn>
                <a:cxn ang="0">
                  <a:pos x="0" y="1000"/>
                </a:cxn>
                <a:cxn ang="0">
                  <a:pos x="0" y="0"/>
                </a:cxn>
                <a:cxn ang="0">
                  <a:pos x="1000" y="0"/>
                </a:cxn>
              </a:cxnLst>
              <a:rect l="0" t="0" r="r" b="b"/>
              <a:pathLst>
                <a:path w="1000" h="1000">
                  <a:moveTo>
                    <a:pt x="1000" y="1000"/>
                  </a:moveTo>
                  <a:lnTo>
                    <a:pt x="0" y="1000"/>
                  </a:lnTo>
                  <a:lnTo>
                    <a:pt x="0" y="0"/>
                  </a:lnTo>
                  <a:lnTo>
                    <a:pt x="1000" y="0"/>
                  </a:lnTo>
                </a:path>
              </a:pathLst>
            </a:custGeom>
            <a:noFill/>
            <a:ln w="76200" cmpd="sng">
              <a:solidFill>
                <a:schemeClr val="tx2"/>
              </a:solidFill>
              <a:miter lim="800000"/>
              <a:headEnd/>
              <a:tailEnd/>
            </a:ln>
          </p:spPr>
          <p:txBody>
            <a:bodyPr/>
            <a:lstStyle/>
            <a:p>
              <a:endParaRPr lang="en-US" dirty="0"/>
            </a:p>
          </p:txBody>
        </p:sp>
        <p:sp>
          <p:nvSpPr>
            <p:cNvPr id="9" name="Freeform 11"/>
            <p:cNvSpPr>
              <a:spLocks noChangeArrowheads="1"/>
            </p:cNvSpPr>
            <p:nvPr/>
          </p:nvSpPr>
          <p:spPr bwMode="auto">
            <a:xfrm>
              <a:off x="4944" y="762"/>
              <a:ext cx="165" cy="864"/>
            </a:xfrm>
            <a:custGeom>
              <a:avLst/>
              <a:gdLst/>
              <a:ahLst/>
              <a:cxnLst>
                <a:cxn ang="0">
                  <a:pos x="0" y="0"/>
                </a:cxn>
                <a:cxn ang="0">
                  <a:pos x="1000" y="0"/>
                </a:cxn>
                <a:cxn ang="0">
                  <a:pos x="1000" y="1000"/>
                </a:cxn>
                <a:cxn ang="0">
                  <a:pos x="0" y="1000"/>
                </a:cxn>
              </a:cxnLst>
              <a:rect l="0" t="0" r="r" b="b"/>
              <a:pathLst>
                <a:path w="1000" h="1000">
                  <a:moveTo>
                    <a:pt x="0" y="0"/>
                  </a:moveTo>
                  <a:lnTo>
                    <a:pt x="1000" y="0"/>
                  </a:lnTo>
                  <a:lnTo>
                    <a:pt x="1000" y="1000"/>
                  </a:lnTo>
                  <a:lnTo>
                    <a:pt x="0" y="1000"/>
                  </a:lnTo>
                </a:path>
              </a:pathLst>
            </a:custGeom>
            <a:noFill/>
            <a:ln w="76200" cap="flat" cmpd="sng">
              <a:solidFill>
                <a:schemeClr val="accent1"/>
              </a:solidFill>
              <a:prstDash val="solid"/>
              <a:miter lim="800000"/>
              <a:headEnd/>
              <a:tailEnd/>
            </a:ln>
          </p:spPr>
          <p:txBody>
            <a:bodyPr/>
            <a:lstStyle/>
            <a:p>
              <a:endParaRPr lang="en-US" dirty="0"/>
            </a:p>
          </p:txBody>
        </p:sp>
      </p:grpSp>
      <p:sp>
        <p:nvSpPr>
          <p:cNvPr id="147458" name="Rectangle 2"/>
          <p:cNvSpPr>
            <a:spLocks noGrp="1" noChangeArrowheads="1"/>
          </p:cNvSpPr>
          <p:nvPr>
            <p:ph type="subTitle" idx="1"/>
          </p:nvPr>
        </p:nvSpPr>
        <p:spPr>
          <a:xfrm>
            <a:off x="2286000" y="3581400"/>
            <a:ext cx="5638800" cy="1905000"/>
          </a:xfrm>
        </p:spPr>
        <p:txBody>
          <a:bodyPr/>
          <a:lstStyle>
            <a:lvl1pPr marL="0" indent="0">
              <a:buFont typeface="Wingdings" pitchFamily="-111" charset="2"/>
              <a:buNone/>
              <a:defRPr/>
            </a:lvl1pPr>
          </a:lstStyle>
          <a:p>
            <a:r>
              <a:rPr lang="en-US"/>
              <a:t>Click to edit Master subtitle style</a:t>
            </a:r>
          </a:p>
        </p:txBody>
      </p:sp>
      <p:sp>
        <p:nvSpPr>
          <p:cNvPr id="147468" name="Rectangle 12"/>
          <p:cNvSpPr>
            <a:spLocks noGrp="1" noChangeArrowheads="1"/>
          </p:cNvSpPr>
          <p:nvPr>
            <p:ph type="ctrTitle"/>
          </p:nvPr>
        </p:nvSpPr>
        <p:spPr>
          <a:xfrm>
            <a:off x="838200" y="1443038"/>
            <a:ext cx="7086600" cy="1600200"/>
          </a:xfrm>
        </p:spPr>
        <p:txBody>
          <a:bodyPr anchor="ctr"/>
          <a:lstStyle>
            <a:lvl1pPr>
              <a:defRPr/>
            </a:lvl1pPr>
          </a:lstStyle>
          <a:p>
            <a:r>
              <a:rPr lang="en-US"/>
              <a:t>Click to edit Master title style</a:t>
            </a:r>
          </a:p>
        </p:txBody>
      </p:sp>
      <p:sp>
        <p:nvSpPr>
          <p:cNvPr id="10" name="Rectangle 3"/>
          <p:cNvSpPr>
            <a:spLocks noGrp="1" noChangeArrowheads="1"/>
          </p:cNvSpPr>
          <p:nvPr>
            <p:ph type="dt" sz="half" idx="10"/>
          </p:nvPr>
        </p:nvSpPr>
        <p:spPr>
          <a:xfrm>
            <a:off x="685800" y="6248400"/>
            <a:ext cx="1905000" cy="457200"/>
          </a:xfrm>
        </p:spPr>
        <p:txBody>
          <a:bodyPr/>
          <a:lstStyle>
            <a:lvl1pPr>
              <a:defRPr/>
            </a:lvl1pPr>
          </a:lstStyle>
          <a:p>
            <a:endParaRPr lang="en-US" dirty="0"/>
          </a:p>
        </p:txBody>
      </p:sp>
      <p:sp>
        <p:nvSpPr>
          <p:cNvPr id="11" name="Rectangle 4"/>
          <p:cNvSpPr>
            <a:spLocks noGrp="1" noChangeArrowheads="1"/>
          </p:cNvSpPr>
          <p:nvPr>
            <p:ph type="ftr" sz="quarter" idx="11"/>
          </p:nvPr>
        </p:nvSpPr>
        <p:spPr>
          <a:xfrm>
            <a:off x="3124200" y="6248400"/>
            <a:ext cx="2895600" cy="457200"/>
          </a:xfrm>
        </p:spPr>
        <p:txBody>
          <a:bodyPr/>
          <a:lstStyle>
            <a:lvl1pPr>
              <a:defRPr/>
            </a:lvl1pPr>
          </a:lstStyle>
          <a:p>
            <a:endParaRPr lang="en-US" dirty="0"/>
          </a:p>
        </p:txBody>
      </p:sp>
      <p:sp>
        <p:nvSpPr>
          <p:cNvPr id="12" name="Rectangle 5"/>
          <p:cNvSpPr>
            <a:spLocks noGrp="1" noChangeArrowheads="1"/>
          </p:cNvSpPr>
          <p:nvPr>
            <p:ph type="sldNum" sz="quarter" idx="12"/>
          </p:nvPr>
        </p:nvSpPr>
        <p:spPr>
          <a:xfrm>
            <a:off x="6553200" y="6248400"/>
            <a:ext cx="1905000" cy="457200"/>
          </a:xfrm>
        </p:spPr>
        <p:txBody>
          <a:bodyPr/>
          <a:lstStyle>
            <a:lvl1pPr>
              <a:defRPr/>
            </a:lvl1pPr>
          </a:lstStyle>
          <a:p>
            <a:fld id="{6B4A376D-042F-4F0D-8B69-52C8A1DAE812}" type="slidenum">
              <a:rPr lang="en-US"/>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dt" sz="half" idx="10"/>
          </p:nvPr>
        </p:nvSpPr>
        <p:spPr>
          <a:ln/>
        </p:spPr>
        <p:txBody>
          <a:bodyPr/>
          <a:lstStyle>
            <a:lvl1pPr>
              <a:defRPr/>
            </a:lvl1pPr>
          </a:lstStyle>
          <a:p>
            <a:endParaRPr lang="en-US" dirty="0"/>
          </a:p>
        </p:txBody>
      </p:sp>
      <p:sp>
        <p:nvSpPr>
          <p:cNvPr id="5" name="Rectangle 7"/>
          <p:cNvSpPr>
            <a:spLocks noGrp="1" noChangeArrowheads="1"/>
          </p:cNvSpPr>
          <p:nvPr>
            <p:ph type="ftr" sz="quarter" idx="11"/>
          </p:nvPr>
        </p:nvSpPr>
        <p:spPr>
          <a:ln/>
        </p:spPr>
        <p:txBody>
          <a:bodyPr/>
          <a:lstStyle>
            <a:lvl1pPr>
              <a:defRPr/>
            </a:lvl1pPr>
          </a:lstStyle>
          <a:p>
            <a:endParaRPr lang="en-US" dirty="0"/>
          </a:p>
        </p:txBody>
      </p:sp>
      <p:sp>
        <p:nvSpPr>
          <p:cNvPr id="6" name="Rectangle 8"/>
          <p:cNvSpPr>
            <a:spLocks noGrp="1" noChangeArrowheads="1"/>
          </p:cNvSpPr>
          <p:nvPr>
            <p:ph type="sldNum" sz="quarter" idx="12"/>
          </p:nvPr>
        </p:nvSpPr>
        <p:spPr>
          <a:ln/>
        </p:spPr>
        <p:txBody>
          <a:bodyPr/>
          <a:lstStyle>
            <a:lvl1pPr>
              <a:defRPr/>
            </a:lvl1pPr>
          </a:lstStyle>
          <a:p>
            <a:fld id="{0AE30C5F-C478-47D5-8653-0D974C9A677E}" type="slidenum">
              <a:rPr lang="en-US"/>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91313" y="96838"/>
            <a:ext cx="1919287" cy="59991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31863" y="96838"/>
            <a:ext cx="5607050" cy="59991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dt" sz="half" idx="10"/>
          </p:nvPr>
        </p:nvSpPr>
        <p:spPr>
          <a:ln/>
        </p:spPr>
        <p:txBody>
          <a:bodyPr/>
          <a:lstStyle>
            <a:lvl1pPr>
              <a:defRPr/>
            </a:lvl1pPr>
          </a:lstStyle>
          <a:p>
            <a:endParaRPr lang="en-US" dirty="0"/>
          </a:p>
        </p:txBody>
      </p:sp>
      <p:sp>
        <p:nvSpPr>
          <p:cNvPr id="5" name="Rectangle 7"/>
          <p:cNvSpPr>
            <a:spLocks noGrp="1" noChangeArrowheads="1"/>
          </p:cNvSpPr>
          <p:nvPr>
            <p:ph type="ftr" sz="quarter" idx="11"/>
          </p:nvPr>
        </p:nvSpPr>
        <p:spPr>
          <a:ln/>
        </p:spPr>
        <p:txBody>
          <a:bodyPr/>
          <a:lstStyle>
            <a:lvl1pPr>
              <a:defRPr/>
            </a:lvl1pPr>
          </a:lstStyle>
          <a:p>
            <a:endParaRPr lang="en-US" dirty="0"/>
          </a:p>
        </p:txBody>
      </p:sp>
      <p:sp>
        <p:nvSpPr>
          <p:cNvPr id="6" name="Rectangle 8"/>
          <p:cNvSpPr>
            <a:spLocks noGrp="1" noChangeArrowheads="1"/>
          </p:cNvSpPr>
          <p:nvPr>
            <p:ph type="sldNum" sz="quarter" idx="12"/>
          </p:nvPr>
        </p:nvSpPr>
        <p:spPr>
          <a:ln/>
        </p:spPr>
        <p:txBody>
          <a:bodyPr/>
          <a:lstStyle>
            <a:lvl1pPr>
              <a:defRPr/>
            </a:lvl1pPr>
          </a:lstStyle>
          <a:p>
            <a:fld id="{E16F7CDD-EC05-4E6B-9A74-ECDCD19023DC}" type="slidenum">
              <a:rPr lang="en-US"/>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dt" sz="half" idx="10"/>
          </p:nvPr>
        </p:nvSpPr>
        <p:spPr>
          <a:ln/>
        </p:spPr>
        <p:txBody>
          <a:bodyPr/>
          <a:lstStyle>
            <a:lvl1pPr>
              <a:defRPr/>
            </a:lvl1pPr>
          </a:lstStyle>
          <a:p>
            <a:endParaRPr lang="en-US" dirty="0"/>
          </a:p>
        </p:txBody>
      </p:sp>
      <p:sp>
        <p:nvSpPr>
          <p:cNvPr id="5" name="Rectangle 7"/>
          <p:cNvSpPr>
            <a:spLocks noGrp="1" noChangeArrowheads="1"/>
          </p:cNvSpPr>
          <p:nvPr>
            <p:ph type="ftr" sz="quarter" idx="11"/>
          </p:nvPr>
        </p:nvSpPr>
        <p:spPr>
          <a:ln/>
        </p:spPr>
        <p:txBody>
          <a:bodyPr/>
          <a:lstStyle>
            <a:lvl1pPr>
              <a:defRPr/>
            </a:lvl1pPr>
          </a:lstStyle>
          <a:p>
            <a:endParaRPr lang="en-US" dirty="0"/>
          </a:p>
        </p:txBody>
      </p:sp>
      <p:sp>
        <p:nvSpPr>
          <p:cNvPr id="6" name="Rectangle 8"/>
          <p:cNvSpPr>
            <a:spLocks noGrp="1" noChangeArrowheads="1"/>
          </p:cNvSpPr>
          <p:nvPr>
            <p:ph type="sldNum" sz="quarter" idx="12"/>
          </p:nvPr>
        </p:nvSpPr>
        <p:spPr>
          <a:ln/>
        </p:spPr>
        <p:txBody>
          <a:bodyPr/>
          <a:lstStyle>
            <a:lvl1pPr>
              <a:defRPr/>
            </a:lvl1pPr>
          </a:lstStyle>
          <a:p>
            <a:fld id="{3A9EE015-6059-4E58-A54D-EC580146A3B7}" type="slidenum">
              <a:rPr lang="en-US"/>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dt" sz="half" idx="10"/>
          </p:nvPr>
        </p:nvSpPr>
        <p:spPr>
          <a:ln/>
        </p:spPr>
        <p:txBody>
          <a:bodyPr/>
          <a:lstStyle>
            <a:lvl1pPr>
              <a:defRPr/>
            </a:lvl1pPr>
          </a:lstStyle>
          <a:p>
            <a:endParaRPr lang="en-US" dirty="0"/>
          </a:p>
        </p:txBody>
      </p:sp>
      <p:sp>
        <p:nvSpPr>
          <p:cNvPr id="5" name="Rectangle 7"/>
          <p:cNvSpPr>
            <a:spLocks noGrp="1" noChangeArrowheads="1"/>
          </p:cNvSpPr>
          <p:nvPr>
            <p:ph type="ftr" sz="quarter" idx="11"/>
          </p:nvPr>
        </p:nvSpPr>
        <p:spPr>
          <a:ln/>
        </p:spPr>
        <p:txBody>
          <a:bodyPr/>
          <a:lstStyle>
            <a:lvl1pPr>
              <a:defRPr/>
            </a:lvl1pPr>
          </a:lstStyle>
          <a:p>
            <a:endParaRPr lang="en-US" dirty="0"/>
          </a:p>
        </p:txBody>
      </p:sp>
      <p:sp>
        <p:nvSpPr>
          <p:cNvPr id="6" name="Rectangle 8"/>
          <p:cNvSpPr>
            <a:spLocks noGrp="1" noChangeArrowheads="1"/>
          </p:cNvSpPr>
          <p:nvPr>
            <p:ph type="sldNum" sz="quarter" idx="12"/>
          </p:nvPr>
        </p:nvSpPr>
        <p:spPr>
          <a:ln/>
        </p:spPr>
        <p:txBody>
          <a:bodyPr/>
          <a:lstStyle>
            <a:lvl1pPr>
              <a:defRPr/>
            </a:lvl1pPr>
          </a:lstStyle>
          <a:p>
            <a:fld id="{89B052C3-D334-4505-914F-41A376C3EB23}" type="slidenum">
              <a:rPr lang="en-US"/>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949325" y="1981200"/>
            <a:ext cx="3754438"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56163" y="1981200"/>
            <a:ext cx="3754437"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dt" sz="half" idx="10"/>
          </p:nvPr>
        </p:nvSpPr>
        <p:spPr>
          <a:ln/>
        </p:spPr>
        <p:txBody>
          <a:bodyPr/>
          <a:lstStyle>
            <a:lvl1pPr>
              <a:defRPr/>
            </a:lvl1pPr>
          </a:lstStyle>
          <a:p>
            <a:endParaRPr lang="en-US" dirty="0"/>
          </a:p>
        </p:txBody>
      </p:sp>
      <p:sp>
        <p:nvSpPr>
          <p:cNvPr id="6" name="Rectangle 7"/>
          <p:cNvSpPr>
            <a:spLocks noGrp="1" noChangeArrowheads="1"/>
          </p:cNvSpPr>
          <p:nvPr>
            <p:ph type="ftr" sz="quarter" idx="11"/>
          </p:nvPr>
        </p:nvSpPr>
        <p:spPr>
          <a:ln/>
        </p:spPr>
        <p:txBody>
          <a:bodyPr/>
          <a:lstStyle>
            <a:lvl1pPr>
              <a:defRPr/>
            </a:lvl1pPr>
          </a:lstStyle>
          <a:p>
            <a:endParaRPr lang="en-US" dirty="0"/>
          </a:p>
        </p:txBody>
      </p:sp>
      <p:sp>
        <p:nvSpPr>
          <p:cNvPr id="7" name="Rectangle 8"/>
          <p:cNvSpPr>
            <a:spLocks noGrp="1" noChangeArrowheads="1"/>
          </p:cNvSpPr>
          <p:nvPr>
            <p:ph type="sldNum" sz="quarter" idx="12"/>
          </p:nvPr>
        </p:nvSpPr>
        <p:spPr>
          <a:ln/>
        </p:spPr>
        <p:txBody>
          <a:bodyPr/>
          <a:lstStyle>
            <a:lvl1pPr>
              <a:defRPr/>
            </a:lvl1pPr>
          </a:lstStyle>
          <a:p>
            <a:fld id="{32BDD9BB-709D-43E1-A9EB-FACA37686F67}" type="slidenum">
              <a:rPr lang="en-US"/>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noChangeArrowheads="1"/>
          </p:cNvSpPr>
          <p:nvPr>
            <p:ph type="dt" sz="half" idx="10"/>
          </p:nvPr>
        </p:nvSpPr>
        <p:spPr>
          <a:ln/>
        </p:spPr>
        <p:txBody>
          <a:bodyPr/>
          <a:lstStyle>
            <a:lvl1pPr>
              <a:defRPr/>
            </a:lvl1pPr>
          </a:lstStyle>
          <a:p>
            <a:endParaRPr lang="en-US" dirty="0"/>
          </a:p>
        </p:txBody>
      </p:sp>
      <p:sp>
        <p:nvSpPr>
          <p:cNvPr id="8" name="Rectangle 7"/>
          <p:cNvSpPr>
            <a:spLocks noGrp="1" noChangeArrowheads="1"/>
          </p:cNvSpPr>
          <p:nvPr>
            <p:ph type="ftr" sz="quarter" idx="11"/>
          </p:nvPr>
        </p:nvSpPr>
        <p:spPr>
          <a:ln/>
        </p:spPr>
        <p:txBody>
          <a:bodyPr/>
          <a:lstStyle>
            <a:lvl1pPr>
              <a:defRPr/>
            </a:lvl1pPr>
          </a:lstStyle>
          <a:p>
            <a:endParaRPr lang="en-US" dirty="0"/>
          </a:p>
        </p:txBody>
      </p:sp>
      <p:sp>
        <p:nvSpPr>
          <p:cNvPr id="9" name="Rectangle 8"/>
          <p:cNvSpPr>
            <a:spLocks noGrp="1" noChangeArrowheads="1"/>
          </p:cNvSpPr>
          <p:nvPr>
            <p:ph type="sldNum" sz="quarter" idx="12"/>
          </p:nvPr>
        </p:nvSpPr>
        <p:spPr>
          <a:ln/>
        </p:spPr>
        <p:txBody>
          <a:bodyPr/>
          <a:lstStyle>
            <a:lvl1pPr>
              <a:defRPr/>
            </a:lvl1pPr>
          </a:lstStyle>
          <a:p>
            <a:fld id="{5D1E2EB4-59FC-4753-A8C7-A9EA028E6D79}" type="slidenum">
              <a:rPr lang="en-US"/>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6"/>
          <p:cNvSpPr>
            <a:spLocks noGrp="1" noChangeArrowheads="1"/>
          </p:cNvSpPr>
          <p:nvPr>
            <p:ph type="dt" sz="half" idx="10"/>
          </p:nvPr>
        </p:nvSpPr>
        <p:spPr>
          <a:ln/>
        </p:spPr>
        <p:txBody>
          <a:bodyPr/>
          <a:lstStyle>
            <a:lvl1pPr>
              <a:defRPr/>
            </a:lvl1pPr>
          </a:lstStyle>
          <a:p>
            <a:endParaRPr lang="en-US" dirty="0"/>
          </a:p>
        </p:txBody>
      </p:sp>
      <p:sp>
        <p:nvSpPr>
          <p:cNvPr id="4" name="Rectangle 7"/>
          <p:cNvSpPr>
            <a:spLocks noGrp="1" noChangeArrowheads="1"/>
          </p:cNvSpPr>
          <p:nvPr>
            <p:ph type="ftr" sz="quarter" idx="11"/>
          </p:nvPr>
        </p:nvSpPr>
        <p:spPr>
          <a:ln/>
        </p:spPr>
        <p:txBody>
          <a:bodyPr/>
          <a:lstStyle>
            <a:lvl1pPr>
              <a:defRPr/>
            </a:lvl1pPr>
          </a:lstStyle>
          <a:p>
            <a:endParaRPr lang="en-US" dirty="0"/>
          </a:p>
        </p:txBody>
      </p:sp>
      <p:sp>
        <p:nvSpPr>
          <p:cNvPr id="5" name="Rectangle 8"/>
          <p:cNvSpPr>
            <a:spLocks noGrp="1" noChangeArrowheads="1"/>
          </p:cNvSpPr>
          <p:nvPr>
            <p:ph type="sldNum" sz="quarter" idx="12"/>
          </p:nvPr>
        </p:nvSpPr>
        <p:spPr>
          <a:ln/>
        </p:spPr>
        <p:txBody>
          <a:bodyPr/>
          <a:lstStyle>
            <a:lvl1pPr>
              <a:defRPr/>
            </a:lvl1pPr>
          </a:lstStyle>
          <a:p>
            <a:fld id="{7F26B99E-2D79-443E-9FAE-52B40C75A9DF}" type="slidenum">
              <a:rPr lang="en-US"/>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dt" sz="half" idx="10"/>
          </p:nvPr>
        </p:nvSpPr>
        <p:spPr>
          <a:ln/>
        </p:spPr>
        <p:txBody>
          <a:bodyPr/>
          <a:lstStyle>
            <a:lvl1pPr>
              <a:defRPr/>
            </a:lvl1pPr>
          </a:lstStyle>
          <a:p>
            <a:endParaRPr lang="en-US" dirty="0"/>
          </a:p>
        </p:txBody>
      </p:sp>
      <p:sp>
        <p:nvSpPr>
          <p:cNvPr id="3" name="Rectangle 7"/>
          <p:cNvSpPr>
            <a:spLocks noGrp="1" noChangeArrowheads="1"/>
          </p:cNvSpPr>
          <p:nvPr>
            <p:ph type="ftr" sz="quarter" idx="11"/>
          </p:nvPr>
        </p:nvSpPr>
        <p:spPr>
          <a:ln/>
        </p:spPr>
        <p:txBody>
          <a:bodyPr/>
          <a:lstStyle>
            <a:lvl1pPr>
              <a:defRPr/>
            </a:lvl1pPr>
          </a:lstStyle>
          <a:p>
            <a:endParaRPr lang="en-US" dirty="0"/>
          </a:p>
        </p:txBody>
      </p:sp>
      <p:sp>
        <p:nvSpPr>
          <p:cNvPr id="4" name="Rectangle 8"/>
          <p:cNvSpPr>
            <a:spLocks noGrp="1" noChangeArrowheads="1"/>
          </p:cNvSpPr>
          <p:nvPr>
            <p:ph type="sldNum" sz="quarter" idx="12"/>
          </p:nvPr>
        </p:nvSpPr>
        <p:spPr>
          <a:ln/>
        </p:spPr>
        <p:txBody>
          <a:bodyPr/>
          <a:lstStyle>
            <a:lvl1pPr>
              <a:defRPr/>
            </a:lvl1pPr>
          </a:lstStyle>
          <a:p>
            <a:fld id="{50D6AA7E-B47D-427C-9F64-8547080BD082}" type="slidenum">
              <a:rPr lang="en-US"/>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dt" sz="half" idx="10"/>
          </p:nvPr>
        </p:nvSpPr>
        <p:spPr>
          <a:ln/>
        </p:spPr>
        <p:txBody>
          <a:bodyPr/>
          <a:lstStyle>
            <a:lvl1pPr>
              <a:defRPr/>
            </a:lvl1pPr>
          </a:lstStyle>
          <a:p>
            <a:endParaRPr lang="en-US" dirty="0"/>
          </a:p>
        </p:txBody>
      </p:sp>
      <p:sp>
        <p:nvSpPr>
          <p:cNvPr id="6" name="Rectangle 7"/>
          <p:cNvSpPr>
            <a:spLocks noGrp="1" noChangeArrowheads="1"/>
          </p:cNvSpPr>
          <p:nvPr>
            <p:ph type="ftr" sz="quarter" idx="11"/>
          </p:nvPr>
        </p:nvSpPr>
        <p:spPr>
          <a:ln/>
        </p:spPr>
        <p:txBody>
          <a:bodyPr/>
          <a:lstStyle>
            <a:lvl1pPr>
              <a:defRPr/>
            </a:lvl1pPr>
          </a:lstStyle>
          <a:p>
            <a:endParaRPr lang="en-US" dirty="0"/>
          </a:p>
        </p:txBody>
      </p:sp>
      <p:sp>
        <p:nvSpPr>
          <p:cNvPr id="7" name="Rectangle 8"/>
          <p:cNvSpPr>
            <a:spLocks noGrp="1" noChangeArrowheads="1"/>
          </p:cNvSpPr>
          <p:nvPr>
            <p:ph type="sldNum" sz="quarter" idx="12"/>
          </p:nvPr>
        </p:nvSpPr>
        <p:spPr>
          <a:ln/>
        </p:spPr>
        <p:txBody>
          <a:bodyPr/>
          <a:lstStyle>
            <a:lvl1pPr>
              <a:defRPr/>
            </a:lvl1pPr>
          </a:lstStyle>
          <a:p>
            <a:fld id="{71F9D5B5-1E80-4F34-B28C-204126547A21}" type="slidenum">
              <a:rPr lang="en-US"/>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dt" sz="half" idx="10"/>
          </p:nvPr>
        </p:nvSpPr>
        <p:spPr>
          <a:ln/>
        </p:spPr>
        <p:txBody>
          <a:bodyPr/>
          <a:lstStyle>
            <a:lvl1pPr>
              <a:defRPr/>
            </a:lvl1pPr>
          </a:lstStyle>
          <a:p>
            <a:endParaRPr lang="en-US" dirty="0"/>
          </a:p>
        </p:txBody>
      </p:sp>
      <p:sp>
        <p:nvSpPr>
          <p:cNvPr id="6" name="Rectangle 7"/>
          <p:cNvSpPr>
            <a:spLocks noGrp="1" noChangeArrowheads="1"/>
          </p:cNvSpPr>
          <p:nvPr>
            <p:ph type="ftr" sz="quarter" idx="11"/>
          </p:nvPr>
        </p:nvSpPr>
        <p:spPr>
          <a:ln/>
        </p:spPr>
        <p:txBody>
          <a:bodyPr/>
          <a:lstStyle>
            <a:lvl1pPr>
              <a:defRPr/>
            </a:lvl1pPr>
          </a:lstStyle>
          <a:p>
            <a:endParaRPr lang="en-US" dirty="0"/>
          </a:p>
        </p:txBody>
      </p:sp>
      <p:sp>
        <p:nvSpPr>
          <p:cNvPr id="7" name="Rectangle 8"/>
          <p:cNvSpPr>
            <a:spLocks noGrp="1" noChangeArrowheads="1"/>
          </p:cNvSpPr>
          <p:nvPr>
            <p:ph type="sldNum" sz="quarter" idx="12"/>
          </p:nvPr>
        </p:nvSpPr>
        <p:spPr>
          <a:ln/>
        </p:spPr>
        <p:txBody>
          <a:bodyPr/>
          <a:lstStyle>
            <a:lvl1pPr>
              <a:defRPr/>
            </a:lvl1pPr>
          </a:lstStyle>
          <a:p>
            <a:fld id="{6CA2FC0D-584A-450A-9E1E-1E22892FB10D}" type="slidenum">
              <a:rPr lang="en-US"/>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6434" name="Rectangle 2"/>
          <p:cNvSpPr>
            <a:spLocks noChangeArrowheads="1"/>
          </p:cNvSpPr>
          <p:nvPr/>
        </p:nvSpPr>
        <p:spPr bwMode="auto">
          <a:xfrm>
            <a:off x="0" y="1377950"/>
            <a:ext cx="2133600" cy="101600"/>
          </a:xfrm>
          <a:prstGeom prst="rect">
            <a:avLst/>
          </a:prstGeom>
          <a:solidFill>
            <a:schemeClr val="accent2"/>
          </a:solidFill>
          <a:ln w="9525">
            <a:noFill/>
            <a:miter lim="800000"/>
            <a:headEnd/>
            <a:tailEnd/>
          </a:ln>
          <a:effectLst/>
        </p:spPr>
        <p:txBody>
          <a:bodyPr wrap="none" anchor="ctr"/>
          <a:lstStyle/>
          <a:p>
            <a:pPr algn="ctr" eaLnBrk="1" hangingPunct="1"/>
            <a:endParaRPr lang="en-US" sz="2400" dirty="0">
              <a:latin typeface="Times New Roman" pitchFamily="-65" charset="0"/>
            </a:endParaRPr>
          </a:p>
        </p:txBody>
      </p:sp>
      <p:sp>
        <p:nvSpPr>
          <p:cNvPr id="146435" name="Rectangle 3"/>
          <p:cNvSpPr>
            <a:spLocks noChangeArrowheads="1"/>
          </p:cNvSpPr>
          <p:nvPr/>
        </p:nvSpPr>
        <p:spPr bwMode="auto">
          <a:xfrm>
            <a:off x="1447800" y="1377950"/>
            <a:ext cx="7239000" cy="101600"/>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eaLnBrk="1" hangingPunct="1"/>
            <a:endParaRPr lang="en-US" sz="2400" dirty="0">
              <a:latin typeface="Times New Roman" pitchFamily="-65" charset="0"/>
            </a:endParaRPr>
          </a:p>
        </p:txBody>
      </p:sp>
      <p:sp>
        <p:nvSpPr>
          <p:cNvPr id="1028" name="Rectangle 4"/>
          <p:cNvSpPr>
            <a:spLocks noGrp="1" noChangeArrowheads="1"/>
          </p:cNvSpPr>
          <p:nvPr>
            <p:ph type="title"/>
          </p:nvPr>
        </p:nvSpPr>
        <p:spPr bwMode="auto">
          <a:xfrm>
            <a:off x="931863" y="96838"/>
            <a:ext cx="7158037" cy="1412875"/>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29" name="Rectangle 5"/>
          <p:cNvSpPr>
            <a:spLocks noGrp="1" noChangeArrowheads="1"/>
          </p:cNvSpPr>
          <p:nvPr>
            <p:ph type="body" idx="1"/>
          </p:nvPr>
        </p:nvSpPr>
        <p:spPr bwMode="auto">
          <a:xfrm>
            <a:off x="949325" y="1981200"/>
            <a:ext cx="7661275"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6438" name="Rectangle 6"/>
          <p:cNvSpPr>
            <a:spLocks noGrp="1" noChangeArrowheads="1"/>
          </p:cNvSpPr>
          <p:nvPr>
            <p:ph type="dt" sz="half" idx="2"/>
          </p:nvPr>
        </p:nvSpPr>
        <p:spPr bwMode="auto">
          <a:xfrm>
            <a:off x="94615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a:lvl1pPr>
          </a:lstStyle>
          <a:p>
            <a:endParaRPr lang="en-US" dirty="0"/>
          </a:p>
        </p:txBody>
      </p:sp>
      <p:sp>
        <p:nvSpPr>
          <p:cNvPr id="146439" name="Rectangle 7"/>
          <p:cNvSpPr>
            <a:spLocks noGrp="1" noChangeArrowheads="1"/>
          </p:cNvSpPr>
          <p:nvPr>
            <p:ph type="ftr" sz="quarter" idx="3"/>
          </p:nvPr>
        </p:nvSpPr>
        <p:spPr bwMode="auto">
          <a:xfrm>
            <a:off x="33528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a:lvl1pPr>
          </a:lstStyle>
          <a:p>
            <a:endParaRPr lang="en-US" dirty="0"/>
          </a:p>
        </p:txBody>
      </p:sp>
      <p:sp>
        <p:nvSpPr>
          <p:cNvPr id="146440" name="Rectangle 8"/>
          <p:cNvSpPr>
            <a:spLocks noGrp="1" noChangeArrowheads="1"/>
          </p:cNvSpPr>
          <p:nvPr>
            <p:ph type="sldNum" sz="quarter" idx="4"/>
          </p:nvPr>
        </p:nvSpPr>
        <p:spPr bwMode="auto">
          <a:xfrm>
            <a:off x="67056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a:lvl1pPr>
          </a:lstStyle>
          <a:p>
            <a:fld id="{130DB899-E96F-4E93-8500-1F29CD66CB76}" type="slidenum">
              <a:rPr lang="en-US"/>
              <a:pPr/>
              <a:t>‹#›</a:t>
            </a:fld>
            <a:endParaRPr lang="en-US" dirty="0"/>
          </a:p>
        </p:txBody>
      </p:sp>
      <p:sp>
        <p:nvSpPr>
          <p:cNvPr id="146441" name="Freeform 9"/>
          <p:cNvSpPr>
            <a:spLocks noChangeArrowheads="1"/>
          </p:cNvSpPr>
          <p:nvPr/>
        </p:nvSpPr>
        <p:spPr bwMode="auto">
          <a:xfrm>
            <a:off x="838200" y="561975"/>
            <a:ext cx="152400" cy="1066800"/>
          </a:xfrm>
          <a:custGeom>
            <a:avLst/>
            <a:gdLst/>
            <a:ahLst/>
            <a:cxnLst>
              <a:cxn ang="0">
                <a:pos x="1000" y="1000"/>
              </a:cxn>
              <a:cxn ang="0">
                <a:pos x="0" y="1000"/>
              </a:cxn>
              <a:cxn ang="0">
                <a:pos x="0" y="0"/>
              </a:cxn>
              <a:cxn ang="0">
                <a:pos x="1000" y="0"/>
              </a:cxn>
            </a:cxnLst>
            <a:rect l="0" t="0" r="r" b="b"/>
            <a:pathLst>
              <a:path w="1000" h="1000">
                <a:moveTo>
                  <a:pt x="1000" y="1000"/>
                </a:moveTo>
                <a:lnTo>
                  <a:pt x="0" y="1000"/>
                </a:lnTo>
                <a:lnTo>
                  <a:pt x="0" y="0"/>
                </a:lnTo>
                <a:lnTo>
                  <a:pt x="1000" y="0"/>
                </a:lnTo>
              </a:path>
            </a:pathLst>
          </a:custGeom>
          <a:noFill/>
          <a:ln w="76200" cmpd="sng">
            <a:solidFill>
              <a:schemeClr val="tx2"/>
            </a:solidFill>
            <a:miter lim="800000"/>
            <a:headEnd/>
            <a:tailEnd/>
          </a:ln>
        </p:spPr>
        <p:txBody>
          <a:bodyPr/>
          <a:lstStyle/>
          <a:p>
            <a:endParaRPr lang="en-US" dirty="0"/>
          </a:p>
        </p:txBody>
      </p:sp>
      <p:sp>
        <p:nvSpPr>
          <p:cNvPr id="146442" name="Freeform 10"/>
          <p:cNvSpPr>
            <a:spLocks noChangeArrowheads="1"/>
          </p:cNvSpPr>
          <p:nvPr/>
        </p:nvSpPr>
        <p:spPr bwMode="auto">
          <a:xfrm>
            <a:off x="8262938" y="269875"/>
            <a:ext cx="152400" cy="1073150"/>
          </a:xfrm>
          <a:custGeom>
            <a:avLst/>
            <a:gdLst/>
            <a:ahLst/>
            <a:cxnLst>
              <a:cxn ang="0">
                <a:pos x="0" y="0"/>
              </a:cxn>
              <a:cxn ang="0">
                <a:pos x="1000" y="0"/>
              </a:cxn>
              <a:cxn ang="0">
                <a:pos x="1000" y="1000"/>
              </a:cxn>
              <a:cxn ang="0">
                <a:pos x="0" y="1000"/>
              </a:cxn>
            </a:cxnLst>
            <a:rect l="0" t="0" r="r" b="b"/>
            <a:pathLst>
              <a:path w="1000" h="1000">
                <a:moveTo>
                  <a:pt x="0" y="0"/>
                </a:moveTo>
                <a:lnTo>
                  <a:pt x="1000" y="0"/>
                </a:lnTo>
                <a:lnTo>
                  <a:pt x="1000" y="1000"/>
                </a:lnTo>
                <a:lnTo>
                  <a:pt x="0" y="1000"/>
                </a:lnTo>
              </a:path>
            </a:pathLst>
          </a:custGeom>
          <a:noFill/>
          <a:ln w="76200" cap="flat" cmpd="sng">
            <a:solidFill>
              <a:schemeClr val="accent1"/>
            </a:solidFill>
            <a:prstDash val="solid"/>
            <a:miter lim="800000"/>
            <a:headEnd/>
            <a:tailEnd/>
          </a:ln>
        </p:spPr>
        <p:txBody>
          <a:bodyPr/>
          <a:lstStyle/>
          <a:p>
            <a:endParaRPr lang="en-US" dirty="0"/>
          </a:p>
        </p:txBody>
      </p:sp>
    </p:spTree>
  </p:cSld>
  <p:clrMap bg1="lt1" tx1="dk1" bg2="lt2" tx2="dk2" accent1="accent1" accent2="accent2" accent3="accent3" accent4="accent4" accent5="accent5" accent6="accent6" hlink="hlink" folHlink="folHlink"/>
  <p:sldLayoutIdLst>
    <p:sldLayoutId id="2147483718" r:id="rId1"/>
    <p:sldLayoutId id="2147483708" r:id="rId2"/>
    <p:sldLayoutId id="2147483709" r:id="rId3"/>
    <p:sldLayoutId id="2147483710" r:id="rId4"/>
    <p:sldLayoutId id="2147483711" r:id="rId5"/>
    <p:sldLayoutId id="2147483712" r:id="rId6"/>
    <p:sldLayoutId id="2147483713" r:id="rId7"/>
    <p:sldLayoutId id="2147483714" r:id="rId8"/>
    <p:sldLayoutId id="2147483715" r:id="rId9"/>
    <p:sldLayoutId id="2147483716" r:id="rId10"/>
    <p:sldLayoutId id="2147483717" r:id="rId11"/>
  </p:sldLayoutIdLst>
  <p:txStyles>
    <p:titleStyle>
      <a:lvl1pPr algn="l" rtl="0" eaLnBrk="0" fontAlgn="base" hangingPunct="0">
        <a:spcBef>
          <a:spcPct val="0"/>
        </a:spcBef>
        <a:spcAft>
          <a:spcPct val="0"/>
        </a:spcAft>
        <a:defRPr sz="4000">
          <a:solidFill>
            <a:schemeClr val="tx2"/>
          </a:solidFill>
          <a:latin typeface="+mj-lt"/>
          <a:ea typeface="ＭＳ Ｐゴシック" pitchFamily="-65" charset="-128"/>
          <a:cs typeface="ＭＳ Ｐゴシック" pitchFamily="-65" charset="-128"/>
        </a:defRPr>
      </a:lvl1pPr>
      <a:lvl2pPr algn="l" rtl="0" eaLnBrk="0" fontAlgn="base" hangingPunct="0">
        <a:spcBef>
          <a:spcPct val="0"/>
        </a:spcBef>
        <a:spcAft>
          <a:spcPct val="0"/>
        </a:spcAft>
        <a:defRPr sz="4000">
          <a:solidFill>
            <a:schemeClr val="tx2"/>
          </a:solidFill>
          <a:latin typeface="Arial" pitchFamily="-111" charset="0"/>
          <a:ea typeface="ＭＳ Ｐゴシック" pitchFamily="-65" charset="-128"/>
          <a:cs typeface="ＭＳ Ｐゴシック" pitchFamily="-65" charset="-128"/>
        </a:defRPr>
      </a:lvl2pPr>
      <a:lvl3pPr algn="l" rtl="0" eaLnBrk="0" fontAlgn="base" hangingPunct="0">
        <a:spcBef>
          <a:spcPct val="0"/>
        </a:spcBef>
        <a:spcAft>
          <a:spcPct val="0"/>
        </a:spcAft>
        <a:defRPr sz="4000">
          <a:solidFill>
            <a:schemeClr val="tx2"/>
          </a:solidFill>
          <a:latin typeface="Arial" pitchFamily="-111" charset="0"/>
          <a:ea typeface="ＭＳ Ｐゴシック" pitchFamily="-65" charset="-128"/>
          <a:cs typeface="ＭＳ Ｐゴシック" pitchFamily="-65" charset="-128"/>
        </a:defRPr>
      </a:lvl3pPr>
      <a:lvl4pPr algn="l" rtl="0" eaLnBrk="0" fontAlgn="base" hangingPunct="0">
        <a:spcBef>
          <a:spcPct val="0"/>
        </a:spcBef>
        <a:spcAft>
          <a:spcPct val="0"/>
        </a:spcAft>
        <a:defRPr sz="4000">
          <a:solidFill>
            <a:schemeClr val="tx2"/>
          </a:solidFill>
          <a:latin typeface="Arial" pitchFamily="-111" charset="0"/>
          <a:ea typeface="ＭＳ Ｐゴシック" pitchFamily="-65" charset="-128"/>
          <a:cs typeface="ＭＳ Ｐゴシック" pitchFamily="-65" charset="-128"/>
        </a:defRPr>
      </a:lvl4pPr>
      <a:lvl5pPr algn="l" rtl="0" eaLnBrk="0" fontAlgn="base" hangingPunct="0">
        <a:spcBef>
          <a:spcPct val="0"/>
        </a:spcBef>
        <a:spcAft>
          <a:spcPct val="0"/>
        </a:spcAft>
        <a:defRPr sz="4000">
          <a:solidFill>
            <a:schemeClr val="tx2"/>
          </a:solidFill>
          <a:latin typeface="Arial" pitchFamily="-111" charset="0"/>
          <a:ea typeface="ＭＳ Ｐゴシック" pitchFamily="-65" charset="-128"/>
          <a:cs typeface="ＭＳ Ｐゴシック" pitchFamily="-65" charset="-128"/>
        </a:defRPr>
      </a:lvl5pPr>
      <a:lvl6pPr marL="457200" algn="l" rtl="0" fontAlgn="base">
        <a:spcBef>
          <a:spcPct val="0"/>
        </a:spcBef>
        <a:spcAft>
          <a:spcPct val="0"/>
        </a:spcAft>
        <a:defRPr sz="4000">
          <a:solidFill>
            <a:schemeClr val="tx2"/>
          </a:solidFill>
          <a:latin typeface="Arial" pitchFamily="-111" charset="0"/>
        </a:defRPr>
      </a:lvl6pPr>
      <a:lvl7pPr marL="914400" algn="l" rtl="0" fontAlgn="base">
        <a:spcBef>
          <a:spcPct val="0"/>
        </a:spcBef>
        <a:spcAft>
          <a:spcPct val="0"/>
        </a:spcAft>
        <a:defRPr sz="4000">
          <a:solidFill>
            <a:schemeClr val="tx2"/>
          </a:solidFill>
          <a:latin typeface="Arial" pitchFamily="-111" charset="0"/>
        </a:defRPr>
      </a:lvl7pPr>
      <a:lvl8pPr marL="1371600" algn="l" rtl="0" fontAlgn="base">
        <a:spcBef>
          <a:spcPct val="0"/>
        </a:spcBef>
        <a:spcAft>
          <a:spcPct val="0"/>
        </a:spcAft>
        <a:defRPr sz="4000">
          <a:solidFill>
            <a:schemeClr val="tx2"/>
          </a:solidFill>
          <a:latin typeface="Arial" pitchFamily="-111" charset="0"/>
        </a:defRPr>
      </a:lvl8pPr>
      <a:lvl9pPr marL="1828800" algn="l" rtl="0" fontAlgn="base">
        <a:spcBef>
          <a:spcPct val="0"/>
        </a:spcBef>
        <a:spcAft>
          <a:spcPct val="0"/>
        </a:spcAft>
        <a:defRPr sz="4000">
          <a:solidFill>
            <a:schemeClr val="tx2"/>
          </a:solidFill>
          <a:latin typeface="Arial" pitchFamily="-111" charset="0"/>
        </a:defRPr>
      </a:lvl9pPr>
    </p:titleStyle>
    <p:bodyStyle>
      <a:lvl1pPr marL="447675" indent="-447675" algn="l" rtl="0" eaLnBrk="0" fontAlgn="base" hangingPunct="0">
        <a:spcBef>
          <a:spcPct val="20000"/>
        </a:spcBef>
        <a:spcAft>
          <a:spcPct val="0"/>
        </a:spcAft>
        <a:buClr>
          <a:schemeClr val="accent1"/>
        </a:buClr>
        <a:buSzPct val="70000"/>
        <a:buFont typeface="Wingdings" pitchFamily="-65" charset="2"/>
        <a:buChar char="n"/>
        <a:defRPr sz="3200">
          <a:solidFill>
            <a:schemeClr val="tx1"/>
          </a:solidFill>
          <a:latin typeface="+mn-lt"/>
          <a:ea typeface="ＭＳ Ｐゴシック" pitchFamily="-65" charset="-128"/>
          <a:cs typeface="ＭＳ Ｐゴシック" pitchFamily="-65" charset="-128"/>
        </a:defRPr>
      </a:lvl1pPr>
      <a:lvl2pPr marL="889000" indent="-439738" algn="l" rtl="0" eaLnBrk="0" fontAlgn="base" hangingPunct="0">
        <a:spcBef>
          <a:spcPct val="20000"/>
        </a:spcBef>
        <a:spcAft>
          <a:spcPct val="0"/>
        </a:spcAft>
        <a:buClr>
          <a:schemeClr val="hlink"/>
        </a:buClr>
        <a:buSzPct val="65000"/>
        <a:buFont typeface="Wingdings" pitchFamily="-65" charset="2"/>
        <a:buChar char="¡"/>
        <a:defRPr sz="2800">
          <a:solidFill>
            <a:schemeClr val="tx1"/>
          </a:solidFill>
          <a:latin typeface="+mn-lt"/>
          <a:ea typeface="ＭＳ Ｐゴシック" pitchFamily="-111" charset="-128"/>
        </a:defRPr>
      </a:lvl2pPr>
      <a:lvl3pPr marL="1293813" indent="-403225" algn="l" rtl="0" eaLnBrk="0" fontAlgn="base" hangingPunct="0">
        <a:spcBef>
          <a:spcPct val="20000"/>
        </a:spcBef>
        <a:spcAft>
          <a:spcPct val="0"/>
        </a:spcAft>
        <a:buClr>
          <a:schemeClr val="accent1"/>
        </a:buClr>
        <a:buSzPct val="70000"/>
        <a:buFont typeface="Wingdings" pitchFamily="-65" charset="2"/>
        <a:buChar char="n"/>
        <a:defRPr sz="2400">
          <a:solidFill>
            <a:schemeClr val="tx1"/>
          </a:solidFill>
          <a:latin typeface="+mn-lt"/>
          <a:ea typeface="ＭＳ Ｐゴシック" pitchFamily="-111" charset="-128"/>
        </a:defRPr>
      </a:lvl3pPr>
      <a:lvl4pPr marL="1681163" indent="-385763" algn="l" rtl="0" eaLnBrk="0" fontAlgn="base" hangingPunct="0">
        <a:spcBef>
          <a:spcPct val="20000"/>
        </a:spcBef>
        <a:spcAft>
          <a:spcPct val="0"/>
        </a:spcAft>
        <a:buClr>
          <a:schemeClr val="hlink"/>
        </a:buClr>
        <a:buSzPct val="75000"/>
        <a:buFont typeface="Wingdings" pitchFamily="-65" charset="2"/>
        <a:buChar char="¡"/>
        <a:defRPr sz="2000">
          <a:solidFill>
            <a:schemeClr val="tx1"/>
          </a:solidFill>
          <a:latin typeface="+mn-lt"/>
          <a:ea typeface="ＭＳ Ｐゴシック" pitchFamily="-111" charset="-128"/>
        </a:defRPr>
      </a:lvl4pPr>
      <a:lvl5pPr marL="2070100" indent="-387350" algn="l" rtl="0" eaLnBrk="0" fontAlgn="base" hangingPunct="0">
        <a:spcBef>
          <a:spcPct val="20000"/>
        </a:spcBef>
        <a:spcAft>
          <a:spcPct val="0"/>
        </a:spcAft>
        <a:buClr>
          <a:schemeClr val="accent1"/>
        </a:buClr>
        <a:buSzPct val="70000"/>
        <a:buFont typeface="Wingdings" pitchFamily="-65" charset="2"/>
        <a:buChar char="n"/>
        <a:defRPr sz="2000">
          <a:solidFill>
            <a:schemeClr val="tx1"/>
          </a:solidFill>
          <a:latin typeface="+mn-lt"/>
          <a:ea typeface="ＭＳ Ｐゴシック" pitchFamily="-111" charset="-128"/>
        </a:defRPr>
      </a:lvl5pPr>
      <a:lvl6pPr marL="2527300" indent="-387350" algn="l" rtl="0" fontAlgn="base">
        <a:spcBef>
          <a:spcPct val="20000"/>
        </a:spcBef>
        <a:spcAft>
          <a:spcPct val="0"/>
        </a:spcAft>
        <a:buClr>
          <a:schemeClr val="accent1"/>
        </a:buClr>
        <a:buSzPct val="70000"/>
        <a:buFont typeface="Wingdings" pitchFamily="-111" charset="2"/>
        <a:buChar char="n"/>
        <a:defRPr sz="2000">
          <a:solidFill>
            <a:schemeClr val="tx1"/>
          </a:solidFill>
          <a:latin typeface="+mn-lt"/>
          <a:ea typeface="ＭＳ Ｐゴシック" pitchFamily="-111" charset="-128"/>
        </a:defRPr>
      </a:lvl6pPr>
      <a:lvl7pPr marL="2984500" indent="-387350" algn="l" rtl="0" fontAlgn="base">
        <a:spcBef>
          <a:spcPct val="20000"/>
        </a:spcBef>
        <a:spcAft>
          <a:spcPct val="0"/>
        </a:spcAft>
        <a:buClr>
          <a:schemeClr val="accent1"/>
        </a:buClr>
        <a:buSzPct val="70000"/>
        <a:buFont typeface="Wingdings" pitchFamily="-111" charset="2"/>
        <a:buChar char="n"/>
        <a:defRPr sz="2000">
          <a:solidFill>
            <a:schemeClr val="tx1"/>
          </a:solidFill>
          <a:latin typeface="+mn-lt"/>
          <a:ea typeface="ＭＳ Ｐゴシック" pitchFamily="-111" charset="-128"/>
        </a:defRPr>
      </a:lvl7pPr>
      <a:lvl8pPr marL="3441700" indent="-387350" algn="l" rtl="0" fontAlgn="base">
        <a:spcBef>
          <a:spcPct val="20000"/>
        </a:spcBef>
        <a:spcAft>
          <a:spcPct val="0"/>
        </a:spcAft>
        <a:buClr>
          <a:schemeClr val="accent1"/>
        </a:buClr>
        <a:buSzPct val="70000"/>
        <a:buFont typeface="Wingdings" pitchFamily="-111" charset="2"/>
        <a:buChar char="n"/>
        <a:defRPr sz="2000">
          <a:solidFill>
            <a:schemeClr val="tx1"/>
          </a:solidFill>
          <a:latin typeface="+mn-lt"/>
          <a:ea typeface="ＭＳ Ｐゴシック" pitchFamily="-111" charset="-128"/>
        </a:defRPr>
      </a:lvl8pPr>
      <a:lvl9pPr marL="3898900" indent="-387350" algn="l" rtl="0" fontAlgn="base">
        <a:spcBef>
          <a:spcPct val="20000"/>
        </a:spcBef>
        <a:spcAft>
          <a:spcPct val="0"/>
        </a:spcAft>
        <a:buClr>
          <a:schemeClr val="accent1"/>
        </a:buClr>
        <a:buSzPct val="70000"/>
        <a:buFont typeface="Wingdings" pitchFamily="-111" charset="2"/>
        <a:buChar char="n"/>
        <a:defRPr sz="2000">
          <a:solidFill>
            <a:schemeClr val="tx1"/>
          </a:solidFill>
          <a:latin typeface="+mn-lt"/>
          <a:ea typeface="ＭＳ Ｐゴシック" pitchFamily="-11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n-US" dirty="0" smtClean="0"/>
              <a:t>THE NURSING PROCESS</a:t>
            </a:r>
          </a:p>
        </p:txBody>
      </p:sp>
      <p:sp>
        <p:nvSpPr>
          <p:cNvPr id="15363" name="Rectangle 3"/>
          <p:cNvSpPr>
            <a:spLocks noGrp="1" noChangeArrowheads="1"/>
          </p:cNvSpPr>
          <p:nvPr>
            <p:ph type="body" idx="1"/>
          </p:nvPr>
        </p:nvSpPr>
        <p:spPr/>
        <p:txBody>
          <a:bodyPr/>
          <a:lstStyle/>
          <a:p>
            <a:pPr algn="ctr" eaLnBrk="1" hangingPunct="1">
              <a:buFont typeface="Wingdings" pitchFamily="-65" charset="2"/>
              <a:buNone/>
            </a:pPr>
            <a:endParaRPr lang="en-US" sz="2800" dirty="0" smtClean="0"/>
          </a:p>
          <a:p>
            <a:pPr algn="ctr" eaLnBrk="1" hangingPunct="1">
              <a:buFont typeface="Wingdings" pitchFamily="-65" charset="2"/>
              <a:buNone/>
            </a:pPr>
            <a:endParaRPr lang="en-US" sz="2800" dirty="0" smtClean="0"/>
          </a:p>
          <a:p>
            <a:pPr algn="ctr" eaLnBrk="1" hangingPunct="1">
              <a:buFont typeface="Wingdings" pitchFamily="-65" charset="2"/>
              <a:buNone/>
            </a:pPr>
            <a:r>
              <a:rPr lang="en-US" sz="2800" b="1" dirty="0" smtClean="0"/>
              <a:t>Chapter 1</a:t>
            </a:r>
          </a:p>
          <a:p>
            <a:pPr algn="ctr" eaLnBrk="1" hangingPunct="1">
              <a:buFont typeface="Wingdings" pitchFamily="-65" charset="2"/>
              <a:buNone/>
            </a:pPr>
            <a:r>
              <a:rPr lang="en-US" sz="2800" b="1" dirty="0" smtClean="0"/>
              <a:t>The Nursing Process:  </a:t>
            </a:r>
          </a:p>
          <a:p>
            <a:pPr algn="ctr" eaLnBrk="1" hangingPunct="1">
              <a:buFont typeface="Wingdings" pitchFamily="-65" charset="2"/>
              <a:buNone/>
            </a:pPr>
            <a:r>
              <a:rPr lang="en-US" sz="2800" b="1" dirty="0" smtClean="0"/>
              <a:t>Delivering Quality Care</a:t>
            </a:r>
          </a:p>
          <a:p>
            <a:pPr algn="ctr" eaLnBrk="1" hangingPunct="1">
              <a:buFont typeface="Wingdings" pitchFamily="-65" charset="2"/>
              <a:buNone/>
            </a:pPr>
            <a:endParaRPr lang="en-US" sz="2800" dirty="0" smtClean="0"/>
          </a:p>
          <a:p>
            <a:pPr eaLnBrk="1" hangingPunct="1"/>
            <a:endParaRPr lang="en-US" dirty="0"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Content Placeholder 2"/>
          <p:cNvSpPr>
            <a:spLocks noGrp="1"/>
          </p:cNvSpPr>
          <p:nvPr>
            <p:ph idx="1"/>
          </p:nvPr>
        </p:nvSpPr>
        <p:spPr/>
        <p:txBody>
          <a:bodyPr/>
          <a:lstStyle/>
          <a:p>
            <a:pPr eaLnBrk="1" hangingPunct="1"/>
            <a:r>
              <a:rPr lang="en-US" smtClean="0"/>
              <a:t>Comprised of five separate terms, but terms are interrelated</a:t>
            </a:r>
          </a:p>
          <a:p>
            <a:pPr eaLnBrk="1" hangingPunct="1"/>
            <a:endParaRPr lang="en-US" smtClean="0"/>
          </a:p>
          <a:p>
            <a:pPr eaLnBrk="1" hangingPunct="1"/>
            <a:r>
              <a:rPr lang="en-US" smtClean="0"/>
              <a:t>Continuous circle of thoughts and actions which continue throughout client’s healthcare system encounter</a:t>
            </a:r>
          </a:p>
          <a:p>
            <a:pPr eaLnBrk="1" hangingPunct="1"/>
            <a:endParaRPr lang="en-US" smtClean="0"/>
          </a:p>
          <a:p>
            <a:pPr eaLnBrk="1" hangingPunct="1"/>
            <a:r>
              <a:rPr lang="en-US" smtClean="0"/>
              <a:t>Dynamic and cyclical</a:t>
            </a:r>
          </a:p>
          <a:p>
            <a:pPr eaLnBrk="1" hangingPunct="1"/>
            <a:endParaRPr lang="en-US" smtClean="0"/>
          </a:p>
          <a:p>
            <a:pPr eaLnBrk="1" hangingPunct="1"/>
            <a:endParaRPr lang="en-US" smtClean="0"/>
          </a:p>
        </p:txBody>
      </p:sp>
      <p:sp>
        <p:nvSpPr>
          <p:cNvPr id="31747" name="Title 3"/>
          <p:cNvSpPr>
            <a:spLocks noGrp="1"/>
          </p:cNvSpPr>
          <p:nvPr>
            <p:ph type="title"/>
          </p:nvPr>
        </p:nvSpPr>
        <p:spPr/>
        <p:txBody>
          <a:bodyPr/>
          <a:lstStyle/>
          <a:p>
            <a:pPr eaLnBrk="1" hangingPunct="1"/>
            <a:r>
              <a:rPr lang="en-US" smtClean="0"/>
              <a:t>Dynamic &amp; Interrelated</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r>
              <a:rPr lang="en-US" smtClean="0"/>
              <a:t>Benefits of the Nursing Process:</a:t>
            </a:r>
          </a:p>
        </p:txBody>
      </p:sp>
      <p:sp>
        <p:nvSpPr>
          <p:cNvPr id="32771" name="Rectangle 3"/>
          <p:cNvSpPr>
            <a:spLocks noGrp="1" noChangeArrowheads="1"/>
          </p:cNvSpPr>
          <p:nvPr>
            <p:ph type="body" idx="1"/>
          </p:nvPr>
        </p:nvSpPr>
        <p:spPr/>
        <p:txBody>
          <a:bodyPr/>
          <a:lstStyle/>
          <a:p>
            <a:pPr eaLnBrk="1" hangingPunct="1">
              <a:lnSpc>
                <a:spcPct val="90000"/>
              </a:lnSpc>
            </a:pPr>
            <a:r>
              <a:rPr lang="en-US" smtClean="0"/>
              <a:t>Provides an organizing framework for meeting needs</a:t>
            </a:r>
          </a:p>
          <a:p>
            <a:pPr eaLnBrk="1" hangingPunct="1">
              <a:lnSpc>
                <a:spcPct val="90000"/>
              </a:lnSpc>
            </a:pPr>
            <a:r>
              <a:rPr lang="en-US" smtClean="0"/>
              <a:t>Focuses attention on individual human responses to a given health situation</a:t>
            </a:r>
          </a:p>
          <a:p>
            <a:pPr eaLnBrk="1" hangingPunct="1">
              <a:lnSpc>
                <a:spcPct val="90000"/>
              </a:lnSpc>
            </a:pPr>
            <a:r>
              <a:rPr lang="en-US" smtClean="0"/>
              <a:t>Provides an organized, systematic method of problem solving</a:t>
            </a:r>
          </a:p>
          <a:p>
            <a:pPr eaLnBrk="1" hangingPunct="1">
              <a:lnSpc>
                <a:spcPct val="90000"/>
              </a:lnSpc>
            </a:pPr>
            <a:r>
              <a:rPr lang="en-US" smtClean="0"/>
              <a:t>Promotes active involvement of the client</a:t>
            </a:r>
          </a:p>
          <a:p>
            <a:pPr eaLnBrk="1" hangingPunct="1">
              <a:lnSpc>
                <a:spcPct val="90000"/>
              </a:lnSpc>
            </a:pPr>
            <a:endParaRPr lang="en-US"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pPr eaLnBrk="1" hangingPunct="1"/>
            <a:r>
              <a:rPr lang="en-US" smtClean="0"/>
              <a:t>Effectively Using the Nursing Process</a:t>
            </a:r>
          </a:p>
        </p:txBody>
      </p:sp>
      <p:sp>
        <p:nvSpPr>
          <p:cNvPr id="34819" name="Content Placeholder 2"/>
          <p:cNvSpPr>
            <a:spLocks noGrp="1"/>
          </p:cNvSpPr>
          <p:nvPr>
            <p:ph idx="1"/>
          </p:nvPr>
        </p:nvSpPr>
        <p:spPr/>
        <p:txBody>
          <a:bodyPr/>
          <a:lstStyle/>
          <a:p>
            <a:pPr eaLnBrk="1" hangingPunct="1"/>
            <a:r>
              <a:rPr lang="en-US" smtClean="0"/>
              <a:t>Knowledge of science and theory in a multi-disciplinary sense</a:t>
            </a:r>
          </a:p>
          <a:p>
            <a:pPr eaLnBrk="1" hangingPunct="1"/>
            <a:r>
              <a:rPr lang="en-US" smtClean="0"/>
              <a:t>Creativity</a:t>
            </a:r>
          </a:p>
          <a:p>
            <a:pPr eaLnBrk="1" hangingPunct="1"/>
            <a:r>
              <a:rPr lang="en-US" smtClean="0"/>
              <a:t>Adaptability</a:t>
            </a:r>
          </a:p>
          <a:p>
            <a:pPr eaLnBrk="1" hangingPunct="1"/>
            <a:r>
              <a:rPr lang="en-US" smtClean="0"/>
              <a:t>Intelligence</a:t>
            </a:r>
          </a:p>
          <a:p>
            <a:pPr eaLnBrk="1" hangingPunct="1"/>
            <a:r>
              <a:rPr lang="en-US" smtClean="0"/>
              <a:t>Interpersonal skills</a:t>
            </a:r>
          </a:p>
          <a:p>
            <a:pPr eaLnBrk="1" hangingPunct="1"/>
            <a:r>
              <a:rPr lang="en-US" smtClean="0"/>
              <a:t>Competent technical skills</a:t>
            </a:r>
          </a:p>
          <a:p>
            <a:pPr eaLnBrk="1" hangingPunct="1"/>
            <a:r>
              <a:rPr lang="en-US" smtClean="0"/>
              <a:t>Commitment to profession</a:t>
            </a:r>
          </a:p>
        </p:txBody>
      </p:sp>
    </p:spTree>
  </p:cSld>
  <p:clrMapOvr>
    <a:masterClrMapping/>
  </p:clrMapOvr>
  <p:transition>
    <p:cut thruBlk="1"/>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lstStyle/>
          <a:p>
            <a:r>
              <a:rPr lang="en-US" smtClean="0"/>
              <a:t>Summary</a:t>
            </a:r>
          </a:p>
        </p:txBody>
      </p:sp>
      <p:sp>
        <p:nvSpPr>
          <p:cNvPr id="35843" name="Content Placeholder 2"/>
          <p:cNvSpPr>
            <a:spLocks noGrp="1"/>
          </p:cNvSpPr>
          <p:nvPr>
            <p:ph idx="1"/>
          </p:nvPr>
        </p:nvSpPr>
        <p:spPr/>
        <p:txBody>
          <a:bodyPr/>
          <a:lstStyle/>
          <a:p>
            <a:r>
              <a:rPr lang="en-US" sz="2800" smtClean="0"/>
              <a:t>Nursing is an art &amp; science that considers  the client in a holistic manner</a:t>
            </a:r>
          </a:p>
          <a:p>
            <a:r>
              <a:rPr lang="en-US" sz="2800" smtClean="0"/>
              <a:t>Nursing process is an orderly problem solving approach to nursing care</a:t>
            </a:r>
          </a:p>
          <a:p>
            <a:r>
              <a:rPr lang="en-US" sz="2800" smtClean="0"/>
              <a:t>Consists of 5 steps: assessment, diagnosis, planning, implementation, evaluation</a:t>
            </a:r>
          </a:p>
          <a:p>
            <a:r>
              <a:rPr lang="en-US" sz="2800" smtClean="0"/>
              <a:t>Nursing process is a dynamic process that has evolved to meet needs of the client in a changing healthcare environment</a:t>
            </a:r>
            <a:r>
              <a:rPr lang="en-US" smtClean="0"/>
              <a:t> client </a:t>
            </a:r>
          </a:p>
          <a:p>
            <a:endParaRPr lang="en-US" smtClean="0"/>
          </a:p>
          <a:p>
            <a:endParaRPr lang="en-US"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i="1" dirty="0" smtClean="0"/>
              <a:t>So Now What?</a:t>
            </a:r>
            <a:endParaRPr lang="en-US" b="1" i="1" dirty="0"/>
          </a:p>
        </p:txBody>
      </p:sp>
      <p:sp>
        <p:nvSpPr>
          <p:cNvPr id="3" name="Content Placeholder 2"/>
          <p:cNvSpPr>
            <a:spLocks noGrp="1"/>
          </p:cNvSpPr>
          <p:nvPr>
            <p:ph idx="1"/>
          </p:nvPr>
        </p:nvSpPr>
        <p:spPr>
          <a:xfrm>
            <a:off x="838200" y="1981200"/>
            <a:ext cx="7661275" cy="4114800"/>
          </a:xfrm>
        </p:spPr>
        <p:txBody>
          <a:bodyPr/>
          <a:lstStyle/>
          <a:p>
            <a:r>
              <a:rPr lang="en-US" dirty="0" smtClean="0"/>
              <a:t>Next class we will discuss how the nursing process helps us to provide high quality and safe care to our clients</a:t>
            </a:r>
          </a:p>
          <a:p>
            <a:r>
              <a:rPr lang="en-US" dirty="0" smtClean="0"/>
              <a:t>The nursing process is more than a care plan</a:t>
            </a:r>
          </a:p>
          <a:p>
            <a:r>
              <a:rPr lang="en-US" dirty="0" smtClean="0"/>
              <a:t>The nursing process is critical to role transition and the development of critical thinking</a:t>
            </a:r>
          </a:p>
          <a:p>
            <a:endParaRPr lang="en-US" dirty="0" smtClean="0"/>
          </a:p>
          <a:p>
            <a:pPr>
              <a:buNone/>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931863" y="96838"/>
            <a:ext cx="7678737" cy="1412875"/>
          </a:xfrm>
        </p:spPr>
        <p:txBody>
          <a:bodyPr/>
          <a:lstStyle/>
          <a:p>
            <a:pPr algn="ctr" eaLnBrk="1" hangingPunct="1"/>
            <a:r>
              <a:rPr lang="en-US" b="1" dirty="0" smtClean="0"/>
              <a:t>Objectives</a:t>
            </a:r>
          </a:p>
        </p:txBody>
      </p:sp>
      <p:sp>
        <p:nvSpPr>
          <p:cNvPr id="17411" name="Rectangle 3"/>
          <p:cNvSpPr>
            <a:spLocks noGrp="1" noChangeArrowheads="1"/>
          </p:cNvSpPr>
          <p:nvPr>
            <p:ph type="body" idx="1"/>
          </p:nvPr>
        </p:nvSpPr>
        <p:spPr/>
        <p:txBody>
          <a:bodyPr/>
          <a:lstStyle/>
          <a:p>
            <a:pPr marL="609600" indent="-609600" eaLnBrk="1" hangingPunct="1"/>
            <a:r>
              <a:rPr lang="en-US" dirty="0" smtClean="0"/>
              <a:t>By the end of this unit the student will:</a:t>
            </a:r>
          </a:p>
          <a:p>
            <a:pPr marL="982663" lvl="1" indent="-533400" eaLnBrk="1" hangingPunct="1">
              <a:buFont typeface="Wingdings" pitchFamily="-65" charset="2"/>
              <a:buAutoNum type="arabicPeriod"/>
            </a:pPr>
            <a:r>
              <a:rPr lang="en-US" sz="3200" dirty="0" smtClean="0">
                <a:ea typeface="ＭＳ Ｐゴシック" pitchFamily="-65" charset="-128"/>
              </a:rPr>
              <a:t>Define NANDA</a:t>
            </a:r>
          </a:p>
          <a:p>
            <a:pPr marL="982663" lvl="1" indent="-533400" eaLnBrk="1" hangingPunct="1">
              <a:buFont typeface="Wingdings" pitchFamily="-65" charset="2"/>
              <a:buAutoNum type="arabicPeriod"/>
            </a:pPr>
            <a:r>
              <a:rPr lang="en-US" sz="3200" dirty="0" smtClean="0">
                <a:ea typeface="ＭＳ Ｐゴシック" pitchFamily="-65" charset="-128"/>
              </a:rPr>
              <a:t>Briefly describe the 5 steps of the nursing process</a:t>
            </a:r>
          </a:p>
          <a:p>
            <a:pPr marL="982663" lvl="1" indent="-533400" eaLnBrk="1" hangingPunct="1">
              <a:buFont typeface="Wingdings" pitchFamily="-65" charset="2"/>
              <a:buAutoNum type="arabicPeriod"/>
            </a:pPr>
            <a:r>
              <a:rPr lang="en-US" sz="3200" dirty="0" smtClean="0">
                <a:ea typeface="ＭＳ Ｐゴシック" pitchFamily="-65" charset="-128"/>
              </a:rPr>
              <a:t>List 5 characteristics of the nursing process</a:t>
            </a:r>
          </a:p>
          <a:p>
            <a:pPr marL="982663" lvl="1" indent="-533400" eaLnBrk="1" hangingPunct="1">
              <a:buFont typeface="Wingdings" pitchFamily="-65" charset="2"/>
              <a:buAutoNum type="arabicPeriod"/>
            </a:pPr>
            <a:r>
              <a:rPr lang="en-US" sz="3200" dirty="0" smtClean="0">
                <a:ea typeface="ＭＳ Ｐゴシック" pitchFamily="-65" charset="-128"/>
              </a:rPr>
              <a:t>Briefly describe benefits of the nursing process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US" dirty="0" smtClean="0"/>
              <a:t>Delivering Quality Care</a:t>
            </a:r>
          </a:p>
        </p:txBody>
      </p:sp>
      <p:sp>
        <p:nvSpPr>
          <p:cNvPr id="18435" name="Rectangle 3"/>
          <p:cNvSpPr>
            <a:spLocks noGrp="1" noChangeArrowheads="1"/>
          </p:cNvSpPr>
          <p:nvPr>
            <p:ph type="body" idx="1"/>
          </p:nvPr>
        </p:nvSpPr>
        <p:spPr/>
        <p:txBody>
          <a:bodyPr/>
          <a:lstStyle/>
          <a:p>
            <a:pPr eaLnBrk="1" hangingPunct="1">
              <a:lnSpc>
                <a:spcPct val="90000"/>
              </a:lnSpc>
              <a:buFont typeface="Wingdings" pitchFamily="-65" charset="2"/>
              <a:buNone/>
            </a:pPr>
            <a:r>
              <a:rPr lang="en-US" sz="2800" dirty="0" smtClean="0"/>
              <a:t>Nursing is:</a:t>
            </a:r>
          </a:p>
          <a:p>
            <a:pPr eaLnBrk="1" hangingPunct="1">
              <a:lnSpc>
                <a:spcPct val="90000"/>
              </a:lnSpc>
            </a:pPr>
            <a:r>
              <a:rPr lang="en-US" sz="2800" dirty="0" smtClean="0"/>
              <a:t>Both a science and an art </a:t>
            </a:r>
          </a:p>
          <a:p>
            <a:pPr eaLnBrk="1" hangingPunct="1">
              <a:lnSpc>
                <a:spcPct val="90000"/>
              </a:lnSpc>
            </a:pPr>
            <a:r>
              <a:rPr lang="en-US" sz="2800" dirty="0" smtClean="0"/>
              <a:t>Concerned with individuals </a:t>
            </a:r>
          </a:p>
          <a:p>
            <a:pPr lvl="1" eaLnBrk="1" hangingPunct="1">
              <a:lnSpc>
                <a:spcPct val="90000"/>
              </a:lnSpc>
            </a:pPr>
            <a:r>
              <a:rPr lang="en-US" sz="2400" dirty="0" smtClean="0">
                <a:ea typeface="ＭＳ Ｐゴシック" pitchFamily="-65" charset="-128"/>
              </a:rPr>
              <a:t>Physical</a:t>
            </a:r>
          </a:p>
          <a:p>
            <a:pPr lvl="1" eaLnBrk="1" hangingPunct="1">
              <a:lnSpc>
                <a:spcPct val="90000"/>
              </a:lnSpc>
            </a:pPr>
            <a:r>
              <a:rPr lang="en-US" sz="2400" dirty="0" smtClean="0">
                <a:ea typeface="ＭＳ Ｐゴシック" pitchFamily="-65" charset="-128"/>
              </a:rPr>
              <a:t>Psychological</a:t>
            </a:r>
          </a:p>
          <a:p>
            <a:pPr lvl="1" eaLnBrk="1" hangingPunct="1">
              <a:lnSpc>
                <a:spcPct val="90000"/>
              </a:lnSpc>
            </a:pPr>
            <a:r>
              <a:rPr lang="en-US" sz="2400" dirty="0" smtClean="0">
                <a:ea typeface="ＭＳ Ｐゴシック" pitchFamily="-65" charset="-128"/>
              </a:rPr>
              <a:t>Sociological</a:t>
            </a:r>
          </a:p>
          <a:p>
            <a:pPr lvl="1" eaLnBrk="1" hangingPunct="1">
              <a:lnSpc>
                <a:spcPct val="90000"/>
              </a:lnSpc>
            </a:pPr>
            <a:r>
              <a:rPr lang="en-US" sz="2400" dirty="0" smtClean="0">
                <a:ea typeface="ＭＳ Ｐゴシック" pitchFamily="-65" charset="-128"/>
              </a:rPr>
              <a:t>Cultural</a:t>
            </a:r>
          </a:p>
          <a:p>
            <a:pPr lvl="1" eaLnBrk="1" hangingPunct="1">
              <a:lnSpc>
                <a:spcPct val="90000"/>
              </a:lnSpc>
            </a:pPr>
            <a:r>
              <a:rPr lang="en-US" sz="2400" dirty="0" smtClean="0">
                <a:ea typeface="ＭＳ Ｐゴシック" pitchFamily="-65" charset="-128"/>
              </a:rPr>
              <a:t>Spiritual</a:t>
            </a:r>
          </a:p>
          <a:p>
            <a:pPr eaLnBrk="1" hangingPunct="1">
              <a:lnSpc>
                <a:spcPct val="90000"/>
              </a:lnSpc>
              <a:buFont typeface="Wingdings" pitchFamily="-65" charset="2"/>
              <a:buNone/>
            </a:pPr>
            <a:r>
              <a:rPr lang="en-US" sz="2800" dirty="0" smtClean="0"/>
              <a:t>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931863" y="96838"/>
            <a:ext cx="7158037" cy="1035050"/>
          </a:xfrm>
        </p:spPr>
        <p:txBody>
          <a:bodyPr/>
          <a:lstStyle/>
          <a:p>
            <a:pPr eaLnBrk="1" hangingPunct="1"/>
            <a:r>
              <a:rPr lang="en-US" dirty="0" smtClean="0"/>
              <a:t>Nursing Profession</a:t>
            </a:r>
          </a:p>
        </p:txBody>
      </p:sp>
      <p:sp>
        <p:nvSpPr>
          <p:cNvPr id="20483" name="Rectangle 3"/>
          <p:cNvSpPr>
            <a:spLocks noGrp="1" noChangeArrowheads="1"/>
          </p:cNvSpPr>
          <p:nvPr>
            <p:ph type="body" idx="1"/>
          </p:nvPr>
        </p:nvSpPr>
        <p:spPr>
          <a:xfrm>
            <a:off x="685800" y="1447800"/>
            <a:ext cx="7772400" cy="4648200"/>
          </a:xfrm>
        </p:spPr>
        <p:txBody>
          <a:bodyPr/>
          <a:lstStyle/>
          <a:p>
            <a:pPr eaLnBrk="1" hangingPunct="1">
              <a:buFont typeface="Wingdings" pitchFamily="-65" charset="2"/>
              <a:buNone/>
            </a:pPr>
            <a:r>
              <a:rPr lang="en-US" dirty="0" smtClean="0"/>
              <a:t>Florence Nightingale-1859</a:t>
            </a:r>
          </a:p>
          <a:p>
            <a:pPr eaLnBrk="1" hangingPunct="1"/>
            <a:r>
              <a:rPr lang="en-US" dirty="0" smtClean="0"/>
              <a:t>“Nursing has been limited to signify little more than the administration of medicine and the application of poultices (external medicinal preparation)”</a:t>
            </a:r>
          </a:p>
          <a:p>
            <a:pPr eaLnBrk="1" hangingPunct="1"/>
            <a:r>
              <a:rPr lang="en-US" dirty="0" smtClean="0"/>
              <a:t>In early years nursing did not seek to control its own practice</a:t>
            </a:r>
          </a:p>
          <a:p>
            <a:pPr eaLnBrk="1" hangingPunct="1">
              <a:buFont typeface="Wingdings" pitchFamily="-65" charset="2"/>
              <a:buNone/>
            </a:pPr>
            <a:endParaRPr lang="en-US"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n-US" dirty="0" smtClean="0"/>
              <a:t>Nursing Profession (cont.)			</a:t>
            </a:r>
          </a:p>
        </p:txBody>
      </p:sp>
      <p:sp>
        <p:nvSpPr>
          <p:cNvPr id="22531" name="Rectangle 3"/>
          <p:cNvSpPr>
            <a:spLocks noGrp="1" noChangeArrowheads="1"/>
          </p:cNvSpPr>
          <p:nvPr>
            <p:ph type="body" idx="1"/>
          </p:nvPr>
        </p:nvSpPr>
        <p:spPr>
          <a:xfrm>
            <a:off x="949325" y="1600200"/>
            <a:ext cx="7661275" cy="4876800"/>
          </a:xfrm>
        </p:spPr>
        <p:txBody>
          <a:bodyPr/>
          <a:lstStyle/>
          <a:p>
            <a:pPr eaLnBrk="1" hangingPunct="1">
              <a:lnSpc>
                <a:spcPct val="90000"/>
              </a:lnSpc>
              <a:buFont typeface="Wingdings" pitchFamily="-65" charset="2"/>
              <a:buNone/>
            </a:pPr>
            <a:r>
              <a:rPr lang="en-US" dirty="0" smtClean="0"/>
              <a:t>American Nurses Association</a:t>
            </a:r>
          </a:p>
          <a:p>
            <a:pPr eaLnBrk="1" hangingPunct="1">
              <a:lnSpc>
                <a:spcPct val="90000"/>
              </a:lnSpc>
            </a:pPr>
            <a:r>
              <a:rPr lang="en-US" dirty="0" smtClean="0"/>
              <a:t>1980-First Social Policy Statement that defined nursing as “the diagnosis and treatment of human responses to actual or potential health problems” </a:t>
            </a:r>
          </a:p>
          <a:p>
            <a:pPr eaLnBrk="1" hangingPunct="1">
              <a:lnSpc>
                <a:spcPct val="90000"/>
              </a:lnSpc>
            </a:pPr>
            <a:endParaRPr lang="en-US" dirty="0" smtClean="0"/>
          </a:p>
          <a:p>
            <a:pPr eaLnBrk="1" hangingPunct="1">
              <a:lnSpc>
                <a:spcPct val="90000"/>
              </a:lnSpc>
            </a:pPr>
            <a:r>
              <a:rPr lang="en-US" dirty="0" smtClean="0"/>
              <a:t>1995-Nursing Social Policy Statement revised &amp; updated to acknowledge social, professional, and scientific changes</a:t>
            </a:r>
          </a:p>
          <a:p>
            <a:pPr eaLnBrk="1" hangingPunct="1">
              <a:lnSpc>
                <a:spcPct val="90000"/>
              </a:lnSpc>
            </a:pPr>
            <a:endParaRPr lang="en-US"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US" dirty="0" smtClean="0"/>
              <a:t>Nursing Profession (cont.) </a:t>
            </a:r>
          </a:p>
        </p:txBody>
      </p:sp>
      <p:sp>
        <p:nvSpPr>
          <p:cNvPr id="24579" name="Rectangle 3"/>
          <p:cNvSpPr>
            <a:spLocks noGrp="1" noChangeArrowheads="1"/>
          </p:cNvSpPr>
          <p:nvPr>
            <p:ph type="body" idx="1"/>
          </p:nvPr>
        </p:nvSpPr>
        <p:spPr/>
        <p:txBody>
          <a:bodyPr/>
          <a:lstStyle/>
          <a:p>
            <a:pPr eaLnBrk="1" hangingPunct="1">
              <a:buFont typeface="Wingdings" pitchFamily="-65" charset="2"/>
              <a:buNone/>
            </a:pPr>
            <a:r>
              <a:rPr lang="en-US" dirty="0" smtClean="0"/>
              <a:t>2003 – Nursing Social Policy Statement </a:t>
            </a:r>
          </a:p>
          <a:p>
            <a:pPr eaLnBrk="1" hangingPunct="1">
              <a:buFont typeface="Wingdings" pitchFamily="-65" charset="2"/>
              <a:buNone/>
            </a:pPr>
            <a:r>
              <a:rPr lang="en-US" dirty="0" smtClean="0"/>
              <a:t>			revised</a:t>
            </a:r>
          </a:p>
          <a:p>
            <a:pPr eaLnBrk="1" hangingPunct="1">
              <a:buFont typeface="Wingdings" pitchFamily="-65" charset="2"/>
              <a:buNone/>
            </a:pPr>
            <a:endParaRPr lang="en-US" dirty="0" smtClean="0"/>
          </a:p>
          <a:p>
            <a:pPr eaLnBrk="1" hangingPunct="1">
              <a:buFont typeface="Wingdings" pitchFamily="-65" charset="2"/>
              <a:buNone/>
            </a:pPr>
            <a:r>
              <a:rPr lang="en-US" dirty="0" smtClean="0"/>
              <a:t>Statement recognizes nursing’s commitment to meeting broader needs of society and need to adapt to current healthcare environment</a:t>
            </a:r>
          </a:p>
          <a:p>
            <a:pPr eaLnBrk="1" hangingPunct="1">
              <a:buFont typeface="Wingdings" pitchFamily="-65" charset="2"/>
              <a:buNone/>
            </a:pPr>
            <a:endParaRPr lang="en-US"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pPr eaLnBrk="1" hangingPunct="1"/>
            <a:r>
              <a:rPr lang="en-US" smtClean="0"/>
              <a:t>The Nursing Process</a:t>
            </a:r>
          </a:p>
        </p:txBody>
      </p:sp>
      <p:sp>
        <p:nvSpPr>
          <p:cNvPr id="26627" name="Content Placeholder 2"/>
          <p:cNvSpPr>
            <a:spLocks noGrp="1"/>
          </p:cNvSpPr>
          <p:nvPr>
            <p:ph idx="1"/>
          </p:nvPr>
        </p:nvSpPr>
        <p:spPr/>
        <p:txBody>
          <a:bodyPr/>
          <a:lstStyle/>
          <a:p>
            <a:pPr eaLnBrk="1" hangingPunct="1"/>
            <a:r>
              <a:rPr lang="en-US" smtClean="0"/>
              <a:t>North American Nursing Diagnosis Association (NANDA) published the classification of nursing diagnosis</a:t>
            </a:r>
          </a:p>
          <a:p>
            <a:pPr eaLnBrk="1" hangingPunct="1"/>
            <a:endParaRPr lang="en-US" smtClean="0"/>
          </a:p>
          <a:p>
            <a:pPr eaLnBrk="1" hangingPunct="1"/>
            <a:r>
              <a:rPr lang="en-US" smtClean="0"/>
              <a:t>Provides an orderly problem-solving approach for providing nursing care</a:t>
            </a:r>
          </a:p>
          <a:p>
            <a:pPr eaLnBrk="1" hangingPunct="1"/>
            <a:endParaRPr lang="en-US" smtClean="0"/>
          </a:p>
          <a:p>
            <a:pPr eaLnBrk="1" hangingPunct="1"/>
            <a:r>
              <a:rPr lang="en-US" smtClean="0"/>
              <a:t>A process used in daily life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en-US" smtClean="0"/>
              <a:t>The Nursing Process</a:t>
            </a:r>
          </a:p>
        </p:txBody>
      </p:sp>
      <p:sp>
        <p:nvSpPr>
          <p:cNvPr id="27651" name="Rectangle 3"/>
          <p:cNvSpPr>
            <a:spLocks noGrp="1" noChangeArrowheads="1"/>
          </p:cNvSpPr>
          <p:nvPr>
            <p:ph type="body" idx="1"/>
          </p:nvPr>
        </p:nvSpPr>
        <p:spPr>
          <a:xfrm>
            <a:off x="685800" y="1752600"/>
            <a:ext cx="7772400" cy="4343400"/>
          </a:xfrm>
        </p:spPr>
        <p:txBody>
          <a:bodyPr/>
          <a:lstStyle/>
          <a:p>
            <a:pPr marL="609600" indent="-609600" eaLnBrk="1" hangingPunct="1">
              <a:lnSpc>
                <a:spcPct val="90000"/>
              </a:lnSpc>
              <a:buFont typeface="Wingdings" pitchFamily="-65" charset="2"/>
              <a:buNone/>
            </a:pPr>
            <a:r>
              <a:rPr lang="en-US" sz="2400" b="1" dirty="0" smtClean="0"/>
              <a:t>A Five Step Process</a:t>
            </a:r>
            <a:r>
              <a:rPr lang="en-US" sz="2400" dirty="0" smtClean="0"/>
              <a:t>:</a:t>
            </a:r>
          </a:p>
          <a:p>
            <a:pPr marL="609600" indent="-609600" eaLnBrk="1" hangingPunct="1">
              <a:lnSpc>
                <a:spcPct val="90000"/>
              </a:lnSpc>
            </a:pPr>
            <a:r>
              <a:rPr lang="en-US" sz="2400" dirty="0" smtClean="0"/>
              <a:t>Assessment</a:t>
            </a:r>
          </a:p>
          <a:p>
            <a:pPr marL="609600" indent="-609600" eaLnBrk="1" hangingPunct="1">
              <a:lnSpc>
                <a:spcPct val="90000"/>
              </a:lnSpc>
            </a:pPr>
            <a:endParaRPr lang="en-US" sz="2400" dirty="0" smtClean="0"/>
          </a:p>
          <a:p>
            <a:pPr marL="609600" indent="-609600" eaLnBrk="1" hangingPunct="1">
              <a:lnSpc>
                <a:spcPct val="90000"/>
              </a:lnSpc>
            </a:pPr>
            <a:r>
              <a:rPr lang="en-US" sz="2400" dirty="0" smtClean="0"/>
              <a:t>Diagnosis</a:t>
            </a:r>
          </a:p>
          <a:p>
            <a:pPr marL="609600" indent="-609600" eaLnBrk="1" hangingPunct="1">
              <a:lnSpc>
                <a:spcPct val="90000"/>
              </a:lnSpc>
            </a:pPr>
            <a:endParaRPr lang="en-US" sz="2400" dirty="0" smtClean="0"/>
          </a:p>
          <a:p>
            <a:pPr marL="609600" indent="-609600" eaLnBrk="1" hangingPunct="1">
              <a:lnSpc>
                <a:spcPct val="90000"/>
              </a:lnSpc>
            </a:pPr>
            <a:r>
              <a:rPr lang="en-US" sz="2400" dirty="0" smtClean="0"/>
              <a:t>Planning</a:t>
            </a:r>
          </a:p>
          <a:p>
            <a:pPr marL="609600" indent="-609600" eaLnBrk="1" hangingPunct="1">
              <a:lnSpc>
                <a:spcPct val="90000"/>
              </a:lnSpc>
            </a:pPr>
            <a:endParaRPr lang="en-US" sz="2400" dirty="0" smtClean="0"/>
          </a:p>
          <a:p>
            <a:pPr marL="609600" indent="-609600" eaLnBrk="1" hangingPunct="1">
              <a:lnSpc>
                <a:spcPct val="90000"/>
              </a:lnSpc>
            </a:pPr>
            <a:r>
              <a:rPr lang="en-US" sz="2400" dirty="0" smtClean="0"/>
              <a:t>Implementation</a:t>
            </a:r>
          </a:p>
          <a:p>
            <a:pPr marL="609600" indent="-609600" eaLnBrk="1" hangingPunct="1">
              <a:lnSpc>
                <a:spcPct val="90000"/>
              </a:lnSpc>
            </a:pPr>
            <a:endParaRPr lang="en-US" sz="2400" dirty="0" smtClean="0"/>
          </a:p>
          <a:p>
            <a:pPr marL="609600" indent="-609600" eaLnBrk="1" hangingPunct="1">
              <a:lnSpc>
                <a:spcPct val="90000"/>
              </a:lnSpc>
            </a:pPr>
            <a:r>
              <a:rPr lang="en-US" sz="2400" dirty="0" smtClean="0"/>
              <a:t>Evaluation</a:t>
            </a:r>
            <a:endParaRPr lang="en-US" sz="2400" dirty="0" smtClean="0"/>
          </a:p>
          <a:p>
            <a:pPr marL="609600" indent="-609600" eaLnBrk="1" hangingPunct="1">
              <a:lnSpc>
                <a:spcPct val="90000"/>
              </a:lnSpc>
              <a:buFont typeface="Wingdings" pitchFamily="-65" charset="2"/>
              <a:buAutoNum type="arabicPeriod"/>
            </a:pPr>
            <a:endParaRPr lang="en-US" sz="2800"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r>
              <a:rPr lang="en-US" smtClean="0"/>
              <a:t>Characteristics of the Nursing Process</a:t>
            </a:r>
          </a:p>
        </p:txBody>
      </p:sp>
      <p:sp>
        <p:nvSpPr>
          <p:cNvPr id="29699" name="Rectangle 3"/>
          <p:cNvSpPr>
            <a:spLocks noGrp="1" noChangeArrowheads="1"/>
          </p:cNvSpPr>
          <p:nvPr>
            <p:ph type="body" idx="1"/>
          </p:nvPr>
        </p:nvSpPr>
        <p:spPr/>
        <p:txBody>
          <a:bodyPr/>
          <a:lstStyle/>
          <a:p>
            <a:pPr eaLnBrk="1" hangingPunct="1"/>
            <a:r>
              <a:rPr lang="en-US" smtClean="0"/>
              <a:t>Systematic</a:t>
            </a:r>
          </a:p>
          <a:p>
            <a:pPr eaLnBrk="1" hangingPunct="1"/>
            <a:r>
              <a:rPr lang="en-US" smtClean="0"/>
              <a:t>Dynamic</a:t>
            </a:r>
          </a:p>
          <a:p>
            <a:pPr eaLnBrk="1" hangingPunct="1"/>
            <a:r>
              <a:rPr lang="en-US" smtClean="0"/>
              <a:t>Interpersonal</a:t>
            </a:r>
          </a:p>
          <a:p>
            <a:pPr eaLnBrk="1" hangingPunct="1"/>
            <a:r>
              <a:rPr lang="en-US" smtClean="0"/>
              <a:t>Goal oriented</a:t>
            </a:r>
          </a:p>
          <a:p>
            <a:pPr eaLnBrk="1" hangingPunct="1"/>
            <a:r>
              <a:rPr lang="en-US" smtClean="0"/>
              <a:t>Universally applicable</a:t>
            </a:r>
          </a:p>
          <a:p>
            <a:pPr eaLnBrk="1" hangingPunct="1">
              <a:buFont typeface="Wingdings" pitchFamily="-65" charset="2"/>
              <a:buNone/>
            </a:pPr>
            <a:r>
              <a:rPr lang="en-US" smtClean="0"/>
              <a:t>		</a:t>
            </a:r>
          </a:p>
        </p:txBody>
      </p:sp>
    </p:spTree>
  </p:cSld>
  <p:clrMapOvr>
    <a:masterClrMapping/>
  </p:clrMapOvr>
</p:sld>
</file>

<file path=ppt/theme/theme1.xml><?xml version="1.0" encoding="utf-8"?>
<a:theme xmlns:a="http://schemas.openxmlformats.org/drawingml/2006/main" name="Axis">
  <a:themeElements>
    <a:clrScheme name="Axis 8">
      <a:dk1>
        <a:srgbClr val="292929"/>
      </a:dk1>
      <a:lt1>
        <a:srgbClr val="FFFFFF"/>
      </a:lt1>
      <a:dk2>
        <a:srgbClr val="000000"/>
      </a:dk2>
      <a:lt2>
        <a:srgbClr val="808080"/>
      </a:lt2>
      <a:accent1>
        <a:srgbClr val="CC9900"/>
      </a:accent1>
      <a:accent2>
        <a:srgbClr val="CCCC99"/>
      </a:accent2>
      <a:accent3>
        <a:srgbClr val="FFFFFF"/>
      </a:accent3>
      <a:accent4>
        <a:srgbClr val="212121"/>
      </a:accent4>
      <a:accent5>
        <a:srgbClr val="E2CAAA"/>
      </a:accent5>
      <a:accent6>
        <a:srgbClr val="B9B98A"/>
      </a:accent6>
      <a:hlink>
        <a:srgbClr val="999933"/>
      </a:hlink>
      <a:folHlink>
        <a:srgbClr val="B2B2B2"/>
      </a:folHlink>
    </a:clrScheme>
    <a:fontScheme name="Axi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pitchFamily="-111"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pitchFamily="-111" charset="0"/>
          </a:defRPr>
        </a:defPPr>
      </a:lstStyle>
    </a:lnDef>
  </a:objectDefaults>
  <a:extraClrSchemeLst>
    <a:extraClrScheme>
      <a:clrScheme name="Axis 1">
        <a:dk1>
          <a:srgbClr val="080808"/>
        </a:dk1>
        <a:lt1>
          <a:srgbClr val="F8F8F8"/>
        </a:lt1>
        <a:dk2>
          <a:srgbClr val="330000"/>
        </a:dk2>
        <a:lt2>
          <a:srgbClr val="FFFFFF"/>
        </a:lt2>
        <a:accent1>
          <a:srgbClr val="FF9900"/>
        </a:accent1>
        <a:accent2>
          <a:srgbClr val="CC3300"/>
        </a:accent2>
        <a:accent3>
          <a:srgbClr val="ADAAAA"/>
        </a:accent3>
        <a:accent4>
          <a:srgbClr val="D4D4D4"/>
        </a:accent4>
        <a:accent5>
          <a:srgbClr val="FFCAAA"/>
        </a:accent5>
        <a:accent6>
          <a:srgbClr val="B92D00"/>
        </a:accent6>
        <a:hlink>
          <a:srgbClr val="CC6600"/>
        </a:hlink>
        <a:folHlink>
          <a:srgbClr val="B2B282"/>
        </a:folHlink>
      </a:clrScheme>
      <a:clrMap bg1="dk2" tx1="lt1" bg2="dk1" tx2="lt2" accent1="accent1" accent2="accent2" accent3="accent3" accent4="accent4" accent5="accent5" accent6="accent6" hlink="hlink" folHlink="folHlink"/>
    </a:extraClrScheme>
    <a:extraClrScheme>
      <a:clrScheme name="Axis 2">
        <a:dk1>
          <a:srgbClr val="333333"/>
        </a:dk1>
        <a:lt1>
          <a:srgbClr val="F8F8F8"/>
        </a:lt1>
        <a:dk2>
          <a:srgbClr val="800000"/>
        </a:dk2>
        <a:lt2>
          <a:srgbClr val="FFFFFF"/>
        </a:lt2>
        <a:accent1>
          <a:srgbClr val="CC9900"/>
        </a:accent1>
        <a:accent2>
          <a:srgbClr val="666666"/>
        </a:accent2>
        <a:accent3>
          <a:srgbClr val="C0AAAA"/>
        </a:accent3>
        <a:accent4>
          <a:srgbClr val="D4D4D4"/>
        </a:accent4>
        <a:accent5>
          <a:srgbClr val="E2CAAA"/>
        </a:accent5>
        <a:accent6>
          <a:srgbClr val="5C5C5C"/>
        </a:accent6>
        <a:hlink>
          <a:srgbClr val="CC6600"/>
        </a:hlink>
        <a:folHlink>
          <a:srgbClr val="95A587"/>
        </a:folHlink>
      </a:clrScheme>
      <a:clrMap bg1="dk2" tx1="lt1" bg2="dk1" tx2="lt2" accent1="accent1" accent2="accent2" accent3="accent3" accent4="accent4" accent5="accent5" accent6="accent6" hlink="hlink" folHlink="folHlink"/>
    </a:extraClrScheme>
    <a:extraClrScheme>
      <a:clrScheme name="Axis 3">
        <a:dk1>
          <a:srgbClr val="5F5F5F"/>
        </a:dk1>
        <a:lt1>
          <a:srgbClr val="A4BEE0"/>
        </a:lt1>
        <a:dk2>
          <a:srgbClr val="013253"/>
        </a:dk2>
        <a:lt2>
          <a:srgbClr val="FFFFFF"/>
        </a:lt2>
        <a:accent1>
          <a:srgbClr val="588480"/>
        </a:accent1>
        <a:accent2>
          <a:srgbClr val="6600FF"/>
        </a:accent2>
        <a:accent3>
          <a:srgbClr val="AAADB3"/>
        </a:accent3>
        <a:accent4>
          <a:srgbClr val="8BA2BF"/>
        </a:accent4>
        <a:accent5>
          <a:srgbClr val="B4C2C0"/>
        </a:accent5>
        <a:accent6>
          <a:srgbClr val="5C00E7"/>
        </a:accent6>
        <a:hlink>
          <a:srgbClr val="CCCC00"/>
        </a:hlink>
        <a:folHlink>
          <a:srgbClr val="5F5F5F"/>
        </a:folHlink>
      </a:clrScheme>
      <a:clrMap bg1="dk2" tx1="lt1" bg2="dk1" tx2="lt2" accent1="accent1" accent2="accent2" accent3="accent3" accent4="accent4" accent5="accent5" accent6="accent6" hlink="hlink" folHlink="folHlink"/>
    </a:extraClrScheme>
    <a:extraClrScheme>
      <a:clrScheme name="Axis 4">
        <a:dk1>
          <a:srgbClr val="003300"/>
        </a:dk1>
        <a:lt1>
          <a:srgbClr val="F8F8F8"/>
        </a:lt1>
        <a:dk2>
          <a:srgbClr val="3D4A1C"/>
        </a:dk2>
        <a:lt2>
          <a:srgbClr val="FFFFFF"/>
        </a:lt2>
        <a:accent1>
          <a:srgbClr val="99CC00"/>
        </a:accent1>
        <a:accent2>
          <a:srgbClr val="669900"/>
        </a:accent2>
        <a:accent3>
          <a:srgbClr val="AFB1AB"/>
        </a:accent3>
        <a:accent4>
          <a:srgbClr val="D4D4D4"/>
        </a:accent4>
        <a:accent5>
          <a:srgbClr val="CAE2AA"/>
        </a:accent5>
        <a:accent6>
          <a:srgbClr val="5C8A00"/>
        </a:accent6>
        <a:hlink>
          <a:srgbClr val="CC9900"/>
        </a:hlink>
        <a:folHlink>
          <a:srgbClr val="B2B282"/>
        </a:folHlink>
      </a:clrScheme>
      <a:clrMap bg1="dk2" tx1="lt1" bg2="dk1" tx2="lt2" accent1="accent1" accent2="accent2" accent3="accent3" accent4="accent4" accent5="accent5" accent6="accent6" hlink="hlink" folHlink="folHlink"/>
    </a:extraClrScheme>
    <a:extraClrScheme>
      <a:clrScheme name="Axis 5">
        <a:dk1>
          <a:srgbClr val="333333"/>
        </a:dk1>
        <a:lt1>
          <a:srgbClr val="F8F8F8"/>
        </a:lt1>
        <a:dk2>
          <a:srgbClr val="005D8C"/>
        </a:dk2>
        <a:lt2>
          <a:srgbClr val="FFFFFF"/>
        </a:lt2>
        <a:accent1>
          <a:srgbClr val="00CC99"/>
        </a:accent1>
        <a:accent2>
          <a:srgbClr val="0099CC"/>
        </a:accent2>
        <a:accent3>
          <a:srgbClr val="AAB6C5"/>
        </a:accent3>
        <a:accent4>
          <a:srgbClr val="D4D4D4"/>
        </a:accent4>
        <a:accent5>
          <a:srgbClr val="AAE2CA"/>
        </a:accent5>
        <a:accent6>
          <a:srgbClr val="008AB9"/>
        </a:accent6>
        <a:hlink>
          <a:srgbClr val="FFCC00"/>
        </a:hlink>
        <a:folHlink>
          <a:srgbClr val="D8D48C"/>
        </a:folHlink>
      </a:clrScheme>
      <a:clrMap bg1="dk2" tx1="lt1" bg2="dk1" tx2="lt2" accent1="accent1" accent2="accent2" accent3="accent3" accent4="accent4" accent5="accent5" accent6="accent6" hlink="hlink" folHlink="folHlink"/>
    </a:extraClrScheme>
    <a:extraClrScheme>
      <a:clrScheme name="Axis 6">
        <a:dk1>
          <a:srgbClr val="000000"/>
        </a:dk1>
        <a:lt1>
          <a:srgbClr val="ECAE00"/>
        </a:lt1>
        <a:dk2>
          <a:srgbClr val="FFFFFF"/>
        </a:dk2>
        <a:lt2>
          <a:srgbClr val="333333"/>
        </a:lt2>
        <a:accent1>
          <a:srgbClr val="CC6600"/>
        </a:accent1>
        <a:accent2>
          <a:srgbClr val="BA6D10"/>
        </a:accent2>
        <a:accent3>
          <a:srgbClr val="F4D3AA"/>
        </a:accent3>
        <a:accent4>
          <a:srgbClr val="000000"/>
        </a:accent4>
        <a:accent5>
          <a:srgbClr val="E2B8AA"/>
        </a:accent5>
        <a:accent6>
          <a:srgbClr val="A8620D"/>
        </a:accent6>
        <a:hlink>
          <a:srgbClr val="666633"/>
        </a:hlink>
        <a:folHlink>
          <a:srgbClr val="8D996D"/>
        </a:folHlink>
      </a:clrScheme>
      <a:clrMap bg1="lt1" tx1="dk1" bg2="lt2" tx2="dk2" accent1="accent1" accent2="accent2" accent3="accent3" accent4="accent4" accent5="accent5" accent6="accent6" hlink="hlink" folHlink="folHlink"/>
    </a:extraClrScheme>
    <a:extraClrScheme>
      <a:clrScheme name="Axis 7">
        <a:dk1>
          <a:srgbClr val="000000"/>
        </a:dk1>
        <a:lt1>
          <a:srgbClr val="FFFFFF"/>
        </a:lt1>
        <a:dk2>
          <a:srgbClr val="372221"/>
        </a:dk2>
        <a:lt2>
          <a:srgbClr val="808080"/>
        </a:lt2>
        <a:accent1>
          <a:srgbClr val="009999"/>
        </a:accent1>
        <a:accent2>
          <a:srgbClr val="9AAC98"/>
        </a:accent2>
        <a:accent3>
          <a:srgbClr val="FFFFFF"/>
        </a:accent3>
        <a:accent4>
          <a:srgbClr val="000000"/>
        </a:accent4>
        <a:accent5>
          <a:srgbClr val="AACACA"/>
        </a:accent5>
        <a:accent6>
          <a:srgbClr val="8B9B89"/>
        </a:accent6>
        <a:hlink>
          <a:srgbClr val="666699"/>
        </a:hlink>
        <a:folHlink>
          <a:srgbClr val="B2B2B2"/>
        </a:folHlink>
      </a:clrScheme>
      <a:clrMap bg1="lt1" tx1="dk1" bg2="lt2" tx2="dk2" accent1="accent1" accent2="accent2" accent3="accent3" accent4="accent4" accent5="accent5" accent6="accent6" hlink="hlink" folHlink="folHlink"/>
    </a:extraClrScheme>
    <a:extraClrScheme>
      <a:clrScheme name="Axis 8">
        <a:dk1>
          <a:srgbClr val="292929"/>
        </a:dk1>
        <a:lt1>
          <a:srgbClr val="FFFFFF"/>
        </a:lt1>
        <a:dk2>
          <a:srgbClr val="000000"/>
        </a:dk2>
        <a:lt2>
          <a:srgbClr val="808080"/>
        </a:lt2>
        <a:accent1>
          <a:srgbClr val="CC9900"/>
        </a:accent1>
        <a:accent2>
          <a:srgbClr val="CCCC99"/>
        </a:accent2>
        <a:accent3>
          <a:srgbClr val="FFFFFF"/>
        </a:accent3>
        <a:accent4>
          <a:srgbClr val="212121"/>
        </a:accent4>
        <a:accent5>
          <a:srgbClr val="E2CAAA"/>
        </a:accent5>
        <a:accent6>
          <a:srgbClr val="B9B98A"/>
        </a:accent6>
        <a:hlink>
          <a:srgbClr val="999933"/>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Axis</Template>
  <TotalTime>1523</TotalTime>
  <Words>1484</Words>
  <Application>Microsoft PowerPoint</Application>
  <PresentationFormat>On-screen Show (4:3)</PresentationFormat>
  <Paragraphs>158</Paragraphs>
  <Slides>14</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ＭＳ Ｐゴシック</vt:lpstr>
      <vt:lpstr>Wingdings</vt:lpstr>
      <vt:lpstr>Times New Roman</vt:lpstr>
      <vt:lpstr>Axis</vt:lpstr>
      <vt:lpstr>THE NURSING PROCESS</vt:lpstr>
      <vt:lpstr>Objectives</vt:lpstr>
      <vt:lpstr>Delivering Quality Care</vt:lpstr>
      <vt:lpstr>Nursing Profession</vt:lpstr>
      <vt:lpstr>Nursing Profession (cont.)   </vt:lpstr>
      <vt:lpstr>Nursing Profession (cont.) </vt:lpstr>
      <vt:lpstr>The Nursing Process</vt:lpstr>
      <vt:lpstr>The Nursing Process</vt:lpstr>
      <vt:lpstr>Characteristics of the Nursing Process</vt:lpstr>
      <vt:lpstr>Dynamic &amp; Interrelated</vt:lpstr>
      <vt:lpstr>Benefits of the Nursing Process:</vt:lpstr>
      <vt:lpstr>Effectively Using the Nursing Process</vt:lpstr>
      <vt:lpstr>Summary</vt:lpstr>
      <vt:lpstr>So Now What?</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Medical Terminology</dc:title>
  <dc:creator>Kim Flood</dc:creator>
  <cp:lastModifiedBy>jforest</cp:lastModifiedBy>
  <cp:revision>31</cp:revision>
  <dcterms:created xsi:type="dcterms:W3CDTF">2009-04-10T12:26:34Z</dcterms:created>
  <dcterms:modified xsi:type="dcterms:W3CDTF">2009-09-16T22:15:09Z</dcterms:modified>
</cp:coreProperties>
</file>