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4" r:id="rId3"/>
    <p:sldId id="265" r:id="rId4"/>
    <p:sldId id="266" r:id="rId5"/>
    <p:sldId id="267" r:id="rId6"/>
    <p:sldId id="270" r:id="rId7"/>
    <p:sldId id="257" r:id="rId8"/>
    <p:sldId id="258" r:id="rId9"/>
    <p:sldId id="259" r:id="rId10"/>
    <p:sldId id="262" r:id="rId11"/>
    <p:sldId id="260" r:id="rId12"/>
    <p:sldId id="261" r:id="rId13"/>
    <p:sldId id="263" r:id="rId14"/>
    <p:sldId id="272" r:id="rId15"/>
    <p:sldId id="271" r:id="rId16"/>
    <p:sldId id="273" r:id="rId17"/>
    <p:sldId id="283" r:id="rId18"/>
    <p:sldId id="274" r:id="rId19"/>
    <p:sldId id="284" r:id="rId20"/>
    <p:sldId id="275" r:id="rId21"/>
    <p:sldId id="285" r:id="rId22"/>
    <p:sldId id="276" r:id="rId23"/>
    <p:sldId id="286" r:id="rId24"/>
    <p:sldId id="277" r:id="rId25"/>
    <p:sldId id="287" r:id="rId26"/>
    <p:sldId id="282" r:id="rId27"/>
    <p:sldId id="288" r:id="rId28"/>
    <p:sldId id="280" r:id="rId29"/>
    <p:sldId id="289" r:id="rId30"/>
    <p:sldId id="281" r:id="rId31"/>
    <p:sldId id="290" r:id="rId32"/>
    <p:sldId id="278" r:id="rId33"/>
    <p:sldId id="291" r:id="rId34"/>
    <p:sldId id="279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20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March 25, 2014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March 25,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Pretérito</a:t>
            </a:r>
            <a:r>
              <a:rPr lang="en-US" dirty="0" smtClean="0"/>
              <a:t> Vs. </a:t>
            </a:r>
            <a:r>
              <a:rPr lang="en-US" dirty="0" err="1" smtClean="0"/>
              <a:t>Imperfecto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Two Past Tenses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373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may see these verbs in imperfect more than others because they set the scene:</a:t>
            </a:r>
          </a:p>
          <a:p>
            <a:pPr lvl="1"/>
            <a:r>
              <a:rPr lang="en-US" dirty="0" smtClean="0"/>
              <a:t>Ser (with time)</a:t>
            </a:r>
          </a:p>
          <a:p>
            <a:pPr lvl="1"/>
            <a:r>
              <a:rPr lang="en-US" dirty="0" err="1" smtClean="0"/>
              <a:t>Hacer</a:t>
            </a:r>
            <a:r>
              <a:rPr lang="en-US" dirty="0" smtClean="0"/>
              <a:t> (with weather phrases)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imperfect to DESCRIBE</a:t>
            </a:r>
          </a:p>
          <a:p>
            <a:pPr lvl="1"/>
            <a:r>
              <a:rPr lang="en-US" dirty="0" smtClean="0"/>
              <a:t>Age</a:t>
            </a:r>
          </a:p>
          <a:p>
            <a:pPr lvl="1"/>
            <a:r>
              <a:rPr lang="en-US" dirty="0" smtClean="0"/>
              <a:t>Physical Appearance</a:t>
            </a:r>
          </a:p>
          <a:p>
            <a:pPr lvl="1"/>
            <a:r>
              <a:rPr lang="en-US" dirty="0" smtClean="0"/>
              <a:t>Feelings, Emotions, and Beliefs</a:t>
            </a:r>
          </a:p>
          <a:p>
            <a:pPr lvl="1"/>
            <a:r>
              <a:rPr lang="en-US" dirty="0" smtClean="0"/>
              <a:t>States of Mind/Body (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hambre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may see these verbs in imperfect more than others because they are often used to describe:</a:t>
            </a:r>
          </a:p>
          <a:p>
            <a:pPr lvl="1"/>
            <a:r>
              <a:rPr lang="en-US" dirty="0" smtClean="0"/>
              <a:t>Ser (with descriptions)</a:t>
            </a:r>
          </a:p>
          <a:p>
            <a:pPr lvl="1"/>
            <a:r>
              <a:rPr lang="en-US" dirty="0" err="1" smtClean="0"/>
              <a:t>Tener</a:t>
            </a:r>
            <a:r>
              <a:rPr lang="en-US" dirty="0" smtClean="0"/>
              <a:t> (with eye color, hair color, age)</a:t>
            </a:r>
          </a:p>
          <a:p>
            <a:pPr lvl="1"/>
            <a:r>
              <a:rPr lang="en-US" dirty="0" err="1" smtClean="0"/>
              <a:t>Llamarse</a:t>
            </a:r>
            <a:r>
              <a:rPr lang="en-US" dirty="0" smtClean="0"/>
              <a:t> (to say someone’s name)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may notice that the first paragraph of a story is often in the imperfect because it sets the scene.</a:t>
            </a:r>
          </a:p>
          <a:p>
            <a:r>
              <a:rPr lang="en-US" dirty="0" smtClean="0"/>
              <a:t>If you had to mark your verbs on a timeline, imperfect verbs could not fit into a single dot on a timeline – these are things that go on for awhile.</a:t>
            </a:r>
          </a:p>
          <a:p>
            <a:r>
              <a:rPr lang="en-US" dirty="0" smtClean="0"/>
              <a:t>Imperfect verbs are the things that make a story juicy – descriptions, feelings, what was going on in the background, etc.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might work as a partial summary:</a:t>
            </a:r>
          </a:p>
          <a:p>
            <a:pPr algn="ctr">
              <a:buNone/>
            </a:pPr>
            <a:r>
              <a:rPr lang="en-US" sz="4000" dirty="0" smtClean="0"/>
              <a:t>OPA TWA FEB</a:t>
            </a:r>
          </a:p>
          <a:p>
            <a:pPr algn="ctr">
              <a:buNone/>
            </a:pPr>
            <a:r>
              <a:rPr lang="en-US" dirty="0" smtClean="0"/>
              <a:t>“Oprah took a TWA flight in February”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Outward Physical Appearance</a:t>
            </a:r>
          </a:p>
          <a:p>
            <a:pPr algn="ctr">
              <a:buNone/>
            </a:pPr>
            <a:r>
              <a:rPr lang="en-US" i="1" dirty="0" smtClean="0"/>
              <a:t>Time Weather Age</a:t>
            </a:r>
          </a:p>
          <a:p>
            <a:pPr algn="ctr">
              <a:buNone/>
            </a:pPr>
            <a:r>
              <a:rPr lang="en-US" i="1" dirty="0" smtClean="0"/>
              <a:t>Feelings Emotions Beliefs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Changers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Imperfecto</a:t>
            </a:r>
            <a:endParaRPr lang="en-US" dirty="0" smtClean="0"/>
          </a:p>
          <a:p>
            <a:pPr lvl="1"/>
            <a:r>
              <a:rPr lang="en-US" dirty="0" smtClean="0"/>
              <a:t>Saber = to know something</a:t>
            </a:r>
          </a:p>
          <a:p>
            <a:pPr lvl="1"/>
            <a:r>
              <a:rPr lang="en-US" dirty="0" err="1" smtClean="0"/>
              <a:t>Conocer</a:t>
            </a:r>
            <a:r>
              <a:rPr lang="en-US" dirty="0" smtClean="0"/>
              <a:t> = to know someone</a:t>
            </a:r>
          </a:p>
          <a:p>
            <a:pPr lvl="1"/>
            <a:r>
              <a:rPr lang="en-US" dirty="0" smtClean="0"/>
              <a:t>Haber = there existed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err="1" smtClean="0"/>
              <a:t>Pretérito</a:t>
            </a:r>
            <a:endParaRPr lang="en-US" dirty="0" smtClean="0"/>
          </a:p>
          <a:p>
            <a:pPr lvl="1"/>
            <a:r>
              <a:rPr lang="en-US" dirty="0" smtClean="0"/>
              <a:t>Saber = to find something out</a:t>
            </a:r>
          </a:p>
          <a:p>
            <a:pPr lvl="1"/>
            <a:r>
              <a:rPr lang="en-US" dirty="0" err="1" smtClean="0"/>
              <a:t>Conocer</a:t>
            </a:r>
            <a:r>
              <a:rPr lang="en-US" dirty="0" smtClean="0"/>
              <a:t> = to meet someone</a:t>
            </a:r>
          </a:p>
          <a:p>
            <a:pPr lvl="1"/>
            <a:r>
              <a:rPr lang="en-US" dirty="0" smtClean="0"/>
              <a:t>Haber = there occurred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swam yesterday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 used to swim.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714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swam yesterday</a:t>
            </a:r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 used to swim.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211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went to the zoo on a field trip.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As a kid, I went to the zoo a lot.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76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went to the zoo on a field trip.</a:t>
            </a:r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As a kid, I went to the zoo a lot.</a:t>
            </a:r>
          </a:p>
          <a:p>
            <a:endParaRPr lang="en-US" dirty="0" smtClean="0"/>
          </a:p>
          <a:p>
            <a:r>
              <a:rPr lang="en-US" dirty="0" smtClean="0"/>
              <a:t>IMPERFECTO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18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Pretérito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</a:t>
            </a:r>
            <a:r>
              <a:rPr lang="en-US" dirty="0" err="1" smtClean="0"/>
              <a:t>preterite</a:t>
            </a:r>
            <a:r>
              <a:rPr lang="en-US" dirty="0" smtClean="0"/>
              <a:t> for EVENTS</a:t>
            </a:r>
          </a:p>
          <a:p>
            <a:pPr lvl="1"/>
            <a:r>
              <a:rPr lang="en-US" dirty="0" smtClean="0"/>
              <a:t>The chain of events in a story line</a:t>
            </a:r>
          </a:p>
          <a:p>
            <a:pPr lvl="1"/>
            <a:r>
              <a:rPr lang="en-US" dirty="0" smtClean="0"/>
              <a:t>Distinct events, not matter how many times they have happened in the past</a:t>
            </a:r>
          </a:p>
          <a:p>
            <a:pPr lvl="1"/>
            <a:r>
              <a:rPr lang="en-US" dirty="0" smtClean="0"/>
              <a:t>One time events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remember taking that class.  I was so confused.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For a moment, I got confused.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88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remember taking that class.  I was so confused.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For a moment, I got confused.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78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knew my husband for 5 years before we married.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 met my husband in dance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39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knew my husband for 5 years before we married.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 met my husband in dance class.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07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found out that we had a test.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 knew that we had a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31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 found out that we had a test.</a:t>
            </a:r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 knew that we had a test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</a:p>
        </p:txBody>
      </p:sp>
    </p:spTree>
    <p:extLst>
      <p:ext uri="{BB962C8B-B14F-4D97-AF65-F5344CB8AC3E}">
        <p14:creationId xmlns:p14="http://schemas.microsoft.com/office/powerpoint/2010/main" val="15297723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There was a fire drill yesterday.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There were a lot of kids standing outside.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399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There was a fire drill yesterday.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There were a lot of kids standing outside.</a:t>
            </a:r>
          </a:p>
          <a:p>
            <a:endParaRPr lang="en-US" dirty="0" smtClean="0"/>
          </a:p>
          <a:p>
            <a:r>
              <a:rPr lang="en-US" dirty="0" smtClean="0"/>
              <a:t>IMPERFECTO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9309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Once upon a time a baby was born.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His name was </a:t>
            </a:r>
            <a:r>
              <a:rPr lang="en-US" dirty="0" err="1" smtClean="0"/>
              <a:t>Josué</a:t>
            </a:r>
            <a:r>
              <a:rPr lang="en-US" dirty="0" smtClean="0"/>
              <a:t>, he had lots of dark hair, and he smiled all the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830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Once upon a time a baby was born.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His name was </a:t>
            </a:r>
            <a:r>
              <a:rPr lang="en-US" dirty="0" err="1" smtClean="0"/>
              <a:t>Josué</a:t>
            </a:r>
            <a:r>
              <a:rPr lang="en-US" dirty="0" smtClean="0"/>
              <a:t>, he had lots of dark hair, and he smiled all the time.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24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Pretérito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see these verbs in the </a:t>
            </a:r>
            <a:r>
              <a:rPr lang="en-US" dirty="0" err="1" smtClean="0"/>
              <a:t>preterite</a:t>
            </a:r>
            <a:r>
              <a:rPr lang="en-US" dirty="0" smtClean="0"/>
              <a:t> more because they tend to be isolated or one-time events</a:t>
            </a:r>
          </a:p>
          <a:p>
            <a:pPr lvl="1"/>
            <a:r>
              <a:rPr lang="en-US" dirty="0" err="1" smtClean="0"/>
              <a:t>Nacerse</a:t>
            </a:r>
            <a:r>
              <a:rPr lang="en-US" dirty="0" smtClean="0"/>
              <a:t> – being born is a one-time event</a:t>
            </a:r>
          </a:p>
          <a:p>
            <a:pPr lvl="1"/>
            <a:r>
              <a:rPr lang="en-US" dirty="0" err="1" smtClean="0"/>
              <a:t>Morir</a:t>
            </a:r>
            <a:r>
              <a:rPr lang="en-US" dirty="0" smtClean="0"/>
              <a:t> – dying is a one-time event</a:t>
            </a:r>
          </a:p>
          <a:p>
            <a:pPr lvl="1"/>
            <a:r>
              <a:rPr lang="en-US" dirty="0" err="1" smtClean="0"/>
              <a:t>Ir</a:t>
            </a:r>
            <a:r>
              <a:rPr lang="en-US" dirty="0" smtClean="0"/>
              <a:t> – going somewhere is normally part of a storyline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My grandma was named Elizabeth. </a:t>
            </a:r>
            <a:r>
              <a:rPr lang="en-US" dirty="0"/>
              <a:t> </a:t>
            </a:r>
            <a:r>
              <a:rPr lang="en-US" dirty="0" smtClean="0"/>
              <a:t>She was an artist, she loved her dog, and she watched birds from her deck.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She died in 2006.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7642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My grandma was named Elizabeth. </a:t>
            </a:r>
            <a:r>
              <a:rPr lang="en-US" dirty="0"/>
              <a:t> </a:t>
            </a:r>
            <a:r>
              <a:rPr lang="en-US" dirty="0" smtClean="0"/>
              <a:t>She was an artist, she loved her dog, and she watched birds from her deck.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She died in 2006.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438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Once upon a time there was a princess named Anna.  She loved snow and played with her sister every day.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One day her sister accidentally hit her with a magic spell and Anna froze.  Her parents heard the commotion and came to help.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744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upon a time there was a princess named Anna.  She loved snow and played with her sister every day.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day her sister accidentally hit her with a magic spell and Anna froze.  Her parents heard the commotion and came to help.</a:t>
            </a:r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6037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This morning I work up, brushed my teeth, showered, and went to work.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This morning I was so grumpy.  My head hurt and I was so tired and I just wanted to stay in bed.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682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Pretérito</a:t>
            </a:r>
            <a:r>
              <a:rPr lang="en-US" dirty="0" smtClean="0"/>
              <a:t> o </a:t>
            </a:r>
            <a:r>
              <a:rPr lang="en-US" dirty="0" err="1" smtClean="0"/>
              <a:t>Imperfecto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This morning I work up, brushed my teeth, showered, and went to work.</a:t>
            </a:r>
          </a:p>
          <a:p>
            <a:endParaRPr lang="en-US" dirty="0" smtClean="0"/>
          </a:p>
          <a:p>
            <a:endParaRPr lang="en-US"/>
          </a:p>
          <a:p>
            <a:endParaRPr lang="en-US" dirty="0"/>
          </a:p>
          <a:p>
            <a:r>
              <a:rPr lang="en-US" dirty="0" smtClean="0"/>
              <a:t>PRETÉRITO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This morning I was so grumpy.  My head hurt and I was so tired and I just wanted to stay in bed.</a:t>
            </a:r>
          </a:p>
          <a:p>
            <a:endParaRPr lang="en-US" dirty="0"/>
          </a:p>
          <a:p>
            <a:r>
              <a:rPr lang="en-US" dirty="0" smtClean="0"/>
              <a:t>IMPERFECTO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Pretérito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</a:t>
            </a:r>
            <a:r>
              <a:rPr lang="en-US" dirty="0" err="1" smtClean="0"/>
              <a:t>preterite</a:t>
            </a:r>
            <a:r>
              <a:rPr lang="en-US" dirty="0" smtClean="0"/>
              <a:t> with ACTIONS</a:t>
            </a:r>
          </a:p>
          <a:p>
            <a:pPr lvl="1"/>
            <a:r>
              <a:rPr lang="en-US" dirty="0" smtClean="0"/>
              <a:t>Actions within a defined period of time</a:t>
            </a:r>
          </a:p>
          <a:p>
            <a:pPr lvl="1"/>
            <a:r>
              <a:rPr lang="en-US" dirty="0" smtClean="0"/>
              <a:t>Isolated actions</a:t>
            </a:r>
          </a:p>
          <a:p>
            <a:pPr lvl="1"/>
            <a:r>
              <a:rPr lang="en-US" dirty="0" smtClean="0"/>
              <a:t>Interrupting actions </a:t>
            </a:r>
          </a:p>
          <a:p>
            <a:pPr lvl="2"/>
            <a:r>
              <a:rPr lang="en-US" dirty="0" smtClean="0"/>
              <a:t>(that disrupt something ongoing)</a:t>
            </a:r>
          </a:p>
          <a:p>
            <a:pPr lvl="1"/>
            <a:r>
              <a:rPr lang="en-US" dirty="0" smtClean="0"/>
              <a:t>Actions that did not happen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Pretérito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may see these phrases setting up </a:t>
            </a:r>
            <a:r>
              <a:rPr lang="en-US" dirty="0" err="1" smtClean="0"/>
              <a:t>preterite</a:t>
            </a:r>
            <a:r>
              <a:rPr lang="en-US" dirty="0" smtClean="0"/>
              <a:t> isolated actions:</a:t>
            </a:r>
          </a:p>
          <a:p>
            <a:pPr lvl="1"/>
            <a:r>
              <a:rPr lang="en-US" dirty="0" smtClean="0"/>
              <a:t>Un </a:t>
            </a:r>
            <a:r>
              <a:rPr lang="en-US" dirty="0" err="1" smtClean="0"/>
              <a:t>día</a:t>
            </a:r>
            <a:r>
              <a:rPr lang="en-US" dirty="0" smtClean="0"/>
              <a:t>…</a:t>
            </a:r>
          </a:p>
          <a:p>
            <a:pPr lvl="1"/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…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un </a:t>
            </a:r>
            <a:r>
              <a:rPr lang="en-US" dirty="0" err="1" smtClean="0"/>
              <a:t>momento</a:t>
            </a:r>
            <a:r>
              <a:rPr lang="en-US" dirty="0" smtClean="0"/>
              <a:t>…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Pretérito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may notice that the body paragraphs of a story are mostly in the </a:t>
            </a:r>
            <a:r>
              <a:rPr lang="en-US" dirty="0" err="1" smtClean="0"/>
              <a:t>preterite</a:t>
            </a:r>
            <a:r>
              <a:rPr lang="en-US" dirty="0" smtClean="0"/>
              <a:t> because they tell us the events in the storyline.</a:t>
            </a:r>
          </a:p>
          <a:p>
            <a:r>
              <a:rPr lang="en-US" dirty="0" smtClean="0"/>
              <a:t>If you had to mark your verbs on a timeline, </a:t>
            </a:r>
            <a:r>
              <a:rPr lang="en-US" dirty="0" err="1" smtClean="0"/>
              <a:t>preterite</a:t>
            </a:r>
            <a:r>
              <a:rPr lang="en-US" dirty="0" smtClean="0"/>
              <a:t> verbs would make dots on a timeline – each one is an isolated event.</a:t>
            </a:r>
          </a:p>
          <a:p>
            <a:r>
              <a:rPr lang="en-US" dirty="0" err="1" smtClean="0"/>
              <a:t>Preterite</a:t>
            </a:r>
            <a:r>
              <a:rPr lang="en-US" dirty="0" smtClean="0"/>
              <a:t> verbs are the actions that hold a story hold together – the plot points.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imperfect for REPEATED ACTIONS</a:t>
            </a:r>
          </a:p>
          <a:p>
            <a:pPr lvl="1"/>
            <a:r>
              <a:rPr lang="en-US" dirty="0" smtClean="0"/>
              <a:t>“used to ___”</a:t>
            </a:r>
          </a:p>
          <a:p>
            <a:pPr lvl="1"/>
            <a:r>
              <a:rPr lang="en-US" dirty="0" smtClean="0"/>
              <a:t>“would ___” in the past</a:t>
            </a:r>
          </a:p>
          <a:p>
            <a:pPr lvl="1"/>
            <a:r>
              <a:rPr lang="en-US" dirty="0" smtClean="0"/>
              <a:t>Habitual actions</a:t>
            </a:r>
          </a:p>
          <a:p>
            <a:pPr lvl="1"/>
            <a:r>
              <a:rPr lang="en-US" dirty="0" smtClean="0"/>
              <a:t>Actions over an indefinite period of time 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see these key phrases</a:t>
            </a:r>
          </a:p>
          <a:p>
            <a:pPr lvl="1"/>
            <a:r>
              <a:rPr lang="en-US" dirty="0" err="1" smtClean="0"/>
              <a:t>Todos</a:t>
            </a:r>
            <a:r>
              <a:rPr lang="en-US" dirty="0" smtClean="0"/>
              <a:t> los </a:t>
            </a:r>
            <a:r>
              <a:rPr lang="en-US" dirty="0" err="1" smtClean="0"/>
              <a:t>sábados</a:t>
            </a:r>
            <a:r>
              <a:rPr lang="en-US" dirty="0" smtClean="0"/>
              <a:t>…</a:t>
            </a:r>
          </a:p>
          <a:p>
            <a:pPr lvl="1"/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semana</a:t>
            </a:r>
            <a:r>
              <a:rPr lang="en-US" dirty="0" smtClean="0"/>
              <a:t>…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mucho </a:t>
            </a:r>
            <a:r>
              <a:rPr lang="en-US" dirty="0" err="1" smtClean="0"/>
              <a:t>tiempo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imperfect to SET THE SCENE</a:t>
            </a:r>
          </a:p>
          <a:p>
            <a:pPr lvl="1"/>
            <a:r>
              <a:rPr lang="en-US" dirty="0" smtClean="0"/>
              <a:t>“was ___</a:t>
            </a:r>
            <a:r>
              <a:rPr lang="en-US" dirty="0" err="1" smtClean="0"/>
              <a:t>ing</a:t>
            </a:r>
            <a:r>
              <a:rPr lang="en-US" dirty="0" smtClean="0"/>
              <a:t>” or “were ___</a:t>
            </a:r>
            <a:r>
              <a:rPr lang="en-US" dirty="0" err="1" smtClean="0"/>
              <a:t>ing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“was going to ___”</a:t>
            </a:r>
          </a:p>
          <a:p>
            <a:pPr lvl="1"/>
            <a:r>
              <a:rPr lang="en-US" dirty="0" smtClean="0"/>
              <a:t>Weather</a:t>
            </a:r>
          </a:p>
          <a:p>
            <a:pPr lvl="1"/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Description of a scene</a:t>
            </a:r>
          </a:p>
          <a:p>
            <a:pPr lvl="1"/>
            <a:r>
              <a:rPr lang="en-US" dirty="0" smtClean="0"/>
              <a:t>An on-going action that gets interrupted </a:t>
            </a:r>
          </a:p>
        </p:txBody>
      </p:sp>
    </p:spTree>
    <p:extLst>
      <p:ext uri="{BB962C8B-B14F-4D97-AF65-F5344CB8AC3E}">
        <p14:creationId xmlns:p14="http://schemas.microsoft.com/office/powerpoint/2010/main" val="2255727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114</TotalTime>
  <Words>1150</Words>
  <Application>Microsoft Macintosh PowerPoint</Application>
  <PresentationFormat>On-screen Show (4:3)</PresentationFormat>
  <Paragraphs>195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Austin</vt:lpstr>
      <vt:lpstr>Pretérito Vs. Imperfecto </vt:lpstr>
      <vt:lpstr>El Pretérito</vt:lpstr>
      <vt:lpstr>El Pretérito</vt:lpstr>
      <vt:lpstr>El Pretérito</vt:lpstr>
      <vt:lpstr>El Pretérito</vt:lpstr>
      <vt:lpstr>El Pretérito</vt:lpstr>
      <vt:lpstr>El Imperfecto</vt:lpstr>
      <vt:lpstr>El Imperfecto</vt:lpstr>
      <vt:lpstr>El Imperfecto</vt:lpstr>
      <vt:lpstr>El Imperfecto</vt:lpstr>
      <vt:lpstr>El Imperfecto</vt:lpstr>
      <vt:lpstr>El Imperfecto</vt:lpstr>
      <vt:lpstr>El Imperfecto</vt:lpstr>
      <vt:lpstr>El Imperfecto</vt:lpstr>
      <vt:lpstr>Meaning Changers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  <vt:lpstr>¿Pretérito o Imperfecto?</vt:lpstr>
    </vt:vector>
  </TitlesOfParts>
  <Company>Lakeville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Pretérito</dc:title>
  <dc:creator>Elizabeth Grawe</dc:creator>
  <cp:lastModifiedBy>Elizabeth Grawe</cp:lastModifiedBy>
  <cp:revision>17</cp:revision>
  <cp:lastPrinted>2014-03-25T16:58:47Z</cp:lastPrinted>
  <dcterms:created xsi:type="dcterms:W3CDTF">2014-03-25T03:30:25Z</dcterms:created>
  <dcterms:modified xsi:type="dcterms:W3CDTF">2014-03-25T17:05:47Z</dcterms:modified>
</cp:coreProperties>
</file>