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2"/>
  </p:handoutMasterIdLst>
  <p:sldIdLst>
    <p:sldId id="256" r:id="rId2"/>
    <p:sldId id="284" r:id="rId3"/>
    <p:sldId id="285" r:id="rId4"/>
    <p:sldId id="257" r:id="rId5"/>
    <p:sldId id="262" r:id="rId6"/>
    <p:sldId id="287" r:id="rId7"/>
    <p:sldId id="288" r:id="rId8"/>
    <p:sldId id="289" r:id="rId9"/>
    <p:sldId id="311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6E859-00EE-1E4F-89C7-122FB7B2B919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9C867-2DCE-D745-AC01-8BB69EAD35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768EE-1C2A-1943-80E8-CB905DD66840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73956-1041-1540-BA61-F392669AE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Hobo Std"/>
                <a:cs typeface="Hobo Std"/>
              </a:rPr>
              <a:t>Los </a:t>
            </a:r>
            <a:r>
              <a:rPr lang="en-US" sz="6000" dirty="0" err="1" smtClean="0">
                <a:latin typeface="Hobo Std"/>
                <a:cs typeface="Hobo Std"/>
              </a:rPr>
              <a:t>Olímpicos</a:t>
            </a:r>
            <a:endParaRPr lang="en-US" sz="6000" dirty="0">
              <a:latin typeface="Hobo Std"/>
              <a:cs typeface="Hobo St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Pretérito</a:t>
            </a:r>
            <a:r>
              <a:rPr lang="en-US" dirty="0" smtClean="0"/>
              <a:t> Vs </a:t>
            </a:r>
            <a:r>
              <a:rPr lang="en-US" dirty="0" err="1" smtClean="0"/>
              <a:t>Imperfecto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4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Conjugate these past tense verbs: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err="1" smtClean="0"/>
              <a:t>Tener</a:t>
            </a:r>
            <a:r>
              <a:rPr lang="en-US" dirty="0" smtClean="0"/>
              <a:t> / </a:t>
            </a:r>
            <a:r>
              <a:rPr lang="en-US" dirty="0" err="1" smtClean="0"/>
              <a:t>yo</a:t>
            </a:r>
            <a:r>
              <a:rPr lang="en-US" dirty="0" smtClean="0"/>
              <a:t> / </a:t>
            </a:r>
            <a:r>
              <a:rPr lang="en-US" dirty="0" err="1" smtClean="0"/>
              <a:t>pret</a:t>
            </a: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err="1" smtClean="0"/>
              <a:t>Decir</a:t>
            </a:r>
            <a:r>
              <a:rPr lang="en-US" dirty="0" smtClean="0"/>
              <a:t> / </a:t>
            </a:r>
            <a:r>
              <a:rPr lang="en-US" dirty="0" err="1" smtClean="0"/>
              <a:t>tú</a:t>
            </a:r>
            <a:r>
              <a:rPr lang="en-US" dirty="0" smtClean="0"/>
              <a:t> / imp</a:t>
            </a:r>
          </a:p>
          <a:p>
            <a:pPr marL="971550" lvl="1" indent="-514350">
              <a:buAutoNum type="arabicPeriod"/>
            </a:pPr>
            <a:r>
              <a:rPr lang="en-US" dirty="0" err="1" smtClean="0"/>
              <a:t>Dormir</a:t>
            </a:r>
            <a:r>
              <a:rPr lang="en-US" dirty="0" smtClean="0"/>
              <a:t> / </a:t>
            </a:r>
            <a:r>
              <a:rPr lang="en-US" dirty="0" err="1" smtClean="0"/>
              <a:t>usted</a:t>
            </a:r>
            <a:r>
              <a:rPr lang="en-US" dirty="0" smtClean="0"/>
              <a:t> / </a:t>
            </a:r>
            <a:r>
              <a:rPr lang="en-US" dirty="0" err="1" smtClean="0"/>
              <a:t>pret</a:t>
            </a: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Leer / </a:t>
            </a:r>
            <a:r>
              <a:rPr lang="en-US" dirty="0" err="1" smtClean="0"/>
              <a:t>nosotros</a:t>
            </a:r>
            <a:r>
              <a:rPr lang="en-US" dirty="0" smtClean="0"/>
              <a:t> / imp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4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Conjugation: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err="1" smtClean="0"/>
              <a:t>Tener</a:t>
            </a:r>
            <a:r>
              <a:rPr lang="en-US" dirty="0" smtClean="0"/>
              <a:t> / </a:t>
            </a:r>
            <a:r>
              <a:rPr lang="en-US" dirty="0" err="1" smtClean="0"/>
              <a:t>yo</a:t>
            </a:r>
            <a:r>
              <a:rPr lang="en-US" dirty="0" smtClean="0"/>
              <a:t> / </a:t>
            </a:r>
            <a:r>
              <a:rPr lang="en-US" dirty="0" err="1" smtClean="0"/>
              <a:t>pret</a:t>
            </a:r>
            <a:r>
              <a:rPr lang="en-US" dirty="0" smtClean="0"/>
              <a:t>			TUVE</a:t>
            </a:r>
          </a:p>
          <a:p>
            <a:pPr marL="971550" lvl="1" indent="-514350">
              <a:buAutoNum type="arabicPeriod"/>
            </a:pPr>
            <a:r>
              <a:rPr lang="en-US" dirty="0" err="1" smtClean="0"/>
              <a:t>Decir</a:t>
            </a:r>
            <a:r>
              <a:rPr lang="en-US" dirty="0" smtClean="0"/>
              <a:t> / </a:t>
            </a:r>
            <a:r>
              <a:rPr lang="en-US" dirty="0" err="1" smtClean="0"/>
              <a:t>tú</a:t>
            </a:r>
            <a:r>
              <a:rPr lang="en-US" dirty="0" smtClean="0"/>
              <a:t> / imp				DECÍAS</a:t>
            </a:r>
          </a:p>
          <a:p>
            <a:pPr marL="971550" lvl="1" indent="-514350">
              <a:buAutoNum type="arabicPeriod"/>
            </a:pPr>
            <a:r>
              <a:rPr lang="en-US" dirty="0" err="1" smtClean="0"/>
              <a:t>Dormir</a:t>
            </a:r>
            <a:r>
              <a:rPr lang="en-US" dirty="0" smtClean="0"/>
              <a:t> / </a:t>
            </a:r>
            <a:r>
              <a:rPr lang="en-US" dirty="0" err="1" smtClean="0"/>
              <a:t>usted</a:t>
            </a:r>
            <a:r>
              <a:rPr lang="en-US" dirty="0" smtClean="0"/>
              <a:t> / </a:t>
            </a:r>
            <a:r>
              <a:rPr lang="en-US" dirty="0" err="1" smtClean="0"/>
              <a:t>pret</a:t>
            </a:r>
            <a:r>
              <a:rPr lang="en-US" dirty="0" smtClean="0"/>
              <a:t>		DURMIÓ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Leer / </a:t>
            </a:r>
            <a:r>
              <a:rPr lang="en-US" dirty="0" err="1" smtClean="0"/>
              <a:t>nosotros</a:t>
            </a:r>
            <a:r>
              <a:rPr lang="en-US" dirty="0" smtClean="0"/>
              <a:t> / imp		LEÍAMOS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5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Conjugate these past tense verbs: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Ser/ </a:t>
            </a:r>
            <a:r>
              <a:rPr lang="en-US" dirty="0" err="1" smtClean="0"/>
              <a:t>yo</a:t>
            </a:r>
            <a:r>
              <a:rPr lang="en-US" dirty="0" smtClean="0"/>
              <a:t> / </a:t>
            </a:r>
            <a:r>
              <a:rPr lang="en-US" dirty="0" err="1" smtClean="0"/>
              <a:t>pret</a:t>
            </a:r>
            <a:r>
              <a:rPr lang="en-US" dirty="0" smtClean="0"/>
              <a:t>				</a:t>
            </a:r>
          </a:p>
          <a:p>
            <a:pPr marL="971550" lvl="1" indent="-514350">
              <a:buAutoNum type="arabicPeriod"/>
            </a:pPr>
            <a:r>
              <a:rPr lang="en-US" dirty="0" err="1" smtClean="0"/>
              <a:t>Venir</a:t>
            </a:r>
            <a:r>
              <a:rPr lang="en-US" dirty="0" smtClean="0"/>
              <a:t>/ </a:t>
            </a:r>
            <a:r>
              <a:rPr lang="en-US" dirty="0" err="1" smtClean="0"/>
              <a:t>tú</a:t>
            </a:r>
            <a:r>
              <a:rPr lang="en-US" dirty="0" smtClean="0"/>
              <a:t> / imp				</a:t>
            </a:r>
          </a:p>
          <a:p>
            <a:pPr marL="971550" lvl="1" indent="-514350">
              <a:buAutoNum type="arabicPeriod"/>
            </a:pPr>
            <a:r>
              <a:rPr lang="en-US" dirty="0" err="1" smtClean="0"/>
              <a:t>Escuchar</a:t>
            </a:r>
            <a:r>
              <a:rPr lang="en-US" dirty="0" smtClean="0"/>
              <a:t>/ </a:t>
            </a:r>
            <a:r>
              <a:rPr lang="en-US" dirty="0" err="1" smtClean="0"/>
              <a:t>usted</a:t>
            </a:r>
            <a:r>
              <a:rPr lang="en-US" dirty="0" smtClean="0"/>
              <a:t> / </a:t>
            </a:r>
            <a:r>
              <a:rPr lang="en-US" dirty="0" err="1" smtClean="0"/>
              <a:t>pret</a:t>
            </a:r>
            <a:r>
              <a:rPr lang="en-US" dirty="0" smtClean="0"/>
              <a:t>	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Dar / </a:t>
            </a:r>
            <a:r>
              <a:rPr lang="en-US" dirty="0" err="1" smtClean="0"/>
              <a:t>nosotros</a:t>
            </a:r>
            <a:r>
              <a:rPr lang="en-US" dirty="0" smtClean="0"/>
              <a:t> / imp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5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/>
              <a:t>Conjugate these past tense verbs:</a:t>
            </a:r>
          </a:p>
          <a:p>
            <a:pPr algn="ctr">
              <a:buNone/>
            </a:pPr>
            <a:endParaRPr lang="en-US" dirty="0"/>
          </a:p>
          <a:p>
            <a:pPr marL="971550" lvl="1" indent="-514350">
              <a:buAutoNum type="arabicPeriod"/>
            </a:pPr>
            <a:r>
              <a:rPr lang="en-US" dirty="0" err="1"/>
              <a:t>Ser</a:t>
            </a:r>
            <a:r>
              <a:rPr lang="en-US" dirty="0"/>
              <a:t>/ </a:t>
            </a:r>
            <a:r>
              <a:rPr lang="en-US" dirty="0" err="1"/>
              <a:t>yo</a:t>
            </a:r>
            <a:r>
              <a:rPr lang="en-US" dirty="0"/>
              <a:t> / </a:t>
            </a:r>
            <a:r>
              <a:rPr lang="en-US" dirty="0" err="1"/>
              <a:t>pret</a:t>
            </a:r>
            <a:r>
              <a:rPr lang="en-US" dirty="0"/>
              <a:t>		</a:t>
            </a:r>
            <a:r>
              <a:rPr lang="en-US" dirty="0" smtClean="0"/>
              <a:t>			FUI</a:t>
            </a:r>
            <a:r>
              <a:rPr lang="en-US" dirty="0"/>
              <a:t>		</a:t>
            </a:r>
          </a:p>
          <a:p>
            <a:pPr marL="971550" lvl="1" indent="-514350">
              <a:buAutoNum type="arabicPeriod"/>
            </a:pPr>
            <a:r>
              <a:rPr lang="en-US" dirty="0" err="1"/>
              <a:t>Venir</a:t>
            </a:r>
            <a:r>
              <a:rPr lang="en-US" dirty="0"/>
              <a:t>/ </a:t>
            </a:r>
            <a:r>
              <a:rPr lang="en-US" dirty="0" err="1"/>
              <a:t>tú</a:t>
            </a:r>
            <a:r>
              <a:rPr lang="en-US" dirty="0"/>
              <a:t> / imp		</a:t>
            </a:r>
            <a:r>
              <a:rPr lang="en-US" dirty="0" smtClean="0"/>
              <a:t>			VENÍAS</a:t>
            </a:r>
            <a:r>
              <a:rPr lang="en-US" dirty="0"/>
              <a:t>		</a:t>
            </a:r>
          </a:p>
          <a:p>
            <a:pPr marL="971550" lvl="1" indent="-514350">
              <a:buAutoNum type="arabicPeriod"/>
            </a:pPr>
            <a:r>
              <a:rPr lang="en-US" dirty="0" err="1"/>
              <a:t>Escuchar</a:t>
            </a:r>
            <a:r>
              <a:rPr lang="en-US" dirty="0"/>
              <a:t>/ </a:t>
            </a:r>
            <a:r>
              <a:rPr lang="en-US" dirty="0" err="1"/>
              <a:t>usted</a:t>
            </a:r>
            <a:r>
              <a:rPr lang="en-US" dirty="0"/>
              <a:t> / </a:t>
            </a:r>
            <a:r>
              <a:rPr lang="en-US" dirty="0" err="1"/>
              <a:t>pret</a:t>
            </a:r>
            <a:r>
              <a:rPr lang="en-US" dirty="0"/>
              <a:t>	</a:t>
            </a:r>
            <a:r>
              <a:rPr lang="en-US" dirty="0" smtClean="0"/>
              <a:t>	ESCUCHÓ</a:t>
            </a:r>
            <a:endParaRPr lang="en-US" dirty="0"/>
          </a:p>
          <a:p>
            <a:pPr marL="971550" lvl="1" indent="-514350">
              <a:buAutoNum type="arabicPeriod"/>
            </a:pPr>
            <a:r>
              <a:rPr lang="en-US" dirty="0"/>
              <a:t>Dar / </a:t>
            </a:r>
            <a:r>
              <a:rPr lang="en-US" dirty="0" err="1"/>
              <a:t>nosotros</a:t>
            </a:r>
            <a:r>
              <a:rPr lang="en-US" dirty="0"/>
              <a:t> / </a:t>
            </a:r>
            <a:r>
              <a:rPr lang="en-US" dirty="0" smtClean="0"/>
              <a:t>imp			DÁBAMOS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6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Translate these past tense phrases: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(Yesterday) I went…			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(As a kid) I used to swim…	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(Last week) we received…	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(Normally) they would run…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6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Translate these past tense phrases: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(Yesterday) I went…			FUI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(As a kid) I used to swim…	NADABA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(Last week) we received…	RECIBIMOS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(Normally) they would run…	CORRÍAN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obo Std"/>
                <a:cs typeface="Hobo Std"/>
              </a:rPr>
              <a:t>Matemáticas</a:t>
            </a:r>
            <a:endParaRPr lang="en-US" dirty="0">
              <a:latin typeface="Hobo Std"/>
              <a:cs typeface="Hobo Std"/>
            </a:endParaRPr>
          </a:p>
        </p:txBody>
      </p:sp>
      <p:pic>
        <p:nvPicPr>
          <p:cNvPr id="6" name="Content Placeholder 5" descr="Screen shot 2013-05-13 at 3.48.33 PM.pn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34653" b="-34653"/>
          <a:stretch>
            <a:fillRect/>
          </a:stretch>
        </p:blipFill>
        <p:spPr/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Stop and add up your points so far.</a:t>
            </a:r>
          </a:p>
          <a:p>
            <a:r>
              <a:rPr lang="en-US" dirty="0" smtClean="0"/>
              <a:t>(If you had gotten every question right and your partners had too, your total would be 30 points.)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7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Translate these past tense phrases: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(On Saturdays) I used to sleep…			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(This morning) I ate…	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(And then) she left…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We were talking…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7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43" dirty="0" err="1" smtClean="0"/>
              <a:t>Traducción</a:t>
            </a:r>
            <a:r>
              <a:rPr lang="en-US" sz="3243" dirty="0" smtClean="0"/>
              <a:t>:</a:t>
            </a:r>
          </a:p>
          <a:p>
            <a:pPr algn="ctr">
              <a:buNone/>
            </a:pPr>
            <a:endParaRPr lang="en-US" sz="2000" u="sng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(On Saturdays) I used to sleep…		DORMÍA	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(This morning) I ate…						COMÍ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(And then) she left…						SALIÓ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We were talking…							HABLABA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8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Choose which verb would complete each:</a:t>
            </a:r>
          </a:p>
          <a:p>
            <a:pPr algn="ctr">
              <a:buNone/>
            </a:pPr>
            <a:endParaRPr lang="en-US" sz="2595" dirty="0" smtClean="0"/>
          </a:p>
          <a:p>
            <a:pPr marL="971550" lvl="1" indent="-514350">
              <a:buAutoNum type="arabicPeriod"/>
            </a:pPr>
            <a:r>
              <a:rPr lang="en-US" sz="2595" dirty="0" smtClean="0"/>
              <a:t>Ayer </a:t>
            </a:r>
            <a:r>
              <a:rPr lang="en-US" sz="2595" dirty="0" err="1" smtClean="0"/>
              <a:t>yo</a:t>
            </a:r>
            <a:r>
              <a:rPr lang="en-US" sz="2595" dirty="0" smtClean="0"/>
              <a:t> (</a:t>
            </a:r>
            <a:r>
              <a:rPr lang="en-US" sz="2595" dirty="0" err="1" smtClean="0"/>
              <a:t>miraba/miré</a:t>
            </a:r>
            <a:r>
              <a:rPr lang="en-US" sz="2595" dirty="0" smtClean="0"/>
              <a:t>) el </a:t>
            </a:r>
            <a:r>
              <a:rPr lang="en-US" sz="2595" dirty="0" err="1" smtClean="0"/>
              <a:t>programa</a:t>
            </a:r>
            <a:r>
              <a:rPr lang="en-US" sz="2595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Los </a:t>
            </a:r>
            <a:r>
              <a:rPr lang="en-US" sz="2595" dirty="0" err="1" smtClean="0"/>
              <a:t>domingos</a:t>
            </a:r>
            <a:r>
              <a:rPr lang="en-US" sz="2595" dirty="0" smtClean="0"/>
              <a:t> </a:t>
            </a:r>
            <a:r>
              <a:rPr lang="en-US" sz="2595" dirty="0" err="1" smtClean="0"/>
              <a:t>ellos</a:t>
            </a:r>
            <a:r>
              <a:rPr lang="en-US" sz="2595" dirty="0" smtClean="0"/>
              <a:t> (</a:t>
            </a:r>
            <a:r>
              <a:rPr lang="en-US" sz="2595" dirty="0" err="1" smtClean="0"/>
              <a:t>jugaban/jugaron</a:t>
            </a:r>
            <a:r>
              <a:rPr lang="en-US" sz="2595" dirty="0" smtClean="0"/>
              <a:t>) al </a:t>
            </a:r>
            <a:r>
              <a:rPr lang="en-US" sz="2595" dirty="0" err="1" smtClean="0"/>
              <a:t>fútbol</a:t>
            </a:r>
            <a:r>
              <a:rPr lang="en-US" sz="2595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Como </a:t>
            </a:r>
            <a:r>
              <a:rPr lang="en-US" sz="2595" dirty="0" err="1" smtClean="0"/>
              <a:t>niña</a:t>
            </a:r>
            <a:r>
              <a:rPr lang="en-US" sz="2595" dirty="0" smtClean="0"/>
              <a:t>, </a:t>
            </a:r>
            <a:r>
              <a:rPr lang="en-US" sz="2595" dirty="0" err="1" smtClean="0"/>
              <a:t>yo</a:t>
            </a:r>
            <a:r>
              <a:rPr lang="en-US" sz="2595" dirty="0" smtClean="0"/>
              <a:t> (era/</a:t>
            </a:r>
            <a:r>
              <a:rPr lang="en-US" sz="2595" dirty="0" err="1" smtClean="0"/>
              <a:t>fui</a:t>
            </a:r>
            <a:r>
              <a:rPr lang="en-US" sz="2595" dirty="0" smtClean="0"/>
              <a:t>) </a:t>
            </a:r>
            <a:r>
              <a:rPr lang="en-US" sz="2595" dirty="0" err="1" smtClean="0"/>
              <a:t>muy</a:t>
            </a:r>
            <a:r>
              <a:rPr lang="en-US" sz="2595" dirty="0" smtClean="0"/>
              <a:t> </a:t>
            </a:r>
            <a:r>
              <a:rPr lang="en-US" sz="2595" dirty="0" err="1" smtClean="0"/>
              <a:t>atlética</a:t>
            </a:r>
            <a:r>
              <a:rPr lang="en-US" sz="2595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Mi </a:t>
            </a:r>
            <a:r>
              <a:rPr lang="en-US" sz="2595" dirty="0" err="1" smtClean="0"/>
              <a:t>gato</a:t>
            </a:r>
            <a:r>
              <a:rPr lang="en-US" sz="2595" dirty="0" smtClean="0"/>
              <a:t> (</a:t>
            </a:r>
            <a:r>
              <a:rPr lang="en-US" sz="2595" dirty="0" err="1" smtClean="0"/>
              <a:t>lloraba/lloró</a:t>
            </a:r>
            <a:r>
              <a:rPr lang="en-US" sz="2595" dirty="0" smtClean="0"/>
              <a:t>) </a:t>
            </a:r>
            <a:r>
              <a:rPr lang="en-US" sz="2595" dirty="0" err="1" smtClean="0"/>
              <a:t>por</a:t>
            </a:r>
            <a:r>
              <a:rPr lang="en-US" sz="2595" dirty="0" smtClean="0"/>
              <a:t> </a:t>
            </a:r>
            <a:r>
              <a:rPr lang="en-US" sz="2595" dirty="0" err="1" smtClean="0"/>
              <a:t>horas</a:t>
            </a:r>
            <a:r>
              <a:rPr lang="en-US" sz="2595" dirty="0" smtClean="0"/>
              <a:t> </a:t>
            </a:r>
            <a:r>
              <a:rPr lang="en-US" sz="2595" dirty="0" err="1" smtClean="0"/>
              <a:t>y</a:t>
            </a:r>
            <a:r>
              <a:rPr lang="en-US" sz="2595" dirty="0" smtClean="0"/>
              <a:t> </a:t>
            </a:r>
            <a:r>
              <a:rPr lang="en-US" sz="2595" dirty="0" err="1" smtClean="0"/>
              <a:t>horas</a:t>
            </a:r>
            <a:r>
              <a:rPr lang="en-US" sz="2595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Game Play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each round, you will answer 4 or 6 questions.  </a:t>
            </a:r>
          </a:p>
          <a:p>
            <a:r>
              <a:rPr lang="en-US" dirty="0" smtClean="0"/>
              <a:t>The teacher will keep the time.  You may have 10 seconds, or you may have 30 seconds. </a:t>
            </a:r>
          </a:p>
          <a:p>
            <a:r>
              <a:rPr lang="en-US" dirty="0" smtClean="0"/>
              <a:t>When the bell rings, drop your pencil and trade papers with the partner you are assigned.</a:t>
            </a:r>
          </a:p>
          <a:p>
            <a:r>
              <a:rPr lang="en-US" dirty="0" smtClean="0"/>
              <a:t>We will switch partners each round so you aren’t always against the same person.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8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err="1" smtClean="0"/>
              <a:t>Contexto</a:t>
            </a:r>
            <a:r>
              <a:rPr lang="en-US" dirty="0" smtClean="0"/>
              <a:t>:</a:t>
            </a:r>
          </a:p>
          <a:p>
            <a:pPr algn="ctr">
              <a:buNone/>
            </a:pPr>
            <a:endParaRPr lang="en-US" sz="2595" dirty="0" smtClean="0"/>
          </a:p>
          <a:p>
            <a:pPr marL="971550" lvl="1" indent="-514350">
              <a:buAutoNum type="arabicPeriod"/>
            </a:pPr>
            <a:r>
              <a:rPr lang="en-US" sz="2595" dirty="0" smtClean="0"/>
              <a:t>MIRÉ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JUGABAN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ERA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LLORABA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9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Choose which verb would complete each:</a:t>
            </a:r>
          </a:p>
          <a:p>
            <a:pPr algn="ctr">
              <a:buNone/>
            </a:pPr>
            <a:endParaRPr lang="en-US" sz="2595" dirty="0" smtClean="0"/>
          </a:p>
          <a:p>
            <a:pPr marL="971550" lvl="1" indent="-514350">
              <a:buAutoNum type="arabicPeriod"/>
            </a:pPr>
            <a:r>
              <a:rPr lang="en-US" sz="2595" dirty="0" smtClean="0"/>
              <a:t>(</a:t>
            </a:r>
            <a:r>
              <a:rPr lang="en-US" sz="2595" dirty="0" err="1" smtClean="0"/>
              <a:t>Hacía/hizo</a:t>
            </a:r>
            <a:r>
              <a:rPr lang="en-US" sz="2595" dirty="0" smtClean="0"/>
              <a:t>) sol </a:t>
            </a:r>
            <a:r>
              <a:rPr lang="en-US" sz="2595" dirty="0" err="1" smtClean="0"/>
              <a:t>esta</a:t>
            </a:r>
            <a:r>
              <a:rPr lang="en-US" sz="2595" dirty="0" smtClean="0"/>
              <a:t> </a:t>
            </a:r>
            <a:r>
              <a:rPr lang="en-US" sz="2595" dirty="0" err="1" smtClean="0"/>
              <a:t>tarde</a:t>
            </a:r>
            <a:r>
              <a:rPr lang="en-US" sz="2595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Ella (se </a:t>
            </a:r>
            <a:r>
              <a:rPr lang="en-US" sz="2595" dirty="0" err="1" smtClean="0"/>
              <a:t>llamaba</a:t>
            </a:r>
            <a:r>
              <a:rPr lang="en-US" sz="2595" dirty="0" smtClean="0"/>
              <a:t>/se </a:t>
            </a:r>
            <a:r>
              <a:rPr lang="en-US" sz="2595" dirty="0" err="1" smtClean="0"/>
              <a:t>llamó</a:t>
            </a:r>
            <a:r>
              <a:rPr lang="en-US" sz="2595" dirty="0" smtClean="0"/>
              <a:t>) Cecilia.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(</a:t>
            </a:r>
            <a:r>
              <a:rPr lang="en-US" sz="2595" dirty="0" err="1" smtClean="0"/>
              <a:t>Eran/fueron</a:t>
            </a:r>
            <a:r>
              <a:rPr lang="en-US" sz="2595" dirty="0" smtClean="0"/>
              <a:t>) </a:t>
            </a:r>
            <a:r>
              <a:rPr lang="en-US" sz="2595" dirty="0" err="1" smtClean="0"/>
              <a:t>las</a:t>
            </a:r>
            <a:r>
              <a:rPr lang="en-US" sz="2595" dirty="0" smtClean="0"/>
              <a:t> dos </a:t>
            </a:r>
            <a:r>
              <a:rPr lang="en-US" sz="2595" dirty="0" err="1" smtClean="0"/>
              <a:t>cuando</a:t>
            </a:r>
            <a:r>
              <a:rPr lang="en-US" sz="2595" dirty="0" smtClean="0"/>
              <a:t> </a:t>
            </a:r>
            <a:r>
              <a:rPr lang="en-US" sz="2595" dirty="0" err="1" smtClean="0"/>
              <a:t>yo</a:t>
            </a:r>
            <a:r>
              <a:rPr lang="en-US" sz="2595" dirty="0" smtClean="0"/>
              <a:t> </a:t>
            </a:r>
            <a:r>
              <a:rPr lang="en-US" sz="2595" dirty="0" err="1" smtClean="0"/>
              <a:t>llegué</a:t>
            </a:r>
            <a:r>
              <a:rPr lang="en-US" sz="2595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2595" dirty="0" err="1" smtClean="0"/>
              <a:t>Mis</a:t>
            </a:r>
            <a:r>
              <a:rPr lang="en-US" sz="2595" dirty="0" smtClean="0"/>
              <a:t> amigos (</a:t>
            </a:r>
            <a:r>
              <a:rPr lang="en-US" sz="2595" dirty="0" err="1" smtClean="0"/>
              <a:t>llegaban/llegaron</a:t>
            </a:r>
            <a:r>
              <a:rPr lang="en-US" sz="2595" dirty="0" smtClean="0"/>
              <a:t>) </a:t>
            </a:r>
            <a:r>
              <a:rPr lang="en-US" sz="2595" dirty="0" err="1" smtClean="0"/>
              <a:t>depués</a:t>
            </a:r>
            <a:r>
              <a:rPr lang="en-US" sz="2595" dirty="0" smtClean="0"/>
              <a:t> de </a:t>
            </a:r>
            <a:r>
              <a:rPr lang="en-US" sz="2595" dirty="0" err="1" smtClean="0"/>
              <a:t>mí</a:t>
            </a:r>
            <a:r>
              <a:rPr lang="en-US" sz="2595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9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err="1" smtClean="0"/>
              <a:t>Contexto</a:t>
            </a:r>
            <a:r>
              <a:rPr lang="en-US" dirty="0" smtClean="0"/>
              <a:t>:</a:t>
            </a:r>
          </a:p>
          <a:p>
            <a:pPr algn="ctr">
              <a:buNone/>
            </a:pPr>
            <a:endParaRPr lang="en-US" sz="2595" dirty="0" smtClean="0"/>
          </a:p>
          <a:p>
            <a:pPr marL="971550" lvl="1" indent="-514350">
              <a:buAutoNum type="arabicPeriod"/>
            </a:pPr>
            <a:r>
              <a:rPr lang="en-US" sz="2595" dirty="0" smtClean="0"/>
              <a:t>HACÍA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SE LLAMABA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ERAN</a:t>
            </a:r>
          </a:p>
          <a:p>
            <a:pPr marL="971550" lvl="1" indent="-514350">
              <a:buAutoNum type="arabicPeriod"/>
            </a:pPr>
            <a:r>
              <a:rPr lang="en-US" sz="2595" dirty="0" smtClean="0"/>
              <a:t>LLEGARON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10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Translate these past tense sentences: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sz="4000" dirty="0" smtClean="0"/>
              <a:t>I used to read.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She left at 9.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We were sad.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They died.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10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Translate these past tense sentences: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sz="4000" dirty="0" smtClean="0"/>
              <a:t>YO LEÍA.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ELLA SALIÓ A LAS NUEVE.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ESTÁBAMOS TRISTES.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ELLOS MURIERON.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11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Translate these past tense sentences: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sz="4000" dirty="0" smtClean="0"/>
              <a:t>It was 1:00.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They were tall.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I was talking.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He called 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11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Translate these past tense sentences: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sz="4000" dirty="0" smtClean="0"/>
              <a:t>ERA LA UNA.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ELLOS ERAN ALTOS.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YO HABLABA.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ÉL ME LLAMÓ.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12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Translate these past tense verbs: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sz="4000" dirty="0" smtClean="0"/>
              <a:t>I was swimming.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You saw me.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They were running.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We were friends.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12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Translate these past tense verbs:</a:t>
            </a:r>
          </a:p>
          <a:p>
            <a:pPr algn="ctr">
              <a:buNone/>
            </a:pP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sz="4000" dirty="0" smtClean="0"/>
              <a:t>YO NADABA.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TÚ ME VISTE.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ELLOS CORRÍAN.</a:t>
            </a:r>
          </a:p>
          <a:p>
            <a:pPr marL="971550" lvl="1" indent="-514350">
              <a:buAutoNum type="arabicPeriod"/>
            </a:pPr>
            <a:r>
              <a:rPr lang="en-US" sz="4000" dirty="0" smtClean="0"/>
              <a:t>ÉRAMOS AMIGOS.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obo Std"/>
                <a:cs typeface="Hobo Std"/>
              </a:rPr>
              <a:t>Matemáticas</a:t>
            </a:r>
            <a:endParaRPr lang="en-US" dirty="0">
              <a:latin typeface="Hobo Std"/>
              <a:cs typeface="Hobo Std"/>
            </a:endParaRPr>
          </a:p>
        </p:txBody>
      </p:sp>
      <p:pic>
        <p:nvPicPr>
          <p:cNvPr id="6" name="Content Placeholder 5" descr="Screen shot 2013-05-13 at 3.48.33 PM.pn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34653" b="-34653"/>
          <a:stretch>
            <a:fillRect/>
          </a:stretch>
        </p:blipFill>
        <p:spPr/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Stop and add up your points.</a:t>
            </a:r>
          </a:p>
          <a:p>
            <a:r>
              <a:rPr lang="en-US" dirty="0" smtClean="0"/>
              <a:t>(If you had gotten every question right and your partners had too, your total would be 24 since our last checkpoint.)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Scoring Explanation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Check the first answer.</a:t>
            </a:r>
          </a:p>
          <a:p>
            <a:pPr lvl="1"/>
            <a:r>
              <a:rPr lang="en-US" dirty="0" smtClean="0"/>
              <a:t>If you both got it right, </a:t>
            </a:r>
            <a:r>
              <a:rPr lang="en-US" dirty="0" smtClean="0">
                <a:solidFill>
                  <a:srgbClr val="FF0000"/>
                </a:solidFill>
              </a:rPr>
              <a:t>you both get 1 point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you got it right and your partner did not, 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you get 2 points, they get 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you got it wrong and your partner did not, 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you get 0 points, they get 2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you both got it wrong, </a:t>
            </a:r>
            <a:r>
              <a:rPr lang="en-US" dirty="0" smtClean="0">
                <a:solidFill>
                  <a:srgbClr val="FF0000"/>
                </a:solidFill>
              </a:rPr>
              <a:t>you both get 0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Repeat for each question in that round.</a:t>
            </a:r>
          </a:p>
          <a:p>
            <a:r>
              <a:rPr lang="en-US" dirty="0" smtClean="0"/>
              <a:t>Record your score total for each round.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Prizes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up your total points for rounds 1-12.</a:t>
            </a:r>
          </a:p>
          <a:p>
            <a:r>
              <a:rPr lang="en-US" dirty="0" smtClean="0"/>
              <a:t>If there is no evidence of foul play, these prizes MAY be awarded: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place:  Doesn’t have to take the quiz.  You’ve clearly mastered this </a:t>
            </a:r>
            <a:r>
              <a:rPr lang="en-US" smtClean="0"/>
              <a:t>verb tense.</a:t>
            </a:r>
            <a:endParaRPr lang="en-US" dirty="0" smtClean="0"/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place:  You have to take the test, but you will get 2 extra credit points.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place:  You have to take the test, but you will get 1 extra credit point.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Write “P” if it requires </a:t>
            </a:r>
            <a:r>
              <a:rPr lang="en-US" dirty="0" err="1" smtClean="0"/>
              <a:t>Preterite</a:t>
            </a:r>
            <a:r>
              <a:rPr lang="en-US" dirty="0" smtClean="0"/>
              <a:t> or</a:t>
            </a:r>
          </a:p>
          <a:p>
            <a:pPr algn="ctr">
              <a:buNone/>
            </a:pPr>
            <a:r>
              <a:rPr lang="en-US" dirty="0" smtClean="0"/>
              <a:t>Write “I” if it requires Imperfect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Used to _					4.  Was _ </a:t>
            </a:r>
            <a:r>
              <a:rPr lang="en-US" dirty="0" err="1" smtClean="0"/>
              <a:t>ing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One time event			5.  Isolated action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Would _ in the past	6.  Did _ once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1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Write “P” if it requires </a:t>
            </a:r>
            <a:r>
              <a:rPr lang="en-US" sz="3600" dirty="0" err="1" smtClean="0"/>
              <a:t>Preterite</a:t>
            </a:r>
            <a:r>
              <a:rPr lang="en-US" sz="3600" dirty="0" smtClean="0"/>
              <a:t> or</a:t>
            </a:r>
          </a:p>
          <a:p>
            <a:pPr algn="ctr">
              <a:buNone/>
            </a:pPr>
            <a:r>
              <a:rPr lang="en-US" sz="3600" dirty="0" smtClean="0"/>
              <a:t>Write “I” if it requires Imperfect</a:t>
            </a:r>
          </a:p>
          <a:p>
            <a:pPr>
              <a:buNone/>
            </a:pP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smtClean="0"/>
              <a:t>Imperfect				4.  Imperfect</a:t>
            </a:r>
          </a:p>
          <a:p>
            <a:pPr marL="514350" indent="-514350">
              <a:buAutoNum type="arabicPeriod"/>
            </a:pPr>
            <a:r>
              <a:rPr lang="en-US" sz="3600" dirty="0" err="1" smtClean="0"/>
              <a:t>Preterite</a:t>
            </a:r>
            <a:r>
              <a:rPr lang="en-US" sz="3600" dirty="0" smtClean="0"/>
              <a:t>					5.  </a:t>
            </a:r>
            <a:r>
              <a:rPr lang="en-US" sz="3600" dirty="0" err="1" smtClean="0"/>
              <a:t>Preterite</a:t>
            </a: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smtClean="0"/>
              <a:t>Imperfect				6.  </a:t>
            </a:r>
            <a:r>
              <a:rPr lang="en-US" sz="3600" dirty="0" err="1" smtClean="0"/>
              <a:t>Preterite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2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Write “P” if it requires </a:t>
            </a:r>
            <a:r>
              <a:rPr lang="en-US" dirty="0" err="1" smtClean="0"/>
              <a:t>Preterite</a:t>
            </a:r>
            <a:r>
              <a:rPr lang="en-US" dirty="0" smtClean="0"/>
              <a:t> or</a:t>
            </a:r>
          </a:p>
          <a:p>
            <a:pPr algn="ctr">
              <a:buNone/>
            </a:pPr>
            <a:r>
              <a:rPr lang="en-US" dirty="0" smtClean="0"/>
              <a:t>Write “I” if it requires Imperfect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Weather					4.  Describing people</a:t>
            </a:r>
          </a:p>
          <a:p>
            <a:pPr marL="514350" indent="-514350">
              <a:buAutoNum type="arabicPeriod"/>
            </a:pPr>
            <a:r>
              <a:rPr lang="en-US" dirty="0" smtClean="0"/>
              <a:t>Feelings					5.  Chain of events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Setting the scene		6.  Telling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2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Write “P” if it requires </a:t>
            </a:r>
            <a:r>
              <a:rPr lang="en-US" sz="3600" dirty="0" err="1" smtClean="0"/>
              <a:t>Preterite</a:t>
            </a:r>
            <a:r>
              <a:rPr lang="en-US" sz="3600" dirty="0" smtClean="0"/>
              <a:t> or</a:t>
            </a:r>
          </a:p>
          <a:p>
            <a:pPr algn="ctr">
              <a:buNone/>
            </a:pPr>
            <a:r>
              <a:rPr lang="en-US" sz="3600" dirty="0" smtClean="0"/>
              <a:t>Write “I” if it requires Imperfect</a:t>
            </a:r>
          </a:p>
          <a:p>
            <a:pPr>
              <a:buNone/>
            </a:pP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smtClean="0"/>
              <a:t>Imperfect				4.  Imperfect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Imperfect				5.  </a:t>
            </a:r>
            <a:r>
              <a:rPr lang="en-US" sz="3600" dirty="0" err="1" smtClean="0"/>
              <a:t>Preterite</a:t>
            </a: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smtClean="0"/>
              <a:t>Imperfect				6.  Imperfect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3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Write “P” if it requires </a:t>
            </a:r>
            <a:r>
              <a:rPr lang="en-US" dirty="0" err="1" smtClean="0"/>
              <a:t>Preterite</a:t>
            </a:r>
            <a:r>
              <a:rPr lang="en-US" dirty="0" smtClean="0"/>
              <a:t> or</a:t>
            </a:r>
          </a:p>
          <a:p>
            <a:pPr algn="ctr">
              <a:buNone/>
            </a:pPr>
            <a:r>
              <a:rPr lang="en-US" dirty="0" smtClean="0"/>
              <a:t>Write “I” if it requires Imperfect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Age						4. Emotions and Beliefs</a:t>
            </a:r>
          </a:p>
          <a:p>
            <a:pPr marL="514350" indent="-514350">
              <a:buAutoNum type="arabicPeriod"/>
            </a:pPr>
            <a:r>
              <a:rPr lang="en-US" dirty="0" smtClean="0"/>
              <a:t>“yesterday I…”		5.  “as a kid I…”</a:t>
            </a:r>
          </a:p>
          <a:p>
            <a:pPr marL="514350" indent="-514350">
              <a:buAutoNum type="arabicPeriod"/>
            </a:pPr>
            <a:r>
              <a:rPr lang="en-US" dirty="0" smtClean="0"/>
              <a:t>An on-going action	6.  An action that</a:t>
            </a:r>
          </a:p>
          <a:p>
            <a:pPr marL="514350" indent="-514350">
              <a:buNone/>
            </a:pPr>
            <a:r>
              <a:rPr lang="en-US" dirty="0" smtClean="0"/>
              <a:t>									interrupts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obo Std"/>
                <a:cs typeface="Hobo Std"/>
              </a:rPr>
              <a:t>Ronda 3</a:t>
            </a:r>
            <a:endParaRPr lang="en-US" dirty="0">
              <a:latin typeface="Hobo Std"/>
              <a:cs typeface="Hobo St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Write “P” if it requires </a:t>
            </a:r>
            <a:r>
              <a:rPr lang="en-US" dirty="0" err="1" smtClean="0"/>
              <a:t>Preterite</a:t>
            </a:r>
            <a:r>
              <a:rPr lang="en-US" dirty="0" smtClean="0"/>
              <a:t> or</a:t>
            </a:r>
          </a:p>
          <a:p>
            <a:pPr algn="ctr">
              <a:buNone/>
            </a:pPr>
            <a:r>
              <a:rPr lang="en-US" dirty="0" smtClean="0"/>
              <a:t>Write “I” if it requires Imperfect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Imperfect					4. Imperfect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Preterite</a:t>
            </a:r>
            <a:r>
              <a:rPr lang="en-US" dirty="0" smtClean="0"/>
              <a:t>					5.  Imperfect</a:t>
            </a:r>
          </a:p>
          <a:p>
            <a:pPr marL="514350" indent="-514350">
              <a:buAutoNum type="arabicPeriod"/>
            </a:pPr>
            <a:r>
              <a:rPr lang="en-US" dirty="0" smtClean="0"/>
              <a:t>Imperfect					6.  </a:t>
            </a:r>
            <a:r>
              <a:rPr lang="en-US" dirty="0" err="1" smtClean="0"/>
              <a:t>Preterite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734</Words>
  <Application>Microsoft Office PowerPoint</Application>
  <PresentationFormat>On-screen Show (4:3)</PresentationFormat>
  <Paragraphs>198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Los Olímpicos</vt:lpstr>
      <vt:lpstr>Game Play</vt:lpstr>
      <vt:lpstr>Scoring Explanation</vt:lpstr>
      <vt:lpstr>Ronda 1</vt:lpstr>
      <vt:lpstr>Ronda 1</vt:lpstr>
      <vt:lpstr>Ronda 2</vt:lpstr>
      <vt:lpstr>Ronda 2</vt:lpstr>
      <vt:lpstr>Ronda 3</vt:lpstr>
      <vt:lpstr>Ronda 3</vt:lpstr>
      <vt:lpstr>Ronda 4</vt:lpstr>
      <vt:lpstr>Ronda 4</vt:lpstr>
      <vt:lpstr>Ronda 5</vt:lpstr>
      <vt:lpstr>Ronda 5</vt:lpstr>
      <vt:lpstr>Ronda 6</vt:lpstr>
      <vt:lpstr>Ronda 6</vt:lpstr>
      <vt:lpstr>Matemáticas</vt:lpstr>
      <vt:lpstr>Ronda 7</vt:lpstr>
      <vt:lpstr>Ronda 7</vt:lpstr>
      <vt:lpstr>Ronda 8</vt:lpstr>
      <vt:lpstr>Ronda 8</vt:lpstr>
      <vt:lpstr>Ronda 9</vt:lpstr>
      <vt:lpstr>Ronda 9</vt:lpstr>
      <vt:lpstr>Ronda 10</vt:lpstr>
      <vt:lpstr>Ronda 10</vt:lpstr>
      <vt:lpstr>Ronda 11</vt:lpstr>
      <vt:lpstr>Ronda 11</vt:lpstr>
      <vt:lpstr>Ronda 12</vt:lpstr>
      <vt:lpstr>Ronda 12</vt:lpstr>
      <vt:lpstr>Matemáticas</vt:lpstr>
      <vt:lpstr>Prizes</vt:lpstr>
    </vt:vector>
  </TitlesOfParts>
  <Company>Lakeville Area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Olímpicos</dc:title>
  <dc:creator>School User</dc:creator>
  <cp:lastModifiedBy>wcs</cp:lastModifiedBy>
  <cp:revision>16</cp:revision>
  <cp:lastPrinted>2013-05-14T02:59:56Z</cp:lastPrinted>
  <dcterms:created xsi:type="dcterms:W3CDTF">2013-05-14T02:37:51Z</dcterms:created>
  <dcterms:modified xsi:type="dcterms:W3CDTF">2014-05-14T13:11:20Z</dcterms:modified>
</cp:coreProperties>
</file>