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88" r:id="rId35"/>
    <p:sldId id="290" r:id="rId36"/>
    <p:sldId id="291" r:id="rId37"/>
    <p:sldId id="292" r:id="rId38"/>
    <p:sldId id="293" r:id="rId39"/>
    <p:sldId id="294" r:id="rId40"/>
    <p:sldId id="297" r:id="rId41"/>
    <p:sldId id="298" r:id="rId42"/>
    <p:sldId id="299" r:id="rId43"/>
    <p:sldId id="295" r:id="rId44"/>
    <p:sldId id="300" r:id="rId45"/>
    <p:sldId id="296" r:id="rId46"/>
    <p:sldId id="301" r:id="rId47"/>
    <p:sldId id="302" r:id="rId48"/>
    <p:sldId id="303" r:id="rId49"/>
    <p:sldId id="304" r:id="rId50"/>
    <p:sldId id="305" r:id="rId51"/>
    <p:sldId id="307" r:id="rId52"/>
    <p:sldId id="310" r:id="rId53"/>
    <p:sldId id="311" r:id="rId54"/>
    <p:sldId id="309" r:id="rId55"/>
    <p:sldId id="308" r:id="rId56"/>
    <p:sldId id="313" r:id="rId57"/>
    <p:sldId id="314" r:id="rId58"/>
    <p:sldId id="312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2F45-6639-4B95-B9EE-109BE288FA75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F99-1E32-46AC-8814-E39EFECD0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25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2F45-6639-4B95-B9EE-109BE288FA75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F99-1E32-46AC-8814-E39EFECD0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17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2F45-6639-4B95-B9EE-109BE288FA75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F99-1E32-46AC-8814-E39EFECD0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68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2F45-6639-4B95-B9EE-109BE288FA75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F99-1E32-46AC-8814-E39EFECD0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58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2F45-6639-4B95-B9EE-109BE288FA75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F99-1E32-46AC-8814-E39EFECD0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4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2F45-6639-4B95-B9EE-109BE288FA75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F99-1E32-46AC-8814-E39EFECD0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55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2F45-6639-4B95-B9EE-109BE288FA75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F99-1E32-46AC-8814-E39EFECD0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8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2F45-6639-4B95-B9EE-109BE288FA75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F99-1E32-46AC-8814-E39EFECD0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36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2F45-6639-4B95-B9EE-109BE288FA75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F99-1E32-46AC-8814-E39EFECD0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13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2F45-6639-4B95-B9EE-109BE288FA75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F99-1E32-46AC-8814-E39EFECD0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2F45-6639-4B95-B9EE-109BE288FA75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F99-1E32-46AC-8814-E39EFECD0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05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F2F45-6639-4B95-B9EE-109BE288FA75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95F99-1E32-46AC-8814-E39EFECD0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4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</p:spPr>
        <p:txBody>
          <a:bodyPr/>
          <a:lstStyle/>
          <a:p>
            <a:r>
              <a:rPr lang="en-US" dirty="0" smtClean="0"/>
              <a:t>Un </a:t>
            </a:r>
            <a:r>
              <a:rPr lang="en-US" dirty="0" err="1" smtClean="0"/>
              <a:t>Viaje</a:t>
            </a:r>
            <a:r>
              <a:rPr lang="en-US" dirty="0" smtClean="0"/>
              <a:t> a </a:t>
            </a:r>
            <a:r>
              <a:rPr lang="en-US" dirty="0" err="1" smtClean="0"/>
              <a:t>España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06" y="1295399"/>
            <a:ext cx="8133694" cy="523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03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</a:t>
            </a:r>
          </a:p>
          <a:p>
            <a:pPr marL="0" indent="0">
              <a:buNone/>
            </a:pPr>
            <a:r>
              <a:rPr lang="en-US" dirty="0" smtClean="0"/>
              <a:t>Granada</a:t>
            </a:r>
          </a:p>
          <a:p>
            <a:pPr marL="0" indent="0">
              <a:buNone/>
            </a:pPr>
            <a:r>
              <a:rPr lang="en-US" dirty="0" smtClean="0"/>
              <a:t>Córdoba</a:t>
            </a:r>
          </a:p>
          <a:p>
            <a:pPr marL="0" indent="0">
              <a:buNone/>
            </a:pPr>
            <a:r>
              <a:rPr lang="en-US" dirty="0" err="1" smtClean="0"/>
              <a:t>Sevilla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Hace</a:t>
            </a:r>
            <a:r>
              <a:rPr lang="en-US" dirty="0" smtClean="0"/>
              <a:t> </a:t>
            </a:r>
            <a:r>
              <a:rPr lang="en-US" dirty="0" err="1" smtClean="0"/>
              <a:t>calor</a:t>
            </a:r>
            <a:endParaRPr lang="en-US" dirty="0" smtClean="0"/>
          </a:p>
          <a:p>
            <a:r>
              <a:rPr lang="en-US" dirty="0" smtClean="0"/>
              <a:t>Verde </a:t>
            </a:r>
            <a:r>
              <a:rPr lang="en-US" dirty="0" err="1" smtClean="0"/>
              <a:t>olivo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617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88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" y="76200"/>
            <a:ext cx="9133806" cy="678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54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221" y="0"/>
            <a:ext cx="92804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99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Madrid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 Plaza Mayor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4615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9201"/>
            <a:ext cx="4255603" cy="25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952875"/>
            <a:ext cx="87630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94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Madrid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 Plaza de </a:t>
            </a:r>
            <a:r>
              <a:rPr lang="en-US" dirty="0" err="1" smtClean="0"/>
              <a:t>Cibeles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Used to be post office.</a:t>
            </a:r>
          </a:p>
          <a:p>
            <a:pPr marL="0" indent="0">
              <a:buNone/>
            </a:pPr>
            <a:r>
              <a:rPr lang="en-US" dirty="0" smtClean="0"/>
              <a:t>Now city hall.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960" y="3810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76800"/>
            <a:ext cx="24574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842164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42164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648" y="2305916"/>
            <a:ext cx="195262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03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Madrid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Parque</a:t>
            </a:r>
            <a:r>
              <a:rPr lang="en-US" dirty="0" smtClean="0"/>
              <a:t> del </a:t>
            </a:r>
            <a:r>
              <a:rPr lang="en-US" dirty="0" err="1" smtClean="0"/>
              <a:t>Retiro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228600"/>
            <a:ext cx="3262312" cy="226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48768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2557463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99" y="4844761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57463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60985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458" y="4849091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90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Madrid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 Prado 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94686"/>
            <a:ext cx="3352800" cy="214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3" y="1132941"/>
            <a:ext cx="5634037" cy="308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2223140"/>
            <a:ext cx="1905001" cy="225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848224"/>
            <a:ext cx="4584371" cy="177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90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Madrid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 Palacio Real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33500"/>
            <a:ext cx="4343399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4343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5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8" y="111568"/>
            <a:ext cx="8887912" cy="6670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20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04801"/>
            <a:ext cx="8205326" cy="652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06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Geografía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Fronteras</a:t>
            </a:r>
            <a:r>
              <a:rPr lang="en-US" dirty="0" smtClean="0"/>
              <a:t> con </a:t>
            </a:r>
          </a:p>
          <a:p>
            <a:pPr marL="0" indent="0">
              <a:buNone/>
            </a:pPr>
            <a:r>
              <a:rPr lang="en-US" dirty="0" smtClean="0"/>
              <a:t>Portugal y</a:t>
            </a:r>
          </a:p>
          <a:p>
            <a:pPr marL="0" indent="0">
              <a:buNone/>
            </a:pPr>
            <a:r>
              <a:rPr lang="en-US" dirty="0" err="1" smtClean="0"/>
              <a:t>Francia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norte</a:t>
            </a:r>
            <a:r>
              <a:rPr lang="en-US" dirty="0" smtClean="0"/>
              <a:t> de </a:t>
            </a:r>
          </a:p>
          <a:p>
            <a:pPr marL="0" indent="0">
              <a:buNone/>
            </a:pPr>
            <a:r>
              <a:rPr lang="en-US" dirty="0" err="1" smtClean="0"/>
              <a:t>África</a:t>
            </a:r>
            <a:r>
              <a:rPr lang="en-US" dirty="0" smtClean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9791"/>
            <a:ext cx="5943600" cy="490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58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 Palacio Zarzuela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" y="2233613"/>
            <a:ext cx="8964314" cy="44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50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rey</a:t>
            </a:r>
            <a:r>
              <a:rPr lang="en-US" dirty="0" smtClean="0"/>
              <a:t> Juan Carlos y la </a:t>
            </a:r>
            <a:r>
              <a:rPr lang="en-US" dirty="0" err="1" smtClean="0"/>
              <a:t>reina</a:t>
            </a:r>
            <a:r>
              <a:rPr lang="en-US" dirty="0" smtClean="0"/>
              <a:t> Sofia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676400"/>
            <a:ext cx="327471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057400"/>
            <a:ext cx="4343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32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Madrid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 Gran </a:t>
            </a:r>
            <a:r>
              <a:rPr lang="en-US" dirty="0" err="1" smtClean="0"/>
              <a:t>Vía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143001"/>
            <a:ext cx="5334000" cy="347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3048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00600"/>
            <a:ext cx="35814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18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Madrid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Puerta</a:t>
            </a:r>
            <a:r>
              <a:rPr lang="en-US" dirty="0" smtClean="0"/>
              <a:t> del Sol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2057400"/>
            <a:ext cx="8077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39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"/>
            <a:ext cx="27432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35" y="3345873"/>
            <a:ext cx="2520515" cy="336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1" y="256309"/>
            <a:ext cx="2799248" cy="218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460" y="245052"/>
            <a:ext cx="26479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461" y="2335847"/>
            <a:ext cx="5667376" cy="424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52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"/>
            <a:ext cx="6705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84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0" y="152400"/>
            <a:ext cx="896411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80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Madrid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Rastro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905000"/>
            <a:ext cx="5091658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71800"/>
            <a:ext cx="3505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24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868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56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505075"/>
            <a:ext cx="2951631" cy="221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51" y="76200"/>
            <a:ext cx="2962846" cy="216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128995"/>
            <a:ext cx="274673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128995"/>
            <a:ext cx="1581150" cy="223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99386"/>
            <a:ext cx="2957513" cy="196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4715949"/>
            <a:ext cx="2681720" cy="200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71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Pirineos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371600"/>
            <a:ext cx="4876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647" y="1371600"/>
            <a:ext cx="400049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647" y="3158836"/>
            <a:ext cx="4000498" cy="369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70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Comida—</a:t>
            </a:r>
            <a:r>
              <a:rPr lang="en-US" dirty="0" err="1" smtClean="0"/>
              <a:t>Buen</a:t>
            </a:r>
            <a:r>
              <a:rPr lang="en-US" dirty="0" smtClean="0"/>
              <a:t> </a:t>
            </a:r>
            <a:r>
              <a:rPr lang="en-US" dirty="0" err="1" smtClean="0"/>
              <a:t>Provecho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Churros con chocolate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76511"/>
            <a:ext cx="9039004" cy="459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89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30394"/>
            <a:ext cx="3355703" cy="251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4800"/>
            <a:ext cx="17430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094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953000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743932"/>
            <a:ext cx="2971799" cy="197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3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Paella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1219200"/>
            <a:ext cx="8991600" cy="55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53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Jamón</a:t>
            </a:r>
            <a:r>
              <a:rPr lang="en-US" dirty="0" smtClean="0"/>
              <a:t> Serrano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81200"/>
            <a:ext cx="3429416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10" y="1371600"/>
            <a:ext cx="2848466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817" y="914400"/>
            <a:ext cx="2114550" cy="281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3" y="3933825"/>
            <a:ext cx="2892401" cy="289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893" y="4146573"/>
            <a:ext cx="2440398" cy="267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26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Tortilla Española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39" y="1524000"/>
            <a:ext cx="4781353" cy="434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209649" cy="434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06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Tapas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2002089"/>
            <a:ext cx="3138487" cy="235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" y="304800"/>
            <a:ext cx="3156792" cy="209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724400"/>
            <a:ext cx="4695825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7200"/>
            <a:ext cx="2009775" cy="272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95801"/>
            <a:ext cx="3581400" cy="228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23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Gazpacho </a:t>
            </a:r>
            <a:r>
              <a:rPr lang="en-US" dirty="0" err="1" smtClean="0"/>
              <a:t>Andaluz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14600"/>
            <a:ext cx="5867400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143000"/>
            <a:ext cx="25622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64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Ajo</a:t>
            </a:r>
            <a:r>
              <a:rPr lang="en-US" dirty="0" smtClean="0"/>
              <a:t> Blanco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37794"/>
            <a:ext cx="5500687" cy="412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430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74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Cochinillo</a:t>
            </a:r>
            <a:r>
              <a:rPr lang="en-US" dirty="0" smtClean="0"/>
              <a:t> </a:t>
            </a:r>
            <a:r>
              <a:rPr lang="en-US" dirty="0" err="1" smtClean="0"/>
              <a:t>Asado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305800" cy="517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42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58" y="2082079"/>
            <a:ext cx="3153641" cy="255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447"/>
            <a:ext cx="21145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768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48200"/>
            <a:ext cx="23526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727" y="234229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62" y="2190750"/>
            <a:ext cx="184785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9" y="2580557"/>
            <a:ext cx="25050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824" y="4877666"/>
            <a:ext cx="23336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624" y="213447"/>
            <a:ext cx="24669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9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Clima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Norte</a:t>
            </a:r>
          </a:p>
          <a:p>
            <a:pPr marL="0" indent="0">
              <a:buNone/>
            </a:pPr>
            <a:r>
              <a:rPr lang="en-US" dirty="0" smtClean="0"/>
              <a:t>Cantabria</a:t>
            </a:r>
          </a:p>
          <a:p>
            <a:pPr marL="0" indent="0">
              <a:buNone/>
            </a:pPr>
            <a:r>
              <a:rPr lang="en-US" dirty="0" smtClean="0"/>
              <a:t>Asturias</a:t>
            </a:r>
          </a:p>
          <a:p>
            <a:r>
              <a:rPr lang="en-US" dirty="0" smtClean="0"/>
              <a:t>Verde</a:t>
            </a:r>
          </a:p>
          <a:p>
            <a:r>
              <a:rPr lang="en-US" dirty="0" err="1" smtClean="0"/>
              <a:t>Nublado</a:t>
            </a:r>
            <a:endParaRPr lang="en-US" dirty="0" smtClean="0"/>
          </a:p>
          <a:p>
            <a:r>
              <a:rPr lang="en-US" dirty="0" err="1" smtClean="0"/>
              <a:t>lluvioso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71600"/>
            <a:ext cx="6553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04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Merluza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7" y="4205287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7" y="16764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28800"/>
            <a:ext cx="20574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843" y="435292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40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</a:t>
            </a:r>
            <a:r>
              <a:rPr lang="en-US" dirty="0" err="1" smtClean="0"/>
              <a:t>Patatas</a:t>
            </a:r>
            <a:r>
              <a:rPr lang="en-US" dirty="0" smtClean="0"/>
              <a:t> </a:t>
            </a:r>
            <a:r>
              <a:rPr lang="en-US" dirty="0" err="1" smtClean="0"/>
              <a:t>Bravas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83" y="14478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2557463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47799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495800"/>
            <a:ext cx="5029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65" y="4729162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47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Flan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00150"/>
            <a:ext cx="830580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3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Sangria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2038278"/>
            <a:ext cx="3157537" cy="230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52" y="304800"/>
            <a:ext cx="224544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876800"/>
            <a:ext cx="2895600" cy="192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74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207" y="1447800"/>
            <a:ext cx="390805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4267200" cy="289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305" y="4191000"/>
            <a:ext cx="3608895" cy="252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88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Plaza de </a:t>
            </a:r>
            <a:r>
              <a:rPr lang="en-US" dirty="0" err="1" smtClean="0"/>
              <a:t>España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78798"/>
            <a:ext cx="4267199" cy="542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74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Miguel de Cervantes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52400"/>
            <a:ext cx="44958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23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 </a:t>
            </a:r>
            <a:r>
              <a:rPr lang="en-US" dirty="0" err="1" smtClean="0"/>
              <a:t>Quijote</a:t>
            </a:r>
            <a:endParaRPr lang="en-US" dirty="0" smtClean="0"/>
          </a:p>
          <a:p>
            <a:r>
              <a:rPr lang="en-US" dirty="0" smtClean="0"/>
              <a:t>Sancho </a:t>
            </a:r>
            <a:r>
              <a:rPr lang="en-US" dirty="0" err="1" smtClean="0"/>
              <a:t>Panza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362" y="304800"/>
            <a:ext cx="5650916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925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Moros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                            711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"/>
            <a:ext cx="3089564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523" y="1447800"/>
            <a:ext cx="3744768" cy="520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42855"/>
            <a:ext cx="47625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1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Andalucía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8754"/>
            <a:ext cx="9220200" cy="523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991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3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78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3924300" cy="296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048000"/>
            <a:ext cx="4762499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05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Reconquista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 </a:t>
            </a:r>
            <a:r>
              <a:rPr lang="en-US" dirty="0" err="1" smtClean="0"/>
              <a:t>Pelayo</a:t>
            </a:r>
            <a:endParaRPr lang="en-US" dirty="0" smtClean="0"/>
          </a:p>
          <a:p>
            <a:r>
              <a:rPr lang="en-US" dirty="0" smtClean="0"/>
              <a:t>718</a:t>
            </a:r>
          </a:p>
          <a:p>
            <a:r>
              <a:rPr lang="en-US" dirty="0" err="1" smtClean="0"/>
              <a:t>Covadonga</a:t>
            </a:r>
            <a:endParaRPr lang="en-US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10640"/>
            <a:ext cx="4267200" cy="531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20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94376"/>
            <a:ext cx="8672356" cy="625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8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94376"/>
            <a:ext cx="8672356" cy="625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12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217"/>
            <a:ext cx="9418107" cy="706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80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42938"/>
            <a:ext cx="71628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5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Boabdil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52600"/>
            <a:ext cx="2114550" cy="350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11382"/>
            <a:ext cx="18764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839" y="1011382"/>
            <a:ext cx="2876550" cy="500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28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Boabdil les da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llaves</a:t>
            </a:r>
            <a:r>
              <a:rPr lang="en-US" dirty="0" smtClean="0"/>
              <a:t> de la ciudad de Granada.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686800" cy="526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41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9144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42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Acueductos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5789"/>
            <a:ext cx="9129622" cy="572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87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96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002357"/>
            <a:ext cx="2438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669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564" y="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5019675"/>
            <a:ext cx="24860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1743075"/>
            <a:ext cx="4897827" cy="325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06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Alcázar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0795"/>
            <a:ext cx="9144000" cy="56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0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387" y="0"/>
            <a:ext cx="5881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14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estación</a:t>
            </a:r>
            <a:r>
              <a:rPr lang="en-US" dirty="0" smtClean="0"/>
              <a:t> de </a:t>
            </a:r>
            <a:r>
              <a:rPr lang="en-US" dirty="0" err="1" smtClean="0"/>
              <a:t>Atocha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7170"/>
            <a:ext cx="9149892" cy="554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67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105" y="-39814"/>
            <a:ext cx="5441715" cy="362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" y="3616036"/>
            <a:ext cx="4328189" cy="324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85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Toledo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920" y="1260095"/>
            <a:ext cx="4840878" cy="296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3690152"/>
            <a:ext cx="4219993" cy="316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54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03" y="118566"/>
            <a:ext cx="8692298" cy="6510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68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52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catedral</a:t>
            </a:r>
            <a:r>
              <a:rPr lang="en-US" dirty="0" smtClean="0"/>
              <a:t> de Toledo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3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054" y="381000"/>
            <a:ext cx="400778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54" y="3276600"/>
            <a:ext cx="4809344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74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Centro</a:t>
            </a:r>
          </a:p>
          <a:p>
            <a:pPr marL="0" indent="0">
              <a:buNone/>
            </a:pPr>
            <a:r>
              <a:rPr lang="en-US" dirty="0" smtClean="0"/>
              <a:t>Madrid</a:t>
            </a:r>
          </a:p>
          <a:p>
            <a:pPr marL="0" indent="0">
              <a:buNone/>
            </a:pPr>
            <a:r>
              <a:rPr lang="en-US" dirty="0" smtClean="0"/>
              <a:t>Toledo</a:t>
            </a:r>
          </a:p>
          <a:p>
            <a:pPr marL="0" indent="0">
              <a:buNone/>
            </a:pPr>
            <a:r>
              <a:rPr lang="en-US" dirty="0" smtClean="0"/>
              <a:t>Zaragoza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Seco</a:t>
            </a:r>
            <a:endParaRPr lang="en-US" dirty="0" smtClean="0"/>
          </a:p>
          <a:p>
            <a:r>
              <a:rPr lang="en-US" dirty="0" smtClean="0"/>
              <a:t>De color</a:t>
            </a:r>
          </a:p>
          <a:p>
            <a:pPr marL="0" indent="0">
              <a:buNone/>
            </a:pPr>
            <a:r>
              <a:rPr lang="en-US" dirty="0" err="1" smtClean="0"/>
              <a:t>pardo</a:t>
            </a:r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66294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386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Córdoba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Mezquita</a:t>
            </a:r>
            <a:endParaRPr lang="en-US" dirty="0" smtClean="0"/>
          </a:p>
          <a:p>
            <a:r>
              <a:rPr lang="en-US" dirty="0" smtClean="0"/>
              <a:t>Built by the Moors</a:t>
            </a:r>
          </a:p>
          <a:p>
            <a:pPr marL="0" indent="0">
              <a:buNone/>
            </a:pPr>
            <a:r>
              <a:rPr lang="en-US" dirty="0" smtClean="0"/>
              <a:t>as a mosque.</a:t>
            </a:r>
          </a:p>
          <a:p>
            <a:r>
              <a:rPr lang="en-US" dirty="0" smtClean="0"/>
              <a:t>After la </a:t>
            </a:r>
            <a:r>
              <a:rPr lang="en-US" dirty="0" err="1" smtClean="0"/>
              <a:t>reconquista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r>
              <a:rPr lang="en-US" dirty="0" smtClean="0"/>
              <a:t>the Catholic Christians</a:t>
            </a:r>
          </a:p>
          <a:p>
            <a:pPr marL="0" indent="0">
              <a:buNone/>
            </a:pPr>
            <a:r>
              <a:rPr lang="en-US" dirty="0"/>
              <a:t>c</a:t>
            </a:r>
            <a:r>
              <a:rPr lang="en-US" dirty="0" smtClean="0"/>
              <a:t>onverted it to a </a:t>
            </a:r>
          </a:p>
          <a:p>
            <a:pPr marL="0" indent="0">
              <a:buNone/>
            </a:pPr>
            <a:r>
              <a:rPr lang="en-US" dirty="0"/>
              <a:t>c</a:t>
            </a:r>
            <a:r>
              <a:rPr lang="en-US" dirty="0" smtClean="0"/>
              <a:t>athedral.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205" y="1600200"/>
            <a:ext cx="475179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81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306" y="2230396"/>
            <a:ext cx="3567330" cy="267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24" y="0"/>
            <a:ext cx="2873899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496"/>
            <a:ext cx="2819400" cy="215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36" y="4232563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2922452" cy="218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52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72" y="228600"/>
            <a:ext cx="8873728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37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Sevilla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catedral</a:t>
            </a:r>
            <a:endParaRPr lang="en-US" dirty="0" smtClean="0"/>
          </a:p>
          <a:p>
            <a:r>
              <a:rPr lang="en-US" dirty="0" err="1" smtClean="0"/>
              <a:t>Es</a:t>
            </a:r>
            <a:r>
              <a:rPr lang="en-US" dirty="0" smtClean="0"/>
              <a:t> la </a:t>
            </a:r>
            <a:r>
              <a:rPr lang="en-US" dirty="0" err="1" smtClean="0"/>
              <a:t>tercera</a:t>
            </a:r>
            <a:r>
              <a:rPr lang="en-US" dirty="0" smtClean="0"/>
              <a:t> </a:t>
            </a:r>
            <a:r>
              <a:rPr lang="en-US" dirty="0" err="1" smtClean="0"/>
              <a:t>catedral</a:t>
            </a:r>
            <a:endParaRPr lang="en-US" dirty="0" smtClean="0"/>
          </a:p>
          <a:p>
            <a:pPr marL="0" indent="0">
              <a:buNone/>
            </a:pPr>
            <a:r>
              <a:rPr lang="en-US" dirty="0" err="1"/>
              <a:t>m</a:t>
            </a:r>
            <a:r>
              <a:rPr lang="en-US" dirty="0" err="1" smtClean="0"/>
              <a:t>ás</a:t>
            </a:r>
            <a:r>
              <a:rPr lang="en-US" dirty="0" smtClean="0"/>
              <a:t> </a:t>
            </a:r>
            <a:r>
              <a:rPr lang="en-US" dirty="0" err="1" smtClean="0"/>
              <a:t>grande</a:t>
            </a:r>
            <a:r>
              <a:rPr lang="en-US" dirty="0" smtClean="0"/>
              <a:t> de Europa.</a:t>
            </a:r>
          </a:p>
          <a:p>
            <a:r>
              <a:rPr lang="en-US" dirty="0" err="1" smtClean="0"/>
              <a:t>Cristóbal</a:t>
            </a:r>
            <a:r>
              <a:rPr lang="en-US" dirty="0" smtClean="0"/>
              <a:t> Colón </a:t>
            </a:r>
            <a:r>
              <a:rPr lang="en-US" dirty="0" err="1" smtClean="0"/>
              <a:t>está</a:t>
            </a:r>
            <a:endParaRPr lang="en-US" dirty="0" smtClean="0"/>
          </a:p>
          <a:p>
            <a:pPr marL="0" indent="0">
              <a:buNone/>
            </a:pPr>
            <a:r>
              <a:rPr lang="en-US" dirty="0" err="1"/>
              <a:t>e</a:t>
            </a:r>
            <a:r>
              <a:rPr lang="en-US" dirty="0" err="1" smtClean="0"/>
              <a:t>nterrado</a:t>
            </a:r>
            <a:r>
              <a:rPr lang="en-US" dirty="0" smtClean="0"/>
              <a:t> </a:t>
            </a:r>
            <a:r>
              <a:rPr lang="en-US" dirty="0" err="1" smtClean="0"/>
              <a:t>aquí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0"/>
            <a:ext cx="434849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30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Giralda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217" y="1662544"/>
            <a:ext cx="4715783" cy="353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6" y="13855"/>
            <a:ext cx="19050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359" y="3947679"/>
            <a:ext cx="20955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49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El </a:t>
            </a:r>
            <a:r>
              <a:rPr lang="en-US" dirty="0" err="1" smtClean="0"/>
              <a:t>Alcázar</a:t>
            </a:r>
            <a:r>
              <a:rPr lang="en-US" dirty="0" smtClean="0"/>
              <a:t> de </a:t>
            </a:r>
            <a:r>
              <a:rPr lang="en-US" dirty="0" err="1" smtClean="0"/>
              <a:t>Sevilla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55" y="1279962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27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9" y="4495800"/>
            <a:ext cx="2988039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3380"/>
            <a:ext cx="5334000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07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Granada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63" y="1272998"/>
            <a:ext cx="8140428" cy="535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9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Alhambra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4493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800" y="14478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77" y="3566845"/>
            <a:ext cx="8204623" cy="327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17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1" y="471055"/>
            <a:ext cx="7700911" cy="576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22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183684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52401"/>
            <a:ext cx="4220852" cy="313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42" y="3441326"/>
            <a:ext cx="2438399" cy="325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084" y="3533414"/>
            <a:ext cx="4753593" cy="316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33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" y="152400"/>
            <a:ext cx="909850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83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Patio de Los </a:t>
            </a:r>
            <a:r>
              <a:rPr lang="en-US" dirty="0" err="1" smtClean="0"/>
              <a:t>Leónes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77" y="1143000"/>
            <a:ext cx="4433887" cy="295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04275"/>
            <a:ext cx="3962400" cy="296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64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Azulejos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759" y="1600200"/>
            <a:ext cx="307027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288065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196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06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Tomatina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Festival in </a:t>
            </a:r>
            <a:r>
              <a:rPr lang="en-US" dirty="0" err="1" smtClean="0"/>
              <a:t>Buñol</a:t>
            </a:r>
            <a:endParaRPr lang="en-US" dirty="0" smtClean="0"/>
          </a:p>
          <a:p>
            <a:r>
              <a:rPr lang="en-US" dirty="0" smtClean="0"/>
              <a:t>Last Wednesday </a:t>
            </a:r>
          </a:p>
          <a:p>
            <a:pPr marL="0" indent="0">
              <a:buNone/>
            </a:pPr>
            <a:r>
              <a:rPr lang="en-US" dirty="0" smtClean="0"/>
              <a:t>In August.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81000"/>
            <a:ext cx="21907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244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2" y="444298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22098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4595812"/>
            <a:ext cx="26003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27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Tomatina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http://www.youtube.com/watch?v=Vd3n5NGoxE8</a:t>
            </a:r>
          </a:p>
        </p:txBody>
      </p:sp>
    </p:spTree>
    <p:extLst>
      <p:ext uri="{BB962C8B-B14F-4D97-AF65-F5344CB8AC3E}">
        <p14:creationId xmlns:p14="http://schemas.microsoft.com/office/powerpoint/2010/main" val="81234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85725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55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252</Words>
  <Application>Microsoft Office PowerPoint</Application>
  <PresentationFormat>On-screen Show (4:3)</PresentationFormat>
  <Paragraphs>110</Paragraphs>
  <Slides>83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Office Theme</vt:lpstr>
      <vt:lpstr>Un Viaje a España</vt:lpstr>
      <vt:lpstr>La Geografía </vt:lpstr>
      <vt:lpstr>Los Pirineos</vt:lpstr>
      <vt:lpstr>El Clima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Madrid</vt:lpstr>
      <vt:lpstr>Madrid</vt:lpstr>
      <vt:lpstr>Madrid</vt:lpstr>
      <vt:lpstr>Madrid</vt:lpstr>
      <vt:lpstr>Madrid</vt:lpstr>
      <vt:lpstr>PowerPoint Presentation</vt:lpstr>
      <vt:lpstr>PowerPoint Presentation</vt:lpstr>
      <vt:lpstr>PowerPoint Presentation</vt:lpstr>
      <vt:lpstr>El rey Juan Carlos y la reina Sofia</vt:lpstr>
      <vt:lpstr>Madrid</vt:lpstr>
      <vt:lpstr>Madrid</vt:lpstr>
      <vt:lpstr>PowerPoint Presentation</vt:lpstr>
      <vt:lpstr>PowerPoint Presentation</vt:lpstr>
      <vt:lpstr>PowerPoint Presentation</vt:lpstr>
      <vt:lpstr>Madrid</vt:lpstr>
      <vt:lpstr>PowerPoint Presentation</vt:lpstr>
      <vt:lpstr>PowerPoint Presentation</vt:lpstr>
      <vt:lpstr>La Comida—Buen Provecho</vt:lpstr>
      <vt:lpstr>PowerPoint Presentation</vt:lpstr>
      <vt:lpstr>La Paella</vt:lpstr>
      <vt:lpstr>El Jamón Serrano</vt:lpstr>
      <vt:lpstr>La Tortilla Española</vt:lpstr>
      <vt:lpstr>Las Tapas</vt:lpstr>
      <vt:lpstr>El Gazpacho Andaluz</vt:lpstr>
      <vt:lpstr>El Ajo Blanco</vt:lpstr>
      <vt:lpstr>El Cochinillo Asado</vt:lpstr>
      <vt:lpstr>PowerPoint Presentation</vt:lpstr>
      <vt:lpstr>La Merluza</vt:lpstr>
      <vt:lpstr>Las Patatas Bravas</vt:lpstr>
      <vt:lpstr>El Flan</vt:lpstr>
      <vt:lpstr>Sangria</vt:lpstr>
      <vt:lpstr>Tuna</vt:lpstr>
      <vt:lpstr>La Plaza de España</vt:lpstr>
      <vt:lpstr>PowerPoint Presentation</vt:lpstr>
      <vt:lpstr>PowerPoint Presentation</vt:lpstr>
      <vt:lpstr>Los Moros</vt:lpstr>
      <vt:lpstr>Andalucía</vt:lpstr>
      <vt:lpstr>PowerPoint Presentation</vt:lpstr>
      <vt:lpstr>La Reconquista</vt:lpstr>
      <vt:lpstr>PowerPoint Presentation</vt:lpstr>
      <vt:lpstr>PowerPoint Presentation</vt:lpstr>
      <vt:lpstr>PowerPoint Presentation</vt:lpstr>
      <vt:lpstr>PowerPoint Presentation</vt:lpstr>
      <vt:lpstr>Boabdil</vt:lpstr>
      <vt:lpstr>Boabdil les da las llaves de la ciudad de Granada.</vt:lpstr>
      <vt:lpstr>PowerPoint Presentation</vt:lpstr>
      <vt:lpstr>Los Acueductos</vt:lpstr>
      <vt:lpstr>PowerPoint Presentation</vt:lpstr>
      <vt:lpstr>El Alcázar</vt:lpstr>
      <vt:lpstr>PowerPoint Presentation</vt:lpstr>
      <vt:lpstr>La estación de Atocha</vt:lpstr>
      <vt:lpstr>PowerPoint Presentation</vt:lpstr>
      <vt:lpstr>Toledo</vt:lpstr>
      <vt:lpstr>PowerPoint Presentation</vt:lpstr>
      <vt:lpstr>PowerPoint Presentation</vt:lpstr>
      <vt:lpstr>El catedral de Toledo</vt:lpstr>
      <vt:lpstr>PowerPoint Presentation</vt:lpstr>
      <vt:lpstr>Córdoba</vt:lpstr>
      <vt:lpstr>PowerPoint Presentation</vt:lpstr>
      <vt:lpstr>PowerPoint Presentation</vt:lpstr>
      <vt:lpstr>Sevilla</vt:lpstr>
      <vt:lpstr>La Giralda</vt:lpstr>
      <vt:lpstr>               El Alcázar de Sevilla</vt:lpstr>
      <vt:lpstr>Granada</vt:lpstr>
      <vt:lpstr>La Alhambra</vt:lpstr>
      <vt:lpstr>PowerPoint Presentation</vt:lpstr>
      <vt:lpstr>PowerPoint Presentation</vt:lpstr>
      <vt:lpstr>El Patio de Los Leónes</vt:lpstr>
      <vt:lpstr>Los Azulejos</vt:lpstr>
      <vt:lpstr>La Tomatina</vt:lpstr>
      <vt:lpstr>La Tomatina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Viaje a España</dc:title>
  <dc:creator>wcs</dc:creator>
  <cp:lastModifiedBy>wcs</cp:lastModifiedBy>
  <cp:revision>60</cp:revision>
  <dcterms:created xsi:type="dcterms:W3CDTF">2013-08-13T23:48:27Z</dcterms:created>
  <dcterms:modified xsi:type="dcterms:W3CDTF">2013-08-21T16:10:15Z</dcterms:modified>
</cp:coreProperties>
</file>