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A54FAA-49A8-4DFB-B05C-0E6D9CF7309A}" type="datetimeFigureOut">
              <a:rPr lang="en-US" smtClean="0"/>
              <a:t>11/15/2010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EFB27C-A67B-4A93-888A-63EDA9A4B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6712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274-2A03-4CC6-8CEC-F715CE976B52}" type="datetimeFigureOut">
              <a:rPr lang="en-US" smtClean="0"/>
              <a:t>11/15/2010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0FEB-08ED-43D6-97AE-F2AFCED9C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899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274-2A03-4CC6-8CEC-F715CE976B52}" type="datetimeFigureOut">
              <a:rPr lang="en-US" smtClean="0"/>
              <a:t>11/15/2010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0FEB-08ED-43D6-97AE-F2AFCED9C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171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274-2A03-4CC6-8CEC-F715CE976B52}" type="datetimeFigureOut">
              <a:rPr lang="en-US" smtClean="0"/>
              <a:t>11/15/2010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0FEB-08ED-43D6-97AE-F2AFCED9C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032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274-2A03-4CC6-8CEC-F715CE976B52}" type="datetimeFigureOut">
              <a:rPr lang="en-US" smtClean="0"/>
              <a:t>11/15/2010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0FEB-08ED-43D6-97AE-F2AFCED9C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4836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274-2A03-4CC6-8CEC-F715CE976B52}" type="datetimeFigureOut">
              <a:rPr lang="en-US" smtClean="0"/>
              <a:t>11/15/2010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0FEB-08ED-43D6-97AE-F2AFCED9C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229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274-2A03-4CC6-8CEC-F715CE976B52}" type="datetimeFigureOut">
              <a:rPr lang="en-US" smtClean="0"/>
              <a:t>11/15/2010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0FEB-08ED-43D6-97AE-F2AFCED9C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31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274-2A03-4CC6-8CEC-F715CE976B52}" type="datetimeFigureOut">
              <a:rPr lang="en-US" smtClean="0"/>
              <a:t>11/15/2010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0FEB-08ED-43D6-97AE-F2AFCED9C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60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274-2A03-4CC6-8CEC-F715CE976B52}" type="datetimeFigureOut">
              <a:rPr lang="en-US" smtClean="0"/>
              <a:t>11/15/2010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0FEB-08ED-43D6-97AE-F2AFCED9C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20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274-2A03-4CC6-8CEC-F715CE976B52}" type="datetimeFigureOut">
              <a:rPr lang="en-US" smtClean="0"/>
              <a:t>11/15/2010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0FEB-08ED-43D6-97AE-F2AFCED9C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289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274-2A03-4CC6-8CEC-F715CE976B52}" type="datetimeFigureOut">
              <a:rPr lang="en-US" smtClean="0"/>
              <a:t>11/15/2010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0FEB-08ED-43D6-97AE-F2AFCED9C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734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D5274-2A03-4CC6-8CEC-F715CE976B52}" type="datetimeFigureOut">
              <a:rPr lang="en-US" smtClean="0"/>
              <a:t>11/15/2010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20FEB-08ED-43D6-97AE-F2AFCED9C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526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3">
                <a:lumMod val="60000"/>
                <a:lumOff val="40000"/>
              </a:schemeClr>
            </a:gs>
            <a:gs pos="39999">
              <a:schemeClr val="accent3">
                <a:lumMod val="60000"/>
                <a:lumOff val="40000"/>
              </a:schemeClr>
            </a:gs>
            <a:gs pos="70000">
              <a:schemeClr val="accent3">
                <a:lumMod val="20000"/>
                <a:lumOff val="80000"/>
              </a:schemeClr>
            </a:gs>
            <a:gs pos="100000">
              <a:schemeClr val="accent3"/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D5274-2A03-4CC6-8CEC-F715CE976B52}" type="datetimeFigureOut">
              <a:rPr lang="en-US" smtClean="0"/>
              <a:t>11/15/2010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D20FEB-08ED-43D6-97AE-F2AFCED9C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718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Scientific Method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573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193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About </a:t>
            </a:r>
            <a:r>
              <a:rPr lang="en-US" dirty="0"/>
              <a:t>a relationship between two </a:t>
            </a:r>
            <a:r>
              <a:rPr lang="en-US" dirty="0" smtClean="0"/>
              <a:t>variables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687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Variables: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Changed Variable </a:t>
            </a:r>
            <a:r>
              <a:rPr lang="en-US" dirty="0"/>
              <a:t>Those things that are changed by the investigator; Sometimes referred to as the independent or manipulated </a:t>
            </a:r>
            <a:r>
              <a:rPr lang="en-US" dirty="0" smtClean="0"/>
              <a:t>variable.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561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Measured Variable </a:t>
            </a:r>
            <a:r>
              <a:rPr lang="en-US" dirty="0" smtClean="0"/>
              <a:t>Those </a:t>
            </a:r>
            <a:r>
              <a:rPr lang="en-US" dirty="0"/>
              <a:t>things that are measured by the investigator; Sometimes referred to as the dependent, responding or observed </a:t>
            </a:r>
            <a:r>
              <a:rPr lang="en-US" dirty="0" smtClean="0"/>
              <a:t>variable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2252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Controlled </a:t>
            </a:r>
            <a:r>
              <a:rPr lang="en-US" b="1" dirty="0" smtClean="0"/>
              <a:t>Variables: </a:t>
            </a:r>
            <a:r>
              <a:rPr lang="en-US" dirty="0" smtClean="0"/>
              <a:t>Those </a:t>
            </a:r>
            <a:r>
              <a:rPr lang="en-US" dirty="0"/>
              <a:t>things that are kept the </a:t>
            </a:r>
            <a:r>
              <a:rPr lang="en-US" dirty="0" smtClean="0"/>
              <a:t>same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311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Hypothesis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prediction of what the investigator thinks will happen</a:t>
            </a:r>
          </a:p>
        </p:txBody>
      </p:sp>
    </p:spTree>
    <p:extLst>
      <p:ext uri="{BB962C8B-B14F-4D97-AF65-F5344CB8AC3E}">
        <p14:creationId xmlns:p14="http://schemas.microsoft.com/office/powerpoint/2010/main" val="4100318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Controlled Experiment: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Materials </a:t>
            </a:r>
            <a:r>
              <a:rPr lang="en-US" b="1" dirty="0" smtClean="0"/>
              <a:t>Needed: </a:t>
            </a:r>
            <a:r>
              <a:rPr lang="en-US" dirty="0" smtClean="0"/>
              <a:t>Materials </a:t>
            </a:r>
            <a:r>
              <a:rPr lang="en-US" dirty="0"/>
              <a:t>needed for the </a:t>
            </a:r>
            <a:r>
              <a:rPr lang="en-US" dirty="0" smtClean="0"/>
              <a:t>experiment</a:t>
            </a:r>
            <a:endParaRPr lang="en-US" dirty="0"/>
          </a:p>
          <a:p>
            <a:r>
              <a:rPr lang="en-US" b="1" dirty="0" smtClean="0"/>
              <a:t>Procedures: </a:t>
            </a:r>
            <a:r>
              <a:rPr lang="en-US" dirty="0" smtClean="0"/>
              <a:t>Description of procedure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74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/>
              <a:t>Results/Evidence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Qualitative </a:t>
            </a:r>
            <a:r>
              <a:rPr lang="en-US" b="1" dirty="0" smtClean="0"/>
              <a:t>Observations:</a:t>
            </a:r>
          </a:p>
          <a:p>
            <a:pPr lvl="1"/>
            <a:r>
              <a:rPr lang="en-US" dirty="0" smtClean="0"/>
              <a:t>No numbers, just information collected with senses. </a:t>
            </a:r>
          </a:p>
          <a:p>
            <a:r>
              <a:rPr lang="en-US" b="1" dirty="0"/>
              <a:t>Quantitative Data </a:t>
            </a:r>
            <a:endParaRPr lang="en-US" dirty="0" smtClean="0"/>
          </a:p>
          <a:p>
            <a:pPr lvl="1"/>
            <a:r>
              <a:rPr lang="en-US" dirty="0" smtClean="0"/>
              <a:t>To </a:t>
            </a:r>
            <a:r>
              <a:rPr lang="en-US" dirty="0"/>
              <a:t>include 1. tables, 2. graphs-line graphs, scatterplots, circle graphs and histograms, 3. statistics-mean median and range if </a:t>
            </a:r>
            <a:r>
              <a:rPr lang="en-US" dirty="0" smtClean="0"/>
              <a:t>applicable</a:t>
            </a:r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03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Conclusions/Explanations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en-US" dirty="0"/>
              <a:t>. Explanations based on results/evidence and 2. Predictions based on results/evidence.  May include: 1. Sources of error, 2. Revisiting the hypothesis and 3. Future controlled experiment questions</a:t>
            </a:r>
          </a:p>
        </p:txBody>
      </p:sp>
    </p:spTree>
    <p:extLst>
      <p:ext uri="{BB962C8B-B14F-4D97-AF65-F5344CB8AC3E}">
        <p14:creationId xmlns:p14="http://schemas.microsoft.com/office/powerpoint/2010/main" val="791638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167</Words>
  <Application>Microsoft Office PowerPoint</Application>
  <PresentationFormat>On-screen Show (4:3)</PresentationFormat>
  <Paragraphs>22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Scientific Method</vt:lpstr>
      <vt:lpstr>Questions</vt:lpstr>
      <vt:lpstr>Variables: </vt:lpstr>
      <vt:lpstr>PowerPoint Presentation</vt:lpstr>
      <vt:lpstr>PowerPoint Presentation</vt:lpstr>
      <vt:lpstr>Hypothesis </vt:lpstr>
      <vt:lpstr>Controlled Experiment: </vt:lpstr>
      <vt:lpstr>Results/Evidence </vt:lpstr>
      <vt:lpstr>Conclusions/Explanations </vt:lpstr>
      <vt:lpstr>PowerPoint Presentation</vt:lpstr>
    </vt:vector>
  </TitlesOfParts>
  <Company>District #624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Scientific Method</dc:title>
  <dc:creator>DHLAMW</dc:creator>
  <cp:lastModifiedBy>DHLAMW</cp:lastModifiedBy>
  <cp:revision>3</cp:revision>
  <cp:lastPrinted>2010-11-15T17:00:22Z</cp:lastPrinted>
  <dcterms:created xsi:type="dcterms:W3CDTF">2010-11-15T13:25:18Z</dcterms:created>
  <dcterms:modified xsi:type="dcterms:W3CDTF">2010-11-15T21:46:32Z</dcterms:modified>
</cp:coreProperties>
</file>