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6" r:id="rId4"/>
    <p:sldId id="266" r:id="rId5"/>
    <p:sldId id="258" r:id="rId6"/>
    <p:sldId id="267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6" d="100"/>
          <a:sy n="26" d="100"/>
        </p:scale>
        <p:origin x="-858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AF87-17A6-4964-B8B7-83DFE8EA7D5E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A3B0-2C0A-44CA-9A3C-F4F9C7ED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0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AF87-17A6-4964-B8B7-83DFE8EA7D5E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A3B0-2C0A-44CA-9A3C-F4F9C7ED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3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AF87-17A6-4964-B8B7-83DFE8EA7D5E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A3B0-2C0A-44CA-9A3C-F4F9C7ED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0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AF87-17A6-4964-B8B7-83DFE8EA7D5E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A3B0-2C0A-44CA-9A3C-F4F9C7ED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2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AF87-17A6-4964-B8B7-83DFE8EA7D5E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A3B0-2C0A-44CA-9A3C-F4F9C7ED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6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AF87-17A6-4964-B8B7-83DFE8EA7D5E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A3B0-2C0A-44CA-9A3C-F4F9C7ED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4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AF87-17A6-4964-B8B7-83DFE8EA7D5E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A3B0-2C0A-44CA-9A3C-F4F9C7ED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2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AF87-17A6-4964-B8B7-83DFE8EA7D5E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A3B0-2C0A-44CA-9A3C-F4F9C7ED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4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AF87-17A6-4964-B8B7-83DFE8EA7D5E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A3B0-2C0A-44CA-9A3C-F4F9C7ED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0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AF87-17A6-4964-B8B7-83DFE8EA7D5E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A3B0-2C0A-44CA-9A3C-F4F9C7ED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2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AF87-17A6-4964-B8B7-83DFE8EA7D5E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A3B0-2C0A-44CA-9A3C-F4F9C7ED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4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1AF87-17A6-4964-B8B7-83DFE8EA7D5E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8A3B0-2C0A-44CA-9A3C-F4F9C7ED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2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248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828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Evaluate: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at:</a:t>
            </a:r>
          </a:p>
          <a:p>
            <a:pPr lvl="1"/>
            <a:r>
              <a:rPr lang="en-US" dirty="0" smtClean="0"/>
              <a:t>Durability </a:t>
            </a:r>
          </a:p>
          <a:p>
            <a:pPr lvl="1"/>
            <a:r>
              <a:rPr lang="en-US" dirty="0" smtClean="0"/>
              <a:t>Cost </a:t>
            </a:r>
          </a:p>
          <a:p>
            <a:pPr lvl="1"/>
            <a:r>
              <a:rPr lang="en-US" dirty="0" smtClean="0"/>
              <a:t>Fuel Economy </a:t>
            </a:r>
          </a:p>
          <a:p>
            <a:pPr lvl="1"/>
            <a:r>
              <a:rPr lang="en-US" dirty="0" smtClean="0"/>
              <a:t>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45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Results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8" y="1295400"/>
            <a:ext cx="8224663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614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think? </a:t>
            </a:r>
            <a:endParaRPr lang="en-US" dirty="0"/>
          </a:p>
          <a:p>
            <a:r>
              <a:rPr lang="en-US" dirty="0" smtClean="0"/>
              <a:t>Why would this be a good buy? </a:t>
            </a:r>
          </a:p>
        </p:txBody>
      </p:sp>
    </p:spTree>
    <p:extLst>
      <p:ext uri="{BB962C8B-B14F-4D97-AF65-F5344CB8AC3E}">
        <p14:creationId xmlns:p14="http://schemas.microsoft.com/office/powerpoint/2010/main" val="62218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9346" y="381000"/>
            <a:ext cx="7705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Ther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 is No Perfect Design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6" y="1582002"/>
            <a:ext cx="3589560" cy="283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00800"/>
            <a:ext cx="46196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380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Stating A Problem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 situation or product that can be improved.  </a:t>
            </a:r>
          </a:p>
          <a:p>
            <a:r>
              <a:rPr lang="en-US" dirty="0" smtClean="0"/>
              <a:t>Evaluate Design</a:t>
            </a:r>
          </a:p>
          <a:p>
            <a:r>
              <a:rPr lang="en-US" dirty="0" smtClean="0"/>
              <a:t>Ways to improve: </a:t>
            </a:r>
          </a:p>
          <a:p>
            <a:pPr lvl="1"/>
            <a:r>
              <a:rPr lang="en-US" dirty="0" smtClean="0"/>
              <a:t>Performance </a:t>
            </a:r>
          </a:p>
          <a:p>
            <a:pPr lvl="1"/>
            <a:r>
              <a:rPr lang="en-US" dirty="0" smtClean="0"/>
              <a:t>Features </a:t>
            </a:r>
          </a:p>
          <a:p>
            <a:pPr lvl="1"/>
            <a:r>
              <a:rPr lang="en-US" dirty="0" smtClean="0"/>
              <a:t>Durability </a:t>
            </a:r>
          </a:p>
          <a:p>
            <a:pPr lvl="1"/>
            <a:r>
              <a:rPr lang="en-US" dirty="0" smtClean="0"/>
              <a:t>Cost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0525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More Fuel Efficient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371600"/>
            <a:ext cx="49530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Good: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Can transport 8 people and pull 8,300 lbs.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Bad: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With a 10 mpg fuel rating it will cost you about $27 to 100 mpg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5909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784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representations of possible prototypes:</a:t>
            </a:r>
          </a:p>
          <a:p>
            <a:r>
              <a:rPr lang="en-US" dirty="0" smtClean="0"/>
              <a:t>Evaluate these representations with the following criteria:</a:t>
            </a:r>
          </a:p>
          <a:p>
            <a:pPr lvl="1"/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Feasibility</a:t>
            </a:r>
          </a:p>
          <a:p>
            <a:pPr lvl="1"/>
            <a:r>
              <a:rPr lang="en-US" dirty="0" smtClean="0"/>
              <a:t>Durability </a:t>
            </a:r>
          </a:p>
          <a:p>
            <a:pPr lvl="1"/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Ethics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3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810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"/>
            <a:ext cx="437443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4" y="3733800"/>
            <a:ext cx="3832746" cy="195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399"/>
            <a:ext cx="4114800" cy="244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10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Pick a Prototype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 prototype based on your evaluation</a:t>
            </a:r>
          </a:p>
        </p:txBody>
      </p:sp>
    </p:spTree>
    <p:extLst>
      <p:ext uri="{BB962C8B-B14F-4D97-AF65-F5344CB8AC3E}">
        <p14:creationId xmlns:p14="http://schemas.microsoft.com/office/powerpoint/2010/main" val="3217557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553200" cy="389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775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Your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57" y="2209800"/>
            <a:ext cx="6553200" cy="43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659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94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Stating A Problem</vt:lpstr>
      <vt:lpstr>Need More Fuel Efficient Car</vt:lpstr>
      <vt:lpstr>Generate Ideas</vt:lpstr>
      <vt:lpstr>PowerPoint Presentation</vt:lpstr>
      <vt:lpstr>Pick a Prototype </vt:lpstr>
      <vt:lpstr>PowerPoint Presentation</vt:lpstr>
      <vt:lpstr>Build Your Prototype</vt:lpstr>
      <vt:lpstr>Evaluate:</vt:lpstr>
      <vt:lpstr>Present Results</vt:lpstr>
      <vt:lpstr>PowerPoint Presentation</vt:lpstr>
    </vt:vector>
  </TitlesOfParts>
  <Company>District #624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DHLAMW</dc:creator>
  <cp:lastModifiedBy>DHLAMW</cp:lastModifiedBy>
  <cp:revision>5</cp:revision>
  <dcterms:created xsi:type="dcterms:W3CDTF">2010-11-29T13:56:59Z</dcterms:created>
  <dcterms:modified xsi:type="dcterms:W3CDTF">2010-11-30T16:52:18Z</dcterms:modified>
</cp:coreProperties>
</file>