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66" r:id="rId3"/>
    <p:sldId id="257" r:id="rId4"/>
    <p:sldId id="258" r:id="rId5"/>
    <p:sldId id="265" r:id="rId6"/>
    <p:sldId id="259" r:id="rId7"/>
    <p:sldId id="267" r:id="rId8"/>
    <p:sldId id="260" r:id="rId9"/>
    <p:sldId id="261" r:id="rId10"/>
    <p:sldId id="269" r:id="rId11"/>
    <p:sldId id="268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B2CC7-7330-4B2F-BC8F-3FC4F10C2A0F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FAAFE-F34A-48DA-AA62-97DB1A0EE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6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36A3AD-9472-4203-9ACE-BA579FDE6F9C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E7C1E5-0E24-422C-BA87-629CABE7979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Social Justice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dirty="0" smtClean="0"/>
              <a:t>God </a:t>
            </a:r>
            <a:r>
              <a:rPr lang="en-US" dirty="0" smtClean="0"/>
              <a:t>_______________to </a:t>
            </a:r>
            <a:r>
              <a:rPr lang="en-US" dirty="0" smtClean="0"/>
              <a:t>follow the moral judgments of God to ensure the </a:t>
            </a:r>
            <a:r>
              <a:rPr lang="en-US" dirty="0" smtClean="0"/>
              <a:t>______of _______________  and ___________ </a:t>
            </a:r>
            <a:r>
              <a:rPr lang="en-US" dirty="0" smtClean="0"/>
              <a:t>within a larger </a:t>
            </a:r>
            <a:r>
              <a:rPr lang="en-US" dirty="0" smtClean="0"/>
              <a:t>____________.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Rights and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Society must ___________ its actions concerning its actions towards all. </a:t>
            </a:r>
          </a:p>
          <a:p>
            <a:r>
              <a:rPr lang="en-US" dirty="0" smtClean="0"/>
              <a:t>All persons deserve basic Human rights.</a:t>
            </a:r>
          </a:p>
          <a:p>
            <a:r>
              <a:rPr lang="en-US" dirty="0" smtClean="0"/>
              <a:t>The church _________ these rights into two _________:</a:t>
            </a:r>
          </a:p>
          <a:p>
            <a:pPr lvl="1"/>
            <a:r>
              <a:rPr lang="en-US" dirty="0" smtClean="0"/>
              <a:t>__________: needed simply to exist: food, housing, water, basic medical care, </a:t>
            </a:r>
            <a:r>
              <a:rPr lang="en-US" dirty="0"/>
              <a:t>work/employment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_________: needed to grow and succeed : education, religious freedom, free expression, economic opportunity.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55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Stewardship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addition to caring for our </a:t>
            </a:r>
            <a:r>
              <a:rPr lang="en-US" dirty="0" smtClean="0"/>
              <a:t>__________ </a:t>
            </a:r>
            <a:r>
              <a:rPr lang="en-US" dirty="0" smtClean="0"/>
              <a:t>and brothers, Social justice charges us with </a:t>
            </a:r>
            <a:r>
              <a:rPr lang="en-US" dirty="0" smtClean="0"/>
              <a:t>_________ </a:t>
            </a:r>
            <a:r>
              <a:rPr lang="en-US" dirty="0" smtClean="0"/>
              <a:t>for the </a:t>
            </a:r>
            <a:r>
              <a:rPr lang="en-US" dirty="0" smtClean="0"/>
              <a:t>_______, </a:t>
            </a:r>
            <a:r>
              <a:rPr lang="en-US" dirty="0" smtClean="0"/>
              <a:t>all its inhabitants and its </a:t>
            </a:r>
            <a:r>
              <a:rPr lang="en-US" dirty="0" smtClean="0"/>
              <a:t>_____________.</a:t>
            </a:r>
          </a:p>
          <a:p>
            <a:r>
              <a:rPr lang="en-US" dirty="0" smtClean="0"/>
              <a:t>We need to share with others NOW and with future generations in the future.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15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___________ </a:t>
            </a:r>
            <a:r>
              <a:rPr lang="en-US" dirty="0" smtClean="0"/>
              <a:t>Vs.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response to social injustice has </a:t>
            </a:r>
            <a:r>
              <a:rPr lang="en-US" dirty="0" smtClean="0"/>
              <a:t>_______</a:t>
            </a:r>
            <a:r>
              <a:rPr lang="en-US" b="1" dirty="0" smtClean="0"/>
              <a:t> </a:t>
            </a:r>
            <a:r>
              <a:rPr lang="en-US" b="1" dirty="0" smtClean="0"/>
              <a:t>components:    Service and </a:t>
            </a:r>
            <a:r>
              <a:rPr lang="en-US" b="1" dirty="0" smtClean="0"/>
              <a:t>__________</a:t>
            </a:r>
            <a:endParaRPr lang="en-US" b="1" dirty="0" smtClean="0"/>
          </a:p>
          <a:p>
            <a:r>
              <a:rPr lang="en-US" b="1" dirty="0" smtClean="0"/>
              <a:t>________ </a:t>
            </a:r>
            <a:r>
              <a:rPr lang="en-US" b="1" dirty="0" smtClean="0"/>
              <a:t>of Service: </a:t>
            </a:r>
            <a:r>
              <a:rPr lang="en-US" dirty="0" smtClean="0"/>
              <a:t>seek to alleviate immediate needs.</a:t>
            </a:r>
          </a:p>
          <a:p>
            <a:pPr lvl="1"/>
            <a:r>
              <a:rPr lang="en-US" dirty="0" smtClean="0"/>
              <a:t>More immediate, results easier to see</a:t>
            </a:r>
          </a:p>
          <a:p>
            <a:r>
              <a:rPr lang="en-US" b="1" dirty="0" smtClean="0"/>
              <a:t>Works of </a:t>
            </a:r>
            <a:r>
              <a:rPr lang="en-US" b="1" dirty="0" smtClean="0"/>
              <a:t>_________: </a:t>
            </a:r>
            <a:r>
              <a:rPr lang="en-US" dirty="0" smtClean="0"/>
              <a:t>try to change the </a:t>
            </a:r>
            <a:r>
              <a:rPr lang="en-US" dirty="0" smtClean="0"/>
              <a:t>__________ </a:t>
            </a:r>
            <a:r>
              <a:rPr lang="en-US" dirty="0" smtClean="0"/>
              <a:t>of society that keep people </a:t>
            </a:r>
            <a:r>
              <a:rPr lang="en-US" dirty="0" smtClean="0"/>
              <a:t>________ </a:t>
            </a:r>
            <a:r>
              <a:rPr lang="en-US" dirty="0" smtClean="0"/>
              <a:t>works of service (poverty, war, etc.) </a:t>
            </a:r>
          </a:p>
          <a:p>
            <a:pPr lvl="1"/>
            <a:r>
              <a:rPr lang="en-US" dirty="0" smtClean="0"/>
              <a:t>Results may be a long time in coming but will affect more people for a longer term.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and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</a:t>
            </a:r>
            <a:r>
              <a:rPr lang="en-US" dirty="0" smtClean="0"/>
              <a:t>_________.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Christ calls us to be </a:t>
            </a:r>
            <a:r>
              <a:rPr lang="en-US" dirty="0" smtClean="0"/>
              <a:t>_____________ </a:t>
            </a:r>
            <a:r>
              <a:rPr lang="en-US" dirty="0" smtClean="0"/>
              <a:t>in our care of others even if success is hard to see.</a:t>
            </a:r>
          </a:p>
          <a:p>
            <a:endParaRPr lang="en-US" dirty="0" smtClean="0"/>
          </a:p>
          <a:p>
            <a:r>
              <a:rPr lang="en-US" dirty="0" smtClean="0"/>
              <a:t>See diagram of </a:t>
            </a:r>
            <a:r>
              <a:rPr lang="en-US" smtClean="0"/>
              <a:t>two </a:t>
            </a:r>
            <a:r>
              <a:rPr lang="en-US" smtClean="0"/>
              <a:t>______ </a:t>
            </a:r>
            <a:r>
              <a:rPr lang="en-US" smtClean="0"/>
              <a:t>of </a:t>
            </a:r>
            <a:r>
              <a:rPr lang="en-US" smtClean="0"/>
              <a:t>__________ </a:t>
            </a:r>
            <a:r>
              <a:rPr lang="en-US" dirty="0" smtClean="0"/>
              <a:t>and Justice Pg. 224.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Social Encyclicals?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Letters written by various Popes to the universal Church on the topic of Social Justice. </a:t>
            </a:r>
            <a:r>
              <a:rPr lang="en-US" sz="2000" dirty="0" smtClean="0"/>
              <a:t>(Popes write encyclicals on other topics as well.)</a:t>
            </a:r>
          </a:p>
          <a:p>
            <a:r>
              <a:rPr lang="en-US" sz="2800" dirty="0" smtClean="0"/>
              <a:t>Modern Popes have issued these letters to challenge Catholics to work together to right the wrongs of society.  </a:t>
            </a:r>
          </a:p>
          <a:p>
            <a:r>
              <a:rPr lang="en-US" sz="2400" dirty="0" smtClean="0"/>
              <a:t>Here are two:</a:t>
            </a:r>
          </a:p>
          <a:p>
            <a:pPr lvl="1"/>
            <a:r>
              <a:rPr lang="en-US" dirty="0" err="1" smtClean="0"/>
              <a:t>Rerum</a:t>
            </a:r>
            <a:r>
              <a:rPr lang="en-US" dirty="0" smtClean="0"/>
              <a:t> </a:t>
            </a:r>
            <a:r>
              <a:rPr lang="en-US" dirty="0" err="1" smtClean="0"/>
              <a:t>Novarum</a:t>
            </a:r>
            <a:r>
              <a:rPr lang="en-US" dirty="0" smtClean="0"/>
              <a:t> (On the Condition of Workers) 1891</a:t>
            </a:r>
          </a:p>
          <a:p>
            <a:pPr lvl="2"/>
            <a:r>
              <a:rPr lang="en-US" dirty="0" smtClean="0"/>
              <a:t>First letter from a Pope on </a:t>
            </a:r>
            <a:r>
              <a:rPr lang="en-US" smtClean="0"/>
              <a:t>this topic</a:t>
            </a:r>
            <a:endParaRPr lang="en-US" dirty="0" smtClean="0"/>
          </a:p>
          <a:p>
            <a:pPr lvl="1"/>
            <a:r>
              <a:rPr lang="en-US" dirty="0" err="1" smtClean="0"/>
              <a:t>Pacem</a:t>
            </a:r>
            <a:r>
              <a:rPr lang="en-US" dirty="0" smtClean="0"/>
              <a:t> in </a:t>
            </a:r>
            <a:r>
              <a:rPr lang="en-US" dirty="0" err="1" smtClean="0"/>
              <a:t>Terris</a:t>
            </a:r>
            <a:r>
              <a:rPr lang="en-US" dirty="0" smtClean="0"/>
              <a:t> (Peace on Earth) 1963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__________of </a:t>
            </a:r>
            <a:r>
              <a:rPr lang="en-US" dirty="0" smtClean="0"/>
              <a:t>people bound </a:t>
            </a:r>
            <a:r>
              <a:rPr lang="en-US" dirty="0" smtClean="0"/>
              <a:t>_____________ </a:t>
            </a:r>
            <a:r>
              <a:rPr lang="en-US" dirty="0" smtClean="0"/>
              <a:t>through </a:t>
            </a:r>
            <a:r>
              <a:rPr lang="en-US" dirty="0" smtClean="0"/>
              <a:t>___________ </a:t>
            </a:r>
            <a:r>
              <a:rPr lang="en-US" dirty="0" smtClean="0"/>
              <a:t>values, </a:t>
            </a:r>
            <a:r>
              <a:rPr lang="en-US" dirty="0" smtClean="0"/>
              <a:t>__________, </a:t>
            </a:r>
            <a:r>
              <a:rPr lang="en-US" dirty="0" smtClean="0"/>
              <a:t>history, traditions or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92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</a:t>
            </a:r>
            <a:r>
              <a:rPr lang="en-US" b="1" dirty="0" smtClean="0"/>
              <a:t>___________ </a:t>
            </a:r>
            <a:r>
              <a:rPr lang="en-US" b="1" dirty="0" smtClean="0"/>
              <a:t>Good</a:t>
            </a:r>
            <a:r>
              <a:rPr lang="en-US" dirty="0" smtClean="0"/>
              <a:t>: the </a:t>
            </a:r>
            <a:r>
              <a:rPr lang="en-US" dirty="0" smtClean="0"/>
              <a:t>___________ </a:t>
            </a:r>
            <a:r>
              <a:rPr lang="en-US" dirty="0" smtClean="0"/>
              <a:t>that need to exist in society that allow </a:t>
            </a:r>
            <a:r>
              <a:rPr lang="en-US" dirty="0" smtClean="0"/>
              <a:t>____ </a:t>
            </a:r>
            <a:r>
              <a:rPr lang="en-US" dirty="0" smtClean="0"/>
              <a:t>people, either as </a:t>
            </a:r>
            <a:r>
              <a:rPr lang="en-US" dirty="0" smtClean="0"/>
              <a:t>______ </a:t>
            </a:r>
            <a:r>
              <a:rPr lang="en-US" dirty="0" smtClean="0"/>
              <a:t>or individuals, to reach their full </a:t>
            </a:r>
            <a:r>
              <a:rPr lang="en-US" dirty="0" smtClean="0"/>
              <a:t>________ </a:t>
            </a:r>
            <a:r>
              <a:rPr lang="en-US" dirty="0" smtClean="0"/>
              <a:t>and </a:t>
            </a:r>
            <a:r>
              <a:rPr lang="en-US" dirty="0" smtClean="0"/>
              <a:t>____________ </a:t>
            </a:r>
            <a:r>
              <a:rPr lang="en-US" dirty="0" smtClean="0"/>
              <a:t>fulfillment. </a:t>
            </a:r>
          </a:p>
          <a:p>
            <a:pPr lvl="1"/>
            <a:r>
              <a:rPr lang="en-US" dirty="0" smtClean="0"/>
              <a:t>“__________ _______” </a:t>
            </a:r>
            <a:r>
              <a:rPr lang="en-US" dirty="0" smtClean="0"/>
              <a:t>does </a:t>
            </a:r>
            <a:r>
              <a:rPr lang="en-US" dirty="0" smtClean="0"/>
              <a:t>______ guarantee </a:t>
            </a:r>
            <a:r>
              <a:rPr lang="en-US" dirty="0" smtClean="0"/>
              <a:t>that the common good is </a:t>
            </a:r>
            <a:r>
              <a:rPr lang="en-US" dirty="0" smtClean="0"/>
              <a:t>__________________.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Responsibility of </a:t>
            </a:r>
            <a:r>
              <a:rPr lang="en-US" b="1" dirty="0" smtClean="0"/>
              <a:t>____________ </a:t>
            </a:r>
            <a:r>
              <a:rPr lang="en-US" b="1" dirty="0" smtClean="0"/>
              <a:t>Authority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______ </a:t>
            </a:r>
            <a:r>
              <a:rPr lang="en-US" dirty="0" smtClean="0"/>
              <a:t>has the responsibility to make decisions for the </a:t>
            </a:r>
            <a:r>
              <a:rPr lang="en-US" dirty="0" smtClean="0"/>
              <a:t>_________ ______. </a:t>
            </a:r>
            <a:r>
              <a:rPr lang="en-US" dirty="0" smtClean="0"/>
              <a:t>NOT the </a:t>
            </a:r>
            <a:r>
              <a:rPr lang="en-US" dirty="0" smtClean="0"/>
              <a:t>_________ </a:t>
            </a:r>
            <a:r>
              <a:rPr lang="en-US" dirty="0" smtClean="0"/>
              <a:t>to establish their </a:t>
            </a:r>
            <a:r>
              <a:rPr lang="en-US" dirty="0" smtClean="0"/>
              <a:t>______ </a:t>
            </a:r>
            <a:r>
              <a:rPr lang="en-US" dirty="0" smtClean="0"/>
              <a:t>moral </a:t>
            </a:r>
            <a:r>
              <a:rPr lang="en-US" dirty="0" smtClean="0"/>
              <a:t>________: </a:t>
            </a:r>
            <a:r>
              <a:rPr lang="en-US" dirty="0" smtClean="0"/>
              <a:t>they must follow the law of </a:t>
            </a:r>
            <a:r>
              <a:rPr lang="en-US" dirty="0" smtClean="0"/>
              <a:t>______ </a:t>
            </a:r>
            <a:r>
              <a:rPr lang="en-US" dirty="0" smtClean="0"/>
              <a:t>planted in all our </a:t>
            </a:r>
            <a:r>
              <a:rPr lang="en-US" dirty="0" smtClean="0"/>
              <a:t>__________.  </a:t>
            </a:r>
            <a:r>
              <a:rPr lang="en-US" dirty="0" smtClean="0"/>
              <a:t>These laws ensure the </a:t>
            </a:r>
            <a:r>
              <a:rPr lang="en-US" dirty="0" smtClean="0"/>
              <a:t>________ </a:t>
            </a:r>
            <a:r>
              <a:rPr lang="en-US" dirty="0" smtClean="0"/>
              <a:t>human </a:t>
            </a:r>
            <a:r>
              <a:rPr lang="en-US" dirty="0" smtClean="0"/>
              <a:t>__________ </a:t>
            </a:r>
            <a:r>
              <a:rPr lang="en-US" dirty="0" smtClean="0"/>
              <a:t>of all: </a:t>
            </a:r>
          </a:p>
          <a:p>
            <a:pPr lvl="2"/>
            <a:r>
              <a:rPr lang="en-US" dirty="0" smtClean="0"/>
              <a:t>Food, clothing, health, work , education, and culture, right to establish a family and so on…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basic political, </a:t>
            </a:r>
            <a:r>
              <a:rPr lang="en-US" dirty="0" smtClean="0"/>
              <a:t>__________ </a:t>
            </a:r>
            <a:r>
              <a:rPr lang="en-US" dirty="0" smtClean="0"/>
              <a:t>and </a:t>
            </a:r>
            <a:r>
              <a:rPr lang="en-US" dirty="0" smtClean="0"/>
              <a:t>_________ </a:t>
            </a:r>
            <a:r>
              <a:rPr lang="en-US" dirty="0" smtClean="0"/>
              <a:t>rights that every human being </a:t>
            </a:r>
            <a:r>
              <a:rPr lang="en-US" dirty="0" smtClean="0"/>
              <a:t>_________ </a:t>
            </a:r>
            <a:r>
              <a:rPr lang="en-US" dirty="0" smtClean="0"/>
              <a:t>by virtue of their human </a:t>
            </a:r>
            <a:r>
              <a:rPr lang="en-US" dirty="0" smtClean="0"/>
              <a:t>__________ </a:t>
            </a:r>
            <a:r>
              <a:rPr lang="en-US" dirty="0" smtClean="0"/>
              <a:t>as beings </a:t>
            </a:r>
            <a:r>
              <a:rPr lang="en-US" dirty="0" smtClean="0"/>
              <a:t>___________ </a:t>
            </a:r>
            <a:r>
              <a:rPr lang="en-US" dirty="0" smtClean="0"/>
              <a:t>by God.  </a:t>
            </a:r>
          </a:p>
          <a:p>
            <a:r>
              <a:rPr lang="en-US" dirty="0" smtClean="0"/>
              <a:t>Society cannot </a:t>
            </a:r>
            <a:r>
              <a:rPr lang="en-US" dirty="0" smtClean="0"/>
              <a:t>______ </a:t>
            </a:r>
            <a:r>
              <a:rPr lang="en-US" dirty="0" smtClean="0"/>
              <a:t>these </a:t>
            </a:r>
            <a:r>
              <a:rPr lang="en-US" dirty="0" smtClean="0"/>
              <a:t>________ </a:t>
            </a:r>
            <a:r>
              <a:rPr lang="en-US" dirty="0" smtClean="0"/>
              <a:t>and must not </a:t>
            </a:r>
            <a:r>
              <a:rPr lang="en-US" dirty="0" smtClean="0"/>
              <a:t>___________ </a:t>
            </a:r>
            <a:r>
              <a:rPr lang="en-US" dirty="0" smtClean="0"/>
              <a:t>them.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22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it all </a:t>
            </a:r>
            <a:r>
              <a:rPr lang="en-US" dirty="0" smtClean="0"/>
              <a:t>_________….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</a:t>
            </a:r>
            <a:r>
              <a:rPr lang="en-US" dirty="0" smtClean="0"/>
              <a:t>_____________:</a:t>
            </a:r>
            <a:endParaRPr lang="en-US" dirty="0" smtClean="0"/>
          </a:p>
          <a:p>
            <a:pPr lvl="1"/>
            <a:r>
              <a:rPr lang="en-US" dirty="0" smtClean="0"/>
              <a:t>We are to love our </a:t>
            </a:r>
            <a:r>
              <a:rPr lang="en-US" dirty="0" smtClean="0"/>
              <a:t>_____________ </a:t>
            </a:r>
            <a:r>
              <a:rPr lang="en-US" dirty="0" smtClean="0"/>
              <a:t>as ourselves.</a:t>
            </a:r>
          </a:p>
          <a:p>
            <a:pPr lvl="1"/>
            <a:r>
              <a:rPr lang="en-US" dirty="0" smtClean="0"/>
              <a:t>We are created in the </a:t>
            </a:r>
            <a:r>
              <a:rPr lang="en-US" dirty="0" smtClean="0"/>
              <a:t>_______ </a:t>
            </a:r>
            <a:r>
              <a:rPr lang="en-US" dirty="0" smtClean="0"/>
              <a:t>and </a:t>
            </a:r>
            <a:r>
              <a:rPr lang="en-US" dirty="0" smtClean="0"/>
              <a:t>_________ </a:t>
            </a:r>
            <a:r>
              <a:rPr lang="en-US" dirty="0" smtClean="0"/>
              <a:t>of God. Therefore we all have </a:t>
            </a:r>
            <a:r>
              <a:rPr lang="en-US" dirty="0" smtClean="0"/>
              <a:t>_________________ </a:t>
            </a:r>
            <a:r>
              <a:rPr lang="en-US" dirty="0" smtClean="0"/>
              <a:t>WORTH.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Human </a:t>
            </a:r>
            <a:r>
              <a:rPr lang="en-US" dirty="0" smtClean="0"/>
              <a:t>___________ </a:t>
            </a:r>
            <a:r>
              <a:rPr lang="en-US" dirty="0" smtClean="0"/>
              <a:t>is the basis of all the </a:t>
            </a:r>
            <a:r>
              <a:rPr lang="en-US" dirty="0" smtClean="0"/>
              <a:t>___________ </a:t>
            </a:r>
            <a:r>
              <a:rPr lang="en-US" dirty="0" smtClean="0"/>
              <a:t>in social justice.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</a:t>
            </a:r>
            <a:r>
              <a:rPr lang="en-US" dirty="0" smtClean="0"/>
              <a:t>____ </a:t>
            </a:r>
            <a:r>
              <a:rPr lang="en-US" dirty="0" smtClean="0"/>
              <a:t>occurs when: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</a:t>
            </a:r>
            <a:r>
              <a:rPr lang="en-US" dirty="0" smtClean="0"/>
              <a:t>__________ </a:t>
            </a:r>
            <a:r>
              <a:rPr lang="en-US" dirty="0" smtClean="0"/>
              <a:t>is </a:t>
            </a:r>
            <a:r>
              <a:rPr lang="en-US" dirty="0" smtClean="0"/>
              <a:t>________ </a:t>
            </a:r>
            <a:r>
              <a:rPr lang="en-US" dirty="0" smtClean="0"/>
              <a:t>not at an individual level but by </a:t>
            </a:r>
            <a:r>
              <a:rPr lang="en-US" dirty="0" smtClean="0"/>
              <a:t>____________ </a:t>
            </a:r>
            <a:r>
              <a:rPr lang="en-US" dirty="0" smtClean="0"/>
              <a:t>of sin that </a:t>
            </a:r>
            <a:r>
              <a:rPr lang="en-US" dirty="0" smtClean="0"/>
              <a:t>_________ </a:t>
            </a:r>
            <a:r>
              <a:rPr lang="en-US" dirty="0" smtClean="0"/>
              <a:t>over </a:t>
            </a:r>
            <a:r>
              <a:rPr lang="en-US" dirty="0" smtClean="0"/>
              <a:t>_____ </a:t>
            </a:r>
            <a:r>
              <a:rPr lang="en-US" dirty="0" smtClean="0"/>
              <a:t>as the collective </a:t>
            </a:r>
            <a:r>
              <a:rPr lang="en-US" dirty="0" smtClean="0"/>
              <a:t>________ </a:t>
            </a:r>
            <a:r>
              <a:rPr lang="en-US" dirty="0" smtClean="0"/>
              <a:t>of individual </a:t>
            </a:r>
            <a:r>
              <a:rPr lang="en-US" dirty="0" smtClean="0"/>
              <a:t>______. </a:t>
            </a:r>
            <a:endParaRPr lang="en-US" dirty="0" smtClean="0"/>
          </a:p>
          <a:p>
            <a:r>
              <a:rPr lang="en-US" dirty="0" smtClean="0"/>
              <a:t>Institutions and societies then develop ways of acting towards one another that consistently </a:t>
            </a:r>
            <a:r>
              <a:rPr lang="en-US" dirty="0" smtClean="0"/>
              <a:t>______ </a:t>
            </a:r>
            <a:r>
              <a:rPr lang="en-US" dirty="0" smtClean="0"/>
              <a:t>certain </a:t>
            </a:r>
            <a:r>
              <a:rPr lang="en-US" dirty="0" smtClean="0"/>
              <a:t>_________ </a:t>
            </a:r>
            <a:r>
              <a:rPr lang="en-US" dirty="0" smtClean="0"/>
              <a:t>their human </a:t>
            </a:r>
            <a:r>
              <a:rPr lang="en-US" dirty="0" smtClean="0"/>
              <a:t>________ </a:t>
            </a:r>
            <a:r>
              <a:rPr lang="en-US" dirty="0" smtClean="0"/>
              <a:t>and basic human </a:t>
            </a:r>
            <a:r>
              <a:rPr lang="en-US" dirty="0" smtClean="0"/>
              <a:t>__________.</a:t>
            </a:r>
            <a:endParaRPr lang="en-US" dirty="0" smtClean="0"/>
          </a:p>
          <a:p>
            <a:r>
              <a:rPr lang="en-US" dirty="0" smtClean="0"/>
              <a:t> Examples include: </a:t>
            </a:r>
            <a:r>
              <a:rPr lang="en-US" dirty="0" smtClean="0"/>
              <a:t>_________, </a:t>
            </a:r>
            <a:r>
              <a:rPr lang="en-US" dirty="0" smtClean="0"/>
              <a:t>sexism, institutionalized poverty.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6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the Dignity of </a:t>
            </a:r>
            <a:r>
              <a:rPr lang="en-US" dirty="0" smtClean="0"/>
              <a:t>____ </a:t>
            </a:r>
            <a:r>
              <a:rPr lang="en-US" dirty="0" smtClean="0"/>
              <a:t>to 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Human </a:t>
            </a:r>
            <a:r>
              <a:rPr lang="en-US" b="1" dirty="0" smtClean="0"/>
              <a:t>____________: </a:t>
            </a:r>
            <a:r>
              <a:rPr lang="en-US" dirty="0" smtClean="0"/>
              <a:t>Ability to </a:t>
            </a:r>
            <a:r>
              <a:rPr lang="en-US" dirty="0" smtClean="0"/>
              <a:t>______ </a:t>
            </a:r>
            <a:r>
              <a:rPr lang="en-US" dirty="0" smtClean="0"/>
              <a:t>in the shoes of others. If </a:t>
            </a:r>
            <a:r>
              <a:rPr lang="en-US" dirty="0" smtClean="0"/>
              <a:t>____ </a:t>
            </a:r>
            <a:r>
              <a:rPr lang="en-US" dirty="0" smtClean="0"/>
              <a:t>person </a:t>
            </a:r>
            <a:r>
              <a:rPr lang="en-US" dirty="0" smtClean="0"/>
              <a:t>________, </a:t>
            </a:r>
            <a:r>
              <a:rPr lang="en-US" dirty="0" smtClean="0"/>
              <a:t>we all </a:t>
            </a:r>
            <a:r>
              <a:rPr lang="en-US" dirty="0" smtClean="0"/>
              <a:t>________.</a:t>
            </a:r>
            <a:endParaRPr lang="en-US" dirty="0" smtClean="0"/>
          </a:p>
          <a:p>
            <a:r>
              <a:rPr lang="en-US" dirty="0" smtClean="0"/>
              <a:t>Begins with the idea that we all deserve a basic</a:t>
            </a:r>
            <a:r>
              <a:rPr lang="en-US" b="1" dirty="0" smtClean="0"/>
              <a:t> </a:t>
            </a:r>
            <a:r>
              <a:rPr lang="en-US" b="1" dirty="0" smtClean="0"/>
              <a:t>_____ </a:t>
            </a:r>
            <a:r>
              <a:rPr lang="en-US" b="1" dirty="0" smtClean="0"/>
              <a:t>share. </a:t>
            </a:r>
            <a:r>
              <a:rPr lang="en-US" dirty="0" smtClean="0"/>
              <a:t>(Not an </a:t>
            </a:r>
            <a:r>
              <a:rPr lang="en-US" dirty="0" smtClean="0"/>
              <a:t>_______</a:t>
            </a:r>
            <a:r>
              <a:rPr lang="en-US" b="1" dirty="0" smtClean="0"/>
              <a:t> _______,</a:t>
            </a:r>
            <a:r>
              <a:rPr lang="en-US" dirty="0" smtClean="0"/>
              <a:t> </a:t>
            </a:r>
            <a:r>
              <a:rPr lang="en-US" dirty="0" smtClean="0"/>
              <a:t>but at least </a:t>
            </a:r>
            <a:r>
              <a:rPr lang="en-US" dirty="0" smtClean="0"/>
              <a:t>_______ </a:t>
            </a:r>
            <a:r>
              <a:rPr lang="en-US" dirty="0" smtClean="0"/>
              <a:t>needs are met.)</a:t>
            </a:r>
          </a:p>
          <a:p>
            <a:r>
              <a:rPr lang="en-US" b="1" dirty="0" smtClean="0"/>
              <a:t>Solidarity is </a:t>
            </a:r>
            <a:r>
              <a:rPr lang="en-US" b="1" dirty="0" smtClean="0"/>
              <a:t>________</a:t>
            </a:r>
            <a:r>
              <a:rPr lang="en-US" dirty="0" smtClean="0"/>
              <a:t>: </a:t>
            </a:r>
            <a:r>
              <a:rPr lang="en-US" dirty="0" smtClean="0"/>
              <a:t>it is defined as an act of </a:t>
            </a:r>
            <a:r>
              <a:rPr lang="en-US" dirty="0" smtClean="0"/>
              <a:t>________.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solidarity to…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Preferential </a:t>
            </a:r>
            <a:r>
              <a:rPr lang="en-US" b="1" dirty="0" smtClean="0"/>
              <a:t>________ </a:t>
            </a:r>
            <a:r>
              <a:rPr lang="en-US" b="1" dirty="0" smtClean="0"/>
              <a:t>for the </a:t>
            </a:r>
            <a:r>
              <a:rPr lang="en-US" b="1" dirty="0" smtClean="0"/>
              <a:t>_______</a:t>
            </a:r>
            <a:endParaRPr lang="en-US" b="1" dirty="0" smtClean="0"/>
          </a:p>
          <a:p>
            <a:pPr lvl="1"/>
            <a:r>
              <a:rPr lang="en-US" dirty="0" smtClean="0"/>
              <a:t>The bishops noted that </a:t>
            </a:r>
            <a:r>
              <a:rPr lang="en-US" b="1" dirty="0" smtClean="0"/>
              <a:t>The poor </a:t>
            </a:r>
            <a:r>
              <a:rPr lang="en-US" dirty="0" smtClean="0"/>
              <a:t>need more </a:t>
            </a:r>
            <a:r>
              <a:rPr lang="en-US" dirty="0" smtClean="0"/>
              <a:t>_______ </a:t>
            </a:r>
            <a:r>
              <a:rPr lang="en-US" dirty="0" smtClean="0"/>
              <a:t>to achieve their </a:t>
            </a:r>
            <a:r>
              <a:rPr lang="en-US" dirty="0" smtClean="0"/>
              <a:t>_______</a:t>
            </a:r>
            <a:r>
              <a:rPr lang="en-US" b="1" dirty="0" smtClean="0"/>
              <a:t> </a:t>
            </a:r>
            <a:r>
              <a:rPr lang="en-US" b="1" dirty="0" smtClean="0"/>
              <a:t>goals </a:t>
            </a:r>
            <a:r>
              <a:rPr lang="en-US" dirty="0" smtClean="0"/>
              <a:t>in life than do the </a:t>
            </a:r>
            <a:r>
              <a:rPr lang="en-US" dirty="0" smtClean="0"/>
              <a:t>_________.</a:t>
            </a:r>
            <a:r>
              <a:rPr lang="en-US" b="1" dirty="0" smtClean="0"/>
              <a:t> </a:t>
            </a:r>
            <a:endParaRPr lang="en-US" b="1" dirty="0" smtClean="0"/>
          </a:p>
          <a:p>
            <a:pPr lvl="1"/>
            <a:r>
              <a:rPr lang="en-US" b="1" dirty="0" smtClean="0"/>
              <a:t> Therefore </a:t>
            </a:r>
            <a:r>
              <a:rPr lang="en-US" dirty="0" smtClean="0"/>
              <a:t>as</a:t>
            </a:r>
            <a:r>
              <a:rPr lang="en-US" b="1" dirty="0" smtClean="0"/>
              <a:t> Christians </a:t>
            </a:r>
            <a:r>
              <a:rPr lang="en-US" dirty="0" smtClean="0"/>
              <a:t>we have a </a:t>
            </a:r>
            <a:r>
              <a:rPr lang="en-US" dirty="0" smtClean="0"/>
              <a:t>_____</a:t>
            </a:r>
            <a:r>
              <a:rPr lang="en-US" b="1" dirty="0" smtClean="0"/>
              <a:t> </a:t>
            </a:r>
            <a:r>
              <a:rPr lang="en-US" dirty="0" smtClean="0"/>
              <a:t>to assist the </a:t>
            </a:r>
            <a:r>
              <a:rPr lang="en-US" b="1" dirty="0" smtClean="0"/>
              <a:t>poor </a:t>
            </a:r>
            <a:r>
              <a:rPr lang="en-US" b="1" dirty="0" smtClean="0"/>
              <a:t>_______ </a:t>
            </a:r>
            <a:r>
              <a:rPr lang="en-US" dirty="0" smtClean="0"/>
              <a:t>as the </a:t>
            </a:r>
            <a:r>
              <a:rPr lang="en-US" dirty="0" smtClean="0"/>
              <a:t>_______ </a:t>
            </a:r>
            <a:r>
              <a:rPr lang="en-US" dirty="0" smtClean="0"/>
              <a:t>will have </a:t>
            </a:r>
            <a:r>
              <a:rPr lang="en-US" dirty="0" smtClean="0"/>
              <a:t>__________ </a:t>
            </a:r>
            <a:r>
              <a:rPr lang="en-US" dirty="0" smtClean="0"/>
              <a:t>to </a:t>
            </a:r>
            <a:r>
              <a:rPr lang="en-US" dirty="0" smtClean="0"/>
              <a:t>____________  </a:t>
            </a:r>
            <a:r>
              <a:rPr lang="en-US" dirty="0" smtClean="0"/>
              <a:t>for </a:t>
            </a:r>
            <a:r>
              <a:rPr lang="en-US" dirty="0" smtClean="0"/>
              <a:t>_____________.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392</TotalTime>
  <Words>717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Social Justice</vt:lpstr>
      <vt:lpstr>Society</vt:lpstr>
      <vt:lpstr>Social Justice</vt:lpstr>
      <vt:lpstr>Social Justice</vt:lpstr>
      <vt:lpstr>Human Rights</vt:lpstr>
      <vt:lpstr>Where it all _________….</vt:lpstr>
      <vt:lpstr>Social ____ occurs when:</vt:lpstr>
      <vt:lpstr>From the Dignity of ____ to ALL</vt:lpstr>
      <vt:lpstr>From solidarity to…</vt:lpstr>
      <vt:lpstr>Rights and Responsibilities</vt:lpstr>
      <vt:lpstr>Stewardship</vt:lpstr>
      <vt:lpstr>___________ Vs. Justice</vt:lpstr>
      <vt:lpstr>Service and Justice</vt:lpstr>
      <vt:lpstr>What are the Social Encyclicals?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Justice</dc:title>
  <dc:creator>lnicholas</dc:creator>
  <cp:lastModifiedBy>Saint Viator</cp:lastModifiedBy>
  <cp:revision>29</cp:revision>
  <cp:lastPrinted>2013-02-25T20:06:09Z</cp:lastPrinted>
  <dcterms:created xsi:type="dcterms:W3CDTF">2011-02-10T15:00:21Z</dcterms:created>
  <dcterms:modified xsi:type="dcterms:W3CDTF">2014-02-18T22:58:57Z</dcterms:modified>
</cp:coreProperties>
</file>