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8" r:id="rId3"/>
    <p:sldId id="336" r:id="rId4"/>
    <p:sldId id="359" r:id="rId5"/>
    <p:sldId id="360" r:id="rId6"/>
    <p:sldId id="361" r:id="rId7"/>
    <p:sldId id="364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3" clrIdx="0"/>
  <p:cmAuthor id="1" name="lberg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82460" autoAdjust="0"/>
  </p:normalViewPr>
  <p:slideViewPr>
    <p:cSldViewPr>
      <p:cViewPr>
        <p:scale>
          <a:sx n="66" d="100"/>
          <a:sy n="66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8D568-6C14-4A3A-A97F-D65F102F5E43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5A9D-17FD-4DB6-8650-0557EF3F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presentation to introduce or review the key points in chapter 1 of the student handbook.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name other activities that may be a part of Catholic life. Encourage them to think beyond participation in the Sacraments.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recall media portrayals of Catholicism. Ask what impression each example might have made on someone unfamiliar with Catholicism.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 students that chapter 1 offers some basic facts about what it means to be Catholic by way of introduction to a more thorough explanation in later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Catholics recognize two sources of God’s revealed truth: Sacred Tradition, which is entrusted to the Pope and the bishops, and Sacred Scripture.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comment on each practice. For example, ask them to name the Seven Sacraments.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point, help the students uncover the basis for the attitude. For example, creation is sacred because God created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the students to read the Live It! sidebar “Young People’s Testimony,” on page 16 of the student handbook, and to write a similar personal view of Catholicism in their notebooks. You may want to reassure the students that even those who are not Catholic will have some impressions to note.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gallery-84610p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utterstock.com/gallery-102804p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gallery-195982p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Being Catholic: The “</a:t>
            </a:r>
            <a:r>
              <a:rPr lang="en-US" dirty="0" err="1"/>
              <a:t>CliffsNotes</a:t>
            </a:r>
            <a:r>
              <a:rPr lang="en-US" dirty="0"/>
              <a:t>”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90600"/>
          </a:xfrm>
        </p:spPr>
        <p:txBody>
          <a:bodyPr/>
          <a:lstStyle/>
          <a:p>
            <a:r>
              <a:rPr lang="en-US" i="1" dirty="0"/>
              <a:t>The Catholic Faith Handbook for Youth, Third Edition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43800" y="5867400"/>
            <a:ext cx="14478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</a:t>
            </a:r>
            <a:r>
              <a:rPr lang="en-US" smtClean="0"/>
              <a:t>#: TX003132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57984" y="457200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1524000" y="1148412"/>
            <a:ext cx="5815685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What Does It Mean to Be Catholic?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728023" y="6096000"/>
            <a:ext cx="28919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u="sng" dirty="0" err="1">
                <a:latin typeface="Arial" pitchFamily="34" charset="0"/>
                <a:cs typeface="Arial" pitchFamily="34" charset="0"/>
                <a:hlinkClick r:id="rId3"/>
              </a:rPr>
              <a:t>Kzenon</a:t>
            </a:r>
            <a:r>
              <a:rPr lang="en-US" sz="500" u="sng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/ www.shutterstock.com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838200" y="2024712"/>
            <a:ext cx="6172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For some, being Catholic means a culture or way of being in the world.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838200" y="3722252"/>
            <a:ext cx="4801964" cy="1071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It is a way of experiencing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God</a:t>
            </a:r>
            <a:br>
              <a:rPr lang="en-US" sz="1900" dirty="0" smtClean="0"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following Jesus Christ.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886200" y="4706779"/>
            <a:ext cx="4191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91440" algn="l"/>
                <a:tab pos="182880" algn="l"/>
              </a:tabLst>
            </a:pPr>
            <a:endParaRPr lang="en-US" dirty="0">
              <a:latin typeface="Calibri (Body)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838200" y="2799412"/>
            <a:ext cx="5867400" cy="67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People associate Advent wreaths, crucifixes, and the rosary with Catholic life.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powerpoint images\chapter1\shutterstock_47438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60" y="3476775"/>
            <a:ext cx="3694462" cy="246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owerpoint images\chapter1\shutterstock_461593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-314" r="17402" b="520"/>
          <a:stretch/>
        </p:blipFill>
        <p:spPr bwMode="auto">
          <a:xfrm>
            <a:off x="3200400" y="2971800"/>
            <a:ext cx="4483881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1354735" y="1333500"/>
            <a:ext cx="5815685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Catholic Images in the Popular Media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915048" y="2209800"/>
            <a:ext cx="7302633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Reports that feature the negative actions of individual Catholics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14400" y="3581400"/>
            <a:ext cx="640080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Other stereotypes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misinformation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915048" y="2939223"/>
            <a:ext cx="6845433" cy="67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News coverage that often shows the Church as out of touch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977436" y="6612523"/>
            <a:ext cx="28899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u="sng" dirty="0">
                <a:latin typeface="Arial" pitchFamily="34" charset="0"/>
                <a:cs typeface="Arial" pitchFamily="34" charset="0"/>
                <a:hlinkClick r:id="rId4"/>
              </a:rPr>
              <a:t>CREATISTA 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/ www.shutterstock.com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96000" y="3488323"/>
            <a:ext cx="24977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u="sng" dirty="0">
                <a:latin typeface="Arial" pitchFamily="34" charset="0"/>
                <a:cs typeface="Arial" pitchFamily="34" charset="0"/>
                <a:hlinkClick r:id="rId3"/>
              </a:rPr>
              <a:t>Gasper Furman 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/ www.shutterstock.com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9600" y="2303235"/>
            <a:ext cx="42246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There are over one billion Catholics in the world, about 16 percent of the world’s population.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49877" y="1447800"/>
            <a:ext cx="4150723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Did You Know?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9600" y="3422194"/>
            <a:ext cx="5215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There are more Catholics than there are people in any other Christian denomination.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" y="4286877"/>
            <a:ext cx="8322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Catholics and Catholic churches can be found almost anywhere in the world.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powerpoint images\chapter1\shutterstock_12233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7651"/>
            <a:ext cx="3701238" cy="247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 bwMode="auto">
          <a:xfrm>
            <a:off x="609600" y="4916269"/>
            <a:ext cx="8322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There is great diversity within the Catholic Church, but all Catholics share some “common threads.”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0004" y="2971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>
              <a:tabLst>
                <a:tab pos="18288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914400" y="1905000"/>
            <a:ext cx="7848600" cy="236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God has worked to restore our perfect union with him, lost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Original </a:t>
            </a:r>
            <a:r>
              <a:rPr lang="en-US" dirty="0">
                <a:latin typeface="Arial" pitchFamily="34" charset="0"/>
                <a:cs typeface="Arial" pitchFamily="34" charset="0"/>
              </a:rPr>
              <a:t>Sin. 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514600" y="1143000"/>
            <a:ext cx="4724399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Some Core Catholic Beliefs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667000" y="6553200"/>
            <a:ext cx="21246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Zakharoff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914400" y="2778826"/>
            <a:ext cx="8077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Jesus Christ as the incarnation of God, and  savior through the Resurrection.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14400" y="3352800"/>
            <a:ext cx="7467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God revealed himself to be Trinity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Baptism and the forgiveness of sins.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E:\powerpoint images\chapter1\shutterstock_1896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581400" cy="192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914400" y="3886200"/>
            <a:ext cx="7924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Christ established the Catholic Church on the foundation of the Apostles. </a:t>
            </a:r>
          </a:p>
        </p:txBody>
      </p:sp>
    </p:spTree>
    <p:extLst>
      <p:ext uri="{BB962C8B-B14F-4D97-AF65-F5344CB8AC3E}">
        <p14:creationId xmlns:p14="http://schemas.microsoft.com/office/powerpoint/2010/main" val="31078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039586" y="19166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Seven Sacraments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039585" y="2706469"/>
            <a:ext cx="43125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Sacrament of the Eucharist is the heart of the Church’s life 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209800" y="1030069"/>
            <a:ext cx="503018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Some Core Catholic Practices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039586" y="3620869"/>
            <a:ext cx="45710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Celebrating Sunday as the Lord’s Day and the events of the Liturgical Year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8600" y="4876800"/>
            <a:ext cx="289658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Dmitriy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Shironosov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</a:t>
            </a:r>
          </a:p>
        </p:txBody>
      </p:sp>
      <p:pic>
        <p:nvPicPr>
          <p:cNvPr id="2" name="Picture 2" descr="E:\powerpoint images\chapter1\shutterstock_64308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6" y="2362200"/>
            <a:ext cx="3651891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 bwMode="auto">
          <a:xfrm>
            <a:off x="4039586" y="4459069"/>
            <a:ext cx="45710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Following the Ten Commandments and defending human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life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Helping to establish God’s kingdom on earth through service to others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1905000" y="1141274"/>
            <a:ext cx="5105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Some Catholic Attitudes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969186" y="2069068"/>
            <a:ext cx="494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Recognition that all creation is sacred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2400" y="4800600"/>
            <a:ext cx="28919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Joop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Snijder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jr.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971362" y="2782669"/>
            <a:ext cx="494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Faith in the essential goodness of the human person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1362" y="3697069"/>
            <a:ext cx="494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Reliance on both faith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reason, </a:t>
            </a:r>
            <a:r>
              <a:rPr lang="en-US" dirty="0">
                <a:latin typeface="Arial" pitchFamily="34" charset="0"/>
                <a:cs typeface="Arial" pitchFamily="34" charset="0"/>
              </a:rPr>
              <a:t>both science and religion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powerpoint images\chapter1\shutterstock_7725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2189"/>
            <a:ext cx="3657600" cy="2442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 bwMode="auto">
          <a:xfrm>
            <a:off x="3971362" y="4687669"/>
            <a:ext cx="494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Emphasis on community life and communal worship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6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990600" y="3060672"/>
            <a:ext cx="4802777" cy="6731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Catholicism means  .  .  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715000" y="4783723"/>
            <a:ext cx="2667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500" dirty="0">
                <a:latin typeface="Arial" pitchFamily="34" charset="0"/>
                <a:cs typeface="Arial" pitchFamily="34" charset="0"/>
              </a:rPr>
              <a:t>Copyright: Philip Meyer / www.shutterstock.com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:\powerpoint images\chapter1\shutterstock_102286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55328"/>
            <a:ext cx="2895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198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tabLst>
            <a:tab pos="182880" algn="l"/>
          </a:tabLst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1027</TotalTime>
  <Words>589</Words>
  <Application>Microsoft Office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LIC Presentation template-New</vt:lpstr>
      <vt:lpstr>Being Catholic: The “CliffsNotes”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Saint Viator</cp:lastModifiedBy>
  <cp:revision>200</cp:revision>
  <dcterms:created xsi:type="dcterms:W3CDTF">2011-06-08T19:56:13Z</dcterms:created>
  <dcterms:modified xsi:type="dcterms:W3CDTF">2013-09-20T21:22:37Z</dcterms:modified>
</cp:coreProperties>
</file>