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5B171A5E-B16A-433E-8E33-72791380987D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6554802-D581-400E-BAF5-1496684C3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5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8615A9-7B61-4970-8C85-39802AC65BA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D33879-22EE-4CA6-99AE-5B8B281E5F8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1DDA6C-C3E8-401D-8D40-CE23DE5684B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0185D8-449B-461C-9423-410DDC3A156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5E19-41B0-4BCA-B64A-B4AB6C57FBEB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70-07B5-435E-90D2-8D475855B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5E19-41B0-4BCA-B64A-B4AB6C57FBEB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70-07B5-435E-90D2-8D475855B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5E19-41B0-4BCA-B64A-B4AB6C57FBEB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70-07B5-435E-90D2-8D475855B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5E19-41B0-4BCA-B64A-B4AB6C57FBEB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70-07B5-435E-90D2-8D475855B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5E19-41B0-4BCA-B64A-B4AB6C57FBEB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70-07B5-435E-90D2-8D475855B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5E19-41B0-4BCA-B64A-B4AB6C57FBEB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70-07B5-435E-90D2-8D475855B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5E19-41B0-4BCA-B64A-B4AB6C57FBEB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70-07B5-435E-90D2-8D475855B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5E19-41B0-4BCA-B64A-B4AB6C57FBEB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70-07B5-435E-90D2-8D475855B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5E19-41B0-4BCA-B64A-B4AB6C57FBEB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70-07B5-435E-90D2-8D475855B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5E19-41B0-4BCA-B64A-B4AB6C57FBEB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70-07B5-435E-90D2-8D475855B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5E19-41B0-4BCA-B64A-B4AB6C57FBEB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70-07B5-435E-90D2-8D475855B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F5E19-41B0-4BCA-B64A-B4AB6C57FBEB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81B70-07B5-435E-90D2-8D475855B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wmf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wmf"/><Relationship Id="rId3" Type="http://schemas.openxmlformats.org/officeDocument/2006/relationships/image" Target="../media/image27.wmf"/><Relationship Id="rId7" Type="http://schemas.openxmlformats.org/officeDocument/2006/relationships/image" Target="../media/image31.gi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11" Type="http://schemas.openxmlformats.org/officeDocument/2006/relationships/image" Target="../media/image35.wmf"/><Relationship Id="rId5" Type="http://schemas.openxmlformats.org/officeDocument/2006/relationships/image" Target="../media/image29.gif"/><Relationship Id="rId10" Type="http://schemas.openxmlformats.org/officeDocument/2006/relationships/image" Target="../media/image34.wmf"/><Relationship Id="rId4" Type="http://schemas.openxmlformats.org/officeDocument/2006/relationships/image" Target="../media/image28.jpeg"/><Relationship Id="rId9" Type="http://schemas.openxmlformats.org/officeDocument/2006/relationships/image" Target="../media/image33.wmf"/><Relationship Id="rId1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image" Target="../media/image50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9.wmf"/><Relationship Id="rId16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5" Type="http://schemas.openxmlformats.org/officeDocument/2006/relationships/image" Target="../media/image5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wmf"/><Relationship Id="rId18" Type="http://schemas.openxmlformats.org/officeDocument/2006/relationships/image" Target="../media/image69.png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17" Type="http://schemas.openxmlformats.org/officeDocument/2006/relationships/image" Target="../media/image68.png"/><Relationship Id="rId2" Type="http://schemas.openxmlformats.org/officeDocument/2006/relationships/image" Target="../media/image54.wmf"/><Relationship Id="rId16" Type="http://schemas.openxmlformats.org/officeDocument/2006/relationships/hyperlink" Target="http://www.clker.com/clipart-187907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5" Type="http://schemas.openxmlformats.org/officeDocument/2006/relationships/image" Target="../media/image67.png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Relationship Id="rId14" Type="http://schemas.openxmlformats.org/officeDocument/2006/relationships/image" Target="../media/image6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u="sng" dirty="0" err="1" smtClean="0">
                <a:latin typeface="Tekton Pro" pitchFamily="34" charset="0"/>
              </a:rPr>
              <a:t>iLas</a:t>
            </a:r>
            <a:r>
              <a:rPr lang="en-US" u="sng" dirty="0" smtClean="0">
                <a:latin typeface="Tekton Pro" pitchFamily="34" charset="0"/>
              </a:rPr>
              <a:t> </a:t>
            </a:r>
            <a:r>
              <a:rPr lang="en-US" u="sng" dirty="0" err="1" smtClean="0">
                <a:latin typeface="Tekton Pro" pitchFamily="34" charset="0"/>
              </a:rPr>
              <a:t>Direcciones</a:t>
            </a:r>
            <a:r>
              <a:rPr lang="en-US" u="sng" dirty="0" smtClean="0">
                <a:latin typeface="Tekton Pro" pitchFamily="34" charset="0"/>
              </a:rPr>
              <a:t>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2672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err="1" smtClean="0"/>
              <a:t>Izquierda</a:t>
            </a:r>
            <a:endParaRPr lang="en-US" dirty="0" smtClean="0"/>
          </a:p>
          <a:p>
            <a:pPr eaLnBrk="1" hangingPunct="1"/>
            <a:r>
              <a:rPr lang="en-US" dirty="0" err="1" smtClean="0"/>
              <a:t>Derecha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err="1" smtClean="0"/>
              <a:t>Delante</a:t>
            </a:r>
            <a:endParaRPr lang="en-US" dirty="0" smtClean="0"/>
          </a:p>
          <a:p>
            <a:pPr eaLnBrk="1" hangingPunct="1"/>
            <a:r>
              <a:rPr lang="en-US" dirty="0" err="1" smtClean="0"/>
              <a:t>Detrás</a:t>
            </a:r>
            <a:endParaRPr lang="en-US" dirty="0" smtClean="0"/>
          </a:p>
          <a:p>
            <a:pPr eaLnBrk="1" hangingPunct="1"/>
            <a:r>
              <a:rPr lang="en-US" dirty="0" err="1" smtClean="0"/>
              <a:t>Cerca</a:t>
            </a:r>
            <a:endParaRPr lang="en-US" dirty="0" smtClean="0"/>
          </a:p>
          <a:p>
            <a:pPr eaLnBrk="1" hangingPunct="1"/>
            <a:r>
              <a:rPr lang="en-US" dirty="0" err="1" smtClean="0"/>
              <a:t>Lejos</a:t>
            </a:r>
            <a:endParaRPr lang="en-US" dirty="0" smtClean="0"/>
          </a:p>
          <a:p>
            <a:pPr eaLnBrk="1" hangingPunct="1"/>
            <a:r>
              <a:rPr lang="en-US" dirty="0" smtClean="0"/>
              <a:t>Abajo</a:t>
            </a:r>
          </a:p>
          <a:p>
            <a:pPr eaLnBrk="1" hangingPunct="1"/>
            <a:r>
              <a:rPr lang="en-US" dirty="0" smtClean="0"/>
              <a:t>Arriba</a:t>
            </a:r>
          </a:p>
          <a:p>
            <a:pPr eaLnBrk="1" hangingPunct="1"/>
            <a:r>
              <a:rPr lang="en-US" dirty="0" err="1" smtClean="0"/>
              <a:t>Enfrente</a:t>
            </a:r>
            <a:endParaRPr lang="en-US" dirty="0" smtClean="0"/>
          </a:p>
          <a:p>
            <a:pPr eaLnBrk="1" hangingPunct="1"/>
            <a:r>
              <a:rPr lang="en-US" dirty="0" err="1" smtClean="0"/>
              <a:t>Encima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95600" y="1600200"/>
            <a:ext cx="426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Left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Right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Before/in front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Behind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Close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Far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Below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Above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In front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On top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4101" name="Picture 7" descr="C:\Documents and Settings\scs\Local Settings\Temporary Internet Files\Content.IE5\ODJXG9JE\MC9004384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267200"/>
            <a:ext cx="22098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 la aula de </a:t>
            </a:r>
            <a:r>
              <a:rPr lang="en-US" dirty="0" err="1" smtClean="0"/>
              <a:t>clase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5029200" cy="411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¿</a:t>
            </a:r>
            <a:r>
              <a:rPr lang="en-US" sz="2000" dirty="0" err="1" smtClean="0"/>
              <a:t>Qué</a:t>
            </a:r>
            <a:r>
              <a:rPr lang="en-US" sz="2000" dirty="0" smtClean="0"/>
              <a:t> hay?</a:t>
            </a:r>
          </a:p>
          <a:p>
            <a:r>
              <a:rPr lang="en-US" sz="2000" dirty="0" smtClean="0"/>
              <a:t>Hay</a:t>
            </a:r>
          </a:p>
          <a:p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basura</a:t>
            </a:r>
            <a:endParaRPr lang="en-US" sz="2000" dirty="0" smtClean="0"/>
          </a:p>
          <a:p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bandera</a:t>
            </a:r>
            <a:endParaRPr lang="en-US" sz="2000" dirty="0" smtClean="0"/>
          </a:p>
          <a:p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puerta</a:t>
            </a:r>
            <a:endParaRPr lang="en-US" sz="2000" dirty="0" smtClean="0"/>
          </a:p>
          <a:p>
            <a:r>
              <a:rPr lang="en-US" sz="2000" dirty="0" err="1" smtClean="0"/>
              <a:t>Unas</a:t>
            </a:r>
            <a:r>
              <a:rPr lang="en-US" sz="2000" dirty="0" smtClean="0"/>
              <a:t> </a:t>
            </a:r>
            <a:r>
              <a:rPr lang="en-US" sz="2000" dirty="0" err="1" smtClean="0"/>
              <a:t>ventanas</a:t>
            </a:r>
            <a:endParaRPr lang="en-US" sz="2000" dirty="0" smtClean="0"/>
          </a:p>
          <a:p>
            <a:r>
              <a:rPr lang="en-US" sz="2000" dirty="0" smtClean="0"/>
              <a:t>Un </a:t>
            </a:r>
            <a:r>
              <a:rPr lang="en-US" sz="2000" dirty="0" err="1" smtClean="0"/>
              <a:t>sacapuntas</a:t>
            </a:r>
            <a:endParaRPr lang="en-US" sz="2000" dirty="0" smtClean="0"/>
          </a:p>
          <a:p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computadora</a:t>
            </a:r>
            <a:endParaRPr lang="en-US" sz="2000" dirty="0" smtClean="0"/>
          </a:p>
          <a:p>
            <a:r>
              <a:rPr lang="en-US" sz="2000" dirty="0" err="1" smtClean="0"/>
              <a:t>Una</a:t>
            </a:r>
            <a:r>
              <a:rPr lang="en-US" sz="2000" dirty="0" smtClean="0"/>
              <a:t> mesa</a:t>
            </a:r>
          </a:p>
          <a:p>
            <a:r>
              <a:rPr lang="en-US" sz="2000" dirty="0" smtClean="0"/>
              <a:t>Un </a:t>
            </a:r>
            <a:r>
              <a:rPr lang="en-US" sz="2000" dirty="0" err="1" smtClean="0"/>
              <a:t>pupitre</a:t>
            </a:r>
            <a:endParaRPr lang="en-US" sz="2000" dirty="0" smtClean="0"/>
          </a:p>
          <a:p>
            <a:r>
              <a:rPr lang="en-US" sz="2000" dirty="0" smtClean="0"/>
              <a:t>Un </a:t>
            </a:r>
            <a:r>
              <a:rPr lang="en-US" sz="2000" dirty="0" err="1" smtClean="0"/>
              <a:t>escritorio</a:t>
            </a:r>
            <a:endParaRPr lang="en-US" sz="2000" dirty="0" smtClean="0"/>
          </a:p>
          <a:p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silla</a:t>
            </a:r>
            <a:endParaRPr lang="en-US" sz="2000" dirty="0" smtClean="0"/>
          </a:p>
          <a:p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pizarra</a:t>
            </a:r>
            <a:endParaRPr lang="en-US" sz="2000" dirty="0" smtClean="0"/>
          </a:p>
          <a:p>
            <a:r>
              <a:rPr lang="en-US" sz="2000" dirty="0" smtClean="0"/>
              <a:t>Un </a:t>
            </a:r>
            <a:r>
              <a:rPr lang="en-US" sz="2000" dirty="0" err="1" smtClean="0"/>
              <a:t>borrador</a:t>
            </a:r>
            <a:endParaRPr lang="en-US" sz="2000" dirty="0" smtClean="0"/>
          </a:p>
          <a:p>
            <a:r>
              <a:rPr lang="en-US" sz="2000" dirty="0" smtClean="0"/>
              <a:t>Un </a:t>
            </a:r>
            <a:r>
              <a:rPr lang="en-US" sz="2000" dirty="0" err="1" smtClean="0"/>
              <a:t>mapa</a:t>
            </a:r>
            <a:endParaRPr lang="en-US" sz="2000" dirty="0" smtClean="0"/>
          </a:p>
          <a:p>
            <a:r>
              <a:rPr lang="en-US" sz="2000" dirty="0" smtClean="0"/>
              <a:t>Un </a:t>
            </a:r>
            <a:r>
              <a:rPr lang="en-US" sz="2000" dirty="0" err="1" smtClean="0"/>
              <a:t>reloj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810000" cy="411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is there?</a:t>
            </a:r>
          </a:p>
          <a:p>
            <a:r>
              <a:rPr lang="en-US" sz="2000" dirty="0" smtClean="0"/>
              <a:t>There is/are…</a:t>
            </a:r>
          </a:p>
          <a:p>
            <a:r>
              <a:rPr lang="en-US" sz="2000" dirty="0" smtClean="0"/>
              <a:t>A trash can</a:t>
            </a:r>
          </a:p>
          <a:p>
            <a:r>
              <a:rPr lang="en-US" sz="2000" dirty="0" smtClean="0"/>
              <a:t>A flag</a:t>
            </a:r>
          </a:p>
          <a:p>
            <a:r>
              <a:rPr lang="en-US" sz="2000" dirty="0" smtClean="0"/>
              <a:t>A door</a:t>
            </a:r>
          </a:p>
          <a:p>
            <a:r>
              <a:rPr lang="en-US" sz="2000" dirty="0" smtClean="0"/>
              <a:t>Some windows</a:t>
            </a:r>
          </a:p>
          <a:p>
            <a:r>
              <a:rPr lang="en-US" sz="2000" dirty="0" smtClean="0"/>
              <a:t>A pencil sharpener</a:t>
            </a:r>
          </a:p>
          <a:p>
            <a:r>
              <a:rPr lang="en-US" sz="2000" dirty="0" smtClean="0"/>
              <a:t>A computer</a:t>
            </a:r>
          </a:p>
          <a:p>
            <a:r>
              <a:rPr lang="en-US" sz="2000" dirty="0" smtClean="0"/>
              <a:t>A table</a:t>
            </a:r>
          </a:p>
          <a:p>
            <a:r>
              <a:rPr lang="en-US" sz="2000" dirty="0" smtClean="0"/>
              <a:t>A student desk</a:t>
            </a:r>
          </a:p>
          <a:p>
            <a:r>
              <a:rPr lang="en-US" sz="2000" dirty="0" smtClean="0"/>
              <a:t>A teacher desk</a:t>
            </a:r>
          </a:p>
          <a:p>
            <a:r>
              <a:rPr lang="en-US" sz="2000" dirty="0" smtClean="0"/>
              <a:t>A chair</a:t>
            </a:r>
          </a:p>
          <a:p>
            <a:r>
              <a:rPr lang="en-US" sz="2000" dirty="0" smtClean="0"/>
              <a:t>A board</a:t>
            </a:r>
          </a:p>
          <a:p>
            <a:r>
              <a:rPr lang="en-US" sz="2000" dirty="0" smtClean="0"/>
              <a:t>A board eraser</a:t>
            </a:r>
          </a:p>
          <a:p>
            <a:r>
              <a:rPr lang="en-US" sz="2000" dirty="0" smtClean="0"/>
              <a:t>A map</a:t>
            </a:r>
          </a:p>
          <a:p>
            <a:r>
              <a:rPr lang="en-US" sz="2000" dirty="0" smtClean="0"/>
              <a:t>A clock</a:t>
            </a:r>
          </a:p>
        </p:txBody>
      </p:sp>
    </p:spTree>
    <p:extLst>
      <p:ext uri="{BB962C8B-B14F-4D97-AF65-F5344CB8AC3E}">
        <p14:creationId xmlns:p14="http://schemas.microsoft.com/office/powerpoint/2010/main" val="286307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mtClean="0"/>
              <a:t>Las actividades de las clases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243388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Estudiar</a:t>
            </a:r>
            <a:endParaRPr lang="en-US" dirty="0" smtClean="0"/>
          </a:p>
          <a:p>
            <a:r>
              <a:rPr lang="en-US" dirty="0" err="1" smtClean="0"/>
              <a:t>Tocar</a:t>
            </a:r>
            <a:r>
              <a:rPr lang="en-US" dirty="0" smtClean="0"/>
              <a:t> un </a:t>
            </a:r>
            <a:r>
              <a:rPr lang="en-US" dirty="0" err="1" smtClean="0"/>
              <a:t>instrumento</a:t>
            </a:r>
            <a:endParaRPr lang="en-US" dirty="0" smtClean="0"/>
          </a:p>
          <a:p>
            <a:r>
              <a:rPr lang="en-US" dirty="0" err="1" smtClean="0"/>
              <a:t>Practicar</a:t>
            </a:r>
            <a:r>
              <a:rPr lang="en-US" dirty="0" smtClean="0"/>
              <a:t> </a:t>
            </a:r>
            <a:r>
              <a:rPr lang="en-US" dirty="0" err="1" smtClean="0"/>
              <a:t>deportes</a:t>
            </a:r>
            <a:endParaRPr lang="en-US" dirty="0" smtClean="0"/>
          </a:p>
          <a:p>
            <a:r>
              <a:rPr lang="en-US" dirty="0" err="1" smtClean="0"/>
              <a:t>Dibujar</a:t>
            </a:r>
            <a:endParaRPr lang="en-US" dirty="0" smtClean="0"/>
          </a:p>
          <a:p>
            <a:r>
              <a:rPr lang="en-US" dirty="0" err="1" smtClean="0"/>
              <a:t>Pintar</a:t>
            </a:r>
            <a:endParaRPr lang="en-US" dirty="0" smtClean="0"/>
          </a:p>
          <a:p>
            <a:r>
              <a:rPr lang="en-US" dirty="0" err="1" smtClean="0"/>
              <a:t>Hablar</a:t>
            </a:r>
            <a:endParaRPr lang="en-US" dirty="0" smtClean="0"/>
          </a:p>
          <a:p>
            <a:r>
              <a:rPr lang="en-US" dirty="0" err="1" smtClean="0"/>
              <a:t>Escuchar</a:t>
            </a:r>
            <a:endParaRPr lang="en-US" dirty="0" smtClean="0"/>
          </a:p>
          <a:p>
            <a:r>
              <a:rPr lang="en-US" dirty="0" err="1" smtClean="0"/>
              <a:t>Tomar</a:t>
            </a:r>
            <a:r>
              <a:rPr lang="en-US" dirty="0" smtClean="0"/>
              <a:t> los </a:t>
            </a:r>
            <a:r>
              <a:rPr lang="en-US" dirty="0" err="1" smtClean="0"/>
              <a:t>apuntes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</a:t>
            </a:r>
            <a:r>
              <a:rPr lang="en-US" dirty="0" err="1" smtClean="0"/>
              <a:t>buenas</a:t>
            </a:r>
            <a:r>
              <a:rPr lang="en-US" dirty="0" smtClean="0"/>
              <a:t>/</a:t>
            </a:r>
            <a:r>
              <a:rPr lang="en-US" dirty="0" err="1" smtClean="0"/>
              <a:t>malas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endParaRPr lang="en-US" dirty="0" smtClean="0"/>
          </a:p>
          <a:p>
            <a:r>
              <a:rPr lang="en-US" dirty="0" err="1" smtClean="0"/>
              <a:t>Escribir</a:t>
            </a:r>
            <a:endParaRPr lang="en-US" dirty="0" smtClean="0"/>
          </a:p>
          <a:p>
            <a:r>
              <a:rPr lang="en-US" dirty="0" smtClean="0"/>
              <a:t>Leer </a:t>
            </a:r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1910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To study</a:t>
            </a:r>
          </a:p>
          <a:p>
            <a:r>
              <a:rPr lang="en-US" smtClean="0"/>
              <a:t>To play an instrument</a:t>
            </a:r>
          </a:p>
          <a:p>
            <a:r>
              <a:rPr lang="en-US" smtClean="0"/>
              <a:t>To practice sports</a:t>
            </a:r>
          </a:p>
          <a:p>
            <a:r>
              <a:rPr lang="en-US" smtClean="0"/>
              <a:t>To draw</a:t>
            </a:r>
          </a:p>
          <a:p>
            <a:r>
              <a:rPr lang="en-US" smtClean="0"/>
              <a:t>To paint</a:t>
            </a:r>
          </a:p>
          <a:p>
            <a:r>
              <a:rPr lang="en-US" smtClean="0"/>
              <a:t>To talk/speak</a:t>
            </a:r>
          </a:p>
          <a:p>
            <a:r>
              <a:rPr lang="en-US" smtClean="0"/>
              <a:t>To listen</a:t>
            </a:r>
          </a:p>
          <a:p>
            <a:r>
              <a:rPr lang="en-US" smtClean="0"/>
              <a:t>To take notes</a:t>
            </a:r>
          </a:p>
          <a:p>
            <a:r>
              <a:rPr lang="en-US" smtClean="0"/>
              <a:t>To get good/bad grades</a:t>
            </a:r>
          </a:p>
          <a:p>
            <a:r>
              <a:rPr lang="en-US" smtClean="0"/>
              <a:t>To write</a:t>
            </a:r>
          </a:p>
          <a:p>
            <a:r>
              <a:rPr lang="en-US" smtClean="0"/>
              <a:t>To read</a:t>
            </a:r>
          </a:p>
        </p:txBody>
      </p:sp>
    </p:spTree>
    <p:extLst>
      <p:ext uri="{BB962C8B-B14F-4D97-AF65-F5344CB8AC3E}">
        <p14:creationId xmlns:p14="http://schemas.microsoft.com/office/powerpoint/2010/main" val="361606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130"/>
            <a:ext cx="8991600" cy="1033670"/>
          </a:xfrm>
        </p:spPr>
        <p:txBody>
          <a:bodyPr/>
          <a:lstStyle/>
          <a:p>
            <a:pPr algn="l"/>
            <a:r>
              <a:rPr lang="en-US" sz="4000" dirty="0" smtClean="0"/>
              <a:t>¿</a:t>
            </a:r>
            <a:r>
              <a:rPr lang="en-US" sz="4000" dirty="0" err="1" smtClean="0"/>
              <a:t>Cómo</a:t>
            </a:r>
            <a:r>
              <a:rPr lang="en-US" sz="4000" dirty="0" smtClean="0"/>
              <a:t> </a:t>
            </a:r>
            <a:r>
              <a:rPr lang="en-US" sz="4000" dirty="0" err="1" smtClean="0"/>
              <a:t>es</a:t>
            </a:r>
            <a:r>
              <a:rPr lang="en-US" sz="4000" dirty="0" smtClean="0"/>
              <a:t> la </a:t>
            </a:r>
            <a:r>
              <a:rPr lang="en-US" sz="4000" dirty="0" err="1" smtClean="0"/>
              <a:t>clase</a:t>
            </a:r>
            <a:r>
              <a:rPr lang="en-US" sz="4000" dirty="0" smtClean="0"/>
              <a:t>?- What is the class like?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43400" cy="4114800"/>
          </a:xfrm>
        </p:spPr>
        <p:txBody>
          <a:bodyPr/>
          <a:lstStyle/>
          <a:p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err="1" smtClean="0"/>
              <a:t>aburrido</a:t>
            </a:r>
            <a:r>
              <a:rPr lang="en-US" sz="3200" dirty="0" smtClean="0"/>
              <a:t>/</a:t>
            </a:r>
            <a:r>
              <a:rPr lang="en-US" sz="3200" dirty="0" err="1" smtClean="0"/>
              <a:t>aburrida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err="1" smtClean="0"/>
              <a:t>divertido</a:t>
            </a:r>
            <a:r>
              <a:rPr lang="en-US" sz="3200" dirty="0" smtClean="0"/>
              <a:t>/</a:t>
            </a:r>
            <a:r>
              <a:rPr lang="en-US" sz="3200" dirty="0" err="1" smtClean="0"/>
              <a:t>divertida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err="1" smtClean="0"/>
              <a:t>interesante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err="1" smtClean="0"/>
              <a:t>difícil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err="1" smtClean="0"/>
              <a:t>fácil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err="1" smtClean="0"/>
              <a:t>cómico</a:t>
            </a:r>
            <a:r>
              <a:rPr lang="en-US" sz="3200" dirty="0" smtClean="0"/>
              <a:t>/</a:t>
            </a:r>
            <a:r>
              <a:rPr lang="en-US" sz="3200" dirty="0" err="1" smtClean="0"/>
              <a:t>cómica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114800"/>
          </a:xfrm>
        </p:spPr>
        <p:txBody>
          <a:bodyPr/>
          <a:lstStyle/>
          <a:p>
            <a:r>
              <a:rPr lang="en-US" sz="3200" dirty="0" smtClean="0"/>
              <a:t>It’s…</a:t>
            </a:r>
          </a:p>
          <a:p>
            <a:pPr lvl="1"/>
            <a:r>
              <a:rPr lang="en-US" sz="3200" dirty="0" smtClean="0"/>
              <a:t>Boring</a:t>
            </a:r>
          </a:p>
          <a:p>
            <a:pPr lvl="1"/>
            <a:r>
              <a:rPr lang="en-US" sz="3200" dirty="0" smtClean="0"/>
              <a:t>Fun</a:t>
            </a:r>
          </a:p>
          <a:p>
            <a:pPr lvl="1"/>
            <a:r>
              <a:rPr lang="en-US" sz="3200" dirty="0" smtClean="0"/>
              <a:t>Interesting</a:t>
            </a:r>
          </a:p>
          <a:p>
            <a:pPr lvl="1"/>
            <a:r>
              <a:rPr lang="en-US" sz="3200" dirty="0" smtClean="0"/>
              <a:t>Difficult</a:t>
            </a:r>
          </a:p>
          <a:p>
            <a:pPr lvl="1"/>
            <a:r>
              <a:rPr lang="en-US" sz="3200" dirty="0" smtClean="0"/>
              <a:t>Easy</a:t>
            </a:r>
          </a:p>
          <a:p>
            <a:pPr lvl="1"/>
            <a:r>
              <a:rPr lang="en-US" sz="3200" dirty="0" smtClean="0"/>
              <a:t>Funny </a:t>
            </a:r>
          </a:p>
        </p:txBody>
      </p:sp>
    </p:spTree>
    <p:extLst>
      <p:ext uri="{BB962C8B-B14F-4D97-AF65-F5344CB8AC3E}">
        <p14:creationId xmlns:p14="http://schemas.microsoft.com/office/powerpoint/2010/main" val="410847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mtClean="0"/>
              <a:t>Telling Where You’re From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3434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¿De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Yo</a:t>
            </a:r>
            <a:r>
              <a:rPr lang="en-US" dirty="0" smtClean="0"/>
              <a:t> soy de…</a:t>
            </a:r>
          </a:p>
          <a:p>
            <a:r>
              <a:rPr lang="en-US" dirty="0" smtClean="0"/>
              <a:t>¿De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___?</a:t>
            </a:r>
          </a:p>
          <a:p>
            <a:r>
              <a:rPr lang="en-US" dirty="0" smtClean="0"/>
              <a:t>___ </a:t>
            </a:r>
            <a:r>
              <a:rPr lang="en-US" dirty="0" err="1" smtClean="0"/>
              <a:t>es</a:t>
            </a:r>
            <a:r>
              <a:rPr lang="en-US" dirty="0" smtClean="0"/>
              <a:t> de…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r>
              <a:rPr lang="en-US" dirty="0" smtClean="0"/>
              <a:t> (EEUU)</a:t>
            </a:r>
          </a:p>
          <a:p>
            <a:r>
              <a:rPr lang="en-US" dirty="0" err="1" smtClean="0"/>
              <a:t>América</a:t>
            </a:r>
            <a:r>
              <a:rPr lang="en-US" dirty="0" smtClean="0"/>
              <a:t> </a:t>
            </a:r>
          </a:p>
          <a:p>
            <a:r>
              <a:rPr lang="en-US" dirty="0" smtClean="0"/>
              <a:t>Nueva York</a:t>
            </a:r>
          </a:p>
          <a:p>
            <a:r>
              <a:rPr lang="en-US" dirty="0" smtClean="0"/>
              <a:t>Un pueblo </a:t>
            </a:r>
            <a:r>
              <a:rPr lang="en-US" dirty="0" err="1" smtClean="0"/>
              <a:t>pequeño</a:t>
            </a:r>
            <a:endParaRPr lang="en-US" dirty="0" smtClean="0"/>
          </a:p>
          <a:p>
            <a:r>
              <a:rPr lang="en-US" dirty="0" err="1" smtClean="0"/>
              <a:t>Una</a:t>
            </a:r>
            <a:r>
              <a:rPr lang="en-US" dirty="0" smtClean="0"/>
              <a:t> ciudad </a:t>
            </a:r>
            <a:r>
              <a:rPr lang="en-US" dirty="0" err="1" smtClean="0"/>
              <a:t>grande</a:t>
            </a:r>
            <a:endParaRPr lang="en-US" dirty="0" smtClean="0"/>
          </a:p>
          <a:p>
            <a:r>
              <a:rPr lang="en-US" dirty="0" smtClean="0"/>
              <a:t>El campo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país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90600"/>
            <a:ext cx="41148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Where are you from?</a:t>
            </a:r>
          </a:p>
          <a:p>
            <a:r>
              <a:rPr lang="en-US" dirty="0" smtClean="0"/>
              <a:t>I am from…</a:t>
            </a:r>
          </a:p>
          <a:p>
            <a:r>
              <a:rPr lang="en-US" dirty="0" smtClean="0"/>
              <a:t>Where is s/he or it from?</a:t>
            </a:r>
          </a:p>
          <a:p>
            <a:r>
              <a:rPr lang="en-US" dirty="0" smtClean="0"/>
              <a:t>___ is from…</a:t>
            </a:r>
          </a:p>
          <a:p>
            <a:r>
              <a:rPr lang="en-US" dirty="0" smtClean="0"/>
              <a:t>The United State (U.S.A)</a:t>
            </a:r>
          </a:p>
          <a:p>
            <a:r>
              <a:rPr lang="en-US" dirty="0" smtClean="0"/>
              <a:t>America</a:t>
            </a:r>
          </a:p>
          <a:p>
            <a:r>
              <a:rPr lang="en-US" dirty="0" smtClean="0"/>
              <a:t>New York</a:t>
            </a:r>
          </a:p>
          <a:p>
            <a:r>
              <a:rPr lang="en-US" dirty="0" smtClean="0"/>
              <a:t>A small town</a:t>
            </a:r>
          </a:p>
          <a:p>
            <a:r>
              <a:rPr lang="en-US" dirty="0" smtClean="0"/>
              <a:t>A big city</a:t>
            </a:r>
          </a:p>
          <a:p>
            <a:r>
              <a:rPr lang="en-US" dirty="0" smtClean="0"/>
              <a:t>The country (rural)</a:t>
            </a:r>
          </a:p>
          <a:p>
            <a:r>
              <a:rPr lang="en-US" dirty="0" smtClean="0"/>
              <a:t>The country (foreign)</a:t>
            </a:r>
          </a:p>
        </p:txBody>
      </p:sp>
    </p:spTree>
    <p:extLst>
      <p:ext uri="{BB962C8B-B14F-4D97-AF65-F5344CB8AC3E}">
        <p14:creationId xmlns:p14="http://schemas.microsoft.com/office/powerpoint/2010/main" val="37406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mtClean="0"/>
              <a:t>Telling Your Nationality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343400" cy="4114800"/>
          </a:xfrm>
        </p:spPr>
        <p:txBody>
          <a:bodyPr/>
          <a:lstStyle/>
          <a:p>
            <a:r>
              <a:rPr lang="en-US" smtClean="0"/>
              <a:t>Yo soy…</a:t>
            </a:r>
          </a:p>
          <a:p>
            <a:r>
              <a:rPr lang="en-US" smtClean="0"/>
              <a:t>Es…</a:t>
            </a:r>
          </a:p>
          <a:p>
            <a:r>
              <a:rPr lang="en-US" smtClean="0"/>
              <a:t>Americano/a</a:t>
            </a:r>
          </a:p>
          <a:p>
            <a:r>
              <a:rPr lang="en-US" smtClean="0"/>
              <a:t>Mexicano/a</a:t>
            </a:r>
          </a:p>
          <a:p>
            <a:r>
              <a:rPr lang="en-US" smtClean="0"/>
              <a:t>Español/española</a:t>
            </a:r>
          </a:p>
          <a:p>
            <a:r>
              <a:rPr lang="en-US" smtClean="0"/>
              <a:t>Puertorriqueño/a</a:t>
            </a:r>
          </a:p>
          <a:p>
            <a:r>
              <a:rPr lang="en-US" smtClean="0"/>
              <a:t>Costarricense</a:t>
            </a:r>
          </a:p>
          <a:p>
            <a:r>
              <a:rPr lang="en-US" smtClean="0"/>
              <a:t>Panameño/a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90600"/>
            <a:ext cx="4114800" cy="4114800"/>
          </a:xfrm>
        </p:spPr>
        <p:txBody>
          <a:bodyPr/>
          <a:lstStyle/>
          <a:p>
            <a:r>
              <a:rPr lang="en-US" smtClean="0"/>
              <a:t>I am…</a:t>
            </a:r>
          </a:p>
          <a:p>
            <a:r>
              <a:rPr lang="en-US" smtClean="0"/>
              <a:t>S/he or it is…</a:t>
            </a:r>
          </a:p>
          <a:p>
            <a:r>
              <a:rPr lang="en-US" smtClean="0"/>
              <a:t>American</a:t>
            </a:r>
          </a:p>
          <a:p>
            <a:r>
              <a:rPr lang="en-US" smtClean="0"/>
              <a:t>Mexican</a:t>
            </a:r>
          </a:p>
          <a:p>
            <a:r>
              <a:rPr lang="en-US" smtClean="0"/>
              <a:t>Spanish</a:t>
            </a:r>
          </a:p>
          <a:p>
            <a:r>
              <a:rPr lang="en-US" smtClean="0"/>
              <a:t>Puerto Rican</a:t>
            </a:r>
          </a:p>
          <a:p>
            <a:r>
              <a:rPr lang="en-US" smtClean="0"/>
              <a:t>Costa Rican</a:t>
            </a:r>
          </a:p>
          <a:p>
            <a:r>
              <a:rPr lang="en-US" smtClean="0"/>
              <a:t>Panamanian</a:t>
            </a:r>
          </a:p>
        </p:txBody>
      </p:sp>
    </p:spTree>
    <p:extLst>
      <p:ext uri="{BB962C8B-B14F-4D97-AF65-F5344CB8AC3E}">
        <p14:creationId xmlns:p14="http://schemas.microsoft.com/office/powerpoint/2010/main" val="39023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cs\Local Settings\Temporary Internet Files\Content.IE5\7PGVZQ0B\MM90029699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81600"/>
            <a:ext cx="1600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scs\Local Settings\Temporary Internet Files\Content.IE5\RVRYKXOO\MC9004414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0"/>
            <a:ext cx="2276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Documents and Settings\scs\Local Settings\Temporary Internet Files\Content.IE5\V420OXY4\MC9003836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889500"/>
            <a:ext cx="8096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scs\Local Settings\Temporary Internet Files\Content.IE5\7PGVZQ0B\MC9003891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330200"/>
            <a:ext cx="2058987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scs\Local Settings\Temporary Internet Files\Content.IE5\7PGVZQ0B\MC90005510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4737100"/>
            <a:ext cx="1531937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scs\Local Settings\Temporary Internet Files\Content.IE5\V420OXY4\MP90044251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16213"/>
            <a:ext cx="22098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scs\Local Settings\Temporary Internet Files\Content.IE5\RVRYKXOO\MM900162965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19088"/>
            <a:ext cx="119221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scs\Local Settings\Temporary Internet Files\Content.IE5\V420OXY4\MM900356720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2565400"/>
            <a:ext cx="13096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scs\Local Settings\Temporary Internet Files\Content.IE5\RVRYKXOO\MC90038442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4962525"/>
            <a:ext cx="165258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Documents and Settings\scs\Local Settings\Temporary Internet Files\Content.IE5\V420OXY4\MC900438193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15430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scs\Local Settings\Temporary Internet Files\Content.IE5\RVRYKXOO\MC900088930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-9525"/>
            <a:ext cx="16224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scs\Local Settings\Temporary Internet Files\Content.IE5\7PGVZQ0B\MC900241319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276475"/>
            <a:ext cx="15240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1453" y="6189375"/>
            <a:ext cx="12698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</a:rPr>
              <a:t>llamar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89138" y="1635815"/>
            <a:ext cx="12747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</a:rPr>
              <a:t>hablar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38553" y="1787812"/>
            <a:ext cx="155760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</a:rPr>
              <a:t>caminar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45748" y="1691700"/>
            <a:ext cx="158107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</a:rPr>
              <a:t>estudiar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768" y="4298662"/>
            <a:ext cx="125803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</a:rPr>
              <a:t>cantar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62784" y="4223763"/>
            <a:ext cx="168507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</a:rPr>
              <a:t>escuchar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14429" y="4026936"/>
            <a:ext cx="14153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</a:rPr>
              <a:t>cocinar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38503" y="4140315"/>
            <a:ext cx="13885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</a:rPr>
              <a:t>limpiar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80862" y="6132208"/>
            <a:ext cx="12877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</a:rPr>
              <a:t>relajar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89174" y="6008872"/>
            <a:ext cx="11737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</a:rPr>
              <a:t>nadar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73834" y="6132209"/>
            <a:ext cx="1539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</a:rPr>
              <a:t>trabajar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4266" y="1495425"/>
            <a:ext cx="115608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</a:rPr>
              <a:t>bailar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030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cs\Local Settings\Temporary Internet Files\Content.IE5\V420OXY4\MC9003329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1805940" cy="138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scs\Local Settings\Temporary Internet Files\Content.IE5\VT0B740V\MC9000711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24400"/>
            <a:ext cx="1348704" cy="145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scs\Local Settings\Temporary Internet Files\Content.IE5\VT0B740V\MP9004384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86" y="4317561"/>
            <a:ext cx="1237482" cy="15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scs\Local Settings\Temporary Internet Files\Content.IE5\VT0B740V\MM90028371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217"/>
            <a:ext cx="1514475" cy="13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scs\Local Settings\Temporary Internet Files\Content.IE5\7PGVZQ0B\MM900283949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37305"/>
            <a:ext cx="1476375" cy="15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Documents and Settings\scs\Local Settings\Temporary Internet Files\Content.IE5\7PGVZQ0B\MM900283972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4319"/>
            <a:ext cx="1494923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ocuments and Settings\scs\Local Settings\Temporary Internet Files\Content.IE5\RVRYKXOO\MM900041141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04110"/>
            <a:ext cx="134560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Documents and Settings\scs\Local Settings\Temporary Internet Files\Content.IE5\VT0B740V\MC90038319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787"/>
            <a:ext cx="942975" cy="14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Documents and Settings\scs\Local Settings\Temporary Internet Files\Content.IE5\V420OXY4\MC900355327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996" y="2222297"/>
            <a:ext cx="1649578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86" y="253587"/>
            <a:ext cx="1096260" cy="109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Documents and Settings\scs\Local Settings\Temporary Internet Files\Content.IE5\RVRYKXOO\MC900157019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" y="2090623"/>
            <a:ext cx="1825142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630737" y="2131898"/>
            <a:ext cx="1341438" cy="1829256"/>
            <a:chOff x="4630737" y="2131898"/>
            <a:chExt cx="1341438" cy="1829256"/>
          </a:xfrm>
        </p:grpSpPr>
        <p:pic>
          <p:nvPicPr>
            <p:cNvPr id="1049" name="Picture 25" descr="C:\Documents and Settings\scs\Local Settings\Temporary Internet Files\Content.IE5\V420OXY4\MC900434389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737" y="2131898"/>
              <a:ext cx="1341438" cy="182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C:\Program Files\Microsoft Office\MEDIA\CAGCAT10\j0183290.wm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476" y="2225242"/>
              <a:ext cx="557022" cy="597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410142" y="1423270"/>
            <a:ext cx="9989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abrir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03081" y="1403130"/>
            <a:ext cx="92044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vivir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43653" y="1535429"/>
            <a:ext cx="12716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recibir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94191" y="1432627"/>
            <a:ext cx="11833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beber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351" y="3847177"/>
            <a:ext cx="14494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discutir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32200" y="3668766"/>
            <a:ext cx="121520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correr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00598" y="3911025"/>
            <a:ext cx="10568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creer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79027" y="4139625"/>
            <a:ext cx="13735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vender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2400" y="6095999"/>
            <a:ext cx="12460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barrer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13132" y="5957103"/>
            <a:ext cx="11013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tener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45907" y="6096000"/>
            <a:ext cx="12614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comer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73336" y="6180499"/>
            <a:ext cx="14398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escribir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6494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scs\Local Settings\Temporary Internet Files\Content.IE5\RVRYKXOO\MC9003205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240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Documents and Settings\scs\Local Settings\Temporary Internet Files\Content.IE5\7PGVZQ0B\MC9000570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00025"/>
            <a:ext cx="141922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C:\Documents and Settings\scs\Local Settings\Temporary Internet Files\Content.IE5\RVRYKXOO\MC90030522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4338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C:\Documents and Settings\scs\Local Settings\Temporary Internet Files\Content.IE5\VT0B740V\MC9002329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75418"/>
            <a:ext cx="1565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C:\Documents and Settings\scs\Local Settings\Temporary Internet Files\Content.IE5\7PGVZQ0B\MC90044132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379663"/>
            <a:ext cx="16684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C:\Documents and Settings\scs\Local Settings\Temporary Internet Files\Content.IE5\7PGVZQ0B\MC90005702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559050"/>
            <a:ext cx="14859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C:\Documents and Settings\scs\Local Settings\Temporary Internet Files\Content.IE5\V420OXY4\MM900283903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2362200"/>
            <a:ext cx="15763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C:\Documents and Settings\scs\Local Settings\Temporary Internet Files\Content.IE5\RVRYKXOO\MC90001309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362200"/>
            <a:ext cx="12255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C:\Documents and Settings\scs\Local Settings\Temporary Internet Files\Content.IE5\RVRYKXOO\MC90011345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4549775"/>
            <a:ext cx="1155700" cy="161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C:\Documents and Settings\scs\Local Settings\Temporary Internet Files\Content.IE5\VT0B740V\MC900113322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4" y="4842466"/>
            <a:ext cx="1387475" cy="132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C:\Documents and Settings\scs\Local Settings\Temporary Internet Files\Content.IE5\VT0B740V\MC900320878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854575"/>
            <a:ext cx="112395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C:\Documents and Settings\scs\Local Settings\Temporary Internet Files\Content.IE5\RVRYKXOO\MC900199253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938713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 descr="C:\Documents and Settings\scs\Local Settings\Temporary Internet Files\Content.IE5\7PGVZQ0B\MC90029094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55600"/>
            <a:ext cx="165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1" descr="C:\Documents and Settings\scs\Local Settings\Temporary Internet Files\Content.IE5\V420OXY4\MC900435444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097088"/>
            <a:ext cx="141287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C:\Documents and Settings\scs\Local Settings\Temporary Internet Files\Content.IE5\VT0B740V\MM900283720[1]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5110163"/>
            <a:ext cx="17748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163" y="1379538"/>
            <a:ext cx="834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tenis</a:t>
            </a:r>
            <a:r>
              <a:rPr lang="en-US" dirty="0" smtClean="0"/>
              <a:t>	            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sandalias</a:t>
            </a:r>
            <a:r>
              <a:rPr lang="en-US" dirty="0" smtClean="0"/>
              <a:t>           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botas</a:t>
            </a:r>
            <a:r>
              <a:rPr lang="en-US" dirty="0" smtClean="0"/>
              <a:t>             los </a:t>
            </a:r>
            <a:r>
              <a:rPr lang="en-US" dirty="0" err="1" smtClean="0"/>
              <a:t>guantes</a:t>
            </a:r>
            <a:r>
              <a:rPr lang="en-US" dirty="0" smtClean="0"/>
              <a:t>                     la </a:t>
            </a:r>
            <a:r>
              <a:rPr lang="en-US" dirty="0" err="1" smtClean="0"/>
              <a:t>bufanda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4163" y="4046538"/>
            <a:ext cx="878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vestido</a:t>
            </a:r>
            <a:r>
              <a:rPr lang="en-US" dirty="0" smtClean="0"/>
              <a:t>               la </a:t>
            </a:r>
            <a:r>
              <a:rPr lang="en-US" dirty="0" err="1" smtClean="0"/>
              <a:t>corbata</a:t>
            </a:r>
            <a:r>
              <a:rPr lang="en-US" dirty="0" smtClean="0"/>
              <a:t>          la </a:t>
            </a:r>
            <a:r>
              <a:rPr lang="en-US" dirty="0" err="1" smtClean="0"/>
              <a:t>camiseta</a:t>
            </a:r>
            <a:r>
              <a:rPr lang="en-US" dirty="0" smtClean="0"/>
              <a:t>                     el </a:t>
            </a:r>
            <a:r>
              <a:rPr lang="en-US" dirty="0" err="1" smtClean="0"/>
              <a:t>súeter</a:t>
            </a:r>
            <a:r>
              <a:rPr lang="en-US" dirty="0" smtClean="0"/>
              <a:t>                     los </a:t>
            </a:r>
            <a:r>
              <a:rPr lang="en-US" dirty="0" err="1" smtClean="0"/>
              <a:t>pantalones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		               (los </a:t>
            </a:r>
            <a:r>
              <a:rPr lang="en-US" dirty="0" err="1" smtClean="0"/>
              <a:t>bluejeans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823" y="6170022"/>
            <a:ext cx="8846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 </a:t>
            </a:r>
            <a:r>
              <a:rPr lang="en-US" sz="1600" dirty="0" err="1" smtClean="0"/>
              <a:t>falda</a:t>
            </a:r>
            <a:r>
              <a:rPr lang="en-US" sz="1600" dirty="0" smtClean="0"/>
              <a:t>                el </a:t>
            </a:r>
            <a:r>
              <a:rPr lang="en-US" sz="1600" dirty="0" err="1" smtClean="0"/>
              <a:t>cinturón</a:t>
            </a:r>
            <a:r>
              <a:rPr lang="en-US" sz="1600" dirty="0" smtClean="0"/>
              <a:t>                      la </a:t>
            </a:r>
            <a:r>
              <a:rPr lang="en-US" sz="1600" dirty="0" err="1" smtClean="0"/>
              <a:t>ropa</a:t>
            </a:r>
            <a:r>
              <a:rPr lang="en-US" sz="1600" dirty="0" smtClean="0"/>
              <a:t> interior               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gafas</a:t>
            </a:r>
            <a:r>
              <a:rPr lang="en-US" sz="1600" dirty="0" smtClean="0"/>
              <a:t> (del sol)              el </a:t>
            </a:r>
            <a:r>
              <a:rPr lang="en-US" sz="1600" dirty="0" err="1" smtClean="0"/>
              <a:t>traje</a:t>
            </a:r>
            <a:r>
              <a:rPr lang="en-US" sz="1600" dirty="0" smtClean="0"/>
              <a:t> de </a:t>
            </a:r>
            <a:r>
              <a:rPr lang="en-US" sz="1600" dirty="0" err="1" smtClean="0"/>
              <a:t>baño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86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MC90001365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5144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MC90037111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85750"/>
            <a:ext cx="13144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MC90004888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455863"/>
            <a:ext cx="17732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MC900304817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15240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MC90011329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35" y="2598738"/>
            <a:ext cx="17208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MC900232937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524375"/>
            <a:ext cx="16637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MC900439827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38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MC900357841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457200"/>
            <a:ext cx="17938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MC900057023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36787"/>
            <a:ext cx="711200" cy="141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MC900040479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4243388"/>
            <a:ext cx="1252537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Documents and Settings\scs\Local Settings\Temporary Internet Files\Content.IE5\RVRYKXOO\MC900013604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524375"/>
            <a:ext cx="22447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705600" y="265905"/>
            <a:ext cx="1720850" cy="1344613"/>
            <a:chOff x="6603351" y="602673"/>
            <a:chExt cx="1721499" cy="1344399"/>
          </a:xfrm>
        </p:grpSpPr>
        <p:pic>
          <p:nvPicPr>
            <p:cNvPr id="6158" name="Picture 13" descr="MC900330328[1]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351" y="609600"/>
              <a:ext cx="1721499" cy="133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4" descr="C:\Program Files\Microsoft Office\MEDIA\CAGCAT10\j0293828.wm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351" y="602673"/>
              <a:ext cx="555073" cy="58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57200" y="161051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sombrero                 la </a:t>
            </a:r>
            <a:r>
              <a:rPr lang="en-US" dirty="0" err="1" smtClean="0"/>
              <a:t>camisa</a:t>
            </a:r>
            <a:r>
              <a:rPr lang="en-US" dirty="0" smtClean="0"/>
              <a:t>                         la </a:t>
            </a:r>
            <a:r>
              <a:rPr lang="en-US" dirty="0" err="1" smtClean="0"/>
              <a:t>gorra</a:t>
            </a:r>
            <a:r>
              <a:rPr lang="en-US" dirty="0" smtClean="0"/>
              <a:t>                             el impermeable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6715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paraguas</a:t>
            </a:r>
            <a:r>
              <a:rPr lang="en-US" dirty="0" smtClean="0"/>
              <a:t>                     los </a:t>
            </a:r>
            <a:r>
              <a:rPr lang="en-US" dirty="0" err="1" smtClean="0"/>
              <a:t>zapatos</a:t>
            </a:r>
            <a:r>
              <a:rPr lang="en-US" dirty="0" smtClean="0"/>
              <a:t>                 el </a:t>
            </a:r>
            <a:r>
              <a:rPr lang="en-US" dirty="0" err="1" smtClean="0"/>
              <a:t>traje</a:t>
            </a:r>
            <a:r>
              <a:rPr lang="en-US" dirty="0" smtClean="0"/>
              <a:t>           la </a:t>
            </a:r>
            <a:r>
              <a:rPr lang="en-US" dirty="0" err="1" smtClean="0"/>
              <a:t>sudadera</a:t>
            </a:r>
            <a:r>
              <a:rPr lang="en-US" dirty="0" smtClean="0"/>
              <a:t>                 la </a:t>
            </a:r>
            <a:r>
              <a:rPr lang="en-US" dirty="0" err="1" smtClean="0"/>
              <a:t>bolsa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7650" y="6219825"/>
            <a:ext cx="889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calcetines</a:t>
            </a:r>
            <a:r>
              <a:rPr lang="en-US" dirty="0" smtClean="0"/>
              <a:t>                      la </a:t>
            </a:r>
            <a:r>
              <a:rPr lang="en-US" dirty="0" err="1" smtClean="0"/>
              <a:t>blusa</a:t>
            </a:r>
            <a:r>
              <a:rPr lang="en-US" dirty="0" smtClean="0"/>
              <a:t>                 la </a:t>
            </a:r>
            <a:r>
              <a:rPr lang="en-US" dirty="0" err="1" smtClean="0"/>
              <a:t>chaqueta</a:t>
            </a:r>
            <a:r>
              <a:rPr lang="en-US" dirty="0" smtClean="0"/>
              <a:t>/el </a:t>
            </a:r>
            <a:r>
              <a:rPr lang="en-US" dirty="0" err="1" smtClean="0"/>
              <a:t>abrigo</a:t>
            </a:r>
            <a:r>
              <a:rPr lang="en-US" dirty="0" smtClean="0"/>
              <a:t>             los </a:t>
            </a:r>
            <a:r>
              <a:rPr lang="en-US" dirty="0" err="1" smtClean="0"/>
              <a:t>pantalones</a:t>
            </a:r>
            <a:r>
              <a:rPr lang="en-US" dirty="0" smtClean="0"/>
              <a:t> </a:t>
            </a:r>
            <a:r>
              <a:rPr lang="en-US" dirty="0" err="1" smtClean="0"/>
              <a:t>cortos</a:t>
            </a:r>
            <a:endParaRPr lang="en-US" dirty="0"/>
          </a:p>
        </p:txBody>
      </p:sp>
      <p:pic>
        <p:nvPicPr>
          <p:cNvPr id="1026" name="Picture 2" descr="Ist Adult Size Sweatshirt Im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404938"/>
            <a:ext cx="2695575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t Adult Size Sweatshirt Im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252538"/>
            <a:ext cx="2695575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st Adult Size Sweatshirt Md Image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490538"/>
            <a:ext cx="895350" cy="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ipartguide.com/_named_clipart_images/0511-0811-2403-4416_Yellow_Hooded_Sweatshirt_clipart_imag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14146"/>
            <a:ext cx="1154967" cy="122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0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92113"/>
            <a:ext cx="7772400" cy="1143000"/>
          </a:xfrm>
        </p:spPr>
        <p:txBody>
          <a:bodyPr/>
          <a:lstStyle/>
          <a:p>
            <a:r>
              <a:rPr lang="en-US" smtClean="0"/>
              <a:t>Llevar - ____________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___________</a:t>
            </a:r>
          </a:p>
          <a:p>
            <a:r>
              <a:rPr lang="en-US" dirty="0" err="1" smtClean="0"/>
              <a:t>Tú</a:t>
            </a:r>
            <a:r>
              <a:rPr lang="en-US" dirty="0" smtClean="0"/>
              <a:t> ____________</a:t>
            </a:r>
          </a:p>
          <a:p>
            <a:r>
              <a:rPr lang="en-US" dirty="0" err="1" smtClean="0"/>
              <a:t>Él</a:t>
            </a:r>
            <a:r>
              <a:rPr lang="en-US" dirty="0" smtClean="0"/>
              <a:t>/Ella/1 person ______________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62400" y="6096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accent2"/>
                </a:solidFill>
              </a:rPr>
              <a:t>To wear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18288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accent2"/>
                </a:solidFill>
              </a:rPr>
              <a:t>llevo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24130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accent2"/>
                </a:solidFill>
              </a:rPr>
              <a:t>llevas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2700" y="30480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accent2"/>
                </a:solidFill>
              </a:rPr>
              <a:t>lleva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33800" y="1924526"/>
            <a:ext cx="3962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accent1"/>
                </a:solidFill>
              </a:rPr>
              <a:t>(I wear/am wearing)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2536825"/>
            <a:ext cx="4410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accent1"/>
                </a:solidFill>
              </a:rPr>
              <a:t>(You wear/are wearing)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0580" y="3048000"/>
            <a:ext cx="4424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accent1"/>
                </a:solidFill>
              </a:rPr>
              <a:t>(S/he wears/is wearing)</a:t>
            </a:r>
          </a:p>
        </p:txBody>
      </p:sp>
    </p:spTree>
    <p:extLst>
      <p:ext uri="{BB962C8B-B14F-4D97-AF65-F5344CB8AC3E}">
        <p14:creationId xmlns:p14="http://schemas.microsoft.com/office/powerpoint/2010/main" val="19414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"/>
            <a:ext cx="42672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Cuánto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?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19400" y="152400"/>
            <a:ext cx="426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</a:rPr>
              <a:t>Why?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/>
              <a:t>When?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</a:rPr>
              <a:t>What?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/>
              <a:t>Where?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</a:rPr>
              <a:t>How much?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/>
              <a:t>How?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</a:rPr>
              <a:t>Who?</a:t>
            </a:r>
            <a:endParaRPr lang="en-US" sz="28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1026" name="Picture 2" descr="C:\Documents and Settings\scs\Local Settings\Temporary Internet Files\Content.IE5\2X905O7K\MC9004414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48000"/>
            <a:ext cx="3657143" cy="365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92113"/>
            <a:ext cx="7772400" cy="1143000"/>
          </a:xfrm>
        </p:spPr>
        <p:txBody>
          <a:bodyPr/>
          <a:lstStyle/>
          <a:p>
            <a:r>
              <a:rPr lang="en-US" dirty="0" err="1" smtClean="0"/>
              <a:t>Buscar</a:t>
            </a:r>
            <a:r>
              <a:rPr lang="en-US" dirty="0" smtClean="0"/>
              <a:t> - ____________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___________</a:t>
            </a:r>
          </a:p>
          <a:p>
            <a:r>
              <a:rPr lang="en-US" dirty="0" err="1" smtClean="0"/>
              <a:t>Tú</a:t>
            </a:r>
            <a:r>
              <a:rPr lang="en-US" dirty="0" smtClean="0"/>
              <a:t> ____________</a:t>
            </a:r>
          </a:p>
          <a:p>
            <a:r>
              <a:rPr lang="en-US" dirty="0" err="1" smtClean="0"/>
              <a:t>Él</a:t>
            </a:r>
            <a:r>
              <a:rPr lang="en-US" dirty="0" smtClean="0"/>
              <a:t>/Ella/1 person ______________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62400" y="609600"/>
            <a:ext cx="449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chemeClr val="accent2"/>
                </a:solidFill>
              </a:rPr>
              <a:t>To </a:t>
            </a:r>
            <a:r>
              <a:rPr lang="en-US" sz="4000" dirty="0" smtClean="0">
                <a:solidFill>
                  <a:schemeClr val="accent2"/>
                </a:solidFill>
              </a:rPr>
              <a:t>look for/search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18288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chemeClr val="accent2"/>
                </a:solidFill>
              </a:rPr>
              <a:t>busco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24130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chemeClr val="accent2"/>
                </a:solidFill>
              </a:rPr>
              <a:t>buscas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2700" y="30480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chemeClr val="accent2"/>
                </a:solidFill>
              </a:rPr>
              <a:t>busca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33800" y="1924526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accent1"/>
                </a:solidFill>
              </a:rPr>
              <a:t>(I </a:t>
            </a:r>
            <a:r>
              <a:rPr lang="en-US" sz="3200" b="1" dirty="0" smtClean="0">
                <a:solidFill>
                  <a:schemeClr val="accent1"/>
                </a:solidFill>
              </a:rPr>
              <a:t>am looking for…)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2536825"/>
            <a:ext cx="4410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accent1"/>
                </a:solidFill>
              </a:rPr>
              <a:t>(You </a:t>
            </a:r>
            <a:r>
              <a:rPr lang="en-US" sz="3200" b="1" dirty="0" smtClean="0">
                <a:solidFill>
                  <a:schemeClr val="accent1"/>
                </a:solidFill>
              </a:rPr>
              <a:t>are looking for…)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0580" y="3048000"/>
            <a:ext cx="4424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accent1"/>
                </a:solidFill>
              </a:rPr>
              <a:t>(S/he </a:t>
            </a:r>
            <a:r>
              <a:rPr lang="en-US" sz="3200" b="1" dirty="0" smtClean="0">
                <a:solidFill>
                  <a:schemeClr val="accent1"/>
                </a:solidFill>
              </a:rPr>
              <a:t>is looking for…)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7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92113"/>
            <a:ext cx="7772400" cy="1143000"/>
          </a:xfrm>
        </p:spPr>
        <p:txBody>
          <a:bodyPr/>
          <a:lstStyle/>
          <a:p>
            <a:r>
              <a:rPr lang="en-US" dirty="0" err="1" smtClean="0"/>
              <a:t>Comprar</a:t>
            </a:r>
            <a:r>
              <a:rPr lang="en-US" dirty="0" smtClean="0"/>
              <a:t> - ____________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___________</a:t>
            </a:r>
          </a:p>
          <a:p>
            <a:r>
              <a:rPr lang="en-US" dirty="0" err="1" smtClean="0"/>
              <a:t>Tú</a:t>
            </a:r>
            <a:r>
              <a:rPr lang="en-US" dirty="0" smtClean="0"/>
              <a:t> ____________</a:t>
            </a:r>
          </a:p>
          <a:p>
            <a:r>
              <a:rPr lang="en-US" dirty="0" err="1" smtClean="0"/>
              <a:t>Él</a:t>
            </a:r>
            <a:r>
              <a:rPr lang="en-US" dirty="0" smtClean="0"/>
              <a:t>/Ella/1 person ______________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62400" y="6096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chemeClr val="accent2"/>
                </a:solidFill>
              </a:rPr>
              <a:t>To </a:t>
            </a:r>
            <a:r>
              <a:rPr lang="en-US" sz="4000" dirty="0" smtClean="0">
                <a:solidFill>
                  <a:schemeClr val="accent2"/>
                </a:solidFill>
              </a:rPr>
              <a:t>buy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18288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chemeClr val="accent2"/>
                </a:solidFill>
              </a:rPr>
              <a:t>compro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24130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chemeClr val="accent2"/>
                </a:solidFill>
              </a:rPr>
              <a:t>compras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2700" y="30480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chemeClr val="accent2"/>
                </a:solidFill>
              </a:rPr>
              <a:t>compra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33800" y="1924526"/>
            <a:ext cx="3962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accent1"/>
                </a:solidFill>
              </a:rPr>
              <a:t>(I </a:t>
            </a:r>
            <a:r>
              <a:rPr lang="en-US" sz="3200" b="1" dirty="0" smtClean="0">
                <a:solidFill>
                  <a:schemeClr val="accent1"/>
                </a:solidFill>
              </a:rPr>
              <a:t>buy)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2536825"/>
            <a:ext cx="4410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accent1"/>
                </a:solidFill>
              </a:rPr>
              <a:t>(You </a:t>
            </a:r>
            <a:r>
              <a:rPr lang="en-US" sz="3200" b="1" dirty="0" smtClean="0">
                <a:solidFill>
                  <a:schemeClr val="accent1"/>
                </a:solidFill>
              </a:rPr>
              <a:t>buy)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0580" y="3048000"/>
            <a:ext cx="4424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accent1"/>
                </a:solidFill>
              </a:rPr>
              <a:t>(S/he </a:t>
            </a:r>
            <a:r>
              <a:rPr lang="en-US" sz="3200" b="1" dirty="0" smtClean="0">
                <a:solidFill>
                  <a:schemeClr val="accent1"/>
                </a:solidFill>
              </a:rPr>
              <a:t>buys)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7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7772400" cy="1143000"/>
          </a:xfrm>
        </p:spPr>
        <p:txBody>
          <a:bodyPr/>
          <a:lstStyle/>
          <a:p>
            <a:r>
              <a:rPr lang="en-US" smtClean="0"/>
              <a:t>Los colores con la ropa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3048000"/>
            <a:ext cx="8686800" cy="3276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Your color word must agree in gender and amount with what it describes.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L</a:t>
            </a:r>
            <a:r>
              <a:rPr lang="en-US" b="1" i="1" u="sng" dirty="0" smtClean="0">
                <a:solidFill>
                  <a:schemeClr val="accent1"/>
                </a:solidFill>
              </a:rPr>
              <a:t>as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bot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as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roj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as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>
              <a:defRPr/>
            </a:pPr>
            <a:r>
              <a:rPr lang="en-US" dirty="0" smtClean="0"/>
              <a:t>If the color word does NOT end in –o, you only need to change the amount when appropriate.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	</a:t>
            </a:r>
            <a:r>
              <a:rPr lang="en-US" b="1" dirty="0" smtClean="0">
                <a:solidFill>
                  <a:schemeClr val="accent1"/>
                </a:solidFill>
              </a:rPr>
              <a:t>(L</a:t>
            </a:r>
            <a:r>
              <a:rPr lang="en-US" b="1" i="1" u="sng" dirty="0" smtClean="0">
                <a:solidFill>
                  <a:schemeClr val="accent1"/>
                </a:solidFill>
              </a:rPr>
              <a:t>os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pantalon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es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azul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es</a:t>
            </a:r>
            <a:r>
              <a:rPr lang="en-US" b="1" dirty="0" smtClean="0">
                <a:solidFill>
                  <a:schemeClr val="accent1"/>
                </a:solidFill>
              </a:rPr>
              <a:t>, La </a:t>
            </a:r>
            <a:r>
              <a:rPr lang="en-US" b="1" dirty="0" err="1" smtClean="0">
                <a:solidFill>
                  <a:schemeClr val="accent1"/>
                </a:solidFill>
              </a:rPr>
              <a:t>bufanda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verd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e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30630"/>
              </p:ext>
            </p:extLst>
          </p:nvPr>
        </p:nvGraphicFramePr>
        <p:xfrm>
          <a:off x="152400" y="1143000"/>
          <a:ext cx="40386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55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Feminine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Masculine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Singular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Plural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67200" y="1143000"/>
          <a:ext cx="4648200" cy="172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/>
                <a:gridCol w="1651000"/>
                <a:gridCol w="1346200"/>
              </a:tblGrid>
              <a:tr h="57573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Feminine</a:t>
                      </a:r>
                      <a:endParaRPr lang="en-US" sz="1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Masculine</a:t>
                      </a:r>
                      <a:endParaRPr lang="en-US" sz="1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7573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Singular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-a</a:t>
                      </a:r>
                      <a:endParaRPr lang="en-US" sz="1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-o</a:t>
                      </a:r>
                      <a:endParaRPr lang="en-US" sz="1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7573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Plural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-as</a:t>
                      </a:r>
                      <a:endParaRPr lang="en-US" sz="1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r>
                        <a:rPr lang="en-US" sz="1800" dirty="0" err="1" smtClean="0"/>
                        <a:t>os</a:t>
                      </a:r>
                      <a:endParaRPr lang="en-US" sz="1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1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Los </a:t>
            </a:r>
            <a:r>
              <a:rPr lang="en-US" u="sng" dirty="0" err="1" smtClean="0"/>
              <a:t>tipos</a:t>
            </a:r>
            <a:r>
              <a:rPr lang="en-US" u="sng" dirty="0" smtClean="0"/>
              <a:t> </a:t>
            </a:r>
            <a:r>
              <a:rPr lang="en-US" u="sng" dirty="0" err="1" smtClean="0"/>
              <a:t>diferentes</a:t>
            </a:r>
            <a:r>
              <a:rPr lang="en-US" u="sng" dirty="0" smtClean="0"/>
              <a:t> de la </a:t>
            </a:r>
            <a:r>
              <a:rPr lang="en-US" u="sng" dirty="0" err="1" smtClean="0"/>
              <a:t>ropa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Bonito/a</a:t>
            </a:r>
          </a:p>
          <a:p>
            <a:r>
              <a:rPr lang="en-US" dirty="0" err="1" smtClean="0"/>
              <a:t>Feo</a:t>
            </a:r>
            <a:r>
              <a:rPr lang="en-US" dirty="0" smtClean="0"/>
              <a:t>/a</a:t>
            </a:r>
          </a:p>
          <a:p>
            <a:r>
              <a:rPr lang="en-US" dirty="0" smtClean="0"/>
              <a:t>Nuevo/a</a:t>
            </a:r>
          </a:p>
          <a:p>
            <a:r>
              <a:rPr lang="en-US" dirty="0" err="1" smtClean="0"/>
              <a:t>Interesante</a:t>
            </a:r>
            <a:endParaRPr lang="en-US" dirty="0" smtClean="0"/>
          </a:p>
          <a:p>
            <a:r>
              <a:rPr lang="en-US" dirty="0" smtClean="0"/>
              <a:t>Grande</a:t>
            </a:r>
          </a:p>
          <a:p>
            <a:r>
              <a:rPr lang="en-US" dirty="0" err="1" smtClean="0"/>
              <a:t>Pequeño</a:t>
            </a:r>
            <a:r>
              <a:rPr lang="en-US" dirty="0" smtClean="0"/>
              <a:t>/a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rayas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lunares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flores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cuadros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Pretty</a:t>
            </a:r>
          </a:p>
          <a:p>
            <a:r>
              <a:rPr lang="en-US" dirty="0" smtClean="0"/>
              <a:t>Ugly</a:t>
            </a:r>
          </a:p>
          <a:p>
            <a:r>
              <a:rPr lang="en-US" dirty="0" smtClean="0"/>
              <a:t>New</a:t>
            </a:r>
          </a:p>
          <a:p>
            <a:r>
              <a:rPr lang="en-US" dirty="0" smtClean="0"/>
              <a:t>Interesting</a:t>
            </a:r>
          </a:p>
          <a:p>
            <a:r>
              <a:rPr lang="en-US" dirty="0" smtClean="0"/>
              <a:t>Big</a:t>
            </a:r>
          </a:p>
          <a:p>
            <a:r>
              <a:rPr lang="en-US" dirty="0" smtClean="0"/>
              <a:t>Small</a:t>
            </a:r>
          </a:p>
          <a:p>
            <a:r>
              <a:rPr lang="en-US" dirty="0" smtClean="0"/>
              <a:t>Striped</a:t>
            </a:r>
          </a:p>
          <a:p>
            <a:r>
              <a:rPr lang="en-US" dirty="0" smtClean="0"/>
              <a:t>Polka-dotted</a:t>
            </a:r>
          </a:p>
          <a:p>
            <a:r>
              <a:rPr lang="en-US" dirty="0" smtClean="0"/>
              <a:t>Flowered</a:t>
            </a:r>
          </a:p>
          <a:p>
            <a:r>
              <a:rPr lang="en-US" dirty="0" smtClean="0"/>
              <a:t>Plaid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83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Cuánto</a:t>
            </a:r>
            <a:r>
              <a:rPr lang="en-US" dirty="0" smtClean="0"/>
              <a:t> cuesta?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Cuánto</a:t>
            </a:r>
            <a:r>
              <a:rPr lang="en-US" dirty="0" smtClean="0"/>
              <a:t> cuesta?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Cuánto</a:t>
            </a:r>
            <a:r>
              <a:rPr lang="en-US" dirty="0" smtClean="0"/>
              <a:t> </a:t>
            </a:r>
            <a:r>
              <a:rPr lang="en-US" dirty="0" err="1" smtClean="0"/>
              <a:t>cuestan</a:t>
            </a:r>
            <a:r>
              <a:rPr lang="en-US" dirty="0" smtClean="0"/>
              <a:t>?</a:t>
            </a:r>
          </a:p>
          <a:p>
            <a:r>
              <a:rPr lang="en-US" dirty="0" smtClean="0"/>
              <a:t>Cuesta… </a:t>
            </a:r>
            <a:r>
              <a:rPr lang="en-US" dirty="0" err="1" smtClean="0"/>
              <a:t>dólares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Cuestan</a:t>
            </a:r>
            <a:r>
              <a:rPr lang="en-US" dirty="0" smtClean="0"/>
              <a:t>… </a:t>
            </a:r>
            <a:r>
              <a:rPr lang="en-US" dirty="0" err="1" smtClean="0"/>
              <a:t>dólares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¡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caro</a:t>
            </a:r>
            <a:r>
              <a:rPr lang="en-US" dirty="0" smtClean="0"/>
              <a:t>/a!</a:t>
            </a:r>
          </a:p>
          <a:p>
            <a:r>
              <a:rPr lang="en-US" dirty="0" smtClean="0"/>
              <a:t>¡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barato</a:t>
            </a:r>
            <a:r>
              <a:rPr lang="en-US" dirty="0" smtClean="0"/>
              <a:t>/a!</a:t>
            </a:r>
          </a:p>
          <a:p>
            <a:r>
              <a:rPr lang="en-US" dirty="0" err="1" smtClean="0"/>
              <a:t>Dinero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Gratís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How much does it cost?</a:t>
            </a:r>
          </a:p>
          <a:p>
            <a:r>
              <a:rPr lang="en-US" dirty="0" smtClean="0"/>
              <a:t>How much do they cost?</a:t>
            </a:r>
          </a:p>
          <a:p>
            <a:r>
              <a:rPr lang="en-US" dirty="0" smtClean="0"/>
              <a:t>It costs $__.</a:t>
            </a:r>
          </a:p>
          <a:p>
            <a:r>
              <a:rPr lang="en-US" dirty="0" smtClean="0"/>
              <a:t>They cost $ __.</a:t>
            </a:r>
          </a:p>
          <a:p>
            <a:r>
              <a:rPr lang="en-US" dirty="0" smtClean="0"/>
              <a:t>How expensive!</a:t>
            </a:r>
          </a:p>
          <a:p>
            <a:r>
              <a:rPr lang="en-US" dirty="0" smtClean="0"/>
              <a:t>How cheap!</a:t>
            </a:r>
          </a:p>
          <a:p>
            <a:r>
              <a:rPr lang="en-US" dirty="0" smtClean="0"/>
              <a:t>Money</a:t>
            </a:r>
          </a:p>
          <a:p>
            <a:r>
              <a:rPr lang="en-US" dirty="0" smtClean="0"/>
              <a:t>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75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El </a:t>
            </a:r>
            <a:r>
              <a:rPr lang="en-US" u="sng" dirty="0" err="1" smtClean="0"/>
              <a:t>cuerpo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la </a:t>
            </a:r>
            <a:r>
              <a:rPr lang="en-US" sz="2000" dirty="0" err="1"/>
              <a:t>cabeza</a:t>
            </a:r>
            <a:endParaRPr lang="en-US" sz="2000" dirty="0"/>
          </a:p>
          <a:p>
            <a:pPr lvl="0"/>
            <a:r>
              <a:rPr lang="en-US" sz="2000" dirty="0"/>
              <a:t>los </a:t>
            </a:r>
            <a:r>
              <a:rPr lang="en-US" sz="2000" dirty="0" err="1"/>
              <a:t>hombros</a:t>
            </a:r>
            <a:endParaRPr lang="en-US" sz="2000" dirty="0"/>
          </a:p>
          <a:p>
            <a:pPr lvl="0"/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piernas</a:t>
            </a:r>
            <a:endParaRPr lang="en-US" sz="2000" dirty="0"/>
          </a:p>
          <a:p>
            <a:pPr lvl="0"/>
            <a:r>
              <a:rPr lang="en-US" sz="2000" dirty="0"/>
              <a:t>los pies</a:t>
            </a:r>
          </a:p>
          <a:p>
            <a:pPr lvl="0"/>
            <a:r>
              <a:rPr lang="en-US" sz="2000" dirty="0"/>
              <a:t>los </a:t>
            </a:r>
            <a:r>
              <a:rPr lang="en-US" sz="2000" dirty="0" err="1"/>
              <a:t>ojos</a:t>
            </a:r>
            <a:endParaRPr lang="en-US" sz="2000" dirty="0"/>
          </a:p>
          <a:p>
            <a:pPr lvl="0"/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orejas</a:t>
            </a:r>
            <a:endParaRPr lang="en-US" sz="2000" dirty="0"/>
          </a:p>
          <a:p>
            <a:pPr lvl="0"/>
            <a:r>
              <a:rPr lang="en-US" sz="2000" dirty="0"/>
              <a:t>la </a:t>
            </a:r>
            <a:r>
              <a:rPr lang="en-US" sz="2000" dirty="0" err="1"/>
              <a:t>boca</a:t>
            </a:r>
            <a:endParaRPr lang="en-US" sz="2000" dirty="0"/>
          </a:p>
          <a:p>
            <a:pPr lvl="0"/>
            <a:r>
              <a:rPr lang="en-US" sz="2000" dirty="0"/>
              <a:t>la </a:t>
            </a:r>
            <a:r>
              <a:rPr lang="en-US" sz="2000" dirty="0" err="1"/>
              <a:t>nariz</a:t>
            </a:r>
            <a:endParaRPr lang="en-US" sz="2000" dirty="0"/>
          </a:p>
          <a:p>
            <a:pPr lvl="0"/>
            <a:r>
              <a:rPr lang="en-US" sz="2000" dirty="0"/>
              <a:t>el </a:t>
            </a:r>
            <a:r>
              <a:rPr lang="en-US" sz="2000" dirty="0" err="1" smtClean="0"/>
              <a:t>estómago</a:t>
            </a:r>
            <a:endParaRPr lang="en-US" sz="2000" dirty="0"/>
          </a:p>
          <a:p>
            <a:pPr lvl="0"/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manos</a:t>
            </a:r>
            <a:endParaRPr lang="en-US" sz="2000" dirty="0"/>
          </a:p>
          <a:p>
            <a:pPr lvl="0"/>
            <a:r>
              <a:rPr lang="en-US" sz="2000" dirty="0"/>
              <a:t>el </a:t>
            </a:r>
            <a:r>
              <a:rPr lang="en-US" sz="2000" dirty="0" err="1" smtClean="0"/>
              <a:t>pelo</a:t>
            </a:r>
            <a:r>
              <a:rPr lang="en-US" sz="2000" dirty="0" smtClean="0"/>
              <a:t>/el </a:t>
            </a:r>
            <a:r>
              <a:rPr lang="en-US" sz="2000" dirty="0" err="1" smtClean="0"/>
              <a:t>cabello</a:t>
            </a:r>
            <a:endParaRPr lang="en-US" sz="2000" dirty="0"/>
          </a:p>
          <a:p>
            <a:pPr lvl="0"/>
            <a:r>
              <a:rPr lang="en-US" sz="2000" dirty="0"/>
              <a:t>la </a:t>
            </a:r>
            <a:r>
              <a:rPr lang="en-US" sz="2000" dirty="0" err="1"/>
              <a:t>cara</a:t>
            </a:r>
            <a:endParaRPr lang="en-US" sz="2000" dirty="0"/>
          </a:p>
          <a:p>
            <a:pPr lvl="0"/>
            <a:r>
              <a:rPr lang="en-US" sz="2000" dirty="0"/>
              <a:t>la </a:t>
            </a:r>
            <a:r>
              <a:rPr lang="en-US" sz="2000" dirty="0" err="1"/>
              <a:t>lengua</a:t>
            </a:r>
            <a:endParaRPr lang="en-US" sz="2000" dirty="0"/>
          </a:p>
          <a:p>
            <a:pPr lvl="0"/>
            <a:r>
              <a:rPr lang="en-US" sz="2000" dirty="0"/>
              <a:t>los </a:t>
            </a:r>
            <a:r>
              <a:rPr lang="en-US" sz="2000" dirty="0" err="1"/>
              <a:t>labios</a:t>
            </a:r>
            <a:endParaRPr lang="en-US" sz="2000" dirty="0"/>
          </a:p>
          <a:p>
            <a:pPr lvl="0"/>
            <a:r>
              <a:rPr lang="en-US" sz="2000" dirty="0"/>
              <a:t>los </a:t>
            </a:r>
            <a:r>
              <a:rPr lang="en-US" sz="2000" dirty="0" err="1"/>
              <a:t>dientes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Head</a:t>
            </a:r>
          </a:p>
          <a:p>
            <a:r>
              <a:rPr lang="en-US" sz="2000" dirty="0" smtClean="0"/>
              <a:t>Shoulders</a:t>
            </a:r>
          </a:p>
          <a:p>
            <a:r>
              <a:rPr lang="en-US" sz="2000" dirty="0" smtClean="0"/>
              <a:t>Legs</a:t>
            </a:r>
          </a:p>
          <a:p>
            <a:r>
              <a:rPr lang="en-US" sz="2000" dirty="0" smtClean="0"/>
              <a:t>Feet</a:t>
            </a:r>
          </a:p>
          <a:p>
            <a:r>
              <a:rPr lang="en-US" sz="2000" dirty="0" smtClean="0"/>
              <a:t>Eyes</a:t>
            </a:r>
          </a:p>
          <a:p>
            <a:r>
              <a:rPr lang="en-US" sz="2000" dirty="0" smtClean="0"/>
              <a:t>Ears</a:t>
            </a:r>
          </a:p>
          <a:p>
            <a:r>
              <a:rPr lang="en-US" sz="2000" dirty="0" smtClean="0"/>
              <a:t>Mouth</a:t>
            </a:r>
          </a:p>
          <a:p>
            <a:r>
              <a:rPr lang="en-US" sz="2000" dirty="0" smtClean="0"/>
              <a:t>Nose</a:t>
            </a:r>
          </a:p>
          <a:p>
            <a:r>
              <a:rPr lang="en-US" sz="2000" dirty="0" smtClean="0"/>
              <a:t>Stomach</a:t>
            </a:r>
          </a:p>
          <a:p>
            <a:r>
              <a:rPr lang="en-US" sz="2000" dirty="0" smtClean="0"/>
              <a:t>Hands</a:t>
            </a:r>
          </a:p>
          <a:p>
            <a:r>
              <a:rPr lang="en-US" sz="2000" dirty="0" smtClean="0"/>
              <a:t>Hair</a:t>
            </a:r>
          </a:p>
          <a:p>
            <a:r>
              <a:rPr lang="en-US" sz="2000" dirty="0" smtClean="0"/>
              <a:t>Face</a:t>
            </a:r>
          </a:p>
          <a:p>
            <a:r>
              <a:rPr lang="en-US" sz="2000" dirty="0" smtClean="0"/>
              <a:t>Tongue</a:t>
            </a:r>
          </a:p>
          <a:p>
            <a:r>
              <a:rPr lang="en-US" sz="2000" dirty="0" smtClean="0"/>
              <a:t>Lips</a:t>
            </a:r>
          </a:p>
          <a:p>
            <a:r>
              <a:rPr lang="en-US" sz="2000" dirty="0" smtClean="0"/>
              <a:t>Teeth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86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El </a:t>
            </a:r>
            <a:r>
              <a:rPr lang="en-US" u="sng" dirty="0" err="1" smtClean="0"/>
              <a:t>cuerpo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el </a:t>
            </a:r>
            <a:r>
              <a:rPr lang="en-US" sz="2000" dirty="0" err="1"/>
              <a:t>brazo</a:t>
            </a:r>
            <a:endParaRPr lang="en-US" sz="2000" dirty="0"/>
          </a:p>
          <a:p>
            <a:pPr lvl="0"/>
            <a:r>
              <a:rPr lang="en-US" sz="2000" dirty="0"/>
              <a:t>los </a:t>
            </a:r>
            <a:r>
              <a:rPr lang="en-US" sz="2000" dirty="0" err="1"/>
              <a:t>dedos</a:t>
            </a:r>
            <a:endParaRPr lang="en-US" sz="2000" dirty="0"/>
          </a:p>
          <a:p>
            <a:pPr lvl="0"/>
            <a:r>
              <a:rPr lang="en-US" sz="2000" dirty="0"/>
              <a:t>los </a:t>
            </a:r>
            <a:r>
              <a:rPr lang="en-US" sz="2000" dirty="0" err="1"/>
              <a:t>dedos</a:t>
            </a:r>
            <a:r>
              <a:rPr lang="en-US" sz="2000" dirty="0"/>
              <a:t> de pie</a:t>
            </a:r>
          </a:p>
          <a:p>
            <a:pPr lvl="0"/>
            <a:r>
              <a:rPr lang="en-US" sz="2000" dirty="0"/>
              <a:t>la </a:t>
            </a:r>
            <a:r>
              <a:rPr lang="en-US" sz="2000" dirty="0" err="1"/>
              <a:t>garganta</a:t>
            </a:r>
            <a:endParaRPr lang="en-US" sz="2000" dirty="0"/>
          </a:p>
          <a:p>
            <a:pPr lvl="0"/>
            <a:r>
              <a:rPr lang="en-US" sz="2000" dirty="0"/>
              <a:t>el </a:t>
            </a:r>
            <a:r>
              <a:rPr lang="en-US" sz="2000" dirty="0" err="1"/>
              <a:t>cuello</a:t>
            </a:r>
            <a:endParaRPr lang="en-US" sz="2000" dirty="0"/>
          </a:p>
          <a:p>
            <a:pPr lvl="0"/>
            <a:r>
              <a:rPr lang="en-US" sz="2000" dirty="0"/>
              <a:t>la </a:t>
            </a:r>
            <a:r>
              <a:rPr lang="en-US" sz="2000" dirty="0" err="1"/>
              <a:t>espalda</a:t>
            </a:r>
            <a:endParaRPr lang="en-US" sz="2000" dirty="0"/>
          </a:p>
          <a:p>
            <a:pPr lvl="0"/>
            <a:r>
              <a:rPr lang="en-US" sz="2000" dirty="0"/>
              <a:t>la </a:t>
            </a:r>
            <a:r>
              <a:rPr lang="en-US" sz="2000" dirty="0" err="1"/>
              <a:t>cadera</a:t>
            </a:r>
            <a:endParaRPr lang="en-US" sz="2000" dirty="0"/>
          </a:p>
          <a:p>
            <a:pPr lvl="0"/>
            <a:r>
              <a:rPr lang="en-US" sz="2000" dirty="0" smtClean="0"/>
              <a:t>el </a:t>
            </a:r>
            <a:r>
              <a:rPr lang="en-US" sz="2000" dirty="0" err="1"/>
              <a:t>codo</a:t>
            </a:r>
            <a:endParaRPr lang="en-US" sz="2000" dirty="0"/>
          </a:p>
          <a:p>
            <a:pPr lvl="0"/>
            <a:r>
              <a:rPr lang="en-US" sz="2000" dirty="0"/>
              <a:t>la </a:t>
            </a:r>
            <a:r>
              <a:rPr lang="en-US" sz="2000" dirty="0" err="1"/>
              <a:t>rodilla</a:t>
            </a:r>
            <a:endParaRPr lang="en-US" sz="2000" dirty="0"/>
          </a:p>
          <a:p>
            <a:pPr lvl="0"/>
            <a:r>
              <a:rPr lang="en-US" sz="2000" dirty="0"/>
              <a:t>el </a:t>
            </a:r>
            <a:r>
              <a:rPr lang="en-US" sz="2000" dirty="0" err="1"/>
              <a:t>cuerpo</a:t>
            </a:r>
            <a:endParaRPr lang="en-US" sz="2000" dirty="0"/>
          </a:p>
          <a:p>
            <a:pPr lvl="0"/>
            <a:r>
              <a:rPr lang="en-US" sz="2000" dirty="0" smtClean="0"/>
              <a:t>me </a:t>
            </a:r>
            <a:r>
              <a:rPr lang="en-US" sz="2000" dirty="0" err="1"/>
              <a:t>duele</a:t>
            </a:r>
            <a:endParaRPr lang="en-US" sz="2000" dirty="0"/>
          </a:p>
          <a:p>
            <a:pPr lvl="0"/>
            <a:r>
              <a:rPr lang="en-US" sz="2000" dirty="0"/>
              <a:t>me </a:t>
            </a:r>
            <a:r>
              <a:rPr lang="en-US" sz="2000" dirty="0" err="1"/>
              <a:t>duelen</a:t>
            </a:r>
            <a:endParaRPr lang="en-US" sz="2000" dirty="0"/>
          </a:p>
          <a:p>
            <a:pPr lvl="0"/>
            <a:r>
              <a:rPr lang="en-US" sz="2000" dirty="0" smtClean="0"/>
              <a:t>¿</a:t>
            </a:r>
            <a:r>
              <a:rPr lang="en-US" sz="2000" dirty="0" err="1" smtClean="0"/>
              <a:t>Qué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duele</a:t>
            </a:r>
            <a:r>
              <a:rPr lang="en-US" sz="2000" dirty="0" smtClean="0"/>
              <a:t>?</a:t>
            </a:r>
          </a:p>
          <a:p>
            <a:pPr lvl="0"/>
            <a:r>
              <a:rPr lang="en-US" sz="2000" dirty="0" err="1" smtClean="0"/>
              <a:t>Está</a:t>
            </a:r>
            <a:r>
              <a:rPr lang="en-US" sz="2000" dirty="0" smtClean="0"/>
              <a:t> </a:t>
            </a:r>
            <a:r>
              <a:rPr lang="en-US" sz="2000" dirty="0" err="1" smtClean="0"/>
              <a:t>roto</a:t>
            </a:r>
            <a:r>
              <a:rPr lang="en-US" sz="2000" smtClean="0"/>
              <a:t>/a.</a:t>
            </a:r>
            <a:endParaRPr lang="en-US" sz="2000" dirty="0" smtClean="0"/>
          </a:p>
          <a:p>
            <a:pPr lvl="0"/>
            <a:endParaRPr lang="en-US" sz="2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Arm</a:t>
            </a:r>
          </a:p>
          <a:p>
            <a:r>
              <a:rPr lang="en-US" sz="2000" dirty="0" smtClean="0"/>
              <a:t>Fingers</a:t>
            </a:r>
          </a:p>
          <a:p>
            <a:r>
              <a:rPr lang="en-US" sz="2000" dirty="0" smtClean="0"/>
              <a:t>Toes</a:t>
            </a:r>
          </a:p>
          <a:p>
            <a:r>
              <a:rPr lang="en-US" sz="2000" dirty="0" smtClean="0"/>
              <a:t>Throat</a:t>
            </a:r>
          </a:p>
          <a:p>
            <a:r>
              <a:rPr lang="en-US" sz="2000" dirty="0" smtClean="0"/>
              <a:t>Neck</a:t>
            </a:r>
          </a:p>
          <a:p>
            <a:r>
              <a:rPr lang="en-US" sz="2000" dirty="0" smtClean="0"/>
              <a:t>Back</a:t>
            </a:r>
          </a:p>
          <a:p>
            <a:r>
              <a:rPr lang="en-US" sz="2000" dirty="0" smtClean="0"/>
              <a:t>Hip</a:t>
            </a:r>
          </a:p>
          <a:p>
            <a:r>
              <a:rPr lang="en-US" sz="2000" dirty="0" smtClean="0"/>
              <a:t>Elbow</a:t>
            </a:r>
            <a:endParaRPr lang="en-US" sz="2000" dirty="0" smtClean="0"/>
          </a:p>
          <a:p>
            <a:r>
              <a:rPr lang="en-US" sz="2000" dirty="0" smtClean="0"/>
              <a:t>Knee</a:t>
            </a:r>
          </a:p>
          <a:p>
            <a:r>
              <a:rPr lang="en-US" sz="2000" dirty="0" smtClean="0"/>
              <a:t>Body</a:t>
            </a:r>
          </a:p>
          <a:p>
            <a:r>
              <a:rPr lang="en-US" sz="2000" dirty="0" smtClean="0"/>
              <a:t>My ____ hurts</a:t>
            </a:r>
          </a:p>
          <a:p>
            <a:r>
              <a:rPr lang="en-US" sz="2000" dirty="0" smtClean="0"/>
              <a:t>My _____s hurt</a:t>
            </a:r>
          </a:p>
          <a:p>
            <a:r>
              <a:rPr lang="en-US" sz="2000" dirty="0" smtClean="0"/>
              <a:t>What hurts?</a:t>
            </a:r>
          </a:p>
          <a:p>
            <a:r>
              <a:rPr lang="en-US" sz="2000" dirty="0" smtClean="0"/>
              <a:t>It’s broken.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691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u="sng" dirty="0" err="1" smtClean="0">
                <a:latin typeface="Tekton Pro" pitchFamily="34" charset="0"/>
              </a:rPr>
              <a:t>iLas</a:t>
            </a:r>
            <a:r>
              <a:rPr lang="en-US" u="sng" dirty="0" smtClean="0">
                <a:latin typeface="Tekton Pro" pitchFamily="34" charset="0"/>
              </a:rPr>
              <a:t> </a:t>
            </a:r>
            <a:r>
              <a:rPr lang="en-US" u="sng" dirty="0" err="1" smtClean="0">
                <a:latin typeface="Tekton Pro" pitchFamily="34" charset="0"/>
              </a:rPr>
              <a:t>Preguntas</a:t>
            </a:r>
            <a:r>
              <a:rPr lang="en-US" u="sng" dirty="0" smtClean="0">
                <a:latin typeface="Tekton Pro" pitchFamily="34" charset="0"/>
              </a:rPr>
              <a:t> </a:t>
            </a:r>
            <a:r>
              <a:rPr lang="en-US" u="sng" dirty="0" err="1" smtClean="0">
                <a:latin typeface="Tekton Pro" pitchFamily="34" charset="0"/>
              </a:rPr>
              <a:t>Personales</a:t>
            </a:r>
            <a:r>
              <a:rPr lang="en-US" u="sng" dirty="0" smtClean="0">
                <a:latin typeface="Tekton Pro" pitchFamily="34" charset="0"/>
              </a:rPr>
              <a:t>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8800"/>
            <a:ext cx="42672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000" dirty="0" smtClean="0"/>
              <a:t>¿</a:t>
            </a:r>
            <a:r>
              <a:rPr lang="en-US" sz="4000" dirty="0" err="1" smtClean="0"/>
              <a:t>Cómo</a:t>
            </a:r>
            <a:r>
              <a:rPr lang="en-US" sz="4000" dirty="0" smtClean="0"/>
              <a:t> </a:t>
            </a:r>
            <a:r>
              <a:rPr lang="en-US" sz="4000" dirty="0" err="1" smtClean="0"/>
              <a:t>te</a:t>
            </a:r>
            <a:r>
              <a:rPr lang="en-US" sz="4000" dirty="0" smtClean="0"/>
              <a:t> llamas?</a:t>
            </a:r>
          </a:p>
          <a:p>
            <a:pPr eaLnBrk="1" hangingPunct="1"/>
            <a:r>
              <a:rPr lang="en-US" sz="4000" dirty="0" smtClean="0"/>
              <a:t>¿</a:t>
            </a:r>
            <a:r>
              <a:rPr lang="en-US" sz="4000" dirty="0" err="1" smtClean="0"/>
              <a:t>Cómo</a:t>
            </a:r>
            <a:r>
              <a:rPr lang="en-US" sz="4000" dirty="0" smtClean="0"/>
              <a:t> </a:t>
            </a:r>
            <a:r>
              <a:rPr lang="en-US" sz="4000" dirty="0" err="1" smtClean="0"/>
              <a:t>estás</a:t>
            </a:r>
            <a:r>
              <a:rPr lang="en-US" sz="4000" dirty="0" smtClean="0"/>
              <a:t>?</a:t>
            </a:r>
          </a:p>
          <a:p>
            <a:pPr eaLnBrk="1" hangingPunct="1"/>
            <a:r>
              <a:rPr lang="en-US" sz="4000" dirty="0" smtClean="0"/>
              <a:t>¿</a:t>
            </a:r>
            <a:r>
              <a:rPr lang="en-US" sz="4000" dirty="0" err="1" smtClean="0"/>
              <a:t>Qué</a:t>
            </a:r>
            <a:r>
              <a:rPr lang="en-US" sz="4000" dirty="0" smtClean="0"/>
              <a:t> </a:t>
            </a:r>
            <a:r>
              <a:rPr lang="en-US" sz="4000" dirty="0" err="1" smtClean="0"/>
              <a:t>te</a:t>
            </a:r>
            <a:r>
              <a:rPr lang="en-US" sz="4000" dirty="0" smtClean="0"/>
              <a:t> </a:t>
            </a:r>
            <a:r>
              <a:rPr lang="en-US" sz="4000" dirty="0" err="1" smtClean="0"/>
              <a:t>gusta</a:t>
            </a:r>
            <a:r>
              <a:rPr lang="en-US" sz="4000" dirty="0" smtClean="0"/>
              <a:t>?</a:t>
            </a:r>
          </a:p>
          <a:p>
            <a:pPr eaLnBrk="1" hangingPunct="1"/>
            <a:r>
              <a:rPr lang="en-US" sz="4000" dirty="0" smtClean="0"/>
              <a:t>¿</a:t>
            </a:r>
            <a:r>
              <a:rPr lang="en-US" sz="4000" dirty="0" err="1" smtClean="0"/>
              <a:t>Qué</a:t>
            </a:r>
            <a:r>
              <a:rPr lang="en-US" sz="4000" dirty="0" smtClean="0"/>
              <a:t> no </a:t>
            </a:r>
            <a:r>
              <a:rPr lang="en-US" sz="4000" dirty="0" err="1" smtClean="0"/>
              <a:t>te</a:t>
            </a:r>
            <a:r>
              <a:rPr lang="en-US" sz="4000" dirty="0" smtClean="0"/>
              <a:t> </a:t>
            </a:r>
            <a:r>
              <a:rPr lang="en-US" sz="4000" dirty="0" err="1" smtClean="0"/>
              <a:t>gusta</a:t>
            </a:r>
            <a:r>
              <a:rPr lang="en-US" sz="4000" dirty="0" smtClean="0"/>
              <a:t>?</a:t>
            </a:r>
          </a:p>
          <a:p>
            <a:pPr eaLnBrk="1" hangingPunct="1"/>
            <a:r>
              <a:rPr lang="en-US" sz="4000" dirty="0" smtClean="0"/>
              <a:t>¿</a:t>
            </a:r>
            <a:r>
              <a:rPr lang="en-US" sz="4000" dirty="0" err="1" smtClean="0"/>
              <a:t>Cuándo</a:t>
            </a:r>
            <a:r>
              <a:rPr lang="en-US" sz="4000" dirty="0" smtClean="0"/>
              <a:t> </a:t>
            </a:r>
            <a:r>
              <a:rPr lang="en-US" sz="4000" dirty="0" err="1" smtClean="0"/>
              <a:t>es</a:t>
            </a:r>
            <a:r>
              <a:rPr lang="en-US" sz="4000" dirty="0" smtClean="0"/>
              <a:t> </a:t>
            </a:r>
            <a:r>
              <a:rPr lang="en-US" sz="4000" dirty="0" err="1" smtClean="0"/>
              <a:t>tu</a:t>
            </a:r>
            <a:r>
              <a:rPr lang="en-US" sz="4000" dirty="0" smtClean="0"/>
              <a:t> </a:t>
            </a:r>
            <a:r>
              <a:rPr lang="en-US" sz="4000" dirty="0" err="1" smtClean="0"/>
              <a:t>cumpleaños</a:t>
            </a:r>
            <a:r>
              <a:rPr lang="en-US" sz="4000" dirty="0" smtClean="0"/>
              <a:t>?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876800" y="1828800"/>
            <a:ext cx="426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4000" kern="0" dirty="0">
                <a:latin typeface="+mn-lt"/>
              </a:rPr>
              <a:t>Me </a:t>
            </a:r>
            <a:r>
              <a:rPr lang="en-US" sz="4000" kern="0" dirty="0" err="1">
                <a:latin typeface="+mn-lt"/>
              </a:rPr>
              <a:t>llamo</a:t>
            </a:r>
            <a:r>
              <a:rPr lang="en-US" sz="4000" kern="0" dirty="0">
                <a:latin typeface="+mn-lt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4000" kern="0" dirty="0" err="1">
                <a:latin typeface="+mn-lt"/>
              </a:rPr>
              <a:t>Yo</a:t>
            </a:r>
            <a:r>
              <a:rPr lang="en-US" sz="4000" kern="0" dirty="0">
                <a:latin typeface="+mn-lt"/>
              </a:rPr>
              <a:t> </a:t>
            </a:r>
            <a:r>
              <a:rPr lang="en-US" sz="4000" kern="0" dirty="0" err="1">
                <a:latin typeface="+mn-lt"/>
              </a:rPr>
              <a:t>estoy</a:t>
            </a:r>
            <a:r>
              <a:rPr lang="en-US" sz="4000" kern="0" dirty="0">
                <a:latin typeface="+mn-lt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4000" kern="0" dirty="0">
                <a:latin typeface="+mn-lt"/>
              </a:rPr>
              <a:t>Me </a:t>
            </a:r>
            <a:r>
              <a:rPr lang="en-US" sz="4000" kern="0" dirty="0" err="1">
                <a:latin typeface="+mn-lt"/>
              </a:rPr>
              <a:t>gusta</a:t>
            </a:r>
            <a:r>
              <a:rPr lang="en-US" sz="4000" kern="0" dirty="0">
                <a:latin typeface="+mn-lt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4000" kern="0" dirty="0">
                <a:latin typeface="+mn-lt"/>
              </a:rPr>
              <a:t>No me </a:t>
            </a:r>
            <a:r>
              <a:rPr lang="en-US" sz="4000" kern="0" dirty="0" err="1">
                <a:latin typeface="+mn-lt"/>
              </a:rPr>
              <a:t>gusta</a:t>
            </a:r>
            <a:r>
              <a:rPr lang="en-US" sz="4000" kern="0" dirty="0">
                <a:latin typeface="+mn-lt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4000" kern="0" dirty="0">
                <a:latin typeface="+mn-lt"/>
              </a:rPr>
              <a:t>Mi </a:t>
            </a:r>
            <a:r>
              <a:rPr lang="en-US" sz="4000" kern="0" dirty="0" err="1">
                <a:latin typeface="+mn-lt"/>
              </a:rPr>
              <a:t>cumpleaños</a:t>
            </a:r>
            <a:r>
              <a:rPr lang="en-US" sz="4000" kern="0" dirty="0">
                <a:latin typeface="+mn-lt"/>
              </a:rPr>
              <a:t> </a:t>
            </a:r>
            <a:r>
              <a:rPr lang="en-US" sz="4000" kern="0" dirty="0" err="1">
                <a:latin typeface="+mn-lt"/>
              </a:rPr>
              <a:t>es</a:t>
            </a:r>
            <a:r>
              <a:rPr lang="en-US" sz="4000" kern="0" dirty="0">
                <a:latin typeface="+mn-lt"/>
              </a:rPr>
              <a:t> el _</a:t>
            </a:r>
            <a:r>
              <a:rPr lang="en-US" sz="1800" u="sng" kern="0" dirty="0">
                <a:latin typeface="+mn-lt"/>
              </a:rPr>
              <a:t>#</a:t>
            </a:r>
            <a:r>
              <a:rPr lang="en-US" sz="4000" kern="0" dirty="0">
                <a:latin typeface="+mn-lt"/>
              </a:rPr>
              <a:t>_ de _</a:t>
            </a:r>
            <a:r>
              <a:rPr lang="en-US" sz="2000" u="sng" kern="0" dirty="0">
                <a:latin typeface="+mn-lt"/>
              </a:rPr>
              <a:t>month</a:t>
            </a:r>
            <a:r>
              <a:rPr lang="en-US" sz="4000" kern="0" dirty="0">
                <a:latin typeface="+mn-lt"/>
              </a:rPr>
              <a:t>_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4000" kern="0" dirty="0">
              <a:latin typeface="+mn-lt"/>
            </a:endParaRPr>
          </a:p>
        </p:txBody>
      </p:sp>
      <p:pic>
        <p:nvPicPr>
          <p:cNvPr id="2050" name="Picture 2" descr="C:\Documents and Settings\scs\Local Settings\Temporary Internet Files\Content.IE5\4VSI2EB3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257800"/>
            <a:ext cx="1371372" cy="1371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u="sng" dirty="0" smtClean="0">
                <a:latin typeface="Tekton Pro" pitchFamily="34" charset="0"/>
              </a:rPr>
              <a:t>El </a:t>
            </a:r>
            <a:r>
              <a:rPr lang="en-US" u="sng" dirty="0" err="1" smtClean="0">
                <a:latin typeface="Tekton Pro" pitchFamily="34" charset="0"/>
              </a:rPr>
              <a:t>tiempo</a:t>
            </a:r>
            <a:endParaRPr lang="en-US" u="sng" dirty="0" smtClean="0">
              <a:latin typeface="Tekton Pro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4800600" cy="61722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Hace</a:t>
            </a:r>
            <a:r>
              <a:rPr lang="en-US" sz="2400" dirty="0" smtClean="0"/>
              <a:t> </a:t>
            </a:r>
            <a:r>
              <a:rPr lang="en-US" sz="2400" dirty="0" err="1" smtClean="0"/>
              <a:t>frío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Hace</a:t>
            </a:r>
            <a:r>
              <a:rPr lang="en-US" sz="2400" dirty="0" smtClean="0"/>
              <a:t> fresco</a:t>
            </a:r>
          </a:p>
          <a:p>
            <a:pPr eaLnBrk="1" hangingPunct="1"/>
            <a:r>
              <a:rPr lang="en-US" sz="2400" dirty="0" err="1" smtClean="0"/>
              <a:t>Hace</a:t>
            </a:r>
            <a:r>
              <a:rPr lang="en-US" sz="2400" dirty="0" smtClean="0"/>
              <a:t> </a:t>
            </a:r>
            <a:r>
              <a:rPr lang="en-US" sz="2400" dirty="0" err="1" smtClean="0"/>
              <a:t>calor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Hace</a:t>
            </a:r>
            <a:r>
              <a:rPr lang="en-US" sz="2400" dirty="0" smtClean="0"/>
              <a:t> sol</a:t>
            </a:r>
          </a:p>
          <a:p>
            <a:pPr eaLnBrk="1" hangingPunct="1"/>
            <a:r>
              <a:rPr lang="en-US" sz="2400" dirty="0" err="1" smtClean="0"/>
              <a:t>Hace</a:t>
            </a:r>
            <a:r>
              <a:rPr lang="en-US" sz="2400" dirty="0" smtClean="0"/>
              <a:t> </a:t>
            </a:r>
            <a:r>
              <a:rPr lang="en-US" sz="2400" dirty="0" err="1" smtClean="0"/>
              <a:t>viento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nublado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Llueve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Nieva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Hace</a:t>
            </a:r>
            <a:r>
              <a:rPr lang="en-US" sz="2400" dirty="0" smtClean="0"/>
              <a:t> </a:t>
            </a:r>
            <a:r>
              <a:rPr lang="en-US" sz="2400" dirty="0" err="1" smtClean="0"/>
              <a:t>buen</a:t>
            </a:r>
            <a:r>
              <a:rPr lang="en-US" sz="2400" dirty="0" smtClean="0"/>
              <a:t> </a:t>
            </a:r>
            <a:r>
              <a:rPr lang="en-US" sz="2400" dirty="0" err="1" smtClean="0"/>
              <a:t>tiempo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Hace</a:t>
            </a:r>
            <a:r>
              <a:rPr lang="en-US" sz="2400" dirty="0" smtClean="0"/>
              <a:t> mal </a:t>
            </a:r>
            <a:r>
              <a:rPr lang="en-US" sz="2400" dirty="0" err="1" smtClean="0"/>
              <a:t>tiempo</a:t>
            </a:r>
            <a:endParaRPr lang="en-US" sz="24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914400"/>
            <a:ext cx="4343400" cy="6248400"/>
          </a:xfrm>
        </p:spPr>
        <p:txBody>
          <a:bodyPr/>
          <a:lstStyle/>
          <a:p>
            <a:pPr eaLnBrk="1" hangingPunct="1"/>
            <a:r>
              <a:rPr lang="en-US" sz="2400" smtClean="0"/>
              <a:t>It’s cold</a:t>
            </a:r>
          </a:p>
          <a:p>
            <a:pPr eaLnBrk="1" hangingPunct="1"/>
            <a:r>
              <a:rPr lang="en-US" sz="2400" smtClean="0"/>
              <a:t>It’s cool</a:t>
            </a:r>
          </a:p>
          <a:p>
            <a:pPr eaLnBrk="1" hangingPunct="1"/>
            <a:r>
              <a:rPr lang="en-US" sz="2400" smtClean="0"/>
              <a:t>It’s hot</a:t>
            </a:r>
          </a:p>
          <a:p>
            <a:pPr eaLnBrk="1" hangingPunct="1"/>
            <a:r>
              <a:rPr lang="en-US" sz="2400" smtClean="0"/>
              <a:t>It’s sunny</a:t>
            </a:r>
          </a:p>
          <a:p>
            <a:pPr eaLnBrk="1" hangingPunct="1"/>
            <a:r>
              <a:rPr lang="en-US" sz="2400" smtClean="0"/>
              <a:t>It’s windy</a:t>
            </a:r>
          </a:p>
          <a:p>
            <a:pPr eaLnBrk="1" hangingPunct="1"/>
            <a:r>
              <a:rPr lang="en-US" sz="2400" smtClean="0"/>
              <a:t>It’s cloudy</a:t>
            </a:r>
          </a:p>
          <a:p>
            <a:pPr eaLnBrk="1" hangingPunct="1"/>
            <a:r>
              <a:rPr lang="en-US" sz="2400" smtClean="0"/>
              <a:t>It’s raining</a:t>
            </a:r>
          </a:p>
          <a:p>
            <a:pPr eaLnBrk="1" hangingPunct="1"/>
            <a:r>
              <a:rPr lang="en-US" sz="2400" smtClean="0"/>
              <a:t>It’s snowing</a:t>
            </a:r>
          </a:p>
          <a:p>
            <a:pPr eaLnBrk="1" hangingPunct="1"/>
            <a:r>
              <a:rPr lang="en-US" sz="2400" smtClean="0"/>
              <a:t>It’s good weather</a:t>
            </a:r>
          </a:p>
          <a:p>
            <a:pPr eaLnBrk="1" hangingPunct="1"/>
            <a:r>
              <a:rPr lang="en-US" sz="2400" smtClean="0"/>
              <a:t>It’s bad weather </a:t>
            </a:r>
          </a:p>
        </p:txBody>
      </p:sp>
      <p:pic>
        <p:nvPicPr>
          <p:cNvPr id="1027" name="Picture 3" descr="C:\Documents and Settings\scs\Local Settings\Temporary Internet Files\Content.IE5\4VSI2EB3\MC90037101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495800"/>
            <a:ext cx="1848917" cy="1964131"/>
          </a:xfrm>
          <a:prstGeom prst="rect">
            <a:avLst/>
          </a:prstGeom>
          <a:noFill/>
        </p:spPr>
      </p:pic>
      <p:pic>
        <p:nvPicPr>
          <p:cNvPr id="1028" name="Picture 4" descr="C:\Documents and Settings\scs\Local Settings\Temporary Internet Files\Content.IE5\2X905O7K\MC90044577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52400"/>
            <a:ext cx="1327709" cy="1007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Documents and Settings\scs\Local Settings\Temporary Internet Files\Content.IE5\4VSI2EB3\MC90044177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Program Files\Microsoft Office\MEDIA\CAGCAT10\j019903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52400"/>
            <a:ext cx="2179638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990600"/>
            <a:ext cx="25034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C:\Documents and Settings\scs\Local Settings\Temporary Internet Files\Content.IE5\ODJXG9JE\MC90044042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1736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Music"/>
          <p:cNvSpPr>
            <a:spLocks noEditPoints="1" noChangeArrowheads="1"/>
          </p:cNvSpPr>
          <p:nvPr/>
        </p:nvSpPr>
        <p:spPr bwMode="auto">
          <a:xfrm>
            <a:off x="7467600" y="228600"/>
            <a:ext cx="1504950" cy="16002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6634" name="Picture 10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962400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C:\Documents and Settings\scs\Local Settings\Temporary Internet Files\Content.IE5\2X905O7K\MC90038373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3962400"/>
            <a:ext cx="17462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C:\Documents and Settings\scs\Local Settings\Temporary Internet Files\Content.IE5\4VSI2EB3\MP91022073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3124200"/>
            <a:ext cx="20272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C:\Documents and Settings\scs\Local Settings\Temporary Internet Files\Content.IE5\OTQ70FDC\MC900441276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52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" y="2895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básquetbol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2590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pizza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251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béisbol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2819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escuela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205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música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5943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videojuegos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624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computadora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escribir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r>
              <a:rPr lang="en-US" smtClean="0"/>
              <a:t>Introductions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0" y="762000"/>
            <a:ext cx="38100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Hola</a:t>
            </a:r>
          </a:p>
          <a:p>
            <a:r>
              <a:rPr lang="en-US" smtClean="0"/>
              <a:t>Buenos días</a:t>
            </a:r>
          </a:p>
          <a:p>
            <a:r>
              <a:rPr lang="en-US" smtClean="0"/>
              <a:t>Buenas tardes</a:t>
            </a:r>
          </a:p>
          <a:p>
            <a:r>
              <a:rPr lang="en-US" smtClean="0"/>
              <a:t>Buenas noches</a:t>
            </a:r>
          </a:p>
          <a:p>
            <a:r>
              <a:rPr lang="en-US" smtClean="0"/>
              <a:t>¿Cómo te llamas?</a:t>
            </a:r>
          </a:p>
          <a:p>
            <a:r>
              <a:rPr lang="en-US" smtClean="0"/>
              <a:t>Me llamo…</a:t>
            </a:r>
          </a:p>
          <a:p>
            <a:r>
              <a:rPr lang="en-US" smtClean="0"/>
              <a:t>Yo soy…</a:t>
            </a:r>
          </a:p>
          <a:p>
            <a:r>
              <a:rPr lang="en-US" smtClean="0"/>
              <a:t>Mi nombre es…</a:t>
            </a:r>
          </a:p>
          <a:p>
            <a:r>
              <a:rPr lang="en-US" smtClean="0"/>
              <a:t>¿Y tú?</a:t>
            </a:r>
          </a:p>
          <a:p>
            <a:r>
              <a:rPr lang="en-US" smtClean="0"/>
              <a:t>Mucho gusto.</a:t>
            </a:r>
          </a:p>
          <a:p>
            <a:r>
              <a:rPr lang="en-US" smtClean="0"/>
              <a:t> Encantando/a.</a:t>
            </a:r>
          </a:p>
          <a:p>
            <a:r>
              <a:rPr lang="en-US" smtClean="0"/>
              <a:t>Igualmente</a:t>
            </a:r>
          </a:p>
          <a:p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685800"/>
            <a:ext cx="38100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Hello</a:t>
            </a:r>
          </a:p>
          <a:p>
            <a:r>
              <a:rPr lang="en-US" smtClean="0"/>
              <a:t>Good morning/day</a:t>
            </a:r>
          </a:p>
          <a:p>
            <a:r>
              <a:rPr lang="en-US" smtClean="0"/>
              <a:t>Good afternoon</a:t>
            </a:r>
          </a:p>
          <a:p>
            <a:r>
              <a:rPr lang="en-US" smtClean="0"/>
              <a:t>Good evening/night</a:t>
            </a:r>
          </a:p>
          <a:p>
            <a:r>
              <a:rPr lang="en-US" smtClean="0"/>
              <a:t>What’s your name?</a:t>
            </a:r>
          </a:p>
          <a:p>
            <a:r>
              <a:rPr lang="en-US" smtClean="0"/>
              <a:t>My name is…</a:t>
            </a:r>
          </a:p>
          <a:p>
            <a:r>
              <a:rPr lang="en-US" smtClean="0"/>
              <a:t>I am…(name)</a:t>
            </a:r>
          </a:p>
          <a:p>
            <a:r>
              <a:rPr lang="en-US" smtClean="0"/>
              <a:t>My name is…</a:t>
            </a:r>
          </a:p>
          <a:p>
            <a:r>
              <a:rPr lang="en-US" smtClean="0"/>
              <a:t>And you?</a:t>
            </a:r>
          </a:p>
          <a:p>
            <a:r>
              <a:rPr lang="en-US" smtClean="0"/>
              <a:t>Nice to meet you</a:t>
            </a:r>
          </a:p>
          <a:p>
            <a:r>
              <a:rPr lang="en-US" smtClean="0"/>
              <a:t>Pleasure to meet you</a:t>
            </a:r>
          </a:p>
          <a:p>
            <a:r>
              <a:rPr lang="en-US" smtClean="0"/>
              <a:t>Equally (you too)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4"/>
          <p:cNvSpPr>
            <a:spLocks noGrp="1"/>
          </p:cNvSpPr>
          <p:nvPr>
            <p:ph sz="half" idx="1"/>
          </p:nvPr>
        </p:nvSpPr>
        <p:spPr>
          <a:xfrm>
            <a:off x="0" y="685800"/>
            <a:ext cx="3810000" cy="4114800"/>
          </a:xfr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Adiós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Hasta</a:t>
            </a:r>
            <a:r>
              <a:rPr lang="en-US" dirty="0" smtClean="0"/>
              <a:t> </a:t>
            </a:r>
            <a:r>
              <a:rPr lang="en-US" dirty="0" err="1" smtClean="0"/>
              <a:t>luego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Hasta</a:t>
            </a:r>
            <a:r>
              <a:rPr lang="en-US" dirty="0" smtClean="0"/>
              <a:t> la vista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Hasta</a:t>
            </a:r>
            <a:r>
              <a:rPr lang="en-US" dirty="0" smtClean="0"/>
              <a:t> </a:t>
            </a:r>
            <a:r>
              <a:rPr lang="en-US" dirty="0" err="1" smtClean="0"/>
              <a:t>mañana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Hasta</a:t>
            </a:r>
            <a:r>
              <a:rPr lang="en-US" dirty="0" smtClean="0"/>
              <a:t> pronto</a:t>
            </a:r>
          </a:p>
          <a:p>
            <a:r>
              <a:rPr lang="en-US" dirty="0" smtClean="0"/>
              <a:t> Chao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Señor</a:t>
            </a:r>
            <a:endParaRPr lang="en-US" dirty="0" smtClean="0"/>
          </a:p>
          <a:p>
            <a:r>
              <a:rPr lang="en-US" dirty="0" err="1" smtClean="0"/>
              <a:t>Señora</a:t>
            </a:r>
            <a:endParaRPr lang="en-US" dirty="0" smtClean="0"/>
          </a:p>
          <a:p>
            <a:r>
              <a:rPr lang="en-US" dirty="0" err="1" smtClean="0"/>
              <a:t>Señorita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4114800"/>
          </a:xfrm>
        </p:spPr>
        <p:txBody>
          <a:bodyPr>
            <a:noAutofit/>
          </a:bodyPr>
          <a:lstStyle/>
          <a:p>
            <a:r>
              <a:rPr lang="en-US" dirty="0" smtClean="0"/>
              <a:t>Good bye</a:t>
            </a:r>
          </a:p>
          <a:p>
            <a:r>
              <a:rPr lang="en-US" dirty="0" smtClean="0"/>
              <a:t>See you later</a:t>
            </a:r>
          </a:p>
          <a:p>
            <a:r>
              <a:rPr lang="en-US" dirty="0" smtClean="0"/>
              <a:t>See you again</a:t>
            </a:r>
          </a:p>
          <a:p>
            <a:r>
              <a:rPr lang="en-US" dirty="0" smtClean="0"/>
              <a:t>See you tomorrow</a:t>
            </a:r>
          </a:p>
          <a:p>
            <a:r>
              <a:rPr lang="en-US" dirty="0" smtClean="0"/>
              <a:t>See you soon</a:t>
            </a:r>
          </a:p>
          <a:p>
            <a:r>
              <a:rPr lang="en-US" dirty="0" smtClean="0"/>
              <a:t>Bye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Mr.</a:t>
            </a:r>
          </a:p>
          <a:p>
            <a:r>
              <a:rPr lang="en-US" dirty="0" smtClean="0"/>
              <a:t>Mrs.</a:t>
            </a:r>
          </a:p>
          <a:p>
            <a:r>
              <a:rPr lang="en-US" smtClean="0"/>
              <a:t>Miss.</a:t>
            </a:r>
          </a:p>
          <a:p>
            <a:endParaRPr lang="en-US" dirty="0" smtClean="0"/>
          </a:p>
        </p:txBody>
      </p:sp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r>
              <a:rPr lang="en-US" dirty="0" smtClean="0"/>
              <a:t>Goodbyes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81000" y="41148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r>
              <a:rPr lang="en-US" smtClean="0"/>
              <a:t>Mi Horario – My Schedule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0" y="762000"/>
            <a:ext cx="4648200" cy="411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La </a:t>
            </a:r>
            <a:r>
              <a:rPr lang="en-US" sz="2000" dirty="0" err="1" smtClean="0"/>
              <a:t>clase</a:t>
            </a:r>
            <a:r>
              <a:rPr lang="en-US" sz="2000" dirty="0" smtClean="0"/>
              <a:t> de </a:t>
            </a:r>
            <a:r>
              <a:rPr lang="en-US" sz="2000" dirty="0" err="1" smtClean="0"/>
              <a:t>tecnología</a:t>
            </a:r>
            <a:endParaRPr lang="en-US" sz="2000" dirty="0" smtClean="0"/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clase</a:t>
            </a:r>
            <a:r>
              <a:rPr lang="en-US" sz="2000" dirty="0" smtClean="0"/>
              <a:t> de </a:t>
            </a:r>
            <a:r>
              <a:rPr lang="en-US" sz="2000" dirty="0" err="1" smtClean="0"/>
              <a:t>matemáticas</a:t>
            </a:r>
            <a:endParaRPr lang="en-US" sz="2000" dirty="0" smtClean="0"/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clase</a:t>
            </a:r>
            <a:r>
              <a:rPr lang="en-US" sz="2000" dirty="0" smtClean="0"/>
              <a:t> de </a:t>
            </a:r>
            <a:r>
              <a:rPr lang="en-US" sz="2000" dirty="0" err="1" smtClean="0"/>
              <a:t>ciencias</a:t>
            </a:r>
            <a:endParaRPr lang="en-US" sz="2000" dirty="0" smtClean="0"/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clase</a:t>
            </a:r>
            <a:r>
              <a:rPr lang="en-US" sz="2000" dirty="0" smtClean="0"/>
              <a:t> de </a:t>
            </a:r>
            <a:r>
              <a:rPr lang="en-US" sz="2000" dirty="0" err="1" smtClean="0"/>
              <a:t>ciencias</a:t>
            </a:r>
            <a:r>
              <a:rPr lang="en-US" sz="2000" dirty="0" smtClean="0"/>
              <a:t> </a:t>
            </a:r>
            <a:r>
              <a:rPr lang="en-US" sz="2000" dirty="0" err="1" smtClean="0"/>
              <a:t>sociales</a:t>
            </a:r>
            <a:endParaRPr lang="en-US" sz="2000" dirty="0" smtClean="0"/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clase</a:t>
            </a:r>
            <a:r>
              <a:rPr lang="en-US" sz="2000" dirty="0" smtClean="0"/>
              <a:t> de </a:t>
            </a:r>
            <a:r>
              <a:rPr lang="en-US" sz="2000" dirty="0" err="1" smtClean="0"/>
              <a:t>historia</a:t>
            </a:r>
            <a:endParaRPr lang="en-US" sz="2000" dirty="0" smtClean="0"/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clase</a:t>
            </a:r>
            <a:r>
              <a:rPr lang="en-US" sz="2000" dirty="0" smtClean="0"/>
              <a:t> de </a:t>
            </a:r>
            <a:r>
              <a:rPr lang="en-US" sz="2000" dirty="0" err="1" smtClean="0"/>
              <a:t>español</a:t>
            </a:r>
            <a:endParaRPr lang="en-US" sz="2000" dirty="0" smtClean="0"/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clase</a:t>
            </a:r>
            <a:r>
              <a:rPr lang="en-US" sz="2000" dirty="0" smtClean="0"/>
              <a:t> de </a:t>
            </a:r>
            <a:r>
              <a:rPr lang="en-US" sz="2000" dirty="0" err="1" smtClean="0"/>
              <a:t>inglés</a:t>
            </a:r>
            <a:endParaRPr lang="en-US" sz="2000" dirty="0" smtClean="0"/>
          </a:p>
          <a:p>
            <a:r>
              <a:rPr lang="en-US" sz="2000" dirty="0"/>
              <a:t>La </a:t>
            </a:r>
            <a:r>
              <a:rPr lang="en-US" sz="2000" dirty="0" err="1"/>
              <a:t>clase</a:t>
            </a:r>
            <a:r>
              <a:rPr lang="en-US" sz="2000" dirty="0"/>
              <a:t> de </a:t>
            </a:r>
            <a:r>
              <a:rPr lang="en-US" sz="2000" dirty="0" err="1"/>
              <a:t>educación</a:t>
            </a:r>
            <a:r>
              <a:rPr lang="en-US" sz="2000" dirty="0"/>
              <a:t> </a:t>
            </a:r>
            <a:r>
              <a:rPr lang="en-US" sz="2000" dirty="0" err="1"/>
              <a:t>física</a:t>
            </a:r>
            <a:endParaRPr lang="en-US" sz="2000" dirty="0"/>
          </a:p>
          <a:p>
            <a:r>
              <a:rPr lang="en-US" sz="2000" dirty="0"/>
              <a:t>La </a:t>
            </a:r>
            <a:r>
              <a:rPr lang="en-US" sz="2000" dirty="0" err="1"/>
              <a:t>clase</a:t>
            </a:r>
            <a:r>
              <a:rPr lang="en-US" sz="2000" dirty="0"/>
              <a:t> de </a:t>
            </a:r>
            <a:r>
              <a:rPr lang="en-US" sz="2000" dirty="0" err="1"/>
              <a:t>hogar</a:t>
            </a:r>
            <a:r>
              <a:rPr lang="en-US" sz="2000" dirty="0"/>
              <a:t> y </a:t>
            </a:r>
            <a:r>
              <a:rPr lang="en-US" sz="2000" dirty="0" err="1"/>
              <a:t>carreras</a:t>
            </a:r>
            <a:endParaRPr lang="en-US" sz="2000" dirty="0"/>
          </a:p>
          <a:p>
            <a:r>
              <a:rPr lang="en-US" sz="2000" dirty="0"/>
              <a:t>La </a:t>
            </a:r>
            <a:r>
              <a:rPr lang="en-US" sz="2000" dirty="0" err="1"/>
              <a:t>clase</a:t>
            </a:r>
            <a:r>
              <a:rPr lang="en-US" sz="2000" dirty="0"/>
              <a:t> de </a:t>
            </a:r>
            <a:r>
              <a:rPr lang="en-US" sz="2000" dirty="0" err="1"/>
              <a:t>estudiar</a:t>
            </a:r>
            <a:endParaRPr lang="en-US" sz="2000" dirty="0"/>
          </a:p>
          <a:p>
            <a:r>
              <a:rPr lang="en-US" sz="2000" dirty="0"/>
              <a:t>La </a:t>
            </a:r>
            <a:r>
              <a:rPr lang="en-US" sz="2000" dirty="0" err="1"/>
              <a:t>clase</a:t>
            </a:r>
            <a:r>
              <a:rPr lang="en-US" sz="2000" dirty="0"/>
              <a:t> de arte</a:t>
            </a:r>
          </a:p>
          <a:p>
            <a:r>
              <a:rPr lang="en-US" sz="2000" dirty="0"/>
              <a:t>La </a:t>
            </a:r>
            <a:r>
              <a:rPr lang="en-US" sz="2000" dirty="0" err="1"/>
              <a:t>clase</a:t>
            </a:r>
            <a:r>
              <a:rPr lang="en-US" sz="2000" dirty="0"/>
              <a:t> de </a:t>
            </a:r>
            <a:r>
              <a:rPr lang="en-US" sz="2000" dirty="0" err="1"/>
              <a:t>música</a:t>
            </a:r>
            <a:endParaRPr lang="en-US" sz="2000" dirty="0"/>
          </a:p>
          <a:p>
            <a:r>
              <a:rPr lang="en-US" sz="2000" dirty="0"/>
              <a:t>La </a:t>
            </a:r>
            <a:r>
              <a:rPr lang="en-US" sz="2000" dirty="0" err="1"/>
              <a:t>escuela</a:t>
            </a:r>
            <a:r>
              <a:rPr lang="en-US" sz="2000" dirty="0"/>
              <a:t>/El </a:t>
            </a:r>
            <a:r>
              <a:rPr lang="en-US" sz="2000" dirty="0" err="1"/>
              <a:t>colegio</a:t>
            </a:r>
            <a:endParaRPr lang="en-US" sz="2000" dirty="0"/>
          </a:p>
          <a:p>
            <a:r>
              <a:rPr lang="en-US" sz="2000" dirty="0"/>
              <a:t>El </a:t>
            </a:r>
            <a:r>
              <a:rPr lang="en-US" sz="2000" dirty="0" err="1"/>
              <a:t>almuerzo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762000"/>
            <a:ext cx="3810000" cy="411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Tech/computer class</a:t>
            </a:r>
          </a:p>
          <a:p>
            <a:r>
              <a:rPr lang="en-US" sz="2000" dirty="0" smtClean="0"/>
              <a:t>Math class</a:t>
            </a:r>
          </a:p>
          <a:p>
            <a:r>
              <a:rPr lang="en-US" sz="2000" dirty="0" smtClean="0"/>
              <a:t>Science class</a:t>
            </a:r>
          </a:p>
          <a:p>
            <a:r>
              <a:rPr lang="en-US" sz="2000" dirty="0" smtClean="0"/>
              <a:t>SS class</a:t>
            </a:r>
          </a:p>
          <a:p>
            <a:r>
              <a:rPr lang="en-US" sz="2000" dirty="0" smtClean="0"/>
              <a:t>History class</a:t>
            </a:r>
          </a:p>
          <a:p>
            <a:r>
              <a:rPr lang="en-US" sz="2000" dirty="0" smtClean="0"/>
              <a:t>Spanish class</a:t>
            </a:r>
          </a:p>
          <a:p>
            <a:r>
              <a:rPr lang="en-US" sz="2000" dirty="0" smtClean="0"/>
              <a:t>English class</a:t>
            </a:r>
          </a:p>
          <a:p>
            <a:r>
              <a:rPr lang="en-US" sz="2000" dirty="0"/>
              <a:t>PE class</a:t>
            </a:r>
          </a:p>
          <a:p>
            <a:r>
              <a:rPr lang="en-US" sz="2000" dirty="0"/>
              <a:t>FACS class</a:t>
            </a:r>
          </a:p>
          <a:p>
            <a:r>
              <a:rPr lang="en-US" sz="2000" dirty="0"/>
              <a:t>Study Hall</a:t>
            </a:r>
          </a:p>
          <a:p>
            <a:r>
              <a:rPr lang="en-US" sz="2000" dirty="0"/>
              <a:t>Art class</a:t>
            </a:r>
          </a:p>
          <a:p>
            <a:r>
              <a:rPr lang="en-US" sz="2000" dirty="0"/>
              <a:t>Music class</a:t>
            </a:r>
          </a:p>
          <a:p>
            <a:r>
              <a:rPr lang="en-US" sz="2000" dirty="0"/>
              <a:t>School</a:t>
            </a:r>
          </a:p>
          <a:p>
            <a:r>
              <a:rPr lang="en-US" sz="2000" dirty="0"/>
              <a:t>Lunch 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8984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Las materiales escolares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5029200" cy="411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¿</a:t>
            </a:r>
            <a:r>
              <a:rPr lang="en-US" sz="2000" dirty="0" err="1" smtClean="0"/>
              <a:t>Qué</a:t>
            </a:r>
            <a:r>
              <a:rPr lang="en-US" sz="2000" dirty="0" smtClean="0"/>
              <a:t> </a:t>
            </a:r>
            <a:r>
              <a:rPr lang="en-US" sz="2000" dirty="0" err="1" smtClean="0"/>
              <a:t>necesitas</a:t>
            </a:r>
            <a:r>
              <a:rPr lang="en-US" sz="2000" dirty="0" smtClean="0"/>
              <a:t>?</a:t>
            </a:r>
          </a:p>
          <a:p>
            <a:r>
              <a:rPr lang="en-US" sz="2000" dirty="0" err="1" smtClean="0"/>
              <a:t>Necesito</a:t>
            </a:r>
            <a:r>
              <a:rPr lang="en-US" sz="2000" dirty="0" smtClean="0"/>
              <a:t>…</a:t>
            </a:r>
          </a:p>
          <a:p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carpeta</a:t>
            </a:r>
            <a:endParaRPr lang="en-US" sz="2000" dirty="0" smtClean="0"/>
          </a:p>
          <a:p>
            <a:r>
              <a:rPr lang="en-US" sz="2000" dirty="0" smtClean="0"/>
              <a:t>Un </a:t>
            </a:r>
            <a:r>
              <a:rPr lang="en-US" sz="2000" dirty="0" err="1" smtClean="0"/>
              <a:t>lápiz</a:t>
            </a:r>
            <a:endParaRPr lang="en-US" sz="2000" dirty="0" smtClean="0"/>
          </a:p>
          <a:p>
            <a:r>
              <a:rPr lang="en-US" sz="2000" dirty="0" smtClean="0"/>
              <a:t>Un </a:t>
            </a:r>
            <a:r>
              <a:rPr lang="en-US" sz="2000" dirty="0" err="1" smtClean="0"/>
              <a:t>libro</a:t>
            </a:r>
            <a:endParaRPr lang="en-US" sz="2000" dirty="0" smtClean="0"/>
          </a:p>
          <a:p>
            <a:r>
              <a:rPr lang="en-US" sz="2000" dirty="0" smtClean="0"/>
              <a:t>Un </a:t>
            </a:r>
            <a:r>
              <a:rPr lang="en-US" sz="2000" dirty="0" err="1" smtClean="0"/>
              <a:t>cuaderno</a:t>
            </a:r>
            <a:endParaRPr lang="en-US" sz="2000" dirty="0" smtClean="0"/>
          </a:p>
          <a:p>
            <a:r>
              <a:rPr lang="en-US" sz="2000" dirty="0" err="1" smtClean="0"/>
              <a:t>Unas</a:t>
            </a:r>
            <a:r>
              <a:rPr lang="en-US" sz="2000" dirty="0" smtClean="0"/>
              <a:t> </a:t>
            </a:r>
            <a:r>
              <a:rPr lang="en-US" sz="2000" dirty="0" err="1" smtClean="0"/>
              <a:t>tijeras</a:t>
            </a:r>
            <a:endParaRPr lang="en-US" sz="2000" dirty="0" smtClean="0"/>
          </a:p>
          <a:p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goma</a:t>
            </a:r>
            <a:r>
              <a:rPr lang="en-US" sz="2000" dirty="0" smtClean="0"/>
              <a:t> de </a:t>
            </a:r>
            <a:r>
              <a:rPr lang="en-US" sz="2000" dirty="0" err="1" smtClean="0"/>
              <a:t>borrar</a:t>
            </a:r>
            <a:endParaRPr lang="en-US" sz="2000" dirty="0" smtClean="0"/>
          </a:p>
          <a:p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regla</a:t>
            </a:r>
            <a:endParaRPr lang="en-US" sz="2000" dirty="0" smtClean="0"/>
          </a:p>
          <a:p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calculadora</a:t>
            </a:r>
            <a:endParaRPr lang="en-US" sz="2000" dirty="0" smtClean="0"/>
          </a:p>
          <a:p>
            <a:r>
              <a:rPr lang="en-US" sz="2000" dirty="0" smtClean="0"/>
              <a:t>Un </a:t>
            </a:r>
            <a:r>
              <a:rPr lang="en-US" sz="2000" dirty="0" err="1" smtClean="0"/>
              <a:t>marcador</a:t>
            </a:r>
            <a:endParaRPr lang="en-US" sz="2000" dirty="0" smtClean="0"/>
          </a:p>
          <a:p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hoja</a:t>
            </a:r>
            <a:r>
              <a:rPr lang="en-US" sz="2000" dirty="0" smtClean="0"/>
              <a:t> de </a:t>
            </a:r>
            <a:r>
              <a:rPr lang="en-US" sz="2000" dirty="0" err="1" smtClean="0"/>
              <a:t>papel</a:t>
            </a:r>
            <a:endParaRPr lang="en-US" sz="2000" dirty="0" smtClean="0"/>
          </a:p>
          <a:p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mochila</a:t>
            </a:r>
            <a:endParaRPr lang="en-US" sz="2000" dirty="0" smtClean="0"/>
          </a:p>
          <a:p>
            <a:r>
              <a:rPr lang="en-US" sz="2000" dirty="0" smtClean="0"/>
              <a:t>Un </a:t>
            </a:r>
            <a:r>
              <a:rPr lang="en-US" sz="2000" dirty="0" err="1" smtClean="0"/>
              <a:t>bolígrafo</a:t>
            </a:r>
            <a:r>
              <a:rPr lang="en-US" sz="2000" dirty="0" smtClean="0"/>
              <a:t>/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pluma</a:t>
            </a:r>
            <a:endParaRPr lang="en-US" sz="2000" dirty="0" smtClean="0"/>
          </a:p>
          <a:p>
            <a:r>
              <a:rPr lang="en-US" sz="2000" dirty="0" err="1" smtClean="0"/>
              <a:t>Una</a:t>
            </a:r>
            <a:r>
              <a:rPr lang="en-US" sz="2000" dirty="0" smtClean="0"/>
              <a:t> agenda</a:t>
            </a:r>
          </a:p>
          <a:p>
            <a:endParaRPr lang="en-US" dirty="0" smtClean="0"/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810000" cy="411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do you need?</a:t>
            </a:r>
          </a:p>
          <a:p>
            <a:r>
              <a:rPr lang="en-US" sz="2000" dirty="0" smtClean="0"/>
              <a:t>I need</a:t>
            </a:r>
          </a:p>
          <a:p>
            <a:r>
              <a:rPr lang="en-US" sz="2000" dirty="0" smtClean="0"/>
              <a:t>A folder</a:t>
            </a:r>
          </a:p>
          <a:p>
            <a:r>
              <a:rPr lang="en-US" sz="2000" dirty="0" smtClean="0"/>
              <a:t>A pencil</a:t>
            </a:r>
          </a:p>
          <a:p>
            <a:r>
              <a:rPr lang="en-US" sz="2000" dirty="0" smtClean="0"/>
              <a:t>A book</a:t>
            </a:r>
          </a:p>
          <a:p>
            <a:r>
              <a:rPr lang="en-US" sz="2000" dirty="0" smtClean="0"/>
              <a:t>A notebook/binder</a:t>
            </a:r>
          </a:p>
          <a:p>
            <a:r>
              <a:rPr lang="en-US" sz="2000" dirty="0" smtClean="0"/>
              <a:t>Some scissors</a:t>
            </a:r>
          </a:p>
          <a:p>
            <a:r>
              <a:rPr lang="en-US" sz="2000" dirty="0" smtClean="0"/>
              <a:t>An eraser (pencil)</a:t>
            </a:r>
          </a:p>
          <a:p>
            <a:r>
              <a:rPr lang="en-US" sz="2000" dirty="0" smtClean="0"/>
              <a:t>A ruler</a:t>
            </a:r>
          </a:p>
          <a:p>
            <a:r>
              <a:rPr lang="en-US" sz="2000" dirty="0" smtClean="0"/>
              <a:t>A calculator</a:t>
            </a:r>
          </a:p>
          <a:p>
            <a:r>
              <a:rPr lang="en-US" sz="2000" dirty="0" smtClean="0"/>
              <a:t>A marker</a:t>
            </a:r>
          </a:p>
          <a:p>
            <a:r>
              <a:rPr lang="en-US" sz="2000" dirty="0" smtClean="0"/>
              <a:t>A piece of paper</a:t>
            </a:r>
          </a:p>
          <a:p>
            <a:r>
              <a:rPr lang="en-US" sz="2000" dirty="0" smtClean="0"/>
              <a:t>A backpack/book bag</a:t>
            </a:r>
          </a:p>
          <a:p>
            <a:r>
              <a:rPr lang="en-US" sz="2000" dirty="0" smtClean="0"/>
              <a:t>A pen</a:t>
            </a:r>
          </a:p>
          <a:p>
            <a:r>
              <a:rPr lang="en-US" sz="2000" dirty="0" smtClean="0"/>
              <a:t>An agenda</a:t>
            </a:r>
          </a:p>
        </p:txBody>
      </p:sp>
    </p:spTree>
    <p:extLst>
      <p:ext uri="{BB962C8B-B14F-4D97-AF65-F5344CB8AC3E}">
        <p14:creationId xmlns:p14="http://schemas.microsoft.com/office/powerpoint/2010/main" val="27027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1146</Words>
  <Application>Microsoft Office PowerPoint</Application>
  <PresentationFormat>On-screen Show (4:3)</PresentationFormat>
  <Paragraphs>484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iLas Direcciones!</vt:lpstr>
      <vt:lpstr>PowerPoint Presentation</vt:lpstr>
      <vt:lpstr>iLas Preguntas Personales!</vt:lpstr>
      <vt:lpstr>El tiempo</vt:lpstr>
      <vt:lpstr>PowerPoint Presentation</vt:lpstr>
      <vt:lpstr>Introductions</vt:lpstr>
      <vt:lpstr>Goodbyes</vt:lpstr>
      <vt:lpstr>Mi Horario – My Schedule</vt:lpstr>
      <vt:lpstr>Las materiales escolares</vt:lpstr>
      <vt:lpstr>En la aula de clase</vt:lpstr>
      <vt:lpstr>Las actividades de las clases</vt:lpstr>
      <vt:lpstr>¿Cómo es la clase?- What is the class like?</vt:lpstr>
      <vt:lpstr>Telling Where You’re From</vt:lpstr>
      <vt:lpstr>Telling Your Nationality</vt:lpstr>
      <vt:lpstr>PowerPoint Presentation</vt:lpstr>
      <vt:lpstr>PowerPoint Presentation</vt:lpstr>
      <vt:lpstr>PowerPoint Presentation</vt:lpstr>
      <vt:lpstr>PowerPoint Presentation</vt:lpstr>
      <vt:lpstr>Llevar - ____________</vt:lpstr>
      <vt:lpstr>Buscar - ____________</vt:lpstr>
      <vt:lpstr>Comprar - ____________</vt:lpstr>
      <vt:lpstr>Los colores con la ropa</vt:lpstr>
      <vt:lpstr>Los tipos diferentes de la ropa</vt:lpstr>
      <vt:lpstr>¿Cuánto cuesta?</vt:lpstr>
      <vt:lpstr>El cuerpo</vt:lpstr>
      <vt:lpstr>El cuerpo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iLas Direcciones!</dc:title>
  <dc:creator>SCS</dc:creator>
  <cp:lastModifiedBy>SCS</cp:lastModifiedBy>
  <cp:revision>23</cp:revision>
  <cp:lastPrinted>2012-12-03T13:14:15Z</cp:lastPrinted>
  <dcterms:created xsi:type="dcterms:W3CDTF">2012-09-12T15:32:19Z</dcterms:created>
  <dcterms:modified xsi:type="dcterms:W3CDTF">2013-04-15T12:45:44Z</dcterms:modified>
</cp:coreProperties>
</file>