
<file path=[Content_Types].xml><?xml version="1.0" encoding="utf-8"?>
<Types xmlns="http://schemas.openxmlformats.org/package/2006/content-types">
  <Default Extension="png" ContentType="image/png"/>
  <Default Extension="bin" ContentType="audio/unknown"/>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0"/>
  </p:notesMasterIdLst>
  <p:handoutMasterIdLst>
    <p:handoutMasterId r:id="rId71"/>
  </p:handoutMasterIdLst>
  <p:sldIdLst>
    <p:sldId id="261" r:id="rId2"/>
    <p:sldId id="262" r:id="rId3"/>
    <p:sldId id="257" r:id="rId4"/>
    <p:sldId id="260" r:id="rId5"/>
    <p:sldId id="258" r:id="rId6"/>
    <p:sldId id="316" r:id="rId7"/>
    <p:sldId id="317" r:id="rId8"/>
    <p:sldId id="319" r:id="rId9"/>
    <p:sldId id="318" r:id="rId10"/>
    <p:sldId id="320" r:id="rId11"/>
    <p:sldId id="321" r:id="rId12"/>
    <p:sldId id="322" r:id="rId13"/>
    <p:sldId id="330" r:id="rId14"/>
    <p:sldId id="331" r:id="rId15"/>
    <p:sldId id="332" r:id="rId16"/>
    <p:sldId id="333" r:id="rId17"/>
    <p:sldId id="334" r:id="rId18"/>
    <p:sldId id="327" r:id="rId19"/>
    <p:sldId id="328" r:id="rId20"/>
    <p:sldId id="329" r:id="rId21"/>
    <p:sldId id="282" r:id="rId22"/>
    <p:sldId id="288" r:id="rId23"/>
    <p:sldId id="283" r:id="rId24"/>
    <p:sldId id="284" r:id="rId25"/>
    <p:sldId id="285" r:id="rId26"/>
    <p:sldId id="286" r:id="rId27"/>
    <p:sldId id="287" r:id="rId28"/>
    <p:sldId id="339" r:id="rId29"/>
    <p:sldId id="335" r:id="rId30"/>
    <p:sldId id="336" r:id="rId31"/>
    <p:sldId id="338" r:id="rId32"/>
    <p:sldId id="337" r:id="rId33"/>
    <p:sldId id="341" r:id="rId34"/>
    <p:sldId id="342" r:id="rId35"/>
    <p:sldId id="295" r:id="rId36"/>
    <p:sldId id="351" r:id="rId37"/>
    <p:sldId id="340" r:id="rId38"/>
    <p:sldId id="343" r:id="rId39"/>
    <p:sldId id="352" r:id="rId40"/>
    <p:sldId id="353" r:id="rId41"/>
    <p:sldId id="344" r:id="rId42"/>
    <p:sldId id="345" r:id="rId43"/>
    <p:sldId id="346" r:id="rId44"/>
    <p:sldId id="347" r:id="rId45"/>
    <p:sldId id="348" r:id="rId46"/>
    <p:sldId id="349" r:id="rId47"/>
    <p:sldId id="350" r:id="rId48"/>
    <p:sldId id="362" r:id="rId49"/>
    <p:sldId id="363" r:id="rId50"/>
    <p:sldId id="302" r:id="rId51"/>
    <p:sldId id="360" r:id="rId52"/>
    <p:sldId id="361" r:id="rId53"/>
    <p:sldId id="299" r:id="rId54"/>
    <p:sldId id="300" r:id="rId55"/>
    <p:sldId id="301" r:id="rId56"/>
    <p:sldId id="310" r:id="rId57"/>
    <p:sldId id="311" r:id="rId58"/>
    <p:sldId id="312" r:id="rId59"/>
    <p:sldId id="313" r:id="rId60"/>
    <p:sldId id="314" r:id="rId61"/>
    <p:sldId id="354" r:id="rId62"/>
    <p:sldId id="355" r:id="rId63"/>
    <p:sldId id="356" r:id="rId64"/>
    <p:sldId id="364" r:id="rId65"/>
    <p:sldId id="357" r:id="rId66"/>
    <p:sldId id="358" r:id="rId67"/>
    <p:sldId id="359" r:id="rId68"/>
    <p:sldId id="365" r:id="rId69"/>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D2959D49-2107-425A-918C-1AFB93E424A5}" type="datetimeFigureOut">
              <a:rPr lang="en-US" smtClean="0"/>
              <a:t>4/1/2014</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6B684350-8EE5-4331-A0F2-343F55815F02}" type="slidenum">
              <a:rPr lang="en-US" smtClean="0"/>
              <a:t>‹#›</a:t>
            </a:fld>
            <a:endParaRPr lang="en-US"/>
          </a:p>
        </p:txBody>
      </p:sp>
    </p:spTree>
    <p:extLst>
      <p:ext uri="{BB962C8B-B14F-4D97-AF65-F5344CB8AC3E}">
        <p14:creationId xmlns:p14="http://schemas.microsoft.com/office/powerpoint/2010/main" val="41622205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DD454ACB-E83F-4F61-9330-3E524DF29367}" type="datetimeFigureOut">
              <a:rPr lang="en-US" smtClean="0"/>
              <a:pPr/>
              <a:t>4/1/2014</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AD30D900-95D1-4565-ABEE-F054B6C5E20C}" type="slidenum">
              <a:rPr lang="en-US" smtClean="0"/>
              <a:pPr/>
              <a:t>‹#›</a:t>
            </a:fld>
            <a:endParaRPr lang="en-US"/>
          </a:p>
        </p:txBody>
      </p:sp>
    </p:spTree>
    <p:extLst>
      <p:ext uri="{BB962C8B-B14F-4D97-AF65-F5344CB8AC3E}">
        <p14:creationId xmlns:p14="http://schemas.microsoft.com/office/powerpoint/2010/main" val="932503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DD33879-22EE-4CA6-99AE-5B8B281E5F85}" type="slidenum">
              <a:rPr lang="en-US"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DD33879-22EE-4CA6-99AE-5B8B281E5F85}"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3903216-081A-4225-B022-A3073F5E5429}"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3903216-081A-4225-B022-A3073F5E5429}" type="slidenum">
              <a:rPr lang="en-US" smtClean="0"/>
              <a:pPr/>
              <a:t>29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3903216-081A-4225-B022-A3073F5E5429}" type="slidenum">
              <a:rPr lang="en-US" smtClean="0"/>
              <a:pPr/>
              <a:t>30</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3903216-081A-4225-B022-A3073F5E5429}" type="slidenum">
              <a:rPr lang="en-US" smtClean="0"/>
              <a:pPr/>
              <a:t>31</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p:spPr>
      </p:sp>
      <p:sp>
        <p:nvSpPr>
          <p:cNvPr id="122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22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9FD5C3-AA5C-443B-A45B-D29F7B099FD6}" type="slidenum">
              <a:rPr lang="en-US" smtClean="0"/>
              <a:pPr/>
              <a:t>32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7F89C6-85D7-4E0D-A2AF-2BAB2DA9F4C9}" type="datetimeFigureOut">
              <a:rPr lang="en-US" smtClean="0"/>
              <a:pPr/>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54F5C-5951-4093-9007-40252A5D396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7F89C6-85D7-4E0D-A2AF-2BAB2DA9F4C9}" type="datetimeFigureOut">
              <a:rPr lang="en-US" smtClean="0"/>
              <a:pPr/>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54F5C-5951-4093-9007-40252A5D396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7F89C6-85D7-4E0D-A2AF-2BAB2DA9F4C9}" type="datetimeFigureOut">
              <a:rPr lang="en-US" smtClean="0"/>
              <a:pPr/>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54F5C-5951-4093-9007-40252A5D396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7F89C6-85D7-4E0D-A2AF-2BAB2DA9F4C9}" type="datetimeFigureOut">
              <a:rPr lang="en-US" smtClean="0"/>
              <a:pPr/>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54F5C-5951-4093-9007-40252A5D396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7F89C6-85D7-4E0D-A2AF-2BAB2DA9F4C9}" type="datetimeFigureOut">
              <a:rPr lang="en-US" smtClean="0"/>
              <a:pPr/>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54F5C-5951-4093-9007-40252A5D396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7F89C6-85D7-4E0D-A2AF-2BAB2DA9F4C9}" type="datetimeFigureOut">
              <a:rPr lang="en-US" smtClean="0"/>
              <a:pPr/>
              <a:t>4/1/2014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54F5C-5951-4093-9007-40252A5D396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7F89C6-85D7-4E0D-A2AF-2BAB2DA9F4C9}" type="datetimeFigureOut">
              <a:rPr lang="en-US" smtClean="0"/>
              <a:pPr/>
              <a:t>4/1/2014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154F5C-5951-4093-9007-40252A5D396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7F89C6-85D7-4E0D-A2AF-2BAB2DA9F4C9}" type="datetimeFigureOut">
              <a:rPr lang="en-US" smtClean="0"/>
              <a:pPr/>
              <a:t>4/1/2014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154F5C-5951-4093-9007-40252A5D396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7F89C6-85D7-4E0D-A2AF-2BAB2DA9F4C9}" type="datetimeFigureOut">
              <a:rPr lang="en-US" smtClean="0"/>
              <a:pPr/>
              <a:t>4/1/2014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154F5C-5951-4093-9007-40252A5D396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7F89C6-85D7-4E0D-A2AF-2BAB2DA9F4C9}" type="datetimeFigureOut">
              <a:rPr lang="en-US" smtClean="0"/>
              <a:pPr/>
              <a:t>4/1/2014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54F5C-5951-4093-9007-40252A5D396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7F89C6-85D7-4E0D-A2AF-2BAB2DA9F4C9}" type="datetimeFigureOut">
              <a:rPr lang="en-US" smtClean="0"/>
              <a:pPr/>
              <a:t>4/1/2014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54F5C-5951-4093-9007-40252A5D396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7F89C6-85D7-4E0D-A2AF-2BAB2DA9F4C9}" type="datetimeFigureOut">
              <a:rPr lang="en-US" smtClean="0"/>
              <a:pPr/>
              <a:t>4/1/2014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154F5C-5951-4093-9007-40252A5D396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 Id="rId9" Type="http://schemas.openxmlformats.org/officeDocument/2006/relationships/image" Target="../media/image11.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3"/>
          <p:cNvSpPr>
            <a:spLocks noGrp="1" noChangeArrowheads="1"/>
          </p:cNvSpPr>
          <p:nvPr>
            <p:ph type="body" sz="half" idx="1"/>
          </p:nvPr>
        </p:nvSpPr>
        <p:spPr>
          <a:xfrm>
            <a:off x="0" y="152400"/>
            <a:ext cx="4267200" cy="4114800"/>
          </a:xfrm>
        </p:spPr>
        <p:txBody>
          <a:bodyPr>
            <a:noAutofit/>
          </a:bodyPr>
          <a:lstStyle/>
          <a:p>
            <a:pPr eaLnBrk="1" hangingPunct="1"/>
            <a:r>
              <a:rPr lang="en-US" dirty="0" err="1" smtClean="0"/>
              <a:t>Izquierda</a:t>
            </a:r>
            <a:endParaRPr lang="en-US" dirty="0" smtClean="0"/>
          </a:p>
          <a:p>
            <a:pPr eaLnBrk="1" hangingPunct="1"/>
            <a:r>
              <a:rPr lang="en-US" dirty="0" err="1" smtClean="0"/>
              <a:t>Derecha</a:t>
            </a:r>
            <a:r>
              <a:rPr lang="en-US" dirty="0" smtClean="0"/>
              <a:t> </a:t>
            </a:r>
          </a:p>
          <a:p>
            <a:pPr eaLnBrk="1" hangingPunct="1"/>
            <a:r>
              <a:rPr lang="en-US" dirty="0" err="1" smtClean="0"/>
              <a:t>Delante</a:t>
            </a:r>
            <a:endParaRPr lang="en-US" dirty="0" smtClean="0"/>
          </a:p>
          <a:p>
            <a:pPr eaLnBrk="1" hangingPunct="1"/>
            <a:r>
              <a:rPr lang="en-US" dirty="0" err="1" smtClean="0"/>
              <a:t>Detrás</a:t>
            </a:r>
            <a:endParaRPr lang="en-US" dirty="0" smtClean="0"/>
          </a:p>
          <a:p>
            <a:pPr eaLnBrk="1" hangingPunct="1"/>
            <a:r>
              <a:rPr lang="en-US" smtClean="0"/>
              <a:t>Cerca</a:t>
            </a:r>
            <a:endParaRPr lang="en-US" dirty="0" smtClean="0"/>
          </a:p>
          <a:p>
            <a:pPr eaLnBrk="1" hangingPunct="1"/>
            <a:r>
              <a:rPr lang="en-US" dirty="0" err="1" smtClean="0"/>
              <a:t>Lejos</a:t>
            </a:r>
            <a:endParaRPr lang="en-US" dirty="0" smtClean="0"/>
          </a:p>
          <a:p>
            <a:pPr eaLnBrk="1" hangingPunct="1"/>
            <a:r>
              <a:rPr lang="en-US" dirty="0" smtClean="0"/>
              <a:t>Abajo</a:t>
            </a:r>
          </a:p>
          <a:p>
            <a:pPr eaLnBrk="1" hangingPunct="1"/>
            <a:r>
              <a:rPr lang="en-US" dirty="0" smtClean="0"/>
              <a:t>Arriba</a:t>
            </a:r>
          </a:p>
          <a:p>
            <a:pPr eaLnBrk="1" hangingPunct="1"/>
            <a:r>
              <a:rPr lang="en-US" dirty="0" err="1" smtClean="0"/>
              <a:t>Enfrente</a:t>
            </a:r>
            <a:endParaRPr lang="en-US" dirty="0" smtClean="0"/>
          </a:p>
          <a:p>
            <a:pPr eaLnBrk="1" hangingPunct="1"/>
            <a:r>
              <a:rPr lang="en-US" dirty="0" err="1" smtClean="0"/>
              <a:t>Encima</a:t>
            </a:r>
            <a:r>
              <a:rPr lang="en-US" dirty="0" smtClean="0"/>
              <a:t> </a:t>
            </a:r>
          </a:p>
          <a:p>
            <a:pPr eaLnBrk="1" hangingPunct="1"/>
            <a:endParaRPr lang="en-US" dirty="0" smtClean="0"/>
          </a:p>
        </p:txBody>
      </p:sp>
      <p:sp>
        <p:nvSpPr>
          <p:cNvPr id="11" name="Rectangle 3"/>
          <p:cNvSpPr txBox="1">
            <a:spLocks noChangeArrowheads="1"/>
          </p:cNvSpPr>
          <p:nvPr/>
        </p:nvSpPr>
        <p:spPr bwMode="auto">
          <a:xfrm>
            <a:off x="2819400" y="152400"/>
            <a:ext cx="4267200" cy="4114800"/>
          </a:xfrm>
          <a:prstGeom prst="rect">
            <a:avLst/>
          </a:prstGeom>
          <a:noFill/>
          <a:ln w="9525">
            <a:noFill/>
            <a:miter lim="800000"/>
            <a:headEnd/>
            <a:tailEnd/>
          </a:ln>
        </p:spPr>
        <p:txBody>
          <a:bodyPr/>
          <a:lstStyle/>
          <a:p>
            <a:pPr marL="342900" indent="-342900">
              <a:spcBef>
                <a:spcPct val="20000"/>
              </a:spcBef>
              <a:buFontTx/>
              <a:buChar char="•"/>
              <a:defRPr/>
            </a:pPr>
            <a:r>
              <a:rPr lang="en-US" sz="2800" kern="0" dirty="0">
                <a:latin typeface="+mn-lt"/>
              </a:rPr>
              <a:t>Left</a:t>
            </a:r>
          </a:p>
          <a:p>
            <a:pPr marL="342900" indent="-342900">
              <a:spcBef>
                <a:spcPct val="20000"/>
              </a:spcBef>
              <a:buFontTx/>
              <a:buChar char="•"/>
              <a:defRPr/>
            </a:pPr>
            <a:r>
              <a:rPr lang="en-US" sz="2800" kern="0" dirty="0">
                <a:latin typeface="+mn-lt"/>
              </a:rPr>
              <a:t>Right</a:t>
            </a:r>
          </a:p>
          <a:p>
            <a:pPr marL="342900" indent="-342900">
              <a:spcBef>
                <a:spcPct val="20000"/>
              </a:spcBef>
              <a:buFontTx/>
              <a:buChar char="•"/>
              <a:defRPr/>
            </a:pPr>
            <a:r>
              <a:rPr lang="en-US" sz="2800" kern="0" dirty="0">
                <a:latin typeface="+mn-lt"/>
              </a:rPr>
              <a:t>Before/in front</a:t>
            </a:r>
          </a:p>
          <a:p>
            <a:pPr marL="342900" indent="-342900">
              <a:spcBef>
                <a:spcPct val="20000"/>
              </a:spcBef>
              <a:buFontTx/>
              <a:buChar char="•"/>
              <a:defRPr/>
            </a:pPr>
            <a:r>
              <a:rPr lang="en-US" sz="2800" kern="0" dirty="0">
                <a:latin typeface="+mn-lt"/>
              </a:rPr>
              <a:t>Behind</a:t>
            </a:r>
          </a:p>
          <a:p>
            <a:pPr marL="342900" indent="-342900">
              <a:spcBef>
                <a:spcPct val="20000"/>
              </a:spcBef>
              <a:buFontTx/>
              <a:buChar char="•"/>
              <a:defRPr/>
            </a:pPr>
            <a:r>
              <a:rPr lang="en-US" sz="2800" kern="0" dirty="0">
                <a:latin typeface="+mn-lt"/>
              </a:rPr>
              <a:t>Close</a:t>
            </a:r>
          </a:p>
          <a:p>
            <a:pPr marL="342900" indent="-342900">
              <a:spcBef>
                <a:spcPct val="20000"/>
              </a:spcBef>
              <a:buFontTx/>
              <a:buChar char="•"/>
              <a:defRPr/>
            </a:pPr>
            <a:r>
              <a:rPr lang="en-US" sz="2800" kern="0" dirty="0">
                <a:latin typeface="+mn-lt"/>
              </a:rPr>
              <a:t>Far</a:t>
            </a:r>
          </a:p>
          <a:p>
            <a:pPr marL="342900" indent="-342900">
              <a:spcBef>
                <a:spcPct val="20000"/>
              </a:spcBef>
              <a:buFontTx/>
              <a:buChar char="•"/>
              <a:defRPr/>
            </a:pPr>
            <a:r>
              <a:rPr lang="en-US" sz="2800" kern="0" dirty="0">
                <a:latin typeface="+mn-lt"/>
              </a:rPr>
              <a:t>Below</a:t>
            </a:r>
          </a:p>
          <a:p>
            <a:pPr marL="342900" indent="-342900">
              <a:spcBef>
                <a:spcPct val="20000"/>
              </a:spcBef>
              <a:buFontTx/>
              <a:buChar char="•"/>
              <a:defRPr/>
            </a:pPr>
            <a:r>
              <a:rPr lang="en-US" sz="2800" kern="0" dirty="0">
                <a:latin typeface="+mn-lt"/>
              </a:rPr>
              <a:t>Above</a:t>
            </a:r>
          </a:p>
          <a:p>
            <a:pPr marL="342900" indent="-342900">
              <a:spcBef>
                <a:spcPct val="20000"/>
              </a:spcBef>
              <a:buFontTx/>
              <a:buChar char="•"/>
              <a:defRPr/>
            </a:pPr>
            <a:r>
              <a:rPr lang="en-US" sz="2800" kern="0" dirty="0">
                <a:latin typeface="+mn-lt"/>
              </a:rPr>
              <a:t>In front</a:t>
            </a:r>
          </a:p>
          <a:p>
            <a:pPr marL="342900" indent="-342900">
              <a:spcBef>
                <a:spcPct val="20000"/>
              </a:spcBef>
              <a:buFontTx/>
              <a:buChar char="•"/>
              <a:defRPr/>
            </a:pPr>
            <a:r>
              <a:rPr lang="en-US" sz="2800" kern="0" dirty="0">
                <a:latin typeface="+mn-lt"/>
              </a:rPr>
              <a:t>On top</a:t>
            </a:r>
          </a:p>
          <a:p>
            <a:pPr marL="342900" indent="-342900">
              <a:spcBef>
                <a:spcPct val="20000"/>
              </a:spcBef>
              <a:buFontTx/>
              <a:buChar char="•"/>
              <a:defRPr/>
            </a:pPr>
            <a:endParaRPr lang="en-US" sz="2800" kern="0" dirty="0">
              <a:latin typeface="+mn-lt"/>
            </a:endParaRPr>
          </a:p>
        </p:txBody>
      </p:sp>
      <p:pic>
        <p:nvPicPr>
          <p:cNvPr id="4100" name="Picture 7" descr="C:\Documents and Settings\scs\Local Settings\Temporary Internet Files\Content.IE5\OTQ70FDC\MC900438423[1].jpg"/>
          <p:cNvPicPr>
            <a:picLocks noChangeAspect="1" noChangeArrowheads="1"/>
          </p:cNvPicPr>
          <p:nvPr/>
        </p:nvPicPr>
        <p:blipFill>
          <a:blip r:embed="rId3" cstate="print"/>
          <a:srcRect/>
          <a:stretch>
            <a:fillRect/>
          </a:stretch>
        </p:blipFill>
        <p:spPr bwMode="auto">
          <a:xfrm>
            <a:off x="6705600" y="4495800"/>
            <a:ext cx="2209800" cy="21859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down)">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wipe(down)">
                                      <p:cBhvr>
                                        <p:cTn id="12" dur="5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wipe(down)">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Effect transition="in" filter="wipe(down)">
                                      <p:cBhvr>
                                        <p:cTn id="22" dur="500"/>
                                        <p:tgtEl>
                                          <p:spTgt spid="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1">
                                            <p:txEl>
                                              <p:pRg st="4" end="4"/>
                                            </p:txEl>
                                          </p:spTgt>
                                        </p:tgtEl>
                                        <p:attrNameLst>
                                          <p:attrName>style.visibility</p:attrName>
                                        </p:attrNameLst>
                                      </p:cBhvr>
                                      <p:to>
                                        <p:strVal val="visible"/>
                                      </p:to>
                                    </p:set>
                                    <p:animEffect transition="in" filter="wipe(down)">
                                      <p:cBhvr>
                                        <p:cTn id="27" dur="500"/>
                                        <p:tgtEl>
                                          <p:spTgt spid="1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1">
                                            <p:txEl>
                                              <p:pRg st="5" end="5"/>
                                            </p:txEl>
                                          </p:spTgt>
                                        </p:tgtEl>
                                        <p:attrNameLst>
                                          <p:attrName>style.visibility</p:attrName>
                                        </p:attrNameLst>
                                      </p:cBhvr>
                                      <p:to>
                                        <p:strVal val="visible"/>
                                      </p:to>
                                    </p:set>
                                    <p:animEffect transition="in" filter="wipe(down)">
                                      <p:cBhvr>
                                        <p:cTn id="32" dur="500"/>
                                        <p:tgtEl>
                                          <p:spTgt spid="1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
                                            <p:txEl>
                                              <p:pRg st="6" end="6"/>
                                            </p:txEl>
                                          </p:spTgt>
                                        </p:tgtEl>
                                        <p:attrNameLst>
                                          <p:attrName>style.visibility</p:attrName>
                                        </p:attrNameLst>
                                      </p:cBhvr>
                                      <p:to>
                                        <p:strVal val="visible"/>
                                      </p:to>
                                    </p:set>
                                    <p:animEffect transition="in" filter="wipe(down)">
                                      <p:cBhvr>
                                        <p:cTn id="37" dur="500"/>
                                        <p:tgtEl>
                                          <p:spTgt spid="1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1">
                                            <p:txEl>
                                              <p:pRg st="7" end="7"/>
                                            </p:txEl>
                                          </p:spTgt>
                                        </p:tgtEl>
                                        <p:attrNameLst>
                                          <p:attrName>style.visibility</p:attrName>
                                        </p:attrNameLst>
                                      </p:cBhvr>
                                      <p:to>
                                        <p:strVal val="visible"/>
                                      </p:to>
                                    </p:set>
                                    <p:animEffect transition="in" filter="wipe(down)">
                                      <p:cBhvr>
                                        <p:cTn id="42" dur="500"/>
                                        <p:tgtEl>
                                          <p:spTgt spid="11">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1">
                                            <p:txEl>
                                              <p:pRg st="8" end="8"/>
                                            </p:txEl>
                                          </p:spTgt>
                                        </p:tgtEl>
                                        <p:attrNameLst>
                                          <p:attrName>style.visibility</p:attrName>
                                        </p:attrNameLst>
                                      </p:cBhvr>
                                      <p:to>
                                        <p:strVal val="visible"/>
                                      </p:to>
                                    </p:set>
                                    <p:animEffect transition="in" filter="wipe(down)">
                                      <p:cBhvr>
                                        <p:cTn id="47" dur="500"/>
                                        <p:tgtEl>
                                          <p:spTgt spid="11">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1">
                                            <p:txEl>
                                              <p:pRg st="9" end="9"/>
                                            </p:txEl>
                                          </p:spTgt>
                                        </p:tgtEl>
                                        <p:attrNameLst>
                                          <p:attrName>style.visibility</p:attrName>
                                        </p:attrNameLst>
                                      </p:cBhvr>
                                      <p:to>
                                        <p:strVal val="visible"/>
                                      </p:to>
                                    </p:set>
                                    <p:animEffect transition="in" filter="wipe(down)">
                                      <p:cBhvr>
                                        <p:cTn id="52" dur="500"/>
                                        <p:tgtEl>
                                          <p:spTgt spid="1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0" y="0"/>
            <a:ext cx="8991600" cy="1143000"/>
          </a:xfrm>
        </p:spPr>
        <p:txBody>
          <a:bodyPr/>
          <a:lstStyle/>
          <a:p>
            <a:r>
              <a:rPr lang="en-US" sz="4000" u="sng" dirty="0" smtClean="0"/>
              <a:t>Los </a:t>
            </a:r>
            <a:r>
              <a:rPr lang="en-US" sz="4000" u="sng" dirty="0" err="1" smtClean="0"/>
              <a:t>adjetivos</a:t>
            </a:r>
            <a:r>
              <a:rPr lang="en-US" sz="4000" u="sng" dirty="0" smtClean="0"/>
              <a:t> 3</a:t>
            </a:r>
          </a:p>
        </p:txBody>
      </p:sp>
      <p:sp>
        <p:nvSpPr>
          <p:cNvPr id="6147" name="Content Placeholder 2"/>
          <p:cNvSpPr>
            <a:spLocks noGrp="1"/>
          </p:cNvSpPr>
          <p:nvPr>
            <p:ph sz="half" idx="1"/>
          </p:nvPr>
        </p:nvSpPr>
        <p:spPr>
          <a:xfrm>
            <a:off x="0" y="838200"/>
            <a:ext cx="4648200" cy="4114800"/>
          </a:xfrm>
        </p:spPr>
        <p:txBody>
          <a:bodyPr>
            <a:noAutofit/>
          </a:bodyPr>
          <a:lstStyle/>
          <a:p>
            <a:r>
              <a:rPr lang="en-US" dirty="0" err="1" smtClean="0"/>
              <a:t>Guapo</a:t>
            </a:r>
            <a:r>
              <a:rPr lang="en-US" dirty="0" smtClean="0"/>
              <a:t>/a</a:t>
            </a:r>
          </a:p>
          <a:p>
            <a:r>
              <a:rPr lang="en-US" dirty="0" smtClean="0"/>
              <a:t>Bonito/a</a:t>
            </a:r>
          </a:p>
          <a:p>
            <a:r>
              <a:rPr lang="en-US" dirty="0" err="1" smtClean="0"/>
              <a:t>Feo</a:t>
            </a:r>
            <a:r>
              <a:rPr lang="en-US" dirty="0" smtClean="0"/>
              <a:t>/a</a:t>
            </a:r>
          </a:p>
          <a:p>
            <a:r>
              <a:rPr lang="en-US" dirty="0" err="1" smtClean="0"/>
              <a:t>Activo</a:t>
            </a:r>
            <a:r>
              <a:rPr lang="en-US" dirty="0" smtClean="0"/>
              <a:t>/a</a:t>
            </a:r>
          </a:p>
          <a:p>
            <a:r>
              <a:rPr lang="en-US" dirty="0" err="1" smtClean="0"/>
              <a:t>Atlético</a:t>
            </a:r>
            <a:r>
              <a:rPr lang="en-US" dirty="0" smtClean="0"/>
              <a:t>/a</a:t>
            </a:r>
          </a:p>
          <a:p>
            <a:r>
              <a:rPr lang="en-US" dirty="0" err="1" smtClean="0"/>
              <a:t>Perezoso</a:t>
            </a:r>
            <a:r>
              <a:rPr lang="en-US" dirty="0" smtClean="0"/>
              <a:t>/a</a:t>
            </a:r>
          </a:p>
          <a:p>
            <a:r>
              <a:rPr lang="en-US" dirty="0" err="1" smtClean="0"/>
              <a:t>Fuerte</a:t>
            </a:r>
            <a:endParaRPr lang="en-US" dirty="0" smtClean="0"/>
          </a:p>
          <a:p>
            <a:r>
              <a:rPr lang="en-US" dirty="0" err="1" smtClean="0"/>
              <a:t>Débil</a:t>
            </a:r>
            <a:endParaRPr lang="en-US" dirty="0" smtClean="0"/>
          </a:p>
          <a:p>
            <a:r>
              <a:rPr lang="en-US" dirty="0" smtClean="0"/>
              <a:t>Rubio/a</a:t>
            </a:r>
          </a:p>
          <a:p>
            <a:r>
              <a:rPr lang="en-US" dirty="0" smtClean="0"/>
              <a:t>Moreno/a</a:t>
            </a:r>
          </a:p>
          <a:p>
            <a:r>
              <a:rPr lang="en-US" dirty="0" err="1" smtClean="0"/>
              <a:t>Pelirrojo</a:t>
            </a:r>
            <a:r>
              <a:rPr lang="en-US" dirty="0" smtClean="0"/>
              <a:t>/a</a:t>
            </a:r>
          </a:p>
        </p:txBody>
      </p:sp>
      <p:sp>
        <p:nvSpPr>
          <p:cNvPr id="4" name="Content Placeholder 3"/>
          <p:cNvSpPr>
            <a:spLocks noGrp="1"/>
          </p:cNvSpPr>
          <p:nvPr>
            <p:ph sz="half" idx="2"/>
          </p:nvPr>
        </p:nvSpPr>
        <p:spPr>
          <a:xfrm>
            <a:off x="4495800" y="838200"/>
            <a:ext cx="4114800" cy="4114800"/>
          </a:xfrm>
        </p:spPr>
        <p:txBody>
          <a:bodyPr>
            <a:noAutofit/>
          </a:bodyPr>
          <a:lstStyle/>
          <a:p>
            <a:r>
              <a:rPr lang="en-US" dirty="0" smtClean="0"/>
              <a:t>Handsome/cute</a:t>
            </a:r>
          </a:p>
          <a:p>
            <a:r>
              <a:rPr lang="en-US" dirty="0" smtClean="0"/>
              <a:t>Pretty/beautiful</a:t>
            </a:r>
          </a:p>
          <a:p>
            <a:r>
              <a:rPr lang="en-US" dirty="0" smtClean="0"/>
              <a:t>Ugly</a:t>
            </a:r>
          </a:p>
          <a:p>
            <a:r>
              <a:rPr lang="en-US" dirty="0" smtClean="0"/>
              <a:t>Active</a:t>
            </a:r>
          </a:p>
          <a:p>
            <a:r>
              <a:rPr lang="en-US" dirty="0" smtClean="0"/>
              <a:t>Athletic</a:t>
            </a:r>
          </a:p>
          <a:p>
            <a:r>
              <a:rPr lang="en-US" dirty="0" smtClean="0"/>
              <a:t>Lazy</a:t>
            </a:r>
          </a:p>
          <a:p>
            <a:r>
              <a:rPr lang="en-US" dirty="0" smtClean="0"/>
              <a:t>Strong</a:t>
            </a:r>
          </a:p>
          <a:p>
            <a:r>
              <a:rPr lang="en-US" dirty="0" smtClean="0"/>
              <a:t>Weak</a:t>
            </a:r>
          </a:p>
          <a:p>
            <a:r>
              <a:rPr lang="en-US" dirty="0" smtClean="0"/>
              <a:t>Blonde</a:t>
            </a:r>
          </a:p>
          <a:p>
            <a:r>
              <a:rPr lang="en-US" dirty="0" smtClean="0"/>
              <a:t>Brunette/dark skinned</a:t>
            </a:r>
          </a:p>
          <a:p>
            <a:r>
              <a:rPr lang="en-US" dirty="0" smtClean="0"/>
              <a:t>Redhead </a:t>
            </a:r>
          </a:p>
        </p:txBody>
      </p:sp>
    </p:spTree>
    <p:extLst>
      <p:ext uri="{BB962C8B-B14F-4D97-AF65-F5344CB8AC3E}">
        <p14:creationId xmlns:p14="http://schemas.microsoft.com/office/powerpoint/2010/main" val="9183138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2"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2" fill="hold" nodeType="clickEffect">
                                  <p:stCondLst>
                                    <p:cond delay="0"/>
                                  </p:stCondLst>
                                  <p:childTnLst>
                                    <p:set>
                                      <p:cBhvr>
                                        <p:cTn id="66" dur="1" fill="hold">
                                          <p:stCondLst>
                                            <p:cond delay="0"/>
                                          </p:stCondLst>
                                        </p:cTn>
                                        <p:tgtEl>
                                          <p:spTgt spid="4">
                                            <p:txEl>
                                              <p:pRg st="10" end="10"/>
                                            </p:txEl>
                                          </p:spTgt>
                                        </p:tgtEl>
                                        <p:attrNameLst>
                                          <p:attrName>style.visibility</p:attrName>
                                        </p:attrNameLst>
                                      </p:cBhvr>
                                      <p:to>
                                        <p:strVal val="visible"/>
                                      </p:to>
                                    </p:set>
                                    <p:anim calcmode="lin" valueType="num">
                                      <p:cBhvr additive="base">
                                        <p:cTn id="67" dur="500" fill="hold"/>
                                        <p:tgtEl>
                                          <p:spTgt spid="4">
                                            <p:txEl>
                                              <p:pRg st="10" end="10"/>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4">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0" y="0"/>
            <a:ext cx="8991600" cy="1143000"/>
          </a:xfrm>
        </p:spPr>
        <p:txBody>
          <a:bodyPr/>
          <a:lstStyle/>
          <a:p>
            <a:r>
              <a:rPr lang="en-US" sz="4000" u="sng" dirty="0" smtClean="0"/>
              <a:t>Los </a:t>
            </a:r>
            <a:r>
              <a:rPr lang="en-US" sz="4000" u="sng" dirty="0" err="1" smtClean="0"/>
              <a:t>adjetivos</a:t>
            </a:r>
            <a:r>
              <a:rPr lang="en-US" sz="4000" u="sng" dirty="0" smtClean="0"/>
              <a:t> 4</a:t>
            </a:r>
          </a:p>
        </p:txBody>
      </p:sp>
      <p:sp>
        <p:nvSpPr>
          <p:cNvPr id="31747" name="Content Placeholder 2"/>
          <p:cNvSpPr>
            <a:spLocks noGrp="1"/>
          </p:cNvSpPr>
          <p:nvPr>
            <p:ph sz="half" idx="1"/>
          </p:nvPr>
        </p:nvSpPr>
        <p:spPr>
          <a:xfrm>
            <a:off x="0" y="838200"/>
            <a:ext cx="4648200" cy="4114800"/>
          </a:xfrm>
        </p:spPr>
        <p:txBody>
          <a:bodyPr>
            <a:noAutofit/>
          </a:bodyPr>
          <a:lstStyle/>
          <a:p>
            <a:r>
              <a:rPr lang="en-US" dirty="0" err="1" smtClean="0"/>
              <a:t>Inteligente</a:t>
            </a:r>
            <a:endParaRPr lang="en-US" dirty="0" smtClean="0"/>
          </a:p>
          <a:p>
            <a:r>
              <a:rPr lang="en-US" dirty="0" err="1" smtClean="0"/>
              <a:t>Serio</a:t>
            </a:r>
            <a:r>
              <a:rPr lang="en-US" dirty="0" smtClean="0"/>
              <a:t>/a</a:t>
            </a:r>
          </a:p>
          <a:p>
            <a:r>
              <a:rPr lang="en-US" dirty="0" err="1" smtClean="0"/>
              <a:t>Cómico</a:t>
            </a:r>
            <a:r>
              <a:rPr lang="en-US" dirty="0" smtClean="0"/>
              <a:t>/a</a:t>
            </a:r>
          </a:p>
          <a:p>
            <a:r>
              <a:rPr lang="en-US" dirty="0" err="1" smtClean="0"/>
              <a:t>Bueno</a:t>
            </a:r>
            <a:r>
              <a:rPr lang="en-US" dirty="0" smtClean="0"/>
              <a:t>/a</a:t>
            </a:r>
          </a:p>
          <a:p>
            <a:r>
              <a:rPr lang="en-US" dirty="0" err="1" smtClean="0"/>
              <a:t>Malo</a:t>
            </a:r>
            <a:r>
              <a:rPr lang="en-US" dirty="0" smtClean="0"/>
              <a:t>/a</a:t>
            </a:r>
          </a:p>
          <a:p>
            <a:r>
              <a:rPr lang="en-US" dirty="0" err="1" smtClean="0"/>
              <a:t>Simpático</a:t>
            </a:r>
            <a:r>
              <a:rPr lang="en-US" dirty="0" smtClean="0"/>
              <a:t>/a</a:t>
            </a:r>
          </a:p>
          <a:p>
            <a:r>
              <a:rPr lang="en-US" dirty="0" err="1" smtClean="0"/>
              <a:t>Antipático</a:t>
            </a:r>
            <a:r>
              <a:rPr lang="en-US" dirty="0" smtClean="0"/>
              <a:t>/a</a:t>
            </a:r>
          </a:p>
          <a:p>
            <a:r>
              <a:rPr lang="en-US" dirty="0" err="1" smtClean="0"/>
              <a:t>Aburrido</a:t>
            </a:r>
            <a:r>
              <a:rPr lang="en-US" dirty="0" smtClean="0"/>
              <a:t>/a</a:t>
            </a:r>
          </a:p>
          <a:p>
            <a:r>
              <a:rPr lang="en-US" dirty="0" err="1" smtClean="0"/>
              <a:t>Divertido</a:t>
            </a:r>
            <a:r>
              <a:rPr lang="en-US" dirty="0" smtClean="0"/>
              <a:t>/a</a:t>
            </a:r>
          </a:p>
          <a:p>
            <a:r>
              <a:rPr lang="en-US" dirty="0" err="1" smtClean="0"/>
              <a:t>Joven</a:t>
            </a:r>
            <a:endParaRPr lang="en-US" dirty="0" smtClean="0"/>
          </a:p>
          <a:p>
            <a:r>
              <a:rPr lang="en-US" dirty="0" smtClean="0"/>
              <a:t>Viejo/a</a:t>
            </a:r>
          </a:p>
        </p:txBody>
      </p:sp>
      <p:sp>
        <p:nvSpPr>
          <p:cNvPr id="4" name="Content Placeholder 3"/>
          <p:cNvSpPr>
            <a:spLocks noGrp="1"/>
          </p:cNvSpPr>
          <p:nvPr>
            <p:ph sz="half" idx="2"/>
          </p:nvPr>
        </p:nvSpPr>
        <p:spPr>
          <a:xfrm>
            <a:off x="4495800" y="838200"/>
            <a:ext cx="4114800" cy="4114800"/>
          </a:xfrm>
        </p:spPr>
        <p:txBody>
          <a:bodyPr>
            <a:noAutofit/>
          </a:bodyPr>
          <a:lstStyle/>
          <a:p>
            <a:r>
              <a:rPr lang="en-US" dirty="0" smtClean="0"/>
              <a:t>Smart</a:t>
            </a:r>
          </a:p>
          <a:p>
            <a:r>
              <a:rPr lang="en-US" dirty="0" smtClean="0"/>
              <a:t>Serious</a:t>
            </a:r>
          </a:p>
          <a:p>
            <a:r>
              <a:rPr lang="en-US" dirty="0" smtClean="0"/>
              <a:t>Funny</a:t>
            </a:r>
          </a:p>
          <a:p>
            <a:r>
              <a:rPr lang="en-US" dirty="0" smtClean="0"/>
              <a:t>Good</a:t>
            </a:r>
          </a:p>
          <a:p>
            <a:r>
              <a:rPr lang="en-US" dirty="0" smtClean="0"/>
              <a:t>Bad</a:t>
            </a:r>
          </a:p>
          <a:p>
            <a:r>
              <a:rPr lang="en-US" dirty="0" smtClean="0"/>
              <a:t>Nice</a:t>
            </a:r>
          </a:p>
          <a:p>
            <a:r>
              <a:rPr lang="en-US" dirty="0" smtClean="0"/>
              <a:t>Mean</a:t>
            </a:r>
          </a:p>
          <a:p>
            <a:r>
              <a:rPr lang="en-US" dirty="0" smtClean="0"/>
              <a:t>Boring</a:t>
            </a:r>
          </a:p>
          <a:p>
            <a:r>
              <a:rPr lang="en-US" dirty="0" smtClean="0"/>
              <a:t>Fun</a:t>
            </a:r>
          </a:p>
          <a:p>
            <a:r>
              <a:rPr lang="en-US" dirty="0" smtClean="0"/>
              <a:t>Young</a:t>
            </a:r>
          </a:p>
          <a:p>
            <a:r>
              <a:rPr lang="en-US" dirty="0" smtClean="0"/>
              <a:t>Old </a:t>
            </a:r>
          </a:p>
        </p:txBody>
      </p:sp>
    </p:spTree>
    <p:extLst>
      <p:ext uri="{BB962C8B-B14F-4D97-AF65-F5344CB8AC3E}">
        <p14:creationId xmlns:p14="http://schemas.microsoft.com/office/powerpoint/2010/main" val="26300995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2"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2" fill="hold" nodeType="clickEffect">
                                  <p:stCondLst>
                                    <p:cond delay="0"/>
                                  </p:stCondLst>
                                  <p:childTnLst>
                                    <p:set>
                                      <p:cBhvr>
                                        <p:cTn id="66" dur="1" fill="hold">
                                          <p:stCondLst>
                                            <p:cond delay="0"/>
                                          </p:stCondLst>
                                        </p:cTn>
                                        <p:tgtEl>
                                          <p:spTgt spid="4">
                                            <p:txEl>
                                              <p:pRg st="10" end="10"/>
                                            </p:txEl>
                                          </p:spTgt>
                                        </p:tgtEl>
                                        <p:attrNameLst>
                                          <p:attrName>style.visibility</p:attrName>
                                        </p:attrNameLst>
                                      </p:cBhvr>
                                      <p:to>
                                        <p:strVal val="visible"/>
                                      </p:to>
                                    </p:set>
                                    <p:anim calcmode="lin" valueType="num">
                                      <p:cBhvr additive="base">
                                        <p:cTn id="67" dur="500" fill="hold"/>
                                        <p:tgtEl>
                                          <p:spTgt spid="4">
                                            <p:txEl>
                                              <p:pRg st="10" end="10"/>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4">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85800" y="152400"/>
            <a:ext cx="7772400" cy="1143000"/>
          </a:xfrm>
        </p:spPr>
        <p:txBody>
          <a:bodyPr>
            <a:normAutofit fontScale="90000"/>
          </a:bodyPr>
          <a:lstStyle/>
          <a:p>
            <a:r>
              <a:rPr lang="en-US" u="sng" dirty="0" smtClean="0"/>
              <a:t>El </a:t>
            </a:r>
            <a:r>
              <a:rPr lang="en-US" u="sng" dirty="0" err="1" smtClean="0"/>
              <a:t>verbo</a:t>
            </a:r>
            <a:r>
              <a:rPr lang="en-US" u="sng" dirty="0" smtClean="0"/>
              <a:t> SER – TO BE (description)</a:t>
            </a:r>
          </a:p>
        </p:txBody>
      </p:sp>
      <p:sp>
        <p:nvSpPr>
          <p:cNvPr id="44035" name="Content Placeholder 2"/>
          <p:cNvSpPr>
            <a:spLocks noGrp="1"/>
          </p:cNvSpPr>
          <p:nvPr>
            <p:ph sz="half" idx="1"/>
          </p:nvPr>
        </p:nvSpPr>
        <p:spPr>
          <a:xfrm>
            <a:off x="685800" y="990600"/>
            <a:ext cx="3810000" cy="4114800"/>
          </a:xfrm>
        </p:spPr>
        <p:txBody>
          <a:bodyPr>
            <a:noAutofit/>
          </a:bodyPr>
          <a:lstStyle/>
          <a:p>
            <a:endParaRPr lang="en-US" dirty="0" smtClean="0"/>
          </a:p>
          <a:p>
            <a:pPr marL="0" indent="0">
              <a:buNone/>
            </a:pPr>
            <a:r>
              <a:rPr lang="en-US" dirty="0" err="1" smtClean="0"/>
              <a:t>Yo</a:t>
            </a:r>
            <a:r>
              <a:rPr lang="en-US" dirty="0" smtClean="0"/>
              <a:t>                 soy</a:t>
            </a:r>
          </a:p>
          <a:p>
            <a:pPr marL="0" indent="0">
              <a:buNone/>
            </a:pPr>
            <a:endParaRPr lang="en-US" dirty="0"/>
          </a:p>
          <a:p>
            <a:pPr marL="0" indent="0">
              <a:buNone/>
            </a:pPr>
            <a:r>
              <a:rPr lang="en-US" dirty="0" err="1" smtClean="0"/>
              <a:t>Tú</a:t>
            </a:r>
            <a:r>
              <a:rPr lang="en-US" dirty="0" smtClean="0"/>
              <a:t>                  </a:t>
            </a:r>
            <a:r>
              <a:rPr lang="en-US" dirty="0" err="1" smtClean="0"/>
              <a:t>eres</a:t>
            </a:r>
            <a:endParaRPr lang="en-US" dirty="0" smtClean="0"/>
          </a:p>
          <a:p>
            <a:pPr marL="0" indent="0">
              <a:buNone/>
            </a:pPr>
            <a:endParaRPr lang="en-US" dirty="0"/>
          </a:p>
          <a:p>
            <a:pPr marL="0" indent="0">
              <a:buNone/>
            </a:pPr>
            <a:r>
              <a:rPr lang="en-US" dirty="0" err="1" smtClean="0"/>
              <a:t>Él</a:t>
            </a:r>
            <a:endParaRPr lang="en-US" dirty="0" smtClean="0"/>
          </a:p>
          <a:p>
            <a:pPr marL="0" indent="0">
              <a:buNone/>
            </a:pPr>
            <a:r>
              <a:rPr lang="en-US" dirty="0" smtClean="0"/>
              <a:t>Ella                   </a:t>
            </a:r>
            <a:r>
              <a:rPr lang="en-US" dirty="0" err="1" smtClean="0"/>
              <a:t>es</a:t>
            </a:r>
            <a:endParaRPr lang="en-US" dirty="0" smtClean="0"/>
          </a:p>
          <a:p>
            <a:pPr marL="0" indent="0">
              <a:buNone/>
            </a:pPr>
            <a:r>
              <a:rPr lang="en-US" dirty="0" err="1" smtClean="0"/>
              <a:t>Usted</a:t>
            </a:r>
            <a:r>
              <a:rPr lang="en-US" sz="1600" dirty="0" smtClean="0"/>
              <a:t>(</a:t>
            </a:r>
            <a:r>
              <a:rPr lang="en-US" sz="1600" dirty="0" err="1" smtClean="0"/>
              <a:t>Ud</a:t>
            </a:r>
            <a:r>
              <a:rPr lang="en-US" sz="1600" dirty="0" smtClean="0"/>
              <a:t>.)</a:t>
            </a:r>
          </a:p>
          <a:p>
            <a:pPr marL="0" indent="0">
              <a:buNone/>
            </a:pPr>
            <a:endParaRPr lang="en-US" dirty="0" smtClean="0"/>
          </a:p>
        </p:txBody>
      </p:sp>
      <p:sp>
        <p:nvSpPr>
          <p:cNvPr id="5124" name="Content Placeholder 6"/>
          <p:cNvSpPr>
            <a:spLocks noGrp="1"/>
          </p:cNvSpPr>
          <p:nvPr>
            <p:ph sz="half" idx="2"/>
          </p:nvPr>
        </p:nvSpPr>
        <p:spPr>
          <a:xfrm>
            <a:off x="4648200" y="990600"/>
            <a:ext cx="3810000" cy="4114800"/>
          </a:xfrm>
        </p:spPr>
        <p:txBody>
          <a:bodyPr>
            <a:noAutofit/>
          </a:bodyPr>
          <a:lstStyle/>
          <a:p>
            <a:pPr marL="0" indent="0">
              <a:buNone/>
            </a:pPr>
            <a:endParaRPr lang="en-US" dirty="0" smtClean="0"/>
          </a:p>
          <a:p>
            <a:pPr marL="0" indent="0">
              <a:buNone/>
            </a:pPr>
            <a:r>
              <a:rPr lang="en-US" dirty="0" err="1" smtClean="0"/>
              <a:t>Nosotros</a:t>
            </a:r>
            <a:r>
              <a:rPr lang="en-US" dirty="0" smtClean="0"/>
              <a:t>           </a:t>
            </a:r>
            <a:r>
              <a:rPr lang="en-US" dirty="0" err="1" smtClean="0"/>
              <a:t>somos</a:t>
            </a: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            </a:t>
            </a:r>
            <a:r>
              <a:rPr lang="en-US" dirty="0" err="1" smtClean="0"/>
              <a:t>Ellos</a:t>
            </a:r>
            <a:endParaRPr lang="en-US" dirty="0" smtClean="0"/>
          </a:p>
          <a:p>
            <a:pPr marL="0" indent="0">
              <a:buNone/>
            </a:pPr>
            <a:r>
              <a:rPr lang="en-US" dirty="0" smtClean="0"/>
              <a:t>            </a:t>
            </a:r>
            <a:r>
              <a:rPr lang="en-US" dirty="0" err="1" smtClean="0"/>
              <a:t>Ellas</a:t>
            </a:r>
            <a:r>
              <a:rPr lang="en-US" dirty="0" smtClean="0"/>
              <a:t>                  son</a:t>
            </a:r>
          </a:p>
          <a:p>
            <a:pPr marL="0" indent="0">
              <a:buNone/>
            </a:pPr>
            <a:r>
              <a:rPr lang="en-US" dirty="0" smtClean="0"/>
              <a:t>            </a:t>
            </a:r>
            <a:r>
              <a:rPr lang="en-US" dirty="0" err="1" smtClean="0"/>
              <a:t>Ustedes</a:t>
            </a:r>
            <a:r>
              <a:rPr lang="en-US" sz="1600" dirty="0" smtClean="0"/>
              <a:t>(</a:t>
            </a:r>
            <a:r>
              <a:rPr lang="en-US" sz="1600" dirty="0" err="1" smtClean="0"/>
              <a:t>Uds</a:t>
            </a:r>
            <a:r>
              <a:rPr lang="en-US" sz="1600" dirty="0" smtClean="0"/>
              <a:t>.)</a:t>
            </a:r>
            <a:endParaRPr lang="en-US" dirty="0" smtClean="0"/>
          </a:p>
        </p:txBody>
      </p:sp>
      <p:cxnSp>
        <p:nvCxnSpPr>
          <p:cNvPr id="3" name="Straight Connector 2"/>
          <p:cNvCxnSpPr/>
          <p:nvPr/>
        </p:nvCxnSpPr>
        <p:spPr>
          <a:xfrm>
            <a:off x="4572000" y="990600"/>
            <a:ext cx="0" cy="563880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76200" y="3962400"/>
            <a:ext cx="685800" cy="646331"/>
          </a:xfrm>
          <a:prstGeom prst="rect">
            <a:avLst/>
          </a:prstGeom>
          <a:noFill/>
        </p:spPr>
        <p:txBody>
          <a:bodyPr wrap="square" rtlCol="0">
            <a:spAutoFit/>
          </a:bodyPr>
          <a:lstStyle/>
          <a:p>
            <a:r>
              <a:rPr lang="en-US" sz="1200" dirty="0" smtClean="0"/>
              <a:t>One person or thing</a:t>
            </a:r>
            <a:endParaRPr lang="en-US" sz="1200" dirty="0"/>
          </a:p>
        </p:txBody>
      </p:sp>
      <p:sp>
        <p:nvSpPr>
          <p:cNvPr id="5" name="TextBox 4"/>
          <p:cNvSpPr txBox="1"/>
          <p:nvPr/>
        </p:nvSpPr>
        <p:spPr>
          <a:xfrm>
            <a:off x="4724400" y="3962400"/>
            <a:ext cx="1143000" cy="738664"/>
          </a:xfrm>
          <a:prstGeom prst="rect">
            <a:avLst/>
          </a:prstGeom>
          <a:noFill/>
        </p:spPr>
        <p:txBody>
          <a:bodyPr wrap="square" rtlCol="0">
            <a:spAutoFit/>
          </a:bodyPr>
          <a:lstStyle/>
          <a:p>
            <a:r>
              <a:rPr lang="en-US" sz="1400" dirty="0" smtClean="0"/>
              <a:t>More than one person or thing</a:t>
            </a:r>
            <a:endParaRPr lang="en-US" dirty="0"/>
          </a:p>
        </p:txBody>
      </p:sp>
      <p:sp>
        <p:nvSpPr>
          <p:cNvPr id="6" name="TextBox 5"/>
          <p:cNvSpPr txBox="1"/>
          <p:nvPr/>
        </p:nvSpPr>
        <p:spPr>
          <a:xfrm>
            <a:off x="4724400" y="1981200"/>
            <a:ext cx="1295400" cy="276999"/>
          </a:xfrm>
          <a:prstGeom prst="rect">
            <a:avLst/>
          </a:prstGeom>
          <a:noFill/>
        </p:spPr>
        <p:txBody>
          <a:bodyPr wrap="square" rtlCol="0">
            <a:spAutoFit/>
          </a:bodyPr>
          <a:lstStyle/>
          <a:p>
            <a:r>
              <a:rPr lang="en-US" sz="1200" dirty="0" smtClean="0"/>
              <a:t>Anything y </a:t>
            </a:r>
            <a:r>
              <a:rPr lang="en-US" sz="1200" dirty="0" err="1" smtClean="0"/>
              <a:t>yo</a:t>
            </a:r>
            <a:endParaRPr lang="en-US" sz="1200" dirty="0"/>
          </a:p>
        </p:txBody>
      </p:sp>
      <p:sp>
        <p:nvSpPr>
          <p:cNvPr id="7" name="Right Brace 6"/>
          <p:cNvSpPr/>
          <p:nvPr/>
        </p:nvSpPr>
        <p:spPr>
          <a:xfrm>
            <a:off x="1981200" y="3599765"/>
            <a:ext cx="685800" cy="1371600"/>
          </a:xfrm>
          <a:prstGeom prst="rightBrace">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Right Brace 10"/>
          <p:cNvSpPr/>
          <p:nvPr/>
        </p:nvSpPr>
        <p:spPr>
          <a:xfrm>
            <a:off x="7162800" y="3652552"/>
            <a:ext cx="533400" cy="1371600"/>
          </a:xfrm>
          <a:prstGeom prst="rightBrace">
            <a:avLst>
              <a:gd name="adj1" fmla="val 8333"/>
              <a:gd name="adj2" fmla="val 49333"/>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783221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4035">
                                            <p:txEl>
                                              <p:pRg st="1" end="1"/>
                                            </p:txEl>
                                          </p:spTgt>
                                        </p:tgtEl>
                                        <p:attrNameLst>
                                          <p:attrName>style.visibility</p:attrName>
                                        </p:attrNameLst>
                                      </p:cBhvr>
                                      <p:to>
                                        <p:strVal val="visible"/>
                                      </p:to>
                                    </p:set>
                                    <p:anim calcmode="lin" valueType="num">
                                      <p:cBhvr additive="base">
                                        <p:cTn id="7" dur="500" fill="hold"/>
                                        <p:tgtEl>
                                          <p:spTgt spid="4403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40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4035">
                                            <p:txEl>
                                              <p:pRg st="3" end="3"/>
                                            </p:txEl>
                                          </p:spTgt>
                                        </p:tgtEl>
                                        <p:attrNameLst>
                                          <p:attrName>style.visibility</p:attrName>
                                        </p:attrNameLst>
                                      </p:cBhvr>
                                      <p:to>
                                        <p:strVal val="visible"/>
                                      </p:to>
                                    </p:set>
                                    <p:anim calcmode="lin" valueType="num">
                                      <p:cBhvr additive="base">
                                        <p:cTn id="13" dur="500" fill="hold"/>
                                        <p:tgtEl>
                                          <p:spTgt spid="4403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40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4035">
                                            <p:txEl>
                                              <p:pRg st="5" end="5"/>
                                            </p:txEl>
                                          </p:spTgt>
                                        </p:tgtEl>
                                        <p:attrNameLst>
                                          <p:attrName>style.visibility</p:attrName>
                                        </p:attrNameLst>
                                      </p:cBhvr>
                                      <p:to>
                                        <p:strVal val="visible"/>
                                      </p:to>
                                    </p:set>
                                    <p:anim calcmode="lin" valueType="num">
                                      <p:cBhvr additive="base">
                                        <p:cTn id="19" dur="500" fill="hold"/>
                                        <p:tgtEl>
                                          <p:spTgt spid="44035">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403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4035">
                                            <p:txEl>
                                              <p:pRg st="6" end="6"/>
                                            </p:txEl>
                                          </p:spTgt>
                                        </p:tgtEl>
                                        <p:attrNameLst>
                                          <p:attrName>style.visibility</p:attrName>
                                        </p:attrNameLst>
                                      </p:cBhvr>
                                      <p:to>
                                        <p:strVal val="visible"/>
                                      </p:to>
                                    </p:set>
                                    <p:anim calcmode="lin" valueType="num">
                                      <p:cBhvr additive="base">
                                        <p:cTn id="25" dur="500" fill="hold"/>
                                        <p:tgtEl>
                                          <p:spTgt spid="4403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403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4035">
                                            <p:txEl>
                                              <p:pRg st="7" end="7"/>
                                            </p:txEl>
                                          </p:spTgt>
                                        </p:tgtEl>
                                        <p:attrNameLst>
                                          <p:attrName>style.visibility</p:attrName>
                                        </p:attrNameLst>
                                      </p:cBhvr>
                                      <p:to>
                                        <p:strVal val="visible"/>
                                      </p:to>
                                    </p:set>
                                    <p:anim calcmode="lin" valueType="num">
                                      <p:cBhvr additive="base">
                                        <p:cTn id="31" dur="500" fill="hold"/>
                                        <p:tgtEl>
                                          <p:spTgt spid="44035">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403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09600" y="152400"/>
            <a:ext cx="7772400" cy="685800"/>
          </a:xfrm>
        </p:spPr>
        <p:txBody>
          <a:bodyPr>
            <a:normAutofit fontScale="90000"/>
          </a:bodyPr>
          <a:lstStyle/>
          <a:p>
            <a:pPr>
              <a:defRPr/>
            </a:pPr>
            <a:r>
              <a:rPr lang="en-US" u="sng" dirty="0" smtClean="0">
                <a:effectLst>
                  <a:outerShdw blurRad="38100" dist="38100" dir="2700000" algn="tl">
                    <a:srgbClr val="000000">
                      <a:alpha val="43137"/>
                    </a:srgbClr>
                  </a:outerShdw>
                </a:effectLst>
              </a:rPr>
              <a:t>La </a:t>
            </a:r>
            <a:r>
              <a:rPr lang="en-US" u="sng" dirty="0" err="1" smtClean="0">
                <a:effectLst>
                  <a:outerShdw blurRad="38100" dist="38100" dir="2700000" algn="tl">
                    <a:srgbClr val="000000">
                      <a:alpha val="43137"/>
                    </a:srgbClr>
                  </a:outerShdw>
                </a:effectLst>
              </a:rPr>
              <a:t>Familia</a:t>
            </a:r>
            <a:r>
              <a:rPr lang="en-US" u="sng" dirty="0" smtClean="0">
                <a:effectLst>
                  <a:outerShdw blurRad="38100" dist="38100" dir="2700000" algn="tl">
                    <a:srgbClr val="000000">
                      <a:alpha val="43137"/>
                    </a:srgbClr>
                  </a:outerShdw>
                </a:effectLst>
              </a:rPr>
              <a:t> 1</a:t>
            </a:r>
          </a:p>
        </p:txBody>
      </p:sp>
      <p:sp>
        <p:nvSpPr>
          <p:cNvPr id="11267" name="Content Placeholder 2"/>
          <p:cNvSpPr>
            <a:spLocks noGrp="1"/>
          </p:cNvSpPr>
          <p:nvPr>
            <p:ph sz="half" idx="1"/>
          </p:nvPr>
        </p:nvSpPr>
        <p:spPr>
          <a:xfrm>
            <a:off x="457200" y="762000"/>
            <a:ext cx="3810000" cy="4114800"/>
          </a:xfrm>
        </p:spPr>
        <p:txBody>
          <a:bodyPr>
            <a:noAutofit/>
          </a:bodyPr>
          <a:lstStyle/>
          <a:p>
            <a:pPr marL="514350" indent="-514350">
              <a:buFont typeface="+mj-lt"/>
              <a:buAutoNum type="arabicPeriod"/>
            </a:pPr>
            <a:r>
              <a:rPr lang="en-US" dirty="0" smtClean="0"/>
              <a:t>Los padres</a:t>
            </a:r>
          </a:p>
          <a:p>
            <a:pPr marL="514350" indent="-514350">
              <a:buFont typeface="+mj-lt"/>
              <a:buAutoNum type="arabicPeriod"/>
            </a:pPr>
            <a:r>
              <a:rPr lang="en-US" dirty="0" smtClean="0"/>
              <a:t>El padre</a:t>
            </a:r>
          </a:p>
          <a:p>
            <a:pPr marL="514350" indent="-514350">
              <a:buFont typeface="+mj-lt"/>
              <a:buAutoNum type="arabicPeriod"/>
            </a:pPr>
            <a:r>
              <a:rPr lang="en-US" dirty="0" smtClean="0"/>
              <a:t>La </a:t>
            </a:r>
            <a:r>
              <a:rPr lang="en-US" dirty="0" err="1" smtClean="0"/>
              <a:t>madre</a:t>
            </a:r>
            <a:endParaRPr lang="en-US" dirty="0" smtClean="0"/>
          </a:p>
          <a:p>
            <a:pPr marL="514350" indent="-514350">
              <a:buFont typeface="+mj-lt"/>
              <a:buAutoNum type="arabicPeriod"/>
            </a:pPr>
            <a:r>
              <a:rPr lang="en-US" dirty="0" smtClean="0"/>
              <a:t>Los </a:t>
            </a:r>
            <a:r>
              <a:rPr lang="en-US" dirty="0" err="1" smtClean="0"/>
              <a:t>hermanos</a:t>
            </a:r>
            <a:endParaRPr lang="en-US" dirty="0" smtClean="0"/>
          </a:p>
          <a:p>
            <a:pPr marL="514350" indent="-514350">
              <a:buFont typeface="+mj-lt"/>
              <a:buAutoNum type="arabicPeriod"/>
            </a:pPr>
            <a:r>
              <a:rPr lang="en-US" dirty="0" smtClean="0"/>
              <a:t>El </a:t>
            </a:r>
            <a:r>
              <a:rPr lang="en-US" dirty="0" err="1" smtClean="0"/>
              <a:t>hermano</a:t>
            </a:r>
            <a:endParaRPr lang="en-US" dirty="0" smtClean="0"/>
          </a:p>
          <a:p>
            <a:pPr marL="514350" indent="-514350">
              <a:buFont typeface="+mj-lt"/>
              <a:buAutoNum type="arabicPeriod"/>
            </a:pPr>
            <a:r>
              <a:rPr lang="en-US" dirty="0" smtClean="0"/>
              <a:t>La </a:t>
            </a:r>
            <a:r>
              <a:rPr lang="en-US" dirty="0" err="1" smtClean="0"/>
              <a:t>hermana</a:t>
            </a:r>
            <a:endParaRPr lang="en-US" dirty="0" smtClean="0"/>
          </a:p>
          <a:p>
            <a:pPr marL="514350" indent="-514350">
              <a:buFont typeface="+mj-lt"/>
              <a:buAutoNum type="arabicPeriod"/>
            </a:pPr>
            <a:r>
              <a:rPr lang="en-US" dirty="0" smtClean="0"/>
              <a:t>Los </a:t>
            </a:r>
            <a:r>
              <a:rPr lang="en-US" dirty="0" err="1" smtClean="0"/>
              <a:t>abuelos</a:t>
            </a:r>
            <a:endParaRPr lang="en-US" dirty="0" smtClean="0"/>
          </a:p>
          <a:p>
            <a:pPr marL="514350" indent="-514350">
              <a:buFont typeface="+mj-lt"/>
              <a:buAutoNum type="arabicPeriod"/>
            </a:pPr>
            <a:r>
              <a:rPr lang="en-US" dirty="0" smtClean="0"/>
              <a:t>El </a:t>
            </a:r>
            <a:r>
              <a:rPr lang="en-US" dirty="0" err="1" smtClean="0"/>
              <a:t>abuelo</a:t>
            </a:r>
            <a:endParaRPr lang="en-US" dirty="0" smtClean="0"/>
          </a:p>
          <a:p>
            <a:pPr marL="514350" indent="-514350">
              <a:buFont typeface="+mj-lt"/>
              <a:buAutoNum type="arabicPeriod"/>
            </a:pPr>
            <a:r>
              <a:rPr lang="en-US" dirty="0" smtClean="0"/>
              <a:t>La </a:t>
            </a:r>
            <a:r>
              <a:rPr lang="en-US" dirty="0" err="1" smtClean="0"/>
              <a:t>abuela</a:t>
            </a:r>
            <a:endParaRPr lang="en-US" dirty="0" smtClean="0"/>
          </a:p>
          <a:p>
            <a:endParaRPr lang="en-US" dirty="0" smtClean="0"/>
          </a:p>
        </p:txBody>
      </p:sp>
      <p:sp>
        <p:nvSpPr>
          <p:cNvPr id="6148" name="Content Placeholder 3"/>
          <p:cNvSpPr>
            <a:spLocks noGrp="1"/>
          </p:cNvSpPr>
          <p:nvPr>
            <p:ph sz="half" idx="2"/>
          </p:nvPr>
        </p:nvSpPr>
        <p:spPr>
          <a:xfrm>
            <a:off x="4343400" y="762000"/>
            <a:ext cx="4419600" cy="4114800"/>
          </a:xfrm>
        </p:spPr>
        <p:txBody>
          <a:bodyPr>
            <a:noAutofit/>
          </a:bodyPr>
          <a:lstStyle/>
          <a:p>
            <a:pPr marL="514350" indent="-514350">
              <a:buFont typeface="+mj-lt"/>
              <a:buAutoNum type="arabicPeriod"/>
            </a:pPr>
            <a:r>
              <a:rPr lang="en-US" dirty="0" smtClean="0"/>
              <a:t>Parents</a:t>
            </a:r>
          </a:p>
          <a:p>
            <a:pPr marL="514350" indent="-514350">
              <a:buFont typeface="+mj-lt"/>
              <a:buAutoNum type="arabicPeriod"/>
            </a:pPr>
            <a:r>
              <a:rPr lang="en-US" dirty="0" smtClean="0"/>
              <a:t>Father</a:t>
            </a:r>
          </a:p>
          <a:p>
            <a:pPr marL="514350" indent="-514350">
              <a:buFont typeface="+mj-lt"/>
              <a:buAutoNum type="arabicPeriod"/>
            </a:pPr>
            <a:r>
              <a:rPr lang="en-US" dirty="0" smtClean="0"/>
              <a:t>Mother</a:t>
            </a:r>
          </a:p>
          <a:p>
            <a:pPr marL="514350" indent="-514350">
              <a:buFont typeface="+mj-lt"/>
              <a:buAutoNum type="arabicPeriod"/>
            </a:pPr>
            <a:r>
              <a:rPr lang="en-US" dirty="0" smtClean="0"/>
              <a:t>Siblings</a:t>
            </a:r>
          </a:p>
          <a:p>
            <a:pPr marL="514350" indent="-514350">
              <a:buFont typeface="+mj-lt"/>
              <a:buAutoNum type="arabicPeriod"/>
            </a:pPr>
            <a:r>
              <a:rPr lang="en-US" dirty="0" smtClean="0"/>
              <a:t>Brother</a:t>
            </a:r>
          </a:p>
          <a:p>
            <a:pPr marL="514350" indent="-514350">
              <a:buFont typeface="+mj-lt"/>
              <a:buAutoNum type="arabicPeriod"/>
            </a:pPr>
            <a:r>
              <a:rPr lang="en-US" dirty="0" smtClean="0"/>
              <a:t>Sister</a:t>
            </a:r>
          </a:p>
          <a:p>
            <a:pPr marL="514350" indent="-514350">
              <a:buFont typeface="+mj-lt"/>
              <a:buAutoNum type="arabicPeriod"/>
            </a:pPr>
            <a:r>
              <a:rPr lang="en-US" dirty="0" smtClean="0"/>
              <a:t>Grandparents</a:t>
            </a:r>
          </a:p>
          <a:p>
            <a:pPr marL="514350" indent="-514350">
              <a:buFont typeface="+mj-lt"/>
              <a:buAutoNum type="arabicPeriod"/>
            </a:pPr>
            <a:r>
              <a:rPr lang="en-US" dirty="0" smtClean="0"/>
              <a:t>Grandfather</a:t>
            </a:r>
          </a:p>
          <a:p>
            <a:pPr marL="514350" indent="-514350">
              <a:buFont typeface="+mj-lt"/>
              <a:buAutoNum type="arabicPeriod"/>
            </a:pPr>
            <a:r>
              <a:rPr lang="en-US" dirty="0" smtClean="0"/>
              <a:t>grandmother</a:t>
            </a:r>
          </a:p>
        </p:txBody>
      </p:sp>
    </p:spTree>
    <p:extLst>
      <p:ext uri="{BB962C8B-B14F-4D97-AF65-F5344CB8AC3E}">
        <p14:creationId xmlns:p14="http://schemas.microsoft.com/office/powerpoint/2010/main" val="6008404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09600" y="0"/>
            <a:ext cx="7772400" cy="685800"/>
          </a:xfrm>
        </p:spPr>
        <p:txBody>
          <a:bodyPr>
            <a:normAutofit fontScale="90000"/>
          </a:bodyPr>
          <a:lstStyle/>
          <a:p>
            <a:pPr>
              <a:defRPr/>
            </a:pPr>
            <a:r>
              <a:rPr lang="en-US" u="sng" dirty="0" smtClean="0">
                <a:effectLst>
                  <a:outerShdw blurRad="38100" dist="38100" dir="2700000" algn="tl">
                    <a:srgbClr val="000000">
                      <a:alpha val="43137"/>
                    </a:srgbClr>
                  </a:outerShdw>
                </a:effectLst>
              </a:rPr>
              <a:t>La </a:t>
            </a:r>
            <a:r>
              <a:rPr lang="en-US" u="sng" dirty="0" err="1" smtClean="0">
                <a:effectLst>
                  <a:outerShdw blurRad="38100" dist="38100" dir="2700000" algn="tl">
                    <a:srgbClr val="000000">
                      <a:alpha val="43137"/>
                    </a:srgbClr>
                  </a:outerShdw>
                </a:effectLst>
              </a:rPr>
              <a:t>Familia</a:t>
            </a:r>
            <a:r>
              <a:rPr lang="en-US" u="sng" dirty="0" smtClean="0">
                <a:effectLst>
                  <a:outerShdw blurRad="38100" dist="38100" dir="2700000" algn="tl">
                    <a:srgbClr val="000000">
                      <a:alpha val="43137"/>
                    </a:srgbClr>
                  </a:outerShdw>
                </a:effectLst>
              </a:rPr>
              <a:t> 2</a:t>
            </a:r>
          </a:p>
        </p:txBody>
      </p:sp>
      <p:sp>
        <p:nvSpPr>
          <p:cNvPr id="12291" name="Content Placeholder 2"/>
          <p:cNvSpPr>
            <a:spLocks noGrp="1"/>
          </p:cNvSpPr>
          <p:nvPr>
            <p:ph sz="half" idx="1"/>
          </p:nvPr>
        </p:nvSpPr>
        <p:spPr>
          <a:xfrm>
            <a:off x="457200" y="685800"/>
            <a:ext cx="3810000" cy="4114800"/>
          </a:xfrm>
        </p:spPr>
        <p:txBody>
          <a:bodyPr>
            <a:noAutofit/>
          </a:bodyPr>
          <a:lstStyle/>
          <a:p>
            <a:pPr marL="514350" indent="-514350">
              <a:buFont typeface="+mj-lt"/>
              <a:buAutoNum type="arabicPeriod"/>
            </a:pPr>
            <a:r>
              <a:rPr lang="en-US" dirty="0" smtClean="0"/>
              <a:t>Los </a:t>
            </a:r>
            <a:r>
              <a:rPr lang="en-US" dirty="0" err="1" smtClean="0"/>
              <a:t>hijos</a:t>
            </a:r>
            <a:r>
              <a:rPr lang="en-US" dirty="0" smtClean="0"/>
              <a:t>/</a:t>
            </a:r>
            <a:r>
              <a:rPr lang="en-US" dirty="0" err="1" smtClean="0"/>
              <a:t>niños</a:t>
            </a:r>
            <a:endParaRPr lang="en-US" dirty="0" smtClean="0"/>
          </a:p>
          <a:p>
            <a:pPr marL="514350" indent="-514350">
              <a:buFont typeface="+mj-lt"/>
              <a:buAutoNum type="arabicPeriod"/>
            </a:pPr>
            <a:r>
              <a:rPr lang="en-US" dirty="0" smtClean="0"/>
              <a:t>El </a:t>
            </a:r>
            <a:r>
              <a:rPr lang="en-US" dirty="0" err="1" smtClean="0"/>
              <a:t>hijo</a:t>
            </a:r>
            <a:r>
              <a:rPr lang="en-US" dirty="0" smtClean="0"/>
              <a:t>/</a:t>
            </a:r>
            <a:r>
              <a:rPr lang="en-US" dirty="0" err="1" smtClean="0"/>
              <a:t>niño</a:t>
            </a:r>
            <a:endParaRPr lang="en-US" dirty="0" smtClean="0"/>
          </a:p>
          <a:p>
            <a:pPr marL="514350" indent="-514350">
              <a:buFont typeface="+mj-lt"/>
              <a:buAutoNum type="arabicPeriod"/>
            </a:pPr>
            <a:r>
              <a:rPr lang="en-US" dirty="0" smtClean="0"/>
              <a:t>La </a:t>
            </a:r>
            <a:r>
              <a:rPr lang="en-US" dirty="0" err="1" smtClean="0"/>
              <a:t>hija</a:t>
            </a:r>
            <a:r>
              <a:rPr lang="en-US" dirty="0" smtClean="0"/>
              <a:t>/</a:t>
            </a:r>
            <a:r>
              <a:rPr lang="en-US" dirty="0" err="1" smtClean="0"/>
              <a:t>niña</a:t>
            </a:r>
            <a:endParaRPr lang="en-US" dirty="0" smtClean="0"/>
          </a:p>
          <a:p>
            <a:pPr marL="514350" indent="-514350">
              <a:buFont typeface="+mj-lt"/>
              <a:buAutoNum type="arabicPeriod"/>
            </a:pPr>
            <a:r>
              <a:rPr lang="en-US" dirty="0" smtClean="0"/>
              <a:t>Los </a:t>
            </a:r>
            <a:r>
              <a:rPr lang="en-US" dirty="0" err="1" smtClean="0"/>
              <a:t>tíos</a:t>
            </a:r>
            <a:endParaRPr lang="en-US" dirty="0" smtClean="0"/>
          </a:p>
          <a:p>
            <a:pPr marL="514350" indent="-514350">
              <a:buFont typeface="+mj-lt"/>
              <a:buAutoNum type="arabicPeriod"/>
            </a:pPr>
            <a:r>
              <a:rPr lang="en-US" dirty="0" smtClean="0"/>
              <a:t>El </a:t>
            </a:r>
            <a:r>
              <a:rPr lang="en-US" dirty="0" err="1" smtClean="0"/>
              <a:t>tío</a:t>
            </a:r>
            <a:endParaRPr lang="en-US" dirty="0" smtClean="0"/>
          </a:p>
          <a:p>
            <a:pPr marL="514350" indent="-514350">
              <a:buFont typeface="+mj-lt"/>
              <a:buAutoNum type="arabicPeriod"/>
            </a:pPr>
            <a:r>
              <a:rPr lang="en-US" dirty="0" smtClean="0"/>
              <a:t>La </a:t>
            </a:r>
            <a:r>
              <a:rPr lang="en-US" dirty="0" err="1" smtClean="0"/>
              <a:t>tía</a:t>
            </a:r>
            <a:endParaRPr lang="en-US" dirty="0" smtClean="0"/>
          </a:p>
          <a:p>
            <a:pPr marL="514350" indent="-514350">
              <a:buFont typeface="+mj-lt"/>
              <a:buAutoNum type="arabicPeriod"/>
            </a:pPr>
            <a:r>
              <a:rPr lang="en-US" dirty="0" smtClean="0"/>
              <a:t>Los </a:t>
            </a:r>
            <a:r>
              <a:rPr lang="en-US" dirty="0" err="1" smtClean="0"/>
              <a:t>primos</a:t>
            </a:r>
            <a:endParaRPr lang="en-US" dirty="0" smtClean="0"/>
          </a:p>
          <a:p>
            <a:pPr marL="514350" indent="-514350">
              <a:buFont typeface="+mj-lt"/>
              <a:buAutoNum type="arabicPeriod"/>
            </a:pPr>
            <a:r>
              <a:rPr lang="en-US" dirty="0" smtClean="0"/>
              <a:t>El primo</a:t>
            </a:r>
          </a:p>
          <a:p>
            <a:pPr marL="514350" indent="-514350">
              <a:buFont typeface="+mj-lt"/>
              <a:buAutoNum type="arabicPeriod"/>
            </a:pPr>
            <a:r>
              <a:rPr lang="en-US" dirty="0" smtClean="0"/>
              <a:t>La prima</a:t>
            </a:r>
          </a:p>
          <a:p>
            <a:pPr marL="514350" indent="-514350">
              <a:buFont typeface="+mj-lt"/>
              <a:buAutoNum type="arabicPeriod"/>
            </a:pPr>
            <a:r>
              <a:rPr lang="en-US" dirty="0" smtClean="0"/>
              <a:t>Los </a:t>
            </a:r>
            <a:r>
              <a:rPr lang="en-US" dirty="0" err="1" smtClean="0"/>
              <a:t>esposos</a:t>
            </a:r>
            <a:endParaRPr lang="en-US" dirty="0" smtClean="0"/>
          </a:p>
          <a:p>
            <a:pPr marL="514350" indent="-514350">
              <a:buFont typeface="+mj-lt"/>
              <a:buAutoNum type="arabicPeriod"/>
            </a:pPr>
            <a:r>
              <a:rPr lang="en-US" dirty="0" smtClean="0"/>
              <a:t>El </a:t>
            </a:r>
            <a:r>
              <a:rPr lang="en-US" dirty="0" err="1" smtClean="0"/>
              <a:t>esposo</a:t>
            </a:r>
            <a:endParaRPr lang="en-US" dirty="0" smtClean="0"/>
          </a:p>
          <a:p>
            <a:pPr marL="514350" indent="-514350">
              <a:buFont typeface="+mj-lt"/>
              <a:buAutoNum type="arabicPeriod"/>
            </a:pPr>
            <a:r>
              <a:rPr lang="en-US" dirty="0" smtClean="0"/>
              <a:t>La </a:t>
            </a:r>
            <a:r>
              <a:rPr lang="en-US" dirty="0" err="1" smtClean="0"/>
              <a:t>esposa</a:t>
            </a:r>
            <a:endParaRPr lang="en-US" dirty="0" smtClean="0"/>
          </a:p>
        </p:txBody>
      </p:sp>
      <p:sp>
        <p:nvSpPr>
          <p:cNvPr id="6148" name="Content Placeholder 3"/>
          <p:cNvSpPr>
            <a:spLocks noGrp="1"/>
          </p:cNvSpPr>
          <p:nvPr>
            <p:ph sz="half" idx="2"/>
          </p:nvPr>
        </p:nvSpPr>
        <p:spPr>
          <a:xfrm>
            <a:off x="4343400" y="685800"/>
            <a:ext cx="4419600" cy="4114800"/>
          </a:xfrm>
        </p:spPr>
        <p:txBody>
          <a:bodyPr>
            <a:noAutofit/>
          </a:bodyPr>
          <a:lstStyle/>
          <a:p>
            <a:pPr marL="514350" indent="-514350">
              <a:buFont typeface="+mj-lt"/>
              <a:buAutoNum type="arabicPeriod"/>
            </a:pPr>
            <a:r>
              <a:rPr lang="en-US" dirty="0" smtClean="0"/>
              <a:t>Children</a:t>
            </a:r>
          </a:p>
          <a:p>
            <a:pPr marL="514350" indent="-514350">
              <a:buFont typeface="+mj-lt"/>
              <a:buAutoNum type="arabicPeriod"/>
            </a:pPr>
            <a:r>
              <a:rPr lang="en-US" dirty="0" smtClean="0"/>
              <a:t>Son</a:t>
            </a:r>
          </a:p>
          <a:p>
            <a:pPr marL="514350" indent="-514350">
              <a:buFont typeface="+mj-lt"/>
              <a:buAutoNum type="arabicPeriod"/>
            </a:pPr>
            <a:r>
              <a:rPr lang="en-US" dirty="0" smtClean="0"/>
              <a:t>Daughter</a:t>
            </a:r>
          </a:p>
          <a:p>
            <a:pPr marL="514350" indent="-514350">
              <a:buFont typeface="+mj-lt"/>
              <a:buAutoNum type="arabicPeriod"/>
            </a:pPr>
            <a:r>
              <a:rPr lang="en-US" dirty="0" smtClean="0"/>
              <a:t>Aunts &amp; uncles</a:t>
            </a:r>
          </a:p>
          <a:p>
            <a:pPr marL="514350" indent="-514350">
              <a:buFont typeface="+mj-lt"/>
              <a:buAutoNum type="arabicPeriod"/>
            </a:pPr>
            <a:r>
              <a:rPr lang="en-US" dirty="0" smtClean="0"/>
              <a:t>Uncle</a:t>
            </a:r>
          </a:p>
          <a:p>
            <a:pPr marL="514350" indent="-514350">
              <a:buFont typeface="+mj-lt"/>
              <a:buAutoNum type="arabicPeriod"/>
            </a:pPr>
            <a:r>
              <a:rPr lang="en-US" dirty="0" smtClean="0"/>
              <a:t>Aunt</a:t>
            </a:r>
          </a:p>
          <a:p>
            <a:pPr marL="514350" indent="-514350">
              <a:buFont typeface="+mj-lt"/>
              <a:buAutoNum type="arabicPeriod"/>
            </a:pPr>
            <a:r>
              <a:rPr lang="en-US" dirty="0" smtClean="0"/>
              <a:t>Cousins</a:t>
            </a:r>
          </a:p>
          <a:p>
            <a:pPr marL="514350" indent="-514350">
              <a:buFont typeface="+mj-lt"/>
              <a:buAutoNum type="arabicPeriod"/>
            </a:pPr>
            <a:r>
              <a:rPr lang="en-US" dirty="0" smtClean="0"/>
              <a:t>Cousin (male)</a:t>
            </a:r>
          </a:p>
          <a:p>
            <a:pPr marL="514350" indent="-514350">
              <a:buFont typeface="+mj-lt"/>
              <a:buAutoNum type="arabicPeriod"/>
            </a:pPr>
            <a:r>
              <a:rPr lang="en-US" dirty="0" smtClean="0"/>
              <a:t>Cousin (female)</a:t>
            </a:r>
          </a:p>
          <a:p>
            <a:pPr marL="514350" indent="-514350">
              <a:buFont typeface="+mj-lt"/>
              <a:buAutoNum type="arabicPeriod"/>
            </a:pPr>
            <a:r>
              <a:rPr lang="en-US" dirty="0" smtClean="0"/>
              <a:t>Spouses</a:t>
            </a:r>
          </a:p>
          <a:p>
            <a:pPr marL="514350" indent="-514350">
              <a:buFont typeface="+mj-lt"/>
              <a:buAutoNum type="arabicPeriod"/>
            </a:pPr>
            <a:r>
              <a:rPr lang="en-US" dirty="0" smtClean="0"/>
              <a:t>Husband</a:t>
            </a:r>
          </a:p>
          <a:p>
            <a:pPr marL="514350" indent="-514350">
              <a:buFont typeface="+mj-lt"/>
              <a:buAutoNum type="arabicPeriod"/>
            </a:pPr>
            <a:r>
              <a:rPr lang="en-US" dirty="0" smtClean="0"/>
              <a:t>wife</a:t>
            </a:r>
          </a:p>
        </p:txBody>
      </p:sp>
    </p:spTree>
    <p:extLst>
      <p:ext uri="{BB962C8B-B14F-4D97-AF65-F5344CB8AC3E}">
        <p14:creationId xmlns:p14="http://schemas.microsoft.com/office/powerpoint/2010/main" val="25313962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 calcmode="lin" valueType="num">
                                      <p:cBhvr additive="base">
                                        <p:cTn id="7" dur="500" fill="hold"/>
                                        <p:tgtEl>
                                          <p:spTgt spid="614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8">
                                            <p:txEl>
                                              <p:pRg st="1" end="1"/>
                                            </p:txEl>
                                          </p:spTgt>
                                        </p:tgtEl>
                                        <p:attrNameLst>
                                          <p:attrName>style.visibility</p:attrName>
                                        </p:attrNameLst>
                                      </p:cBhvr>
                                      <p:to>
                                        <p:strVal val="visible"/>
                                      </p:to>
                                    </p:set>
                                    <p:anim calcmode="lin" valueType="num">
                                      <p:cBhvr additive="base">
                                        <p:cTn id="13" dur="500" fill="hold"/>
                                        <p:tgtEl>
                                          <p:spTgt spid="614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8">
                                            <p:txEl>
                                              <p:pRg st="2" end="2"/>
                                            </p:txEl>
                                          </p:spTgt>
                                        </p:tgtEl>
                                        <p:attrNameLst>
                                          <p:attrName>style.visibility</p:attrName>
                                        </p:attrNameLst>
                                      </p:cBhvr>
                                      <p:to>
                                        <p:strVal val="visible"/>
                                      </p:to>
                                    </p:set>
                                    <p:anim calcmode="lin" valueType="num">
                                      <p:cBhvr additive="base">
                                        <p:cTn id="19" dur="500" fill="hold"/>
                                        <p:tgtEl>
                                          <p:spTgt spid="614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8">
                                            <p:txEl>
                                              <p:pRg st="3" end="3"/>
                                            </p:txEl>
                                          </p:spTgt>
                                        </p:tgtEl>
                                        <p:attrNameLst>
                                          <p:attrName>style.visibility</p:attrName>
                                        </p:attrNameLst>
                                      </p:cBhvr>
                                      <p:to>
                                        <p:strVal val="visible"/>
                                      </p:to>
                                    </p:set>
                                    <p:anim calcmode="lin" valueType="num">
                                      <p:cBhvr additive="base">
                                        <p:cTn id="25" dur="500" fill="hold"/>
                                        <p:tgtEl>
                                          <p:spTgt spid="614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148">
                                            <p:txEl>
                                              <p:pRg st="4" end="4"/>
                                            </p:txEl>
                                          </p:spTgt>
                                        </p:tgtEl>
                                        <p:attrNameLst>
                                          <p:attrName>style.visibility</p:attrName>
                                        </p:attrNameLst>
                                      </p:cBhvr>
                                      <p:to>
                                        <p:strVal val="visible"/>
                                      </p:to>
                                    </p:set>
                                    <p:anim calcmode="lin" valueType="num">
                                      <p:cBhvr additive="base">
                                        <p:cTn id="31" dur="500" fill="hold"/>
                                        <p:tgtEl>
                                          <p:spTgt spid="614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148">
                                            <p:txEl>
                                              <p:pRg st="5" end="5"/>
                                            </p:txEl>
                                          </p:spTgt>
                                        </p:tgtEl>
                                        <p:attrNameLst>
                                          <p:attrName>style.visibility</p:attrName>
                                        </p:attrNameLst>
                                      </p:cBhvr>
                                      <p:to>
                                        <p:strVal val="visible"/>
                                      </p:to>
                                    </p:set>
                                    <p:anim calcmode="lin" valueType="num">
                                      <p:cBhvr additive="base">
                                        <p:cTn id="37" dur="500" fill="hold"/>
                                        <p:tgtEl>
                                          <p:spTgt spid="614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14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148">
                                            <p:txEl>
                                              <p:pRg st="6" end="6"/>
                                            </p:txEl>
                                          </p:spTgt>
                                        </p:tgtEl>
                                        <p:attrNameLst>
                                          <p:attrName>style.visibility</p:attrName>
                                        </p:attrNameLst>
                                      </p:cBhvr>
                                      <p:to>
                                        <p:strVal val="visible"/>
                                      </p:to>
                                    </p:set>
                                    <p:anim calcmode="lin" valueType="num">
                                      <p:cBhvr additive="base">
                                        <p:cTn id="43" dur="500" fill="hold"/>
                                        <p:tgtEl>
                                          <p:spTgt spid="614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14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148">
                                            <p:txEl>
                                              <p:pRg st="7" end="7"/>
                                            </p:txEl>
                                          </p:spTgt>
                                        </p:tgtEl>
                                        <p:attrNameLst>
                                          <p:attrName>style.visibility</p:attrName>
                                        </p:attrNameLst>
                                      </p:cBhvr>
                                      <p:to>
                                        <p:strVal val="visible"/>
                                      </p:to>
                                    </p:set>
                                    <p:anim calcmode="lin" valueType="num">
                                      <p:cBhvr additive="base">
                                        <p:cTn id="49" dur="500" fill="hold"/>
                                        <p:tgtEl>
                                          <p:spTgt spid="6148">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14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148">
                                            <p:txEl>
                                              <p:pRg st="8" end="8"/>
                                            </p:txEl>
                                          </p:spTgt>
                                        </p:tgtEl>
                                        <p:attrNameLst>
                                          <p:attrName>style.visibility</p:attrName>
                                        </p:attrNameLst>
                                      </p:cBhvr>
                                      <p:to>
                                        <p:strVal val="visible"/>
                                      </p:to>
                                    </p:set>
                                    <p:anim calcmode="lin" valueType="num">
                                      <p:cBhvr additive="base">
                                        <p:cTn id="55" dur="500" fill="hold"/>
                                        <p:tgtEl>
                                          <p:spTgt spid="6148">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148">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148">
                                            <p:txEl>
                                              <p:pRg st="9" end="9"/>
                                            </p:txEl>
                                          </p:spTgt>
                                        </p:tgtEl>
                                        <p:attrNameLst>
                                          <p:attrName>style.visibility</p:attrName>
                                        </p:attrNameLst>
                                      </p:cBhvr>
                                      <p:to>
                                        <p:strVal val="visible"/>
                                      </p:to>
                                    </p:set>
                                    <p:anim calcmode="lin" valueType="num">
                                      <p:cBhvr additive="base">
                                        <p:cTn id="61" dur="500" fill="hold"/>
                                        <p:tgtEl>
                                          <p:spTgt spid="6148">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148">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148">
                                            <p:txEl>
                                              <p:pRg st="10" end="10"/>
                                            </p:txEl>
                                          </p:spTgt>
                                        </p:tgtEl>
                                        <p:attrNameLst>
                                          <p:attrName>style.visibility</p:attrName>
                                        </p:attrNameLst>
                                      </p:cBhvr>
                                      <p:to>
                                        <p:strVal val="visible"/>
                                      </p:to>
                                    </p:set>
                                    <p:anim calcmode="lin" valueType="num">
                                      <p:cBhvr additive="base">
                                        <p:cTn id="67" dur="500" fill="hold"/>
                                        <p:tgtEl>
                                          <p:spTgt spid="6148">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148">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6148">
                                            <p:txEl>
                                              <p:pRg st="11" end="11"/>
                                            </p:txEl>
                                          </p:spTgt>
                                        </p:tgtEl>
                                        <p:attrNameLst>
                                          <p:attrName>style.visibility</p:attrName>
                                        </p:attrNameLst>
                                      </p:cBhvr>
                                      <p:to>
                                        <p:strVal val="visible"/>
                                      </p:to>
                                    </p:set>
                                    <p:anim calcmode="lin" valueType="num">
                                      <p:cBhvr additive="base">
                                        <p:cTn id="73" dur="500" fill="hold"/>
                                        <p:tgtEl>
                                          <p:spTgt spid="6148">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148">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
            <a:ext cx="8229600" cy="1143000"/>
          </a:xfrm>
        </p:spPr>
        <p:txBody>
          <a:bodyPr/>
          <a:lstStyle/>
          <a:p>
            <a:r>
              <a:rPr lang="en-US" u="sng" dirty="0" smtClean="0"/>
              <a:t>La </a:t>
            </a:r>
            <a:r>
              <a:rPr lang="en-US" u="sng" dirty="0" err="1"/>
              <a:t>F</a:t>
            </a:r>
            <a:r>
              <a:rPr lang="en-US" u="sng" dirty="0" err="1" smtClean="0"/>
              <a:t>amilia</a:t>
            </a:r>
            <a:r>
              <a:rPr lang="en-US" u="sng" dirty="0" smtClean="0"/>
              <a:t> 3</a:t>
            </a:r>
            <a:endParaRPr lang="en-US" u="sng" dirty="0"/>
          </a:p>
        </p:txBody>
      </p:sp>
      <p:sp>
        <p:nvSpPr>
          <p:cNvPr id="3" name="Content Placeholder 2"/>
          <p:cNvSpPr>
            <a:spLocks noGrp="1"/>
          </p:cNvSpPr>
          <p:nvPr>
            <p:ph sz="half" idx="1"/>
          </p:nvPr>
        </p:nvSpPr>
        <p:spPr>
          <a:xfrm>
            <a:off x="457200" y="1066800"/>
            <a:ext cx="4267200" cy="4525963"/>
          </a:xfrm>
        </p:spPr>
        <p:txBody>
          <a:bodyPr>
            <a:normAutofit fontScale="85000" lnSpcReduction="10000"/>
          </a:bodyPr>
          <a:lstStyle/>
          <a:p>
            <a:pPr marL="514350" indent="-514350">
              <a:buFont typeface="+mj-lt"/>
              <a:buAutoNum type="arabicPeriod"/>
            </a:pPr>
            <a:r>
              <a:rPr lang="en-US" dirty="0" smtClean="0"/>
              <a:t>El hombre</a:t>
            </a:r>
          </a:p>
          <a:p>
            <a:pPr marL="514350" indent="-514350">
              <a:buFont typeface="+mj-lt"/>
              <a:buAutoNum type="arabicPeriod"/>
            </a:pPr>
            <a:r>
              <a:rPr lang="en-US" dirty="0" smtClean="0"/>
              <a:t>La </a:t>
            </a:r>
            <a:r>
              <a:rPr lang="en-US" dirty="0" err="1" smtClean="0"/>
              <a:t>mujer</a:t>
            </a:r>
            <a:endParaRPr lang="en-US" dirty="0" smtClean="0"/>
          </a:p>
          <a:p>
            <a:pPr marL="514350" indent="-514350">
              <a:buFont typeface="+mj-lt"/>
              <a:buAutoNum type="arabicPeriod"/>
            </a:pPr>
            <a:r>
              <a:rPr lang="en-US" dirty="0" smtClean="0"/>
              <a:t>El </a:t>
            </a:r>
            <a:r>
              <a:rPr lang="en-US" dirty="0" err="1" smtClean="0"/>
              <a:t>chico</a:t>
            </a:r>
            <a:endParaRPr lang="en-US" dirty="0" smtClean="0"/>
          </a:p>
          <a:p>
            <a:pPr marL="514350" indent="-514350">
              <a:buFont typeface="+mj-lt"/>
              <a:buAutoNum type="arabicPeriod"/>
            </a:pPr>
            <a:r>
              <a:rPr lang="en-US" dirty="0" smtClean="0"/>
              <a:t>La </a:t>
            </a:r>
            <a:r>
              <a:rPr lang="en-US" dirty="0" err="1" smtClean="0"/>
              <a:t>chica</a:t>
            </a:r>
            <a:endParaRPr lang="en-US" dirty="0" smtClean="0"/>
          </a:p>
          <a:p>
            <a:pPr marL="514350" indent="-514350">
              <a:buFont typeface="+mj-lt"/>
              <a:buAutoNum type="arabicPeriod"/>
            </a:pPr>
            <a:r>
              <a:rPr lang="en-US" dirty="0" smtClean="0"/>
              <a:t>El/La </a:t>
            </a:r>
            <a:r>
              <a:rPr lang="en-US" dirty="0" err="1" smtClean="0"/>
              <a:t>bebé</a:t>
            </a:r>
            <a:endParaRPr lang="en-US" dirty="0" smtClean="0"/>
          </a:p>
          <a:p>
            <a:pPr marL="514350" indent="-514350">
              <a:buFont typeface="+mj-lt"/>
              <a:buAutoNum type="arabicPeriod"/>
            </a:pPr>
            <a:r>
              <a:rPr lang="en-US" dirty="0" smtClean="0"/>
              <a:t>Mayor/</a:t>
            </a:r>
            <a:r>
              <a:rPr lang="en-US" dirty="0" err="1" smtClean="0"/>
              <a:t>mayores</a:t>
            </a:r>
            <a:endParaRPr lang="en-US" dirty="0" smtClean="0"/>
          </a:p>
          <a:p>
            <a:pPr marL="514350" indent="-514350">
              <a:buFont typeface="+mj-lt"/>
              <a:buAutoNum type="arabicPeriod"/>
            </a:pPr>
            <a:r>
              <a:rPr lang="en-US" dirty="0" err="1" smtClean="0"/>
              <a:t>Menor</a:t>
            </a:r>
            <a:r>
              <a:rPr lang="en-US" dirty="0" smtClean="0"/>
              <a:t>/</a:t>
            </a:r>
            <a:r>
              <a:rPr lang="en-US" dirty="0" err="1" smtClean="0"/>
              <a:t>menores</a:t>
            </a:r>
            <a:endParaRPr lang="en-US" dirty="0" smtClean="0"/>
          </a:p>
          <a:p>
            <a:pPr marL="514350" indent="-514350">
              <a:buFont typeface="+mj-lt"/>
              <a:buAutoNum type="arabicPeriod"/>
            </a:pPr>
            <a:r>
              <a:rPr lang="en-US" dirty="0" err="1" smtClean="0"/>
              <a:t>Mi</a:t>
            </a:r>
            <a:r>
              <a:rPr lang="en-US" dirty="0" smtClean="0"/>
              <a:t>, </a:t>
            </a:r>
            <a:r>
              <a:rPr lang="en-US" dirty="0" err="1" smtClean="0"/>
              <a:t>Mis</a:t>
            </a:r>
            <a:endParaRPr lang="en-US" dirty="0" smtClean="0"/>
          </a:p>
          <a:p>
            <a:pPr marL="514350" indent="-514350">
              <a:buFont typeface="+mj-lt"/>
              <a:buAutoNum type="arabicPeriod"/>
            </a:pPr>
            <a:r>
              <a:rPr lang="en-US" dirty="0" err="1" smtClean="0"/>
              <a:t>Tu</a:t>
            </a:r>
            <a:r>
              <a:rPr lang="en-US" dirty="0" smtClean="0"/>
              <a:t>, </a:t>
            </a:r>
            <a:r>
              <a:rPr lang="en-US" dirty="0" err="1" smtClean="0"/>
              <a:t>Tus</a:t>
            </a:r>
            <a:endParaRPr lang="en-US" dirty="0" smtClean="0"/>
          </a:p>
          <a:p>
            <a:pPr marL="514350" indent="-514350">
              <a:buFont typeface="+mj-lt"/>
              <a:buAutoNum type="arabicPeriod"/>
            </a:pPr>
            <a:r>
              <a:rPr lang="en-US" dirty="0" smtClean="0"/>
              <a:t>Su, </a:t>
            </a:r>
            <a:r>
              <a:rPr lang="en-US" dirty="0" err="1" smtClean="0"/>
              <a:t>Sus</a:t>
            </a:r>
            <a:endParaRPr lang="en-US" dirty="0" smtClean="0"/>
          </a:p>
          <a:p>
            <a:pPr marL="514350" indent="-514350">
              <a:buFont typeface="+mj-lt"/>
              <a:buAutoNum type="arabicPeriod"/>
            </a:pPr>
            <a:r>
              <a:rPr lang="en-US" dirty="0" err="1" smtClean="0"/>
              <a:t>Nuestro</a:t>
            </a:r>
            <a:r>
              <a:rPr lang="en-US" dirty="0" smtClean="0"/>
              <a:t>/a, </a:t>
            </a:r>
            <a:r>
              <a:rPr lang="en-US" dirty="0" err="1" smtClean="0"/>
              <a:t>Nuestros</a:t>
            </a:r>
            <a:r>
              <a:rPr lang="en-US" dirty="0" smtClean="0"/>
              <a:t>/as</a:t>
            </a:r>
            <a:endParaRPr lang="en-US" dirty="0"/>
          </a:p>
        </p:txBody>
      </p:sp>
      <p:sp>
        <p:nvSpPr>
          <p:cNvPr id="4" name="Content Placeholder 3"/>
          <p:cNvSpPr>
            <a:spLocks noGrp="1"/>
          </p:cNvSpPr>
          <p:nvPr>
            <p:ph sz="half" idx="2"/>
          </p:nvPr>
        </p:nvSpPr>
        <p:spPr>
          <a:xfrm>
            <a:off x="4419600" y="1066800"/>
            <a:ext cx="4343400" cy="4525963"/>
          </a:xfrm>
        </p:spPr>
        <p:txBody>
          <a:bodyPr>
            <a:normAutofit fontScale="85000" lnSpcReduction="10000"/>
          </a:bodyPr>
          <a:lstStyle/>
          <a:p>
            <a:pPr marL="514350" indent="-514350">
              <a:buFont typeface="+mj-lt"/>
              <a:buAutoNum type="arabicPeriod"/>
            </a:pPr>
            <a:r>
              <a:rPr lang="en-US" dirty="0" smtClean="0"/>
              <a:t>Man</a:t>
            </a:r>
          </a:p>
          <a:p>
            <a:pPr marL="514350" indent="-514350">
              <a:buFont typeface="+mj-lt"/>
              <a:buAutoNum type="arabicPeriod"/>
            </a:pPr>
            <a:r>
              <a:rPr lang="en-US" dirty="0" smtClean="0"/>
              <a:t>Woman</a:t>
            </a:r>
          </a:p>
          <a:p>
            <a:pPr marL="514350" indent="-514350">
              <a:buFont typeface="+mj-lt"/>
              <a:buAutoNum type="arabicPeriod"/>
            </a:pPr>
            <a:r>
              <a:rPr lang="en-US" dirty="0" smtClean="0"/>
              <a:t>Boy</a:t>
            </a:r>
          </a:p>
          <a:p>
            <a:pPr marL="514350" indent="-514350">
              <a:buFont typeface="+mj-lt"/>
              <a:buAutoNum type="arabicPeriod"/>
            </a:pPr>
            <a:r>
              <a:rPr lang="en-US" dirty="0" smtClean="0"/>
              <a:t>Girl</a:t>
            </a:r>
          </a:p>
          <a:p>
            <a:pPr marL="514350" indent="-514350">
              <a:buFont typeface="+mj-lt"/>
              <a:buAutoNum type="arabicPeriod"/>
            </a:pPr>
            <a:r>
              <a:rPr lang="en-US" dirty="0" smtClean="0"/>
              <a:t>Baby</a:t>
            </a:r>
          </a:p>
          <a:p>
            <a:pPr marL="514350" indent="-514350">
              <a:buFont typeface="+mj-lt"/>
              <a:buAutoNum type="arabicPeriod"/>
            </a:pPr>
            <a:r>
              <a:rPr lang="en-US" dirty="0" smtClean="0"/>
              <a:t>Older</a:t>
            </a:r>
          </a:p>
          <a:p>
            <a:pPr marL="514350" indent="-514350">
              <a:buFont typeface="+mj-lt"/>
              <a:buAutoNum type="arabicPeriod"/>
            </a:pPr>
            <a:r>
              <a:rPr lang="en-US" dirty="0" smtClean="0"/>
              <a:t>Younger</a:t>
            </a:r>
          </a:p>
          <a:p>
            <a:pPr marL="514350" indent="-514350">
              <a:buFont typeface="+mj-lt"/>
              <a:buAutoNum type="arabicPeriod"/>
            </a:pPr>
            <a:r>
              <a:rPr lang="en-US" dirty="0" smtClean="0"/>
              <a:t>My</a:t>
            </a:r>
          </a:p>
          <a:p>
            <a:pPr marL="514350" indent="-514350">
              <a:buFont typeface="+mj-lt"/>
              <a:buAutoNum type="arabicPeriod"/>
            </a:pPr>
            <a:r>
              <a:rPr lang="en-US" dirty="0" smtClean="0"/>
              <a:t>Your (friendly)</a:t>
            </a:r>
          </a:p>
          <a:p>
            <a:pPr marL="514350" indent="-514350">
              <a:buFont typeface="+mj-lt"/>
              <a:buAutoNum type="arabicPeriod"/>
            </a:pPr>
            <a:r>
              <a:rPr lang="en-US" dirty="0" smtClean="0"/>
              <a:t>Your (formal), his, her, their</a:t>
            </a:r>
          </a:p>
          <a:p>
            <a:pPr marL="514350" indent="-514350">
              <a:buFont typeface="+mj-lt"/>
              <a:buAutoNum type="arabicPeriod"/>
            </a:pPr>
            <a:r>
              <a:rPr lang="en-US" dirty="0" smtClean="0"/>
              <a:t>our</a:t>
            </a:r>
            <a:endParaRPr lang="en-US" dirty="0"/>
          </a:p>
        </p:txBody>
      </p:sp>
    </p:spTree>
    <p:extLst>
      <p:ext uri="{BB962C8B-B14F-4D97-AF65-F5344CB8AC3E}">
        <p14:creationId xmlns:p14="http://schemas.microsoft.com/office/powerpoint/2010/main" val="23789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La </a:t>
            </a:r>
            <a:r>
              <a:rPr lang="en-US" u="sng" dirty="0" err="1"/>
              <a:t>F</a:t>
            </a:r>
            <a:r>
              <a:rPr lang="en-US" u="sng" dirty="0" err="1" smtClean="0"/>
              <a:t>amilia</a:t>
            </a:r>
            <a:r>
              <a:rPr lang="en-US" u="sng" dirty="0" smtClean="0"/>
              <a:t> 4</a:t>
            </a:r>
            <a:endParaRPr lang="en-US" u="sng" dirty="0"/>
          </a:p>
        </p:txBody>
      </p:sp>
      <p:sp>
        <p:nvSpPr>
          <p:cNvPr id="3" name="Content Placeholder 2"/>
          <p:cNvSpPr>
            <a:spLocks noGrp="1"/>
          </p:cNvSpPr>
          <p:nvPr>
            <p:ph sz="half" idx="1"/>
          </p:nvPr>
        </p:nvSpPr>
        <p:spPr>
          <a:xfrm>
            <a:off x="76200" y="1600200"/>
            <a:ext cx="4038600" cy="4525963"/>
          </a:xfrm>
        </p:spPr>
        <p:txBody>
          <a:bodyPr/>
          <a:lstStyle/>
          <a:p>
            <a:pPr marL="514350" indent="-514350">
              <a:buFont typeface="+mj-lt"/>
              <a:buAutoNum type="arabicPeriod"/>
            </a:pPr>
            <a:r>
              <a:rPr lang="en-US" dirty="0" smtClean="0"/>
              <a:t>¿</a:t>
            </a:r>
            <a:r>
              <a:rPr lang="en-US" dirty="0" err="1" smtClean="0"/>
              <a:t>Cuántas</a:t>
            </a:r>
            <a:r>
              <a:rPr lang="en-US" dirty="0" smtClean="0"/>
              <a:t> personas hay en </a:t>
            </a:r>
            <a:r>
              <a:rPr lang="en-US" dirty="0" err="1" smtClean="0"/>
              <a:t>tu</a:t>
            </a:r>
            <a:r>
              <a:rPr lang="en-US" dirty="0" smtClean="0"/>
              <a:t> </a:t>
            </a:r>
            <a:r>
              <a:rPr lang="en-US" dirty="0" err="1" smtClean="0"/>
              <a:t>familia</a:t>
            </a:r>
            <a:r>
              <a:rPr lang="en-US" dirty="0" smtClean="0"/>
              <a:t>?</a:t>
            </a:r>
          </a:p>
          <a:p>
            <a:pPr marL="514350" indent="-514350">
              <a:buFont typeface="+mj-lt"/>
              <a:buAutoNum type="arabicPeriod"/>
            </a:pPr>
            <a:r>
              <a:rPr lang="en-US" dirty="0" smtClean="0"/>
              <a:t>Hay ____ personas en mi </a:t>
            </a:r>
            <a:r>
              <a:rPr lang="en-US" dirty="0" err="1" smtClean="0"/>
              <a:t>familia</a:t>
            </a:r>
            <a:r>
              <a:rPr lang="en-US" dirty="0" smtClean="0"/>
              <a:t>.</a:t>
            </a:r>
          </a:p>
          <a:p>
            <a:pPr marL="514350" indent="-514350">
              <a:buFont typeface="+mj-lt"/>
              <a:buAutoNum type="arabicPeriod"/>
            </a:pPr>
            <a:r>
              <a:rPr lang="en-US" dirty="0" smtClean="0"/>
              <a:t>¿</a:t>
            </a:r>
            <a:r>
              <a:rPr lang="en-US" dirty="0" err="1" smtClean="0"/>
              <a:t>Cómo</a:t>
            </a:r>
            <a:r>
              <a:rPr lang="en-US" dirty="0" smtClean="0"/>
              <a:t> </a:t>
            </a:r>
            <a:r>
              <a:rPr lang="en-US" dirty="0" err="1" smtClean="0"/>
              <a:t>es</a:t>
            </a:r>
            <a:r>
              <a:rPr lang="en-US" dirty="0" smtClean="0"/>
              <a:t> </a:t>
            </a:r>
            <a:r>
              <a:rPr lang="en-US" dirty="0" err="1" smtClean="0"/>
              <a:t>tu</a:t>
            </a:r>
            <a:r>
              <a:rPr lang="en-US" dirty="0" smtClean="0"/>
              <a:t> </a:t>
            </a:r>
            <a:r>
              <a:rPr lang="en-US" dirty="0" err="1" smtClean="0"/>
              <a:t>familia</a:t>
            </a:r>
            <a:r>
              <a:rPr lang="en-US" dirty="0" smtClean="0"/>
              <a:t>?</a:t>
            </a:r>
          </a:p>
          <a:p>
            <a:pPr marL="514350" indent="-514350">
              <a:buFont typeface="+mj-lt"/>
              <a:buAutoNum type="arabicPeriod"/>
            </a:pPr>
            <a:r>
              <a:rPr lang="en-US" dirty="0" err="1" smtClean="0"/>
              <a:t>Mi</a:t>
            </a:r>
            <a:r>
              <a:rPr lang="en-US" dirty="0" smtClean="0"/>
              <a:t> </a:t>
            </a:r>
            <a:r>
              <a:rPr lang="en-US" dirty="0" err="1" smtClean="0"/>
              <a:t>familia</a:t>
            </a:r>
            <a:r>
              <a:rPr lang="en-US" dirty="0" smtClean="0"/>
              <a:t> </a:t>
            </a:r>
            <a:r>
              <a:rPr lang="en-US" dirty="0" err="1" smtClean="0"/>
              <a:t>es</a:t>
            </a:r>
            <a:r>
              <a:rPr lang="en-US" dirty="0" smtClean="0"/>
              <a:t> ____.</a:t>
            </a:r>
          </a:p>
          <a:p>
            <a:pPr marL="514350" indent="-514350">
              <a:buFont typeface="+mj-lt"/>
              <a:buAutoNum type="arabicPeriod"/>
            </a:pPr>
            <a:endParaRPr lang="en-US" dirty="0"/>
          </a:p>
        </p:txBody>
      </p:sp>
      <p:sp>
        <p:nvSpPr>
          <p:cNvPr id="4" name="Content Placeholder 3"/>
          <p:cNvSpPr>
            <a:spLocks noGrp="1"/>
          </p:cNvSpPr>
          <p:nvPr>
            <p:ph sz="half" idx="2"/>
          </p:nvPr>
        </p:nvSpPr>
        <p:spPr>
          <a:xfrm>
            <a:off x="4419600" y="1600200"/>
            <a:ext cx="4343400" cy="4525963"/>
          </a:xfrm>
        </p:spPr>
        <p:txBody>
          <a:bodyPr/>
          <a:lstStyle/>
          <a:p>
            <a:pPr marL="514350" indent="-514350">
              <a:buFont typeface="+mj-lt"/>
              <a:buAutoNum type="arabicPeriod"/>
            </a:pPr>
            <a:r>
              <a:rPr lang="en-US" dirty="0" smtClean="0"/>
              <a:t>How many people are there in your family?</a:t>
            </a:r>
            <a:r>
              <a:rPr lang="en-US" dirty="0" smtClean="0">
                <a:solidFill>
                  <a:schemeClr val="bg1"/>
                </a:solidFill>
              </a:rPr>
              <a:t>_</a:t>
            </a:r>
          </a:p>
          <a:p>
            <a:pPr marL="514350" indent="-514350">
              <a:buFont typeface="+mj-lt"/>
              <a:buAutoNum type="arabicPeriod"/>
            </a:pPr>
            <a:r>
              <a:rPr lang="en-US" dirty="0" smtClean="0"/>
              <a:t>There are __ people in my family.</a:t>
            </a:r>
            <a:r>
              <a:rPr lang="en-US" dirty="0" smtClean="0">
                <a:solidFill>
                  <a:schemeClr val="bg1"/>
                </a:solidFill>
              </a:rPr>
              <a:t>_</a:t>
            </a:r>
          </a:p>
          <a:p>
            <a:pPr marL="514350" indent="-514350">
              <a:buFont typeface="+mj-lt"/>
              <a:buAutoNum type="arabicPeriod"/>
            </a:pPr>
            <a:r>
              <a:rPr lang="en-US" dirty="0" smtClean="0"/>
              <a:t>What is your family like?</a:t>
            </a:r>
          </a:p>
          <a:p>
            <a:pPr marL="514350" indent="-514350">
              <a:buFont typeface="+mj-lt"/>
              <a:buAutoNum type="arabicPeriod"/>
            </a:pPr>
            <a:r>
              <a:rPr lang="en-US" dirty="0" smtClean="0"/>
              <a:t>My family is…</a:t>
            </a:r>
          </a:p>
        </p:txBody>
      </p:sp>
    </p:spTree>
    <p:extLst>
      <p:ext uri="{BB962C8B-B14F-4D97-AF65-F5344CB8AC3E}">
        <p14:creationId xmlns:p14="http://schemas.microsoft.com/office/powerpoint/2010/main" val="562203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La </a:t>
            </a:r>
            <a:r>
              <a:rPr lang="en-US" u="sng" dirty="0" err="1" smtClean="0"/>
              <a:t>Familia</a:t>
            </a:r>
            <a:r>
              <a:rPr lang="en-US" u="sng" dirty="0" smtClean="0"/>
              <a:t> Extras</a:t>
            </a:r>
            <a:endParaRPr lang="en-US" u="sng" dirty="0"/>
          </a:p>
        </p:txBody>
      </p:sp>
      <p:sp>
        <p:nvSpPr>
          <p:cNvPr id="3" name="Content Placeholder 2"/>
          <p:cNvSpPr>
            <a:spLocks noGrp="1"/>
          </p:cNvSpPr>
          <p:nvPr>
            <p:ph sz="half" idx="1"/>
          </p:nvPr>
        </p:nvSpPr>
        <p:spPr/>
        <p:txBody>
          <a:bodyPr>
            <a:normAutofit fontScale="77500" lnSpcReduction="20000"/>
          </a:bodyPr>
          <a:lstStyle/>
          <a:p>
            <a:r>
              <a:rPr lang="en-US" dirty="0" smtClean="0"/>
              <a:t>La </a:t>
            </a:r>
            <a:r>
              <a:rPr lang="en-US" dirty="0" err="1" smtClean="0"/>
              <a:t>madrastra</a:t>
            </a:r>
            <a:endParaRPr lang="en-US" dirty="0" smtClean="0"/>
          </a:p>
          <a:p>
            <a:r>
              <a:rPr lang="en-US" dirty="0" smtClean="0"/>
              <a:t>El </a:t>
            </a:r>
            <a:r>
              <a:rPr lang="en-US" dirty="0" err="1" smtClean="0"/>
              <a:t>padrastro</a:t>
            </a:r>
            <a:endParaRPr lang="en-US" dirty="0" smtClean="0"/>
          </a:p>
          <a:p>
            <a:r>
              <a:rPr lang="en-US" dirty="0" smtClean="0"/>
              <a:t>El </a:t>
            </a:r>
            <a:r>
              <a:rPr lang="en-US" dirty="0" err="1" smtClean="0"/>
              <a:t>hermanastro</a:t>
            </a:r>
            <a:endParaRPr lang="en-US" dirty="0" smtClean="0"/>
          </a:p>
          <a:p>
            <a:r>
              <a:rPr lang="en-US" dirty="0" smtClean="0"/>
              <a:t>La </a:t>
            </a:r>
            <a:r>
              <a:rPr lang="en-US" dirty="0" err="1" smtClean="0"/>
              <a:t>hermanastra</a:t>
            </a:r>
            <a:endParaRPr lang="en-US" dirty="0" smtClean="0"/>
          </a:p>
          <a:p>
            <a:r>
              <a:rPr lang="en-US" dirty="0" smtClean="0"/>
              <a:t>El </a:t>
            </a:r>
            <a:r>
              <a:rPr lang="en-US" dirty="0" err="1" smtClean="0"/>
              <a:t>medio</a:t>
            </a:r>
            <a:r>
              <a:rPr lang="en-US" dirty="0" smtClean="0"/>
              <a:t> </a:t>
            </a:r>
            <a:r>
              <a:rPr lang="en-US" dirty="0" err="1" smtClean="0"/>
              <a:t>hermano</a:t>
            </a:r>
            <a:endParaRPr lang="en-US" dirty="0" smtClean="0"/>
          </a:p>
          <a:p>
            <a:r>
              <a:rPr lang="en-US" dirty="0" smtClean="0"/>
              <a:t>La media </a:t>
            </a:r>
            <a:r>
              <a:rPr lang="en-US" dirty="0" err="1" smtClean="0"/>
              <a:t>hermana</a:t>
            </a:r>
            <a:endParaRPr lang="en-US" dirty="0" smtClean="0"/>
          </a:p>
          <a:p>
            <a:r>
              <a:rPr lang="en-US" dirty="0" smtClean="0"/>
              <a:t>Los </a:t>
            </a:r>
            <a:r>
              <a:rPr lang="en-US" dirty="0" err="1" smtClean="0"/>
              <a:t>gemelos</a:t>
            </a:r>
            <a:endParaRPr lang="en-US" dirty="0" smtClean="0"/>
          </a:p>
          <a:p>
            <a:r>
              <a:rPr lang="en-US" dirty="0" smtClean="0"/>
              <a:t>Las </a:t>
            </a:r>
            <a:r>
              <a:rPr lang="en-US" dirty="0" err="1" smtClean="0"/>
              <a:t>gemelas</a:t>
            </a:r>
            <a:endParaRPr lang="en-US" dirty="0" smtClean="0"/>
          </a:p>
          <a:p>
            <a:r>
              <a:rPr lang="en-US" dirty="0" smtClean="0"/>
              <a:t>El </a:t>
            </a:r>
            <a:r>
              <a:rPr lang="en-US" dirty="0" err="1" smtClean="0"/>
              <a:t>hijo</a:t>
            </a:r>
            <a:r>
              <a:rPr lang="en-US" dirty="0" smtClean="0"/>
              <a:t> </a:t>
            </a:r>
            <a:r>
              <a:rPr lang="en-US" dirty="0" err="1" smtClean="0"/>
              <a:t>único</a:t>
            </a:r>
            <a:endParaRPr lang="en-US" dirty="0" smtClean="0"/>
          </a:p>
          <a:p>
            <a:r>
              <a:rPr lang="en-US" dirty="0" smtClean="0"/>
              <a:t>La </a:t>
            </a:r>
            <a:r>
              <a:rPr lang="en-US" dirty="0" err="1" smtClean="0"/>
              <a:t>hija</a:t>
            </a:r>
            <a:r>
              <a:rPr lang="en-US" dirty="0" smtClean="0"/>
              <a:t> </a:t>
            </a:r>
            <a:r>
              <a:rPr lang="en-US" dirty="0" err="1" smtClean="0"/>
              <a:t>única</a:t>
            </a:r>
            <a:endParaRPr lang="en-US" dirty="0" smtClean="0"/>
          </a:p>
          <a:p>
            <a:r>
              <a:rPr lang="en-US" dirty="0" smtClean="0"/>
              <a:t>Los </a:t>
            </a:r>
            <a:r>
              <a:rPr lang="en-US" dirty="0" err="1" smtClean="0"/>
              <a:t>sobrinos</a:t>
            </a:r>
            <a:endParaRPr lang="en-US" dirty="0" smtClean="0"/>
          </a:p>
          <a:p>
            <a:r>
              <a:rPr lang="en-US" dirty="0" smtClean="0"/>
              <a:t>Los </a:t>
            </a:r>
            <a:r>
              <a:rPr lang="en-US" dirty="0" err="1" smtClean="0"/>
              <a:t>nietos</a:t>
            </a:r>
            <a:endParaRPr lang="en-US" dirty="0"/>
          </a:p>
        </p:txBody>
      </p:sp>
      <p:sp>
        <p:nvSpPr>
          <p:cNvPr id="4" name="Content Placeholder 3"/>
          <p:cNvSpPr>
            <a:spLocks noGrp="1"/>
          </p:cNvSpPr>
          <p:nvPr>
            <p:ph sz="half" idx="2"/>
          </p:nvPr>
        </p:nvSpPr>
        <p:spPr>
          <a:xfrm>
            <a:off x="4191000" y="1600200"/>
            <a:ext cx="4038600" cy="4114800"/>
          </a:xfrm>
        </p:spPr>
        <p:txBody>
          <a:bodyPr>
            <a:normAutofit fontScale="77500" lnSpcReduction="20000"/>
          </a:bodyPr>
          <a:lstStyle/>
          <a:p>
            <a:r>
              <a:rPr lang="en-US" dirty="0" smtClean="0"/>
              <a:t>Step mother</a:t>
            </a:r>
          </a:p>
          <a:p>
            <a:r>
              <a:rPr lang="en-US" dirty="0" smtClean="0"/>
              <a:t>Step father</a:t>
            </a:r>
          </a:p>
          <a:p>
            <a:r>
              <a:rPr lang="en-US" dirty="0" smtClean="0"/>
              <a:t>Step brother</a:t>
            </a:r>
          </a:p>
          <a:p>
            <a:r>
              <a:rPr lang="en-US" dirty="0" smtClean="0"/>
              <a:t>Step sister</a:t>
            </a:r>
          </a:p>
          <a:p>
            <a:r>
              <a:rPr lang="en-US" dirty="0" smtClean="0"/>
              <a:t>½ brother</a:t>
            </a:r>
          </a:p>
          <a:p>
            <a:r>
              <a:rPr lang="en-US" dirty="0" smtClean="0"/>
              <a:t>½ sister</a:t>
            </a:r>
          </a:p>
          <a:p>
            <a:r>
              <a:rPr lang="en-US" dirty="0" smtClean="0"/>
              <a:t>Twins (boys/boy &amp; girl)</a:t>
            </a:r>
          </a:p>
          <a:p>
            <a:r>
              <a:rPr lang="en-US" dirty="0" smtClean="0"/>
              <a:t>Twins (girls)</a:t>
            </a:r>
          </a:p>
          <a:p>
            <a:r>
              <a:rPr lang="en-US" dirty="0" smtClean="0"/>
              <a:t>Only child (son)</a:t>
            </a:r>
          </a:p>
          <a:p>
            <a:r>
              <a:rPr lang="en-US" dirty="0" smtClean="0"/>
              <a:t>Only child (daughter)</a:t>
            </a:r>
          </a:p>
          <a:p>
            <a:r>
              <a:rPr lang="en-US" dirty="0" smtClean="0"/>
              <a:t>Nieces &amp; Nephews</a:t>
            </a:r>
          </a:p>
          <a:p>
            <a:r>
              <a:rPr lang="en-US" dirty="0" smtClean="0"/>
              <a:t>Grandchildren</a:t>
            </a:r>
            <a:endParaRPr lang="en-US" dirty="0"/>
          </a:p>
        </p:txBody>
      </p:sp>
    </p:spTree>
    <p:extLst>
      <p:ext uri="{BB962C8B-B14F-4D97-AF65-F5344CB8AC3E}">
        <p14:creationId xmlns:p14="http://schemas.microsoft.com/office/powerpoint/2010/main" val="3427534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4">
                                            <p:txEl>
                                              <p:pRg st="10" end="10"/>
                                            </p:txEl>
                                          </p:spTgt>
                                        </p:tgtEl>
                                        <p:attrNameLst>
                                          <p:attrName>style.visibility</p:attrName>
                                        </p:attrNameLst>
                                      </p:cBhvr>
                                      <p:to>
                                        <p:strVal val="visible"/>
                                      </p:to>
                                    </p:set>
                                    <p:anim calcmode="lin" valueType="num">
                                      <p:cBhvr additive="base">
                                        <p:cTn id="6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4">
                                            <p:txEl>
                                              <p:pRg st="11" end="11"/>
                                            </p:txEl>
                                          </p:spTgt>
                                        </p:tgtEl>
                                        <p:attrNameLst>
                                          <p:attrName>style.visibility</p:attrName>
                                        </p:attrNameLst>
                                      </p:cBhvr>
                                      <p:to>
                                        <p:strVal val="visible"/>
                                      </p:to>
                                    </p:set>
                                    <p:anim calcmode="lin" valueType="num">
                                      <p:cBhvr additive="base">
                                        <p:cTn id="73"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09600" y="152400"/>
            <a:ext cx="7772400" cy="685800"/>
          </a:xfrm>
        </p:spPr>
        <p:txBody>
          <a:bodyPr>
            <a:normAutofit fontScale="90000"/>
          </a:bodyPr>
          <a:lstStyle/>
          <a:p>
            <a:pPr>
              <a:defRPr/>
            </a:pPr>
            <a:r>
              <a:rPr lang="en-US" u="sng" dirty="0" smtClean="0">
                <a:solidFill>
                  <a:srgbClr val="FF0000"/>
                </a:solidFill>
                <a:effectLst>
                  <a:outerShdw blurRad="38100" dist="38100" dir="2700000" algn="tl">
                    <a:srgbClr val="000000">
                      <a:alpha val="43137"/>
                    </a:srgbClr>
                  </a:outerShdw>
                </a:effectLst>
              </a:rPr>
              <a:t>Las </a:t>
            </a:r>
            <a:r>
              <a:rPr lang="en-US" u="sng" dirty="0" err="1" smtClean="0">
                <a:solidFill>
                  <a:srgbClr val="FF0000"/>
                </a:solidFill>
                <a:effectLst>
                  <a:outerShdw blurRad="38100" dist="38100" dir="2700000" algn="tl">
                    <a:srgbClr val="000000">
                      <a:alpha val="43137"/>
                    </a:srgbClr>
                  </a:outerShdw>
                </a:effectLst>
              </a:rPr>
              <a:t>Profesiones</a:t>
            </a:r>
            <a:r>
              <a:rPr lang="en-US" u="sng" dirty="0" smtClean="0">
                <a:solidFill>
                  <a:srgbClr val="FF0000"/>
                </a:solidFill>
                <a:effectLst>
                  <a:outerShdw blurRad="38100" dist="38100" dir="2700000" algn="tl">
                    <a:srgbClr val="000000">
                      <a:alpha val="43137"/>
                    </a:srgbClr>
                  </a:outerShdw>
                </a:effectLst>
              </a:rPr>
              <a:t> 1</a:t>
            </a:r>
          </a:p>
        </p:txBody>
      </p:sp>
      <p:sp>
        <p:nvSpPr>
          <p:cNvPr id="5123" name="Content Placeholder 2"/>
          <p:cNvSpPr>
            <a:spLocks noGrp="1"/>
          </p:cNvSpPr>
          <p:nvPr>
            <p:ph sz="half" idx="1"/>
          </p:nvPr>
        </p:nvSpPr>
        <p:spPr>
          <a:xfrm>
            <a:off x="152400" y="762000"/>
            <a:ext cx="4343400" cy="4114800"/>
          </a:xfrm>
        </p:spPr>
        <p:txBody>
          <a:bodyPr>
            <a:noAutofit/>
          </a:bodyPr>
          <a:lstStyle/>
          <a:p>
            <a:pPr marL="514350" indent="-514350">
              <a:buFont typeface="+mj-lt"/>
              <a:buAutoNum type="arabicPeriod"/>
            </a:pPr>
            <a:r>
              <a:rPr lang="en-US" dirty="0" err="1" smtClean="0"/>
              <a:t>Abogado</a:t>
            </a:r>
            <a:r>
              <a:rPr lang="en-US" dirty="0" smtClean="0"/>
              <a:t>/a</a:t>
            </a:r>
          </a:p>
          <a:p>
            <a:pPr marL="514350" indent="-514350">
              <a:buFont typeface="+mj-lt"/>
              <a:buAutoNum type="arabicPeriod"/>
            </a:pPr>
            <a:r>
              <a:rPr lang="en-US" dirty="0" err="1" smtClean="0"/>
              <a:t>Artista</a:t>
            </a:r>
            <a:endParaRPr lang="en-US" dirty="0" smtClean="0"/>
          </a:p>
          <a:p>
            <a:pPr marL="514350" indent="-514350">
              <a:buFont typeface="+mj-lt"/>
              <a:buAutoNum type="arabicPeriod"/>
            </a:pPr>
            <a:r>
              <a:rPr lang="en-US" dirty="0" err="1" smtClean="0"/>
              <a:t>Camarero</a:t>
            </a:r>
            <a:r>
              <a:rPr lang="en-US" dirty="0" smtClean="0"/>
              <a:t>/a, </a:t>
            </a:r>
            <a:r>
              <a:rPr lang="en-US" dirty="0" err="1" smtClean="0"/>
              <a:t>mesero</a:t>
            </a:r>
            <a:r>
              <a:rPr lang="en-US" dirty="0" smtClean="0"/>
              <a:t>/a</a:t>
            </a:r>
          </a:p>
          <a:p>
            <a:pPr marL="514350" indent="-514350">
              <a:buFont typeface="+mj-lt"/>
              <a:buAutoNum type="arabicPeriod"/>
            </a:pPr>
            <a:r>
              <a:rPr lang="en-US" dirty="0" err="1" smtClean="0"/>
              <a:t>Cocinero</a:t>
            </a:r>
            <a:r>
              <a:rPr lang="en-US" dirty="0" smtClean="0"/>
              <a:t>/a</a:t>
            </a:r>
          </a:p>
          <a:p>
            <a:pPr marL="514350" indent="-514350">
              <a:buFont typeface="+mj-lt"/>
              <a:buAutoNum type="arabicPeriod"/>
            </a:pPr>
            <a:r>
              <a:rPr lang="en-US" dirty="0" err="1" smtClean="0"/>
              <a:t>Dentista</a:t>
            </a:r>
            <a:endParaRPr lang="en-US" dirty="0" smtClean="0"/>
          </a:p>
          <a:p>
            <a:pPr marL="514350" indent="-514350">
              <a:buFont typeface="+mj-lt"/>
              <a:buAutoNum type="arabicPeriod"/>
            </a:pPr>
            <a:r>
              <a:rPr lang="en-US" dirty="0" err="1" smtClean="0"/>
              <a:t>Enfermero</a:t>
            </a:r>
            <a:r>
              <a:rPr lang="en-US" dirty="0" smtClean="0"/>
              <a:t>/a</a:t>
            </a:r>
          </a:p>
          <a:p>
            <a:pPr marL="514350" indent="-514350">
              <a:buFont typeface="+mj-lt"/>
              <a:buAutoNum type="arabicPeriod"/>
            </a:pPr>
            <a:r>
              <a:rPr lang="en-US" dirty="0" err="1" smtClean="0"/>
              <a:t>Médico</a:t>
            </a:r>
            <a:r>
              <a:rPr lang="en-US" dirty="0" smtClean="0"/>
              <a:t>/a</a:t>
            </a:r>
          </a:p>
          <a:p>
            <a:pPr marL="514350" indent="-514350">
              <a:buFont typeface="+mj-lt"/>
              <a:buAutoNum type="arabicPeriod"/>
            </a:pPr>
            <a:r>
              <a:rPr lang="en-US" dirty="0" err="1" smtClean="0"/>
              <a:t>Periodista</a:t>
            </a:r>
            <a:endParaRPr lang="en-US" dirty="0" smtClean="0"/>
          </a:p>
          <a:p>
            <a:pPr marL="514350" indent="-514350">
              <a:buFont typeface="+mj-lt"/>
              <a:buAutoNum type="arabicPeriod"/>
            </a:pPr>
            <a:r>
              <a:rPr lang="en-US" dirty="0" err="1" smtClean="0"/>
              <a:t>Policía</a:t>
            </a:r>
            <a:endParaRPr lang="en-US" dirty="0" smtClean="0"/>
          </a:p>
          <a:p>
            <a:pPr marL="514350" indent="-514350">
              <a:buFont typeface="+mj-lt"/>
              <a:buAutoNum type="arabicPeriod"/>
            </a:pPr>
            <a:r>
              <a:rPr lang="en-US" dirty="0" err="1"/>
              <a:t>Secretario</a:t>
            </a:r>
            <a:r>
              <a:rPr lang="en-US" dirty="0"/>
              <a:t>/a</a:t>
            </a:r>
          </a:p>
          <a:p>
            <a:pPr marL="0" indent="0">
              <a:buNone/>
            </a:pPr>
            <a:endParaRPr lang="en-US" dirty="0" smtClean="0"/>
          </a:p>
          <a:p>
            <a:endParaRPr lang="en-US" sz="3600" dirty="0" smtClean="0"/>
          </a:p>
          <a:p>
            <a:endParaRPr lang="en-US" dirty="0" smtClean="0">
              <a:solidFill>
                <a:schemeClr val="bg2"/>
              </a:solidFill>
            </a:endParaRPr>
          </a:p>
          <a:p>
            <a:endParaRPr lang="en-US" dirty="0" smtClean="0">
              <a:solidFill>
                <a:schemeClr val="bg2"/>
              </a:solidFill>
            </a:endParaRPr>
          </a:p>
          <a:p>
            <a:endParaRPr lang="en-US" dirty="0" smtClean="0"/>
          </a:p>
        </p:txBody>
      </p:sp>
      <p:sp>
        <p:nvSpPr>
          <p:cNvPr id="5124" name="Content Placeholder 3"/>
          <p:cNvSpPr>
            <a:spLocks noGrp="1"/>
          </p:cNvSpPr>
          <p:nvPr>
            <p:ph sz="half" idx="2"/>
          </p:nvPr>
        </p:nvSpPr>
        <p:spPr>
          <a:xfrm>
            <a:off x="4419600" y="762000"/>
            <a:ext cx="5181600" cy="4114800"/>
          </a:xfrm>
        </p:spPr>
        <p:txBody>
          <a:bodyPr>
            <a:noAutofit/>
          </a:bodyPr>
          <a:lstStyle/>
          <a:p>
            <a:pPr marL="514350" indent="-514350">
              <a:buFont typeface="+mj-lt"/>
              <a:buAutoNum type="arabicPeriod"/>
            </a:pPr>
            <a:r>
              <a:rPr lang="en-US" dirty="0" smtClean="0"/>
              <a:t>Lawyer</a:t>
            </a:r>
          </a:p>
          <a:p>
            <a:pPr marL="514350" indent="-514350">
              <a:buFont typeface="+mj-lt"/>
              <a:buAutoNum type="arabicPeriod"/>
            </a:pPr>
            <a:r>
              <a:rPr lang="en-US" dirty="0" smtClean="0"/>
              <a:t>Artist</a:t>
            </a:r>
          </a:p>
          <a:p>
            <a:pPr marL="514350" indent="-514350">
              <a:buFont typeface="+mj-lt"/>
              <a:buAutoNum type="arabicPeriod"/>
            </a:pPr>
            <a:r>
              <a:rPr lang="en-US" dirty="0" smtClean="0"/>
              <a:t>Waiter/waitress</a:t>
            </a:r>
          </a:p>
          <a:p>
            <a:pPr marL="514350" indent="-514350">
              <a:buFont typeface="+mj-lt"/>
              <a:buAutoNum type="arabicPeriod"/>
            </a:pPr>
            <a:r>
              <a:rPr lang="en-US" dirty="0" smtClean="0"/>
              <a:t>Chef/Cook</a:t>
            </a:r>
          </a:p>
          <a:p>
            <a:pPr marL="514350" indent="-514350">
              <a:buFont typeface="+mj-lt"/>
              <a:buAutoNum type="arabicPeriod"/>
            </a:pPr>
            <a:r>
              <a:rPr lang="en-US" dirty="0" smtClean="0"/>
              <a:t>Dentist</a:t>
            </a:r>
          </a:p>
          <a:p>
            <a:pPr marL="514350" indent="-514350">
              <a:buFont typeface="+mj-lt"/>
              <a:buAutoNum type="arabicPeriod"/>
            </a:pPr>
            <a:r>
              <a:rPr lang="en-US" dirty="0" smtClean="0"/>
              <a:t>Nurse</a:t>
            </a:r>
          </a:p>
          <a:p>
            <a:pPr marL="514350" indent="-514350">
              <a:buFont typeface="+mj-lt"/>
              <a:buAutoNum type="arabicPeriod"/>
            </a:pPr>
            <a:r>
              <a:rPr lang="en-US" dirty="0" smtClean="0"/>
              <a:t>Doctor</a:t>
            </a:r>
          </a:p>
          <a:p>
            <a:pPr marL="514350" indent="-514350">
              <a:buFont typeface="+mj-lt"/>
              <a:buAutoNum type="arabicPeriod"/>
            </a:pPr>
            <a:r>
              <a:rPr lang="en-US" dirty="0" smtClean="0"/>
              <a:t>Journalist</a:t>
            </a:r>
          </a:p>
          <a:p>
            <a:pPr marL="514350" indent="-514350">
              <a:buFont typeface="+mj-lt"/>
              <a:buAutoNum type="arabicPeriod"/>
            </a:pPr>
            <a:r>
              <a:rPr lang="en-US" dirty="0" smtClean="0"/>
              <a:t>Police officer</a:t>
            </a:r>
          </a:p>
          <a:p>
            <a:pPr marL="514350" indent="-514350">
              <a:buFont typeface="+mj-lt"/>
              <a:buAutoNum type="arabicPeriod"/>
            </a:pPr>
            <a:r>
              <a:rPr lang="en-US" dirty="0" smtClean="0"/>
              <a:t>Secretary </a:t>
            </a:r>
          </a:p>
          <a:p>
            <a:endParaRPr lang="en-US" dirty="0" smtClean="0"/>
          </a:p>
        </p:txBody>
      </p:sp>
    </p:spTree>
    <p:extLst>
      <p:ext uri="{BB962C8B-B14F-4D97-AF65-F5344CB8AC3E}">
        <p14:creationId xmlns:p14="http://schemas.microsoft.com/office/powerpoint/2010/main" val="38118456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4">
                                            <p:txEl>
                                              <p:pRg st="0" end="0"/>
                                            </p:txEl>
                                          </p:spTgt>
                                        </p:tgtEl>
                                        <p:attrNameLst>
                                          <p:attrName>style.visibility</p:attrName>
                                        </p:attrNameLst>
                                      </p:cBhvr>
                                      <p:to>
                                        <p:strVal val="visible"/>
                                      </p:to>
                                    </p:set>
                                    <p:anim calcmode="lin" valueType="num">
                                      <p:cBhvr additive="base">
                                        <p:cTn id="7" dur="500" fill="hold"/>
                                        <p:tgtEl>
                                          <p:spTgt spid="512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4">
                                            <p:txEl>
                                              <p:pRg st="1" end="1"/>
                                            </p:txEl>
                                          </p:spTgt>
                                        </p:tgtEl>
                                        <p:attrNameLst>
                                          <p:attrName>style.visibility</p:attrName>
                                        </p:attrNameLst>
                                      </p:cBhvr>
                                      <p:to>
                                        <p:strVal val="visible"/>
                                      </p:to>
                                    </p:set>
                                    <p:anim calcmode="lin" valueType="num">
                                      <p:cBhvr additive="base">
                                        <p:cTn id="13" dur="500" fill="hold"/>
                                        <p:tgtEl>
                                          <p:spTgt spid="512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4">
                                            <p:txEl>
                                              <p:pRg st="2" end="2"/>
                                            </p:txEl>
                                          </p:spTgt>
                                        </p:tgtEl>
                                        <p:attrNameLst>
                                          <p:attrName>style.visibility</p:attrName>
                                        </p:attrNameLst>
                                      </p:cBhvr>
                                      <p:to>
                                        <p:strVal val="visible"/>
                                      </p:to>
                                    </p:set>
                                    <p:anim calcmode="lin" valueType="num">
                                      <p:cBhvr additive="base">
                                        <p:cTn id="19" dur="500" fill="hold"/>
                                        <p:tgtEl>
                                          <p:spTgt spid="512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4">
                                            <p:txEl>
                                              <p:pRg st="3" end="3"/>
                                            </p:txEl>
                                          </p:spTgt>
                                        </p:tgtEl>
                                        <p:attrNameLst>
                                          <p:attrName>style.visibility</p:attrName>
                                        </p:attrNameLst>
                                      </p:cBhvr>
                                      <p:to>
                                        <p:strVal val="visible"/>
                                      </p:to>
                                    </p:set>
                                    <p:anim calcmode="lin" valueType="num">
                                      <p:cBhvr additive="base">
                                        <p:cTn id="25" dur="500" fill="hold"/>
                                        <p:tgtEl>
                                          <p:spTgt spid="512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4">
                                            <p:txEl>
                                              <p:pRg st="4" end="4"/>
                                            </p:txEl>
                                          </p:spTgt>
                                        </p:tgtEl>
                                        <p:attrNameLst>
                                          <p:attrName>style.visibility</p:attrName>
                                        </p:attrNameLst>
                                      </p:cBhvr>
                                      <p:to>
                                        <p:strVal val="visible"/>
                                      </p:to>
                                    </p:set>
                                    <p:anim calcmode="lin" valueType="num">
                                      <p:cBhvr additive="base">
                                        <p:cTn id="31" dur="500" fill="hold"/>
                                        <p:tgtEl>
                                          <p:spTgt spid="512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124">
                                            <p:txEl>
                                              <p:pRg st="5" end="5"/>
                                            </p:txEl>
                                          </p:spTgt>
                                        </p:tgtEl>
                                        <p:attrNameLst>
                                          <p:attrName>style.visibility</p:attrName>
                                        </p:attrNameLst>
                                      </p:cBhvr>
                                      <p:to>
                                        <p:strVal val="visible"/>
                                      </p:to>
                                    </p:set>
                                    <p:anim calcmode="lin" valueType="num">
                                      <p:cBhvr additive="base">
                                        <p:cTn id="37" dur="500" fill="hold"/>
                                        <p:tgtEl>
                                          <p:spTgt spid="512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124">
                                            <p:txEl>
                                              <p:pRg st="6" end="6"/>
                                            </p:txEl>
                                          </p:spTgt>
                                        </p:tgtEl>
                                        <p:attrNameLst>
                                          <p:attrName>style.visibility</p:attrName>
                                        </p:attrNameLst>
                                      </p:cBhvr>
                                      <p:to>
                                        <p:strVal val="visible"/>
                                      </p:to>
                                    </p:set>
                                    <p:anim calcmode="lin" valueType="num">
                                      <p:cBhvr additive="base">
                                        <p:cTn id="43" dur="500" fill="hold"/>
                                        <p:tgtEl>
                                          <p:spTgt spid="512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12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124">
                                            <p:txEl>
                                              <p:pRg st="7" end="7"/>
                                            </p:txEl>
                                          </p:spTgt>
                                        </p:tgtEl>
                                        <p:attrNameLst>
                                          <p:attrName>style.visibility</p:attrName>
                                        </p:attrNameLst>
                                      </p:cBhvr>
                                      <p:to>
                                        <p:strVal val="visible"/>
                                      </p:to>
                                    </p:set>
                                    <p:anim calcmode="lin" valueType="num">
                                      <p:cBhvr additive="base">
                                        <p:cTn id="49" dur="500" fill="hold"/>
                                        <p:tgtEl>
                                          <p:spTgt spid="512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12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124">
                                            <p:txEl>
                                              <p:pRg st="8" end="8"/>
                                            </p:txEl>
                                          </p:spTgt>
                                        </p:tgtEl>
                                        <p:attrNameLst>
                                          <p:attrName>style.visibility</p:attrName>
                                        </p:attrNameLst>
                                      </p:cBhvr>
                                      <p:to>
                                        <p:strVal val="visible"/>
                                      </p:to>
                                    </p:set>
                                    <p:anim calcmode="lin" valueType="num">
                                      <p:cBhvr additive="base">
                                        <p:cTn id="55" dur="500" fill="hold"/>
                                        <p:tgtEl>
                                          <p:spTgt spid="512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12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124">
                                            <p:txEl>
                                              <p:pRg st="9" end="9"/>
                                            </p:txEl>
                                          </p:spTgt>
                                        </p:tgtEl>
                                        <p:attrNameLst>
                                          <p:attrName>style.visibility</p:attrName>
                                        </p:attrNameLst>
                                      </p:cBhvr>
                                      <p:to>
                                        <p:strVal val="visible"/>
                                      </p:to>
                                    </p:set>
                                    <p:anim calcmode="lin" valueType="num">
                                      <p:cBhvr additive="base">
                                        <p:cTn id="61" dur="500" fill="hold"/>
                                        <p:tgtEl>
                                          <p:spTgt spid="512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12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09600" y="152400"/>
            <a:ext cx="7772400" cy="685800"/>
          </a:xfrm>
        </p:spPr>
        <p:txBody>
          <a:bodyPr>
            <a:normAutofit fontScale="90000"/>
          </a:bodyPr>
          <a:lstStyle/>
          <a:p>
            <a:pPr>
              <a:defRPr/>
            </a:pPr>
            <a:r>
              <a:rPr lang="en-US" u="sng" dirty="0" smtClean="0">
                <a:solidFill>
                  <a:srgbClr val="FF0000"/>
                </a:solidFill>
                <a:effectLst>
                  <a:outerShdw blurRad="38100" dist="38100" dir="2700000" algn="tl">
                    <a:srgbClr val="000000">
                      <a:alpha val="43137"/>
                    </a:srgbClr>
                  </a:outerShdw>
                </a:effectLst>
              </a:rPr>
              <a:t>Las </a:t>
            </a:r>
            <a:r>
              <a:rPr lang="en-US" u="sng" dirty="0" err="1" smtClean="0">
                <a:solidFill>
                  <a:srgbClr val="FF0000"/>
                </a:solidFill>
                <a:effectLst>
                  <a:outerShdw blurRad="38100" dist="38100" dir="2700000" algn="tl">
                    <a:srgbClr val="000000">
                      <a:alpha val="43137"/>
                    </a:srgbClr>
                  </a:outerShdw>
                </a:effectLst>
              </a:rPr>
              <a:t>Profesiones</a:t>
            </a:r>
            <a:r>
              <a:rPr lang="en-US" u="sng" dirty="0" smtClean="0">
                <a:solidFill>
                  <a:srgbClr val="FF0000"/>
                </a:solidFill>
                <a:effectLst>
                  <a:outerShdw blurRad="38100" dist="38100" dir="2700000" algn="tl">
                    <a:srgbClr val="000000">
                      <a:alpha val="43137"/>
                    </a:srgbClr>
                  </a:outerShdw>
                </a:effectLst>
              </a:rPr>
              <a:t> 2</a:t>
            </a:r>
          </a:p>
        </p:txBody>
      </p:sp>
      <p:sp>
        <p:nvSpPr>
          <p:cNvPr id="6147" name="Content Placeholder 2"/>
          <p:cNvSpPr>
            <a:spLocks noGrp="1"/>
          </p:cNvSpPr>
          <p:nvPr>
            <p:ph sz="half" idx="1"/>
          </p:nvPr>
        </p:nvSpPr>
        <p:spPr>
          <a:xfrm>
            <a:off x="152400" y="762000"/>
            <a:ext cx="5486400" cy="4114800"/>
          </a:xfrm>
        </p:spPr>
        <p:txBody>
          <a:bodyPr>
            <a:noAutofit/>
          </a:bodyPr>
          <a:lstStyle/>
          <a:p>
            <a:pPr marL="514350" indent="-514350">
              <a:buFont typeface="+mj-lt"/>
              <a:buAutoNum type="arabicPeriod" startAt="11"/>
            </a:pPr>
            <a:r>
              <a:rPr lang="en-US" dirty="0" smtClean="0"/>
              <a:t>Actor/</a:t>
            </a:r>
            <a:r>
              <a:rPr lang="en-US" dirty="0" err="1" smtClean="0"/>
              <a:t>actriz</a:t>
            </a:r>
            <a:endParaRPr lang="en-US" dirty="0" smtClean="0"/>
          </a:p>
          <a:p>
            <a:pPr marL="514350" indent="-514350">
              <a:buFont typeface="+mj-lt"/>
              <a:buAutoNum type="arabicPeriod" startAt="11"/>
            </a:pPr>
            <a:r>
              <a:rPr lang="en-US" dirty="0" err="1" smtClean="0"/>
              <a:t>Atleta</a:t>
            </a:r>
            <a:endParaRPr lang="en-US" dirty="0" smtClean="0"/>
          </a:p>
          <a:p>
            <a:pPr marL="514350" indent="-514350">
              <a:buFont typeface="+mj-lt"/>
              <a:buAutoNum type="arabicPeriod" startAt="11"/>
            </a:pPr>
            <a:r>
              <a:rPr lang="en-US" dirty="0" err="1" smtClean="0"/>
              <a:t>Jugador</a:t>
            </a:r>
            <a:r>
              <a:rPr lang="en-US" dirty="0" smtClean="0"/>
              <a:t> de…</a:t>
            </a:r>
          </a:p>
          <a:p>
            <a:pPr marL="514350" indent="-514350">
              <a:buFont typeface="+mj-lt"/>
              <a:buAutoNum type="arabicPeriod" startAt="11"/>
            </a:pPr>
            <a:r>
              <a:rPr lang="en-US" dirty="0" err="1" smtClean="0"/>
              <a:t>Bombero</a:t>
            </a:r>
            <a:r>
              <a:rPr lang="en-US" dirty="0" smtClean="0"/>
              <a:t>/a</a:t>
            </a:r>
          </a:p>
          <a:p>
            <a:pPr marL="514350" indent="-514350">
              <a:buFont typeface="+mj-lt"/>
              <a:buAutoNum type="arabicPeriod" startAt="11"/>
            </a:pPr>
            <a:r>
              <a:rPr lang="en-US" dirty="0" err="1" smtClean="0"/>
              <a:t>Cantante</a:t>
            </a:r>
            <a:endParaRPr lang="en-US" dirty="0" smtClean="0"/>
          </a:p>
          <a:p>
            <a:pPr marL="514350" indent="-514350">
              <a:buFont typeface="+mj-lt"/>
              <a:buAutoNum type="arabicPeriod" startAt="11"/>
            </a:pPr>
            <a:r>
              <a:rPr lang="en-US" dirty="0" err="1" smtClean="0"/>
              <a:t>Mecánico</a:t>
            </a:r>
            <a:r>
              <a:rPr lang="en-US" dirty="0" smtClean="0"/>
              <a:t>/a</a:t>
            </a:r>
          </a:p>
          <a:p>
            <a:pPr marL="514350" indent="-514350">
              <a:buFont typeface="+mj-lt"/>
              <a:buAutoNum type="arabicPeriod" startAt="11"/>
            </a:pPr>
            <a:r>
              <a:rPr lang="en-US" dirty="0" err="1" smtClean="0"/>
              <a:t>Peluquero</a:t>
            </a:r>
            <a:endParaRPr lang="en-US" dirty="0" smtClean="0"/>
          </a:p>
          <a:p>
            <a:pPr marL="514350" indent="-514350">
              <a:buFont typeface="+mj-lt"/>
              <a:buAutoNum type="arabicPeriod" startAt="11"/>
            </a:pPr>
            <a:r>
              <a:rPr lang="en-US" dirty="0" err="1" smtClean="0"/>
              <a:t>Músico</a:t>
            </a:r>
            <a:r>
              <a:rPr lang="en-US" dirty="0" smtClean="0"/>
              <a:t>/a</a:t>
            </a:r>
          </a:p>
          <a:p>
            <a:pPr marL="514350" indent="-514350">
              <a:buFont typeface="+mj-lt"/>
              <a:buAutoNum type="arabicPeriod" startAt="11"/>
            </a:pPr>
            <a:r>
              <a:rPr lang="en-US" dirty="0" err="1" smtClean="0"/>
              <a:t>Profesor</a:t>
            </a:r>
            <a:r>
              <a:rPr lang="en-US" dirty="0" smtClean="0"/>
              <a:t>/</a:t>
            </a:r>
            <a:r>
              <a:rPr lang="en-US" dirty="0" err="1" smtClean="0"/>
              <a:t>profesora</a:t>
            </a:r>
            <a:r>
              <a:rPr lang="en-US" dirty="0" smtClean="0"/>
              <a:t>, maestro/a</a:t>
            </a:r>
          </a:p>
          <a:p>
            <a:pPr marL="514350" indent="-514350">
              <a:buFont typeface="+mj-lt"/>
              <a:buAutoNum type="arabicPeriod" startAt="11"/>
            </a:pPr>
            <a:r>
              <a:rPr lang="en-US" dirty="0" err="1" smtClean="0"/>
              <a:t>Piloto</a:t>
            </a:r>
            <a:r>
              <a:rPr lang="en-US" dirty="0" smtClean="0"/>
              <a:t>/a</a:t>
            </a:r>
          </a:p>
          <a:p>
            <a:endParaRPr lang="en-US" sz="3600" dirty="0" smtClean="0"/>
          </a:p>
          <a:p>
            <a:endParaRPr lang="en-US" dirty="0" smtClean="0">
              <a:solidFill>
                <a:schemeClr val="bg2"/>
              </a:solidFill>
            </a:endParaRPr>
          </a:p>
          <a:p>
            <a:endParaRPr lang="en-US" dirty="0" smtClean="0">
              <a:solidFill>
                <a:schemeClr val="bg2"/>
              </a:solidFill>
            </a:endParaRPr>
          </a:p>
          <a:p>
            <a:endParaRPr lang="en-US" dirty="0" smtClean="0"/>
          </a:p>
        </p:txBody>
      </p:sp>
      <p:sp>
        <p:nvSpPr>
          <p:cNvPr id="5124" name="Content Placeholder 3"/>
          <p:cNvSpPr>
            <a:spLocks noGrp="1"/>
          </p:cNvSpPr>
          <p:nvPr>
            <p:ph sz="half" idx="2"/>
          </p:nvPr>
        </p:nvSpPr>
        <p:spPr>
          <a:xfrm>
            <a:off x="5257800" y="762000"/>
            <a:ext cx="3581400" cy="4114800"/>
          </a:xfrm>
        </p:spPr>
        <p:txBody>
          <a:bodyPr>
            <a:noAutofit/>
          </a:bodyPr>
          <a:lstStyle/>
          <a:p>
            <a:pPr marL="514350" indent="-514350">
              <a:buFont typeface="+mj-lt"/>
              <a:buAutoNum type="arabicPeriod" startAt="11"/>
            </a:pPr>
            <a:r>
              <a:rPr lang="en-US" dirty="0" smtClean="0"/>
              <a:t>Actor/Actress</a:t>
            </a:r>
          </a:p>
          <a:p>
            <a:pPr marL="514350" indent="-514350">
              <a:buFont typeface="+mj-lt"/>
              <a:buAutoNum type="arabicPeriod" startAt="11"/>
            </a:pPr>
            <a:r>
              <a:rPr lang="en-US" dirty="0" smtClean="0"/>
              <a:t>Athlete</a:t>
            </a:r>
          </a:p>
          <a:p>
            <a:pPr marL="514350" indent="-514350">
              <a:buFont typeface="+mj-lt"/>
              <a:buAutoNum type="arabicPeriod" startAt="11"/>
            </a:pPr>
            <a:r>
              <a:rPr lang="en-US" dirty="0" smtClean="0"/>
              <a:t>____ player</a:t>
            </a:r>
          </a:p>
          <a:p>
            <a:pPr marL="514350" indent="-514350">
              <a:buFont typeface="+mj-lt"/>
              <a:buAutoNum type="arabicPeriod" startAt="11"/>
            </a:pPr>
            <a:r>
              <a:rPr lang="en-US" dirty="0" smtClean="0"/>
              <a:t>Firefighter</a:t>
            </a:r>
          </a:p>
          <a:p>
            <a:pPr marL="514350" indent="-514350">
              <a:buFont typeface="+mj-lt"/>
              <a:buAutoNum type="arabicPeriod" startAt="11"/>
            </a:pPr>
            <a:r>
              <a:rPr lang="en-US" dirty="0" smtClean="0"/>
              <a:t>Singer</a:t>
            </a:r>
          </a:p>
          <a:p>
            <a:pPr marL="514350" indent="-514350">
              <a:buFont typeface="+mj-lt"/>
              <a:buAutoNum type="arabicPeriod" startAt="11"/>
            </a:pPr>
            <a:r>
              <a:rPr lang="en-US" dirty="0" smtClean="0"/>
              <a:t>Mechanic</a:t>
            </a:r>
          </a:p>
          <a:p>
            <a:pPr marL="514350" indent="-514350">
              <a:buFont typeface="+mj-lt"/>
              <a:buAutoNum type="arabicPeriod" startAt="11"/>
            </a:pPr>
            <a:r>
              <a:rPr lang="en-US" dirty="0" smtClean="0"/>
              <a:t>Hair dresser/stylist</a:t>
            </a:r>
          </a:p>
          <a:p>
            <a:pPr marL="514350" indent="-514350">
              <a:buFont typeface="+mj-lt"/>
              <a:buAutoNum type="arabicPeriod" startAt="11"/>
            </a:pPr>
            <a:r>
              <a:rPr lang="en-US" dirty="0" smtClean="0"/>
              <a:t>Musician</a:t>
            </a:r>
          </a:p>
          <a:p>
            <a:pPr marL="514350" indent="-514350">
              <a:buFont typeface="+mj-lt"/>
              <a:buAutoNum type="arabicPeriod" startAt="11"/>
            </a:pPr>
            <a:r>
              <a:rPr lang="en-US" dirty="0" smtClean="0"/>
              <a:t>Professor/teacher</a:t>
            </a:r>
          </a:p>
          <a:p>
            <a:pPr marL="514350" indent="-514350">
              <a:buFont typeface="+mj-lt"/>
              <a:buAutoNum type="arabicPeriod" startAt="11"/>
            </a:pPr>
            <a:r>
              <a:rPr lang="en-US" dirty="0" smtClean="0"/>
              <a:t>Pilot</a:t>
            </a:r>
          </a:p>
          <a:p>
            <a:pPr marL="0" indent="0">
              <a:buNone/>
            </a:pPr>
            <a:endParaRPr lang="en-US" dirty="0" smtClean="0"/>
          </a:p>
        </p:txBody>
      </p:sp>
    </p:spTree>
    <p:extLst>
      <p:ext uri="{BB962C8B-B14F-4D97-AF65-F5344CB8AC3E}">
        <p14:creationId xmlns:p14="http://schemas.microsoft.com/office/powerpoint/2010/main" val="29827408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4">
                                            <p:txEl>
                                              <p:pRg st="0" end="0"/>
                                            </p:txEl>
                                          </p:spTgt>
                                        </p:tgtEl>
                                        <p:attrNameLst>
                                          <p:attrName>style.visibility</p:attrName>
                                        </p:attrNameLst>
                                      </p:cBhvr>
                                      <p:to>
                                        <p:strVal val="visible"/>
                                      </p:to>
                                    </p:set>
                                    <p:anim calcmode="lin" valueType="num">
                                      <p:cBhvr additive="base">
                                        <p:cTn id="7" dur="500" fill="hold"/>
                                        <p:tgtEl>
                                          <p:spTgt spid="512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4">
                                            <p:txEl>
                                              <p:pRg st="1" end="1"/>
                                            </p:txEl>
                                          </p:spTgt>
                                        </p:tgtEl>
                                        <p:attrNameLst>
                                          <p:attrName>style.visibility</p:attrName>
                                        </p:attrNameLst>
                                      </p:cBhvr>
                                      <p:to>
                                        <p:strVal val="visible"/>
                                      </p:to>
                                    </p:set>
                                    <p:anim calcmode="lin" valueType="num">
                                      <p:cBhvr additive="base">
                                        <p:cTn id="13" dur="500" fill="hold"/>
                                        <p:tgtEl>
                                          <p:spTgt spid="512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4">
                                            <p:txEl>
                                              <p:pRg st="2" end="2"/>
                                            </p:txEl>
                                          </p:spTgt>
                                        </p:tgtEl>
                                        <p:attrNameLst>
                                          <p:attrName>style.visibility</p:attrName>
                                        </p:attrNameLst>
                                      </p:cBhvr>
                                      <p:to>
                                        <p:strVal val="visible"/>
                                      </p:to>
                                    </p:set>
                                    <p:anim calcmode="lin" valueType="num">
                                      <p:cBhvr additive="base">
                                        <p:cTn id="19" dur="500" fill="hold"/>
                                        <p:tgtEl>
                                          <p:spTgt spid="512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4">
                                            <p:txEl>
                                              <p:pRg st="3" end="3"/>
                                            </p:txEl>
                                          </p:spTgt>
                                        </p:tgtEl>
                                        <p:attrNameLst>
                                          <p:attrName>style.visibility</p:attrName>
                                        </p:attrNameLst>
                                      </p:cBhvr>
                                      <p:to>
                                        <p:strVal val="visible"/>
                                      </p:to>
                                    </p:set>
                                    <p:anim calcmode="lin" valueType="num">
                                      <p:cBhvr additive="base">
                                        <p:cTn id="25" dur="500" fill="hold"/>
                                        <p:tgtEl>
                                          <p:spTgt spid="512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4">
                                            <p:txEl>
                                              <p:pRg st="4" end="4"/>
                                            </p:txEl>
                                          </p:spTgt>
                                        </p:tgtEl>
                                        <p:attrNameLst>
                                          <p:attrName>style.visibility</p:attrName>
                                        </p:attrNameLst>
                                      </p:cBhvr>
                                      <p:to>
                                        <p:strVal val="visible"/>
                                      </p:to>
                                    </p:set>
                                    <p:anim calcmode="lin" valueType="num">
                                      <p:cBhvr additive="base">
                                        <p:cTn id="31" dur="500" fill="hold"/>
                                        <p:tgtEl>
                                          <p:spTgt spid="512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124">
                                            <p:txEl>
                                              <p:pRg st="5" end="5"/>
                                            </p:txEl>
                                          </p:spTgt>
                                        </p:tgtEl>
                                        <p:attrNameLst>
                                          <p:attrName>style.visibility</p:attrName>
                                        </p:attrNameLst>
                                      </p:cBhvr>
                                      <p:to>
                                        <p:strVal val="visible"/>
                                      </p:to>
                                    </p:set>
                                    <p:anim calcmode="lin" valueType="num">
                                      <p:cBhvr additive="base">
                                        <p:cTn id="37" dur="500" fill="hold"/>
                                        <p:tgtEl>
                                          <p:spTgt spid="512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124">
                                            <p:txEl>
                                              <p:pRg st="6" end="6"/>
                                            </p:txEl>
                                          </p:spTgt>
                                        </p:tgtEl>
                                        <p:attrNameLst>
                                          <p:attrName>style.visibility</p:attrName>
                                        </p:attrNameLst>
                                      </p:cBhvr>
                                      <p:to>
                                        <p:strVal val="visible"/>
                                      </p:to>
                                    </p:set>
                                    <p:anim calcmode="lin" valueType="num">
                                      <p:cBhvr additive="base">
                                        <p:cTn id="43" dur="500" fill="hold"/>
                                        <p:tgtEl>
                                          <p:spTgt spid="512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12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124">
                                            <p:txEl>
                                              <p:pRg st="7" end="7"/>
                                            </p:txEl>
                                          </p:spTgt>
                                        </p:tgtEl>
                                        <p:attrNameLst>
                                          <p:attrName>style.visibility</p:attrName>
                                        </p:attrNameLst>
                                      </p:cBhvr>
                                      <p:to>
                                        <p:strVal val="visible"/>
                                      </p:to>
                                    </p:set>
                                    <p:anim calcmode="lin" valueType="num">
                                      <p:cBhvr additive="base">
                                        <p:cTn id="49" dur="500" fill="hold"/>
                                        <p:tgtEl>
                                          <p:spTgt spid="512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12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124">
                                            <p:txEl>
                                              <p:pRg st="8" end="8"/>
                                            </p:txEl>
                                          </p:spTgt>
                                        </p:tgtEl>
                                        <p:attrNameLst>
                                          <p:attrName>style.visibility</p:attrName>
                                        </p:attrNameLst>
                                      </p:cBhvr>
                                      <p:to>
                                        <p:strVal val="visible"/>
                                      </p:to>
                                    </p:set>
                                    <p:anim calcmode="lin" valueType="num">
                                      <p:cBhvr additive="base">
                                        <p:cTn id="55" dur="500" fill="hold"/>
                                        <p:tgtEl>
                                          <p:spTgt spid="512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12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124">
                                            <p:txEl>
                                              <p:pRg st="9" end="9"/>
                                            </p:txEl>
                                          </p:spTgt>
                                        </p:tgtEl>
                                        <p:attrNameLst>
                                          <p:attrName>style.visibility</p:attrName>
                                        </p:attrNameLst>
                                      </p:cBhvr>
                                      <p:to>
                                        <p:strVal val="visible"/>
                                      </p:to>
                                    </p:set>
                                    <p:anim calcmode="lin" valueType="num">
                                      <p:cBhvr additive="base">
                                        <p:cTn id="61" dur="500" fill="hold"/>
                                        <p:tgtEl>
                                          <p:spTgt spid="512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12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3"/>
          <p:cNvSpPr>
            <a:spLocks noGrp="1" noChangeArrowheads="1"/>
          </p:cNvSpPr>
          <p:nvPr>
            <p:ph type="body" sz="half" idx="1"/>
          </p:nvPr>
        </p:nvSpPr>
        <p:spPr>
          <a:xfrm>
            <a:off x="0" y="152400"/>
            <a:ext cx="4267200" cy="4114800"/>
          </a:xfrm>
        </p:spPr>
        <p:txBody>
          <a:bodyPr>
            <a:noAutofit/>
          </a:bodyPr>
          <a:lstStyle/>
          <a:p>
            <a:pPr eaLnBrk="1" hangingPunct="1"/>
            <a:r>
              <a:rPr lang="en-US" dirty="0"/>
              <a:t>¿</a:t>
            </a:r>
            <a:r>
              <a:rPr lang="en-US" dirty="0" err="1" smtClean="0"/>
              <a:t>Por</a:t>
            </a:r>
            <a:r>
              <a:rPr lang="en-US" dirty="0" smtClean="0"/>
              <a:t> </a:t>
            </a:r>
            <a:r>
              <a:rPr lang="en-US" dirty="0" err="1" smtClean="0"/>
              <a:t>qué</a:t>
            </a:r>
            <a:r>
              <a:rPr lang="en-US" dirty="0" smtClean="0"/>
              <a:t>?</a:t>
            </a:r>
            <a:endParaRPr lang="en-US" dirty="0"/>
          </a:p>
          <a:p>
            <a:r>
              <a:rPr lang="en-US" dirty="0" smtClean="0"/>
              <a:t>¿</a:t>
            </a:r>
            <a:r>
              <a:rPr lang="en-US" dirty="0" err="1" smtClean="0"/>
              <a:t>Cuándo</a:t>
            </a:r>
            <a:r>
              <a:rPr lang="en-US" dirty="0" smtClean="0"/>
              <a:t>?</a:t>
            </a:r>
          </a:p>
          <a:p>
            <a:r>
              <a:rPr lang="en-US" dirty="0" smtClean="0"/>
              <a:t>¿</a:t>
            </a:r>
            <a:r>
              <a:rPr lang="en-US" dirty="0" err="1" smtClean="0"/>
              <a:t>Qué</a:t>
            </a:r>
            <a:r>
              <a:rPr lang="en-US" dirty="0" smtClean="0"/>
              <a:t>?</a:t>
            </a:r>
          </a:p>
          <a:p>
            <a:r>
              <a:rPr lang="en-US" dirty="0" smtClean="0"/>
              <a:t>¿</a:t>
            </a:r>
            <a:r>
              <a:rPr lang="en-US" dirty="0" err="1" smtClean="0"/>
              <a:t>Dónde</a:t>
            </a:r>
            <a:r>
              <a:rPr lang="en-US" dirty="0" smtClean="0"/>
              <a:t>?</a:t>
            </a:r>
          </a:p>
          <a:p>
            <a:r>
              <a:rPr lang="en-US" dirty="0" smtClean="0"/>
              <a:t>¿</a:t>
            </a:r>
            <a:r>
              <a:rPr lang="en-US" dirty="0" err="1" smtClean="0"/>
              <a:t>Cuánto</a:t>
            </a:r>
            <a:r>
              <a:rPr lang="en-US" dirty="0" smtClean="0"/>
              <a:t>?</a:t>
            </a:r>
          </a:p>
          <a:p>
            <a:r>
              <a:rPr lang="en-US" dirty="0" smtClean="0"/>
              <a:t>¿</a:t>
            </a:r>
            <a:r>
              <a:rPr lang="en-US" dirty="0" err="1" smtClean="0"/>
              <a:t>Cómo</a:t>
            </a:r>
            <a:r>
              <a:rPr lang="en-US" dirty="0" smtClean="0"/>
              <a:t>?</a:t>
            </a:r>
          </a:p>
          <a:p>
            <a:r>
              <a:rPr lang="en-US" dirty="0" smtClean="0"/>
              <a:t>¿</a:t>
            </a:r>
            <a:r>
              <a:rPr lang="en-US" dirty="0" err="1" smtClean="0"/>
              <a:t>Quién</a:t>
            </a:r>
            <a:r>
              <a:rPr lang="en-US" dirty="0" smtClean="0"/>
              <a:t>?</a:t>
            </a:r>
          </a:p>
          <a:p>
            <a:pPr eaLnBrk="1" hangingPunct="1"/>
            <a:endParaRPr lang="en-US" dirty="0" smtClean="0"/>
          </a:p>
        </p:txBody>
      </p:sp>
      <p:sp>
        <p:nvSpPr>
          <p:cNvPr id="11" name="Rectangle 3"/>
          <p:cNvSpPr txBox="1">
            <a:spLocks noChangeArrowheads="1"/>
          </p:cNvSpPr>
          <p:nvPr/>
        </p:nvSpPr>
        <p:spPr bwMode="auto">
          <a:xfrm>
            <a:off x="2819400" y="152400"/>
            <a:ext cx="4267200" cy="4114800"/>
          </a:xfrm>
          <a:prstGeom prst="rect">
            <a:avLst/>
          </a:prstGeom>
          <a:noFill/>
          <a:ln w="9525">
            <a:noFill/>
            <a:miter lim="800000"/>
            <a:headEnd/>
            <a:tailEnd/>
          </a:ln>
        </p:spPr>
        <p:txBody>
          <a:bodyPr/>
          <a:lstStyle/>
          <a:p>
            <a:pPr marL="342900" indent="-342900">
              <a:spcBef>
                <a:spcPct val="20000"/>
              </a:spcBef>
              <a:buFontTx/>
              <a:buChar char="•"/>
              <a:defRPr/>
            </a:pPr>
            <a:r>
              <a:rPr lang="en-US" sz="2800" kern="0" dirty="0" smtClean="0">
                <a:latin typeface="+mn-lt"/>
              </a:rPr>
              <a:t>Why?</a:t>
            </a:r>
          </a:p>
          <a:p>
            <a:pPr marL="342900" indent="-342900">
              <a:spcBef>
                <a:spcPct val="20000"/>
              </a:spcBef>
              <a:buFontTx/>
              <a:buChar char="•"/>
              <a:defRPr/>
            </a:pPr>
            <a:r>
              <a:rPr lang="en-US" sz="2800" kern="0" dirty="0" smtClean="0"/>
              <a:t>When?</a:t>
            </a:r>
          </a:p>
          <a:p>
            <a:pPr marL="342900" indent="-342900">
              <a:spcBef>
                <a:spcPct val="20000"/>
              </a:spcBef>
              <a:buFontTx/>
              <a:buChar char="•"/>
              <a:defRPr/>
            </a:pPr>
            <a:r>
              <a:rPr lang="en-US" sz="2800" kern="0" dirty="0" smtClean="0">
                <a:latin typeface="+mn-lt"/>
              </a:rPr>
              <a:t>What?</a:t>
            </a:r>
          </a:p>
          <a:p>
            <a:pPr marL="342900" indent="-342900">
              <a:spcBef>
                <a:spcPct val="20000"/>
              </a:spcBef>
              <a:buFontTx/>
              <a:buChar char="•"/>
              <a:defRPr/>
            </a:pPr>
            <a:r>
              <a:rPr lang="en-US" sz="2800" kern="0" dirty="0" smtClean="0"/>
              <a:t>Where?</a:t>
            </a:r>
          </a:p>
          <a:p>
            <a:pPr marL="342900" indent="-342900">
              <a:spcBef>
                <a:spcPct val="20000"/>
              </a:spcBef>
              <a:buFontTx/>
              <a:buChar char="•"/>
              <a:defRPr/>
            </a:pPr>
            <a:r>
              <a:rPr lang="en-US" sz="2800" kern="0" dirty="0" smtClean="0">
                <a:latin typeface="+mn-lt"/>
              </a:rPr>
              <a:t>How much?</a:t>
            </a:r>
          </a:p>
          <a:p>
            <a:pPr marL="342900" indent="-342900">
              <a:spcBef>
                <a:spcPct val="20000"/>
              </a:spcBef>
              <a:buFontTx/>
              <a:buChar char="•"/>
              <a:defRPr/>
            </a:pPr>
            <a:r>
              <a:rPr lang="en-US" sz="2800" kern="0" dirty="0" smtClean="0"/>
              <a:t>How?</a:t>
            </a:r>
          </a:p>
          <a:p>
            <a:pPr marL="342900" indent="-342900">
              <a:spcBef>
                <a:spcPct val="20000"/>
              </a:spcBef>
              <a:buFontTx/>
              <a:buChar char="•"/>
              <a:defRPr/>
            </a:pPr>
            <a:r>
              <a:rPr lang="en-US" sz="2800" kern="0" dirty="0" smtClean="0">
                <a:latin typeface="+mn-lt"/>
              </a:rPr>
              <a:t>Who?</a:t>
            </a:r>
            <a:endParaRPr lang="en-US" sz="2800" kern="0" dirty="0">
              <a:latin typeface="+mn-lt"/>
            </a:endParaRPr>
          </a:p>
          <a:p>
            <a:pPr marL="342900" indent="-342900">
              <a:spcBef>
                <a:spcPct val="20000"/>
              </a:spcBef>
              <a:buFontTx/>
              <a:buChar char="•"/>
              <a:defRPr/>
            </a:pPr>
            <a:endParaRPr lang="en-US" sz="2800" kern="0" dirty="0">
              <a:latin typeface="+mn-lt"/>
            </a:endParaRPr>
          </a:p>
        </p:txBody>
      </p:sp>
      <p:pic>
        <p:nvPicPr>
          <p:cNvPr id="1026" name="Picture 2" descr="C:\Documents and Settings\scs\Local Settings\Temporary Internet Files\Content.IE5\2X905O7K\MC900441498[1].png"/>
          <p:cNvPicPr>
            <a:picLocks noChangeAspect="1" noChangeArrowheads="1"/>
          </p:cNvPicPr>
          <p:nvPr/>
        </p:nvPicPr>
        <p:blipFill>
          <a:blip r:embed="rId3" cstate="print"/>
          <a:srcRect/>
          <a:stretch>
            <a:fillRect/>
          </a:stretch>
        </p:blipFill>
        <p:spPr bwMode="auto">
          <a:xfrm>
            <a:off x="5181600" y="3048000"/>
            <a:ext cx="3657143" cy="365714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down)">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wipe(down)">
                                      <p:cBhvr>
                                        <p:cTn id="12" dur="5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wipe(down)">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Effect transition="in" filter="wipe(down)">
                                      <p:cBhvr>
                                        <p:cTn id="22" dur="500"/>
                                        <p:tgtEl>
                                          <p:spTgt spid="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1">
                                            <p:txEl>
                                              <p:pRg st="4" end="4"/>
                                            </p:txEl>
                                          </p:spTgt>
                                        </p:tgtEl>
                                        <p:attrNameLst>
                                          <p:attrName>style.visibility</p:attrName>
                                        </p:attrNameLst>
                                      </p:cBhvr>
                                      <p:to>
                                        <p:strVal val="visible"/>
                                      </p:to>
                                    </p:set>
                                    <p:animEffect transition="in" filter="wipe(down)">
                                      <p:cBhvr>
                                        <p:cTn id="27" dur="500"/>
                                        <p:tgtEl>
                                          <p:spTgt spid="1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1">
                                            <p:txEl>
                                              <p:pRg st="5" end="5"/>
                                            </p:txEl>
                                          </p:spTgt>
                                        </p:tgtEl>
                                        <p:attrNameLst>
                                          <p:attrName>style.visibility</p:attrName>
                                        </p:attrNameLst>
                                      </p:cBhvr>
                                      <p:to>
                                        <p:strVal val="visible"/>
                                      </p:to>
                                    </p:set>
                                    <p:animEffect transition="in" filter="wipe(down)">
                                      <p:cBhvr>
                                        <p:cTn id="32" dur="500"/>
                                        <p:tgtEl>
                                          <p:spTgt spid="1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
                                            <p:txEl>
                                              <p:pRg st="6" end="6"/>
                                            </p:txEl>
                                          </p:spTgt>
                                        </p:tgtEl>
                                        <p:attrNameLst>
                                          <p:attrName>style.visibility</p:attrName>
                                        </p:attrNameLst>
                                      </p:cBhvr>
                                      <p:to>
                                        <p:strVal val="visible"/>
                                      </p:to>
                                    </p:set>
                                    <p:animEffect transition="in" filter="wipe(down)">
                                      <p:cBhvr>
                                        <p:cTn id="37" dur="500"/>
                                        <p:tgtEl>
                                          <p:spTgt spid="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09600" y="152400"/>
            <a:ext cx="7772400" cy="685800"/>
          </a:xfrm>
        </p:spPr>
        <p:txBody>
          <a:bodyPr>
            <a:normAutofit fontScale="90000"/>
          </a:bodyPr>
          <a:lstStyle/>
          <a:p>
            <a:pPr>
              <a:defRPr/>
            </a:pPr>
            <a:r>
              <a:rPr lang="en-US" u="sng" dirty="0" smtClean="0">
                <a:solidFill>
                  <a:srgbClr val="FF0000"/>
                </a:solidFill>
                <a:effectLst>
                  <a:outerShdw blurRad="38100" dist="38100" dir="2700000" algn="tl">
                    <a:srgbClr val="000000">
                      <a:alpha val="43137"/>
                    </a:srgbClr>
                  </a:outerShdw>
                </a:effectLst>
              </a:rPr>
              <a:t>Las </a:t>
            </a:r>
            <a:r>
              <a:rPr lang="en-US" u="sng" dirty="0" err="1" smtClean="0">
                <a:solidFill>
                  <a:srgbClr val="FF0000"/>
                </a:solidFill>
                <a:effectLst>
                  <a:outerShdw blurRad="38100" dist="38100" dir="2700000" algn="tl">
                    <a:srgbClr val="000000">
                      <a:alpha val="43137"/>
                    </a:srgbClr>
                  </a:outerShdw>
                </a:effectLst>
              </a:rPr>
              <a:t>Profesiones</a:t>
            </a:r>
            <a:r>
              <a:rPr lang="en-US" u="sng" dirty="0" smtClean="0">
                <a:solidFill>
                  <a:srgbClr val="FF0000"/>
                </a:solidFill>
                <a:effectLst>
                  <a:outerShdw blurRad="38100" dist="38100" dir="2700000" algn="tl">
                    <a:srgbClr val="000000">
                      <a:alpha val="43137"/>
                    </a:srgbClr>
                  </a:outerShdw>
                </a:effectLst>
              </a:rPr>
              <a:t> 3</a:t>
            </a:r>
          </a:p>
        </p:txBody>
      </p:sp>
      <p:sp>
        <p:nvSpPr>
          <p:cNvPr id="7171" name="Content Placeholder 2"/>
          <p:cNvSpPr>
            <a:spLocks noGrp="1"/>
          </p:cNvSpPr>
          <p:nvPr>
            <p:ph sz="half" idx="1"/>
          </p:nvPr>
        </p:nvSpPr>
        <p:spPr>
          <a:xfrm>
            <a:off x="152400" y="762000"/>
            <a:ext cx="5181600" cy="4114800"/>
          </a:xfrm>
        </p:spPr>
        <p:txBody>
          <a:bodyPr>
            <a:normAutofit fontScale="92500" lnSpcReduction="10000"/>
          </a:bodyPr>
          <a:lstStyle/>
          <a:p>
            <a:r>
              <a:rPr lang="en-US" sz="3600" dirty="0" smtClean="0"/>
              <a:t>El </a:t>
            </a:r>
            <a:r>
              <a:rPr lang="en-US" sz="3600" dirty="0" err="1" smtClean="0"/>
              <a:t>jefe</a:t>
            </a:r>
            <a:endParaRPr lang="en-US" sz="3600" dirty="0" smtClean="0"/>
          </a:p>
          <a:p>
            <a:r>
              <a:rPr lang="en-US" sz="3600" dirty="0" smtClean="0"/>
              <a:t>El </a:t>
            </a:r>
            <a:r>
              <a:rPr lang="en-US" sz="3600" dirty="0" err="1" smtClean="0"/>
              <a:t>empleado</a:t>
            </a:r>
            <a:r>
              <a:rPr lang="en-US" sz="3600" dirty="0" smtClean="0"/>
              <a:t>/la </a:t>
            </a:r>
            <a:r>
              <a:rPr lang="en-US" sz="3600" dirty="0" err="1" smtClean="0"/>
              <a:t>empleada</a:t>
            </a:r>
            <a:endParaRPr lang="en-US" sz="3600" dirty="0" smtClean="0"/>
          </a:p>
          <a:p>
            <a:r>
              <a:rPr lang="en-US" sz="3600" dirty="0" smtClean="0"/>
              <a:t>La </a:t>
            </a:r>
            <a:r>
              <a:rPr lang="en-US" sz="3600" dirty="0" err="1" smtClean="0"/>
              <a:t>carrera</a:t>
            </a:r>
            <a:endParaRPr lang="en-US" sz="3600" dirty="0" smtClean="0"/>
          </a:p>
          <a:p>
            <a:r>
              <a:rPr lang="en-US" sz="3600" dirty="0" smtClean="0"/>
              <a:t>La </a:t>
            </a:r>
            <a:r>
              <a:rPr lang="en-US" sz="3600" dirty="0" err="1" smtClean="0"/>
              <a:t>universidad</a:t>
            </a:r>
            <a:endParaRPr lang="en-US" sz="3600" dirty="0" smtClean="0"/>
          </a:p>
          <a:p>
            <a:r>
              <a:rPr lang="en-US" sz="3600" dirty="0" smtClean="0"/>
              <a:t>El </a:t>
            </a:r>
            <a:r>
              <a:rPr lang="en-US" sz="3600" dirty="0" err="1" smtClean="0"/>
              <a:t>equipo</a:t>
            </a:r>
            <a:endParaRPr lang="en-US" sz="3600" dirty="0" smtClean="0"/>
          </a:p>
          <a:p>
            <a:r>
              <a:rPr lang="en-US" sz="3600" dirty="0" smtClean="0"/>
              <a:t>TRABAJAR</a:t>
            </a:r>
          </a:p>
          <a:p>
            <a:r>
              <a:rPr lang="en-US" sz="3600" dirty="0" err="1" smtClean="0"/>
              <a:t>Yo</a:t>
            </a:r>
            <a:r>
              <a:rPr lang="en-US" sz="3600" dirty="0" smtClean="0"/>
              <a:t> </a:t>
            </a:r>
            <a:r>
              <a:rPr lang="en-US" sz="3600" dirty="0" err="1" smtClean="0"/>
              <a:t>quiero</a:t>
            </a:r>
            <a:r>
              <a:rPr lang="en-US" sz="3600" dirty="0" smtClean="0"/>
              <a:t> </a:t>
            </a:r>
            <a:r>
              <a:rPr lang="en-US" sz="3600" dirty="0" err="1" smtClean="0"/>
              <a:t>ser</a:t>
            </a:r>
            <a:r>
              <a:rPr lang="en-US" sz="3600" dirty="0" smtClean="0"/>
              <a:t>…</a:t>
            </a:r>
          </a:p>
          <a:p>
            <a:endParaRPr lang="en-US" sz="3600" dirty="0" smtClean="0"/>
          </a:p>
          <a:p>
            <a:endParaRPr lang="en-US" dirty="0" smtClean="0">
              <a:solidFill>
                <a:schemeClr val="bg2"/>
              </a:solidFill>
            </a:endParaRPr>
          </a:p>
          <a:p>
            <a:endParaRPr lang="en-US" dirty="0" smtClean="0">
              <a:solidFill>
                <a:schemeClr val="bg2"/>
              </a:solidFill>
            </a:endParaRPr>
          </a:p>
          <a:p>
            <a:pPr marL="0" indent="0">
              <a:buNone/>
            </a:pPr>
            <a:endParaRPr lang="en-US" dirty="0" smtClean="0"/>
          </a:p>
        </p:txBody>
      </p:sp>
      <p:sp>
        <p:nvSpPr>
          <p:cNvPr id="5124" name="Content Placeholder 3"/>
          <p:cNvSpPr>
            <a:spLocks noGrp="1"/>
          </p:cNvSpPr>
          <p:nvPr>
            <p:ph sz="half" idx="2"/>
          </p:nvPr>
        </p:nvSpPr>
        <p:spPr>
          <a:xfrm>
            <a:off x="5181600" y="762000"/>
            <a:ext cx="3962400" cy="4114800"/>
          </a:xfrm>
        </p:spPr>
        <p:txBody>
          <a:bodyPr>
            <a:normAutofit fontScale="92500" lnSpcReduction="10000"/>
          </a:bodyPr>
          <a:lstStyle/>
          <a:p>
            <a:r>
              <a:rPr lang="en-US" sz="3600" dirty="0" smtClean="0"/>
              <a:t>Boss</a:t>
            </a:r>
          </a:p>
          <a:p>
            <a:r>
              <a:rPr lang="en-US" sz="3600" dirty="0" smtClean="0"/>
              <a:t>Employee</a:t>
            </a:r>
          </a:p>
          <a:p>
            <a:r>
              <a:rPr lang="en-US" sz="3600" dirty="0" smtClean="0"/>
              <a:t>Career/job</a:t>
            </a:r>
          </a:p>
          <a:p>
            <a:r>
              <a:rPr lang="en-US" sz="3600" dirty="0" smtClean="0"/>
              <a:t>University/college</a:t>
            </a:r>
          </a:p>
          <a:p>
            <a:r>
              <a:rPr lang="en-US" sz="3600" dirty="0" smtClean="0"/>
              <a:t>Team</a:t>
            </a:r>
          </a:p>
          <a:p>
            <a:r>
              <a:rPr lang="en-US" sz="3600" dirty="0" smtClean="0"/>
              <a:t>To work</a:t>
            </a:r>
          </a:p>
          <a:p>
            <a:r>
              <a:rPr lang="en-US" sz="3600" dirty="0" smtClean="0"/>
              <a:t>I want to be…</a:t>
            </a:r>
          </a:p>
          <a:p>
            <a:endParaRPr lang="en-US" dirty="0" smtClean="0"/>
          </a:p>
          <a:p>
            <a:endParaRPr lang="en-US" dirty="0" smtClean="0"/>
          </a:p>
        </p:txBody>
      </p:sp>
      <p:graphicFrame>
        <p:nvGraphicFramePr>
          <p:cNvPr id="3" name="Table 2"/>
          <p:cNvGraphicFramePr>
            <a:graphicFrameLocks noGrp="1"/>
          </p:cNvGraphicFramePr>
          <p:nvPr>
            <p:extLst>
              <p:ext uri="{D42A27DB-BD31-4B8C-83A1-F6EECF244321}">
                <p14:modId xmlns:p14="http://schemas.microsoft.com/office/powerpoint/2010/main" val="2307182288"/>
              </p:ext>
            </p:extLst>
          </p:nvPr>
        </p:nvGraphicFramePr>
        <p:xfrm>
          <a:off x="152400" y="4648200"/>
          <a:ext cx="4114800" cy="2023110"/>
        </p:xfrm>
        <a:graphic>
          <a:graphicData uri="http://schemas.openxmlformats.org/drawingml/2006/table">
            <a:tbl>
              <a:tblPr firstRow="1" bandRow="1">
                <a:tableStyleId>{D7AC3CCA-C797-4891-BE02-D94E43425B78}</a:tableStyleId>
              </a:tblPr>
              <a:tblGrid>
                <a:gridCol w="2057400"/>
                <a:gridCol w="2057400"/>
              </a:tblGrid>
              <a:tr h="400050">
                <a:tc>
                  <a:txBody>
                    <a:bodyPr/>
                    <a:lstStyle/>
                    <a:p>
                      <a:pPr algn="r"/>
                      <a:r>
                        <a:rPr lang="en-US" sz="1600" dirty="0" err="1" smtClean="0"/>
                        <a:t>Trabajar</a:t>
                      </a:r>
                      <a:r>
                        <a:rPr lang="en-US" sz="1600" dirty="0" smtClean="0"/>
                        <a:t>-</a:t>
                      </a:r>
                      <a:endParaRPr lang="en-US" sz="1600" dirty="0"/>
                    </a:p>
                  </a:txBody>
                  <a:tcPr/>
                </a:tc>
                <a:tc>
                  <a:txBody>
                    <a:bodyPr/>
                    <a:lstStyle/>
                    <a:p>
                      <a:r>
                        <a:rPr lang="en-US" sz="1600" dirty="0" smtClean="0"/>
                        <a:t>______________</a:t>
                      </a:r>
                      <a:endParaRPr lang="en-US" sz="1600" dirty="0"/>
                    </a:p>
                  </a:txBody>
                  <a:tcPr/>
                </a:tc>
              </a:tr>
              <a:tr h="400050">
                <a:tc>
                  <a:txBody>
                    <a:bodyPr/>
                    <a:lstStyle/>
                    <a:p>
                      <a:r>
                        <a:rPr lang="en-US" sz="1600" dirty="0" err="1" smtClean="0"/>
                        <a:t>Yo</a:t>
                      </a:r>
                      <a:r>
                        <a:rPr lang="en-US" sz="1600" dirty="0" smtClean="0"/>
                        <a:t> _</a:t>
                      </a:r>
                      <a:r>
                        <a:rPr lang="en-US" sz="1600" b="1" u="sng" dirty="0" err="1" smtClean="0">
                          <a:solidFill>
                            <a:srgbClr val="C00000"/>
                          </a:solidFill>
                        </a:rPr>
                        <a:t>trabajo</a:t>
                      </a:r>
                      <a:r>
                        <a:rPr lang="en-US" sz="1600" dirty="0" smtClean="0"/>
                        <a:t>____</a:t>
                      </a:r>
                      <a:endParaRPr lang="en-US" sz="1600" dirty="0"/>
                    </a:p>
                  </a:txBody>
                  <a:tcPr/>
                </a:tc>
                <a:tc>
                  <a:txBody>
                    <a:bodyPr/>
                    <a:lstStyle/>
                    <a:p>
                      <a:r>
                        <a:rPr lang="en-US" sz="1600" dirty="0" err="1" smtClean="0"/>
                        <a:t>Nosotros_</a:t>
                      </a:r>
                      <a:r>
                        <a:rPr lang="en-US" sz="1600" b="1" u="sng" dirty="0" err="1" smtClean="0">
                          <a:solidFill>
                            <a:srgbClr val="C00000"/>
                          </a:solidFill>
                        </a:rPr>
                        <a:t>trabajamos</a:t>
                      </a:r>
                      <a:endParaRPr lang="en-US" sz="1600" dirty="0"/>
                    </a:p>
                  </a:txBody>
                  <a:tcPr/>
                </a:tc>
              </a:tr>
              <a:tr h="400050">
                <a:tc>
                  <a:txBody>
                    <a:bodyPr/>
                    <a:lstStyle/>
                    <a:p>
                      <a:r>
                        <a:rPr lang="en-US" sz="1600" dirty="0" err="1" smtClean="0"/>
                        <a:t>Tú</a:t>
                      </a:r>
                      <a:r>
                        <a:rPr lang="en-US" sz="1600" dirty="0" smtClean="0"/>
                        <a:t> ___</a:t>
                      </a:r>
                      <a:r>
                        <a:rPr lang="en-US" sz="1600" b="1" u="sng" dirty="0" err="1" smtClean="0">
                          <a:solidFill>
                            <a:srgbClr val="C00000"/>
                          </a:solidFill>
                        </a:rPr>
                        <a:t>trabajas</a:t>
                      </a:r>
                      <a:r>
                        <a:rPr lang="en-US" sz="1600" dirty="0" smtClean="0"/>
                        <a:t>__</a:t>
                      </a:r>
                      <a:endParaRPr lang="en-US" sz="1600" dirty="0"/>
                    </a:p>
                  </a:txBody>
                  <a:tcPr/>
                </a:tc>
                <a:tc>
                  <a:txBody>
                    <a:bodyPr/>
                    <a:lstStyle/>
                    <a:p>
                      <a:endParaRPr lang="en-US" sz="1600" dirty="0"/>
                    </a:p>
                  </a:txBody>
                  <a:tcPr/>
                </a:tc>
              </a:tr>
              <a:tr h="400050">
                <a:tc>
                  <a:txBody>
                    <a:bodyPr/>
                    <a:lstStyle/>
                    <a:p>
                      <a:r>
                        <a:rPr lang="en-US" sz="1600" dirty="0" err="1" smtClean="0"/>
                        <a:t>Él</a:t>
                      </a:r>
                      <a:endParaRPr lang="en-US" sz="1600" dirty="0" smtClean="0"/>
                    </a:p>
                    <a:p>
                      <a:r>
                        <a:rPr lang="en-US" sz="1600" dirty="0" smtClean="0"/>
                        <a:t>Ella __</a:t>
                      </a:r>
                      <a:r>
                        <a:rPr lang="en-US" sz="1600" b="1" u="sng" dirty="0" err="1" smtClean="0">
                          <a:solidFill>
                            <a:srgbClr val="C00000"/>
                          </a:solidFill>
                        </a:rPr>
                        <a:t>trabaja</a:t>
                      </a:r>
                      <a:r>
                        <a:rPr lang="en-US" sz="1600" dirty="0" smtClean="0"/>
                        <a:t>__</a:t>
                      </a:r>
                    </a:p>
                    <a:p>
                      <a:r>
                        <a:rPr lang="en-US" sz="1600" dirty="0" err="1" smtClean="0"/>
                        <a:t>Ud</a:t>
                      </a:r>
                      <a:r>
                        <a:rPr lang="en-US" sz="1600" dirty="0" smtClean="0"/>
                        <a:t>.</a:t>
                      </a:r>
                      <a:endParaRPr lang="en-US" sz="1600" dirty="0"/>
                    </a:p>
                  </a:txBody>
                  <a:tcPr/>
                </a:tc>
                <a:tc>
                  <a:txBody>
                    <a:bodyPr/>
                    <a:lstStyle/>
                    <a:p>
                      <a:r>
                        <a:rPr lang="en-US" sz="1600" dirty="0" err="1" smtClean="0"/>
                        <a:t>Ellos</a:t>
                      </a:r>
                      <a:endParaRPr lang="en-US" sz="1600" dirty="0" smtClean="0"/>
                    </a:p>
                    <a:p>
                      <a:r>
                        <a:rPr lang="en-US" sz="1600" dirty="0" err="1" smtClean="0"/>
                        <a:t>Ellas</a:t>
                      </a:r>
                      <a:r>
                        <a:rPr lang="en-US" sz="1600" dirty="0" smtClean="0"/>
                        <a:t> _</a:t>
                      </a:r>
                      <a:r>
                        <a:rPr lang="en-US" sz="1600" b="1" u="sng" dirty="0" err="1" smtClean="0">
                          <a:solidFill>
                            <a:srgbClr val="C00000"/>
                          </a:solidFill>
                        </a:rPr>
                        <a:t>trabajan</a:t>
                      </a:r>
                      <a:r>
                        <a:rPr lang="en-US" sz="1600" dirty="0" smtClean="0"/>
                        <a:t>___</a:t>
                      </a:r>
                    </a:p>
                    <a:p>
                      <a:r>
                        <a:rPr lang="en-US" sz="1600" dirty="0" err="1" smtClean="0"/>
                        <a:t>Uds</a:t>
                      </a:r>
                      <a:r>
                        <a:rPr lang="en-US" sz="1600" dirty="0" smtClean="0"/>
                        <a:t>. </a:t>
                      </a:r>
                      <a:endParaRPr lang="en-US" sz="1600"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280035727"/>
              </p:ext>
            </p:extLst>
          </p:nvPr>
        </p:nvGraphicFramePr>
        <p:xfrm>
          <a:off x="4572000" y="4648200"/>
          <a:ext cx="4038600" cy="2023110"/>
        </p:xfrm>
        <a:graphic>
          <a:graphicData uri="http://schemas.openxmlformats.org/drawingml/2006/table">
            <a:tbl>
              <a:tblPr firstRow="1" bandRow="1">
                <a:tableStyleId>{D7AC3CCA-C797-4891-BE02-D94E43425B78}</a:tableStyleId>
              </a:tblPr>
              <a:tblGrid>
                <a:gridCol w="2019300"/>
                <a:gridCol w="2019300"/>
              </a:tblGrid>
              <a:tr h="400050">
                <a:tc>
                  <a:txBody>
                    <a:bodyPr/>
                    <a:lstStyle/>
                    <a:p>
                      <a:pPr algn="r"/>
                      <a:r>
                        <a:rPr lang="en-US" dirty="0" err="1" smtClean="0"/>
                        <a:t>Ser</a:t>
                      </a:r>
                      <a:r>
                        <a:rPr lang="en-US" dirty="0" smtClean="0"/>
                        <a:t>-</a:t>
                      </a:r>
                      <a:endParaRPr lang="en-US" dirty="0"/>
                    </a:p>
                  </a:txBody>
                  <a:tcPr/>
                </a:tc>
                <a:tc>
                  <a:txBody>
                    <a:bodyPr/>
                    <a:lstStyle/>
                    <a:p>
                      <a:r>
                        <a:rPr lang="en-US" dirty="0" smtClean="0"/>
                        <a:t>___________</a:t>
                      </a:r>
                      <a:endParaRPr lang="en-US" dirty="0"/>
                    </a:p>
                  </a:txBody>
                  <a:tcPr/>
                </a:tc>
              </a:tr>
              <a:tr h="400050">
                <a:tc>
                  <a:txBody>
                    <a:bodyPr/>
                    <a:lstStyle/>
                    <a:p>
                      <a:r>
                        <a:rPr lang="en-US" sz="1600" dirty="0" err="1" smtClean="0"/>
                        <a:t>Yo</a:t>
                      </a:r>
                      <a:r>
                        <a:rPr lang="en-US" sz="1600" dirty="0" smtClean="0"/>
                        <a:t> ___</a:t>
                      </a:r>
                      <a:r>
                        <a:rPr lang="en-US" sz="1600" u="sng" dirty="0" smtClean="0">
                          <a:solidFill>
                            <a:srgbClr val="C00000"/>
                          </a:solidFill>
                        </a:rPr>
                        <a:t>soy</a:t>
                      </a:r>
                      <a:r>
                        <a:rPr lang="en-US" sz="1600" dirty="0" smtClean="0"/>
                        <a:t>____</a:t>
                      </a:r>
                      <a:endParaRPr lang="en-US" sz="1600" dirty="0"/>
                    </a:p>
                  </a:txBody>
                  <a:tcPr/>
                </a:tc>
                <a:tc>
                  <a:txBody>
                    <a:bodyPr/>
                    <a:lstStyle/>
                    <a:p>
                      <a:r>
                        <a:rPr lang="en-US" sz="1600" dirty="0" err="1" smtClean="0"/>
                        <a:t>Nosotros</a:t>
                      </a:r>
                      <a:r>
                        <a:rPr lang="en-US" sz="1600" dirty="0" smtClean="0"/>
                        <a:t> __</a:t>
                      </a:r>
                      <a:r>
                        <a:rPr lang="en-US" sz="1600" u="sng" dirty="0" err="1" smtClean="0">
                          <a:solidFill>
                            <a:srgbClr val="C00000"/>
                          </a:solidFill>
                        </a:rPr>
                        <a:t>somos</a:t>
                      </a:r>
                      <a:r>
                        <a:rPr lang="en-US" sz="1600" dirty="0" smtClean="0"/>
                        <a:t>__</a:t>
                      </a:r>
                      <a:endParaRPr lang="en-US" sz="1600" dirty="0"/>
                    </a:p>
                  </a:txBody>
                  <a:tcPr/>
                </a:tc>
              </a:tr>
              <a:tr h="400050">
                <a:tc>
                  <a:txBody>
                    <a:bodyPr/>
                    <a:lstStyle/>
                    <a:p>
                      <a:r>
                        <a:rPr lang="en-US" sz="1600" dirty="0" err="1" smtClean="0"/>
                        <a:t>Tú</a:t>
                      </a:r>
                      <a:r>
                        <a:rPr lang="en-US" sz="1600" dirty="0" smtClean="0"/>
                        <a:t> ___</a:t>
                      </a:r>
                      <a:r>
                        <a:rPr lang="en-US" sz="1600" u="sng" dirty="0" err="1" smtClean="0">
                          <a:solidFill>
                            <a:srgbClr val="C00000"/>
                          </a:solidFill>
                        </a:rPr>
                        <a:t>eres</a:t>
                      </a:r>
                      <a:r>
                        <a:rPr lang="en-US" sz="1600" dirty="0" smtClean="0"/>
                        <a:t>__</a:t>
                      </a:r>
                      <a:endParaRPr lang="en-US" sz="1600" dirty="0"/>
                    </a:p>
                  </a:txBody>
                  <a:tcPr/>
                </a:tc>
                <a:tc>
                  <a:txBody>
                    <a:bodyPr/>
                    <a:lstStyle/>
                    <a:p>
                      <a:endParaRPr lang="en-US" sz="1600" dirty="0"/>
                    </a:p>
                  </a:txBody>
                  <a:tcPr/>
                </a:tc>
              </a:tr>
              <a:tr h="400050">
                <a:tc>
                  <a:txBody>
                    <a:bodyPr/>
                    <a:lstStyle/>
                    <a:p>
                      <a:r>
                        <a:rPr lang="en-US" sz="1600" dirty="0" err="1" smtClean="0"/>
                        <a:t>Él</a:t>
                      </a:r>
                      <a:endParaRPr lang="en-US" sz="1600" dirty="0" smtClean="0"/>
                    </a:p>
                    <a:p>
                      <a:r>
                        <a:rPr lang="en-US" sz="1600" dirty="0" smtClean="0"/>
                        <a:t>Ella ___</a:t>
                      </a:r>
                      <a:r>
                        <a:rPr lang="en-US" sz="1600" u="sng" dirty="0" err="1" smtClean="0">
                          <a:solidFill>
                            <a:srgbClr val="C00000"/>
                          </a:solidFill>
                        </a:rPr>
                        <a:t>es</a:t>
                      </a:r>
                      <a:r>
                        <a:rPr lang="en-US" sz="1600" dirty="0" smtClean="0"/>
                        <a:t>__</a:t>
                      </a:r>
                    </a:p>
                    <a:p>
                      <a:r>
                        <a:rPr lang="en-US" sz="1600" dirty="0" err="1" smtClean="0"/>
                        <a:t>Ud</a:t>
                      </a:r>
                      <a:r>
                        <a:rPr lang="en-US" sz="1600" dirty="0" smtClean="0"/>
                        <a:t>.</a:t>
                      </a:r>
                      <a:endParaRPr lang="en-US" sz="1600" dirty="0"/>
                    </a:p>
                  </a:txBody>
                  <a:tcPr/>
                </a:tc>
                <a:tc>
                  <a:txBody>
                    <a:bodyPr/>
                    <a:lstStyle/>
                    <a:p>
                      <a:r>
                        <a:rPr lang="en-US" sz="1600" dirty="0" err="1" smtClean="0"/>
                        <a:t>Ellos</a:t>
                      </a:r>
                      <a:endParaRPr lang="en-US" sz="1600" dirty="0" smtClean="0"/>
                    </a:p>
                    <a:p>
                      <a:r>
                        <a:rPr lang="en-US" sz="1600" dirty="0" err="1" smtClean="0"/>
                        <a:t>Ellas</a:t>
                      </a:r>
                      <a:r>
                        <a:rPr lang="en-US" sz="1600" dirty="0" smtClean="0"/>
                        <a:t> __</a:t>
                      </a:r>
                      <a:r>
                        <a:rPr lang="en-US" sz="1600" u="sng" dirty="0" smtClean="0">
                          <a:solidFill>
                            <a:srgbClr val="C00000"/>
                          </a:solidFill>
                        </a:rPr>
                        <a:t>son</a:t>
                      </a:r>
                      <a:r>
                        <a:rPr lang="en-US" sz="1600" dirty="0" smtClean="0"/>
                        <a:t>__</a:t>
                      </a:r>
                    </a:p>
                    <a:p>
                      <a:r>
                        <a:rPr lang="en-US" sz="1600" dirty="0" err="1" smtClean="0"/>
                        <a:t>Uds</a:t>
                      </a:r>
                      <a:r>
                        <a:rPr lang="en-US" sz="1600" dirty="0" smtClean="0"/>
                        <a:t>. </a:t>
                      </a:r>
                      <a:endParaRPr lang="en-US" sz="1600" dirty="0"/>
                    </a:p>
                  </a:txBody>
                  <a:tcPr/>
                </a:tc>
              </a:tr>
            </a:tbl>
          </a:graphicData>
        </a:graphic>
      </p:graphicFrame>
    </p:spTree>
    <p:extLst>
      <p:ext uri="{BB962C8B-B14F-4D97-AF65-F5344CB8AC3E}">
        <p14:creationId xmlns:p14="http://schemas.microsoft.com/office/powerpoint/2010/main" val="26720364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4">
                                            <p:txEl>
                                              <p:pRg st="0" end="0"/>
                                            </p:txEl>
                                          </p:spTgt>
                                        </p:tgtEl>
                                        <p:attrNameLst>
                                          <p:attrName>style.visibility</p:attrName>
                                        </p:attrNameLst>
                                      </p:cBhvr>
                                      <p:to>
                                        <p:strVal val="visible"/>
                                      </p:to>
                                    </p:set>
                                    <p:anim calcmode="lin" valueType="num">
                                      <p:cBhvr additive="base">
                                        <p:cTn id="7" dur="500" fill="hold"/>
                                        <p:tgtEl>
                                          <p:spTgt spid="512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4">
                                            <p:txEl>
                                              <p:pRg st="1" end="1"/>
                                            </p:txEl>
                                          </p:spTgt>
                                        </p:tgtEl>
                                        <p:attrNameLst>
                                          <p:attrName>style.visibility</p:attrName>
                                        </p:attrNameLst>
                                      </p:cBhvr>
                                      <p:to>
                                        <p:strVal val="visible"/>
                                      </p:to>
                                    </p:set>
                                    <p:anim calcmode="lin" valueType="num">
                                      <p:cBhvr additive="base">
                                        <p:cTn id="13" dur="500" fill="hold"/>
                                        <p:tgtEl>
                                          <p:spTgt spid="512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4">
                                            <p:txEl>
                                              <p:pRg st="2" end="2"/>
                                            </p:txEl>
                                          </p:spTgt>
                                        </p:tgtEl>
                                        <p:attrNameLst>
                                          <p:attrName>style.visibility</p:attrName>
                                        </p:attrNameLst>
                                      </p:cBhvr>
                                      <p:to>
                                        <p:strVal val="visible"/>
                                      </p:to>
                                    </p:set>
                                    <p:anim calcmode="lin" valueType="num">
                                      <p:cBhvr additive="base">
                                        <p:cTn id="19" dur="500" fill="hold"/>
                                        <p:tgtEl>
                                          <p:spTgt spid="512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4">
                                            <p:txEl>
                                              <p:pRg st="3" end="3"/>
                                            </p:txEl>
                                          </p:spTgt>
                                        </p:tgtEl>
                                        <p:attrNameLst>
                                          <p:attrName>style.visibility</p:attrName>
                                        </p:attrNameLst>
                                      </p:cBhvr>
                                      <p:to>
                                        <p:strVal val="visible"/>
                                      </p:to>
                                    </p:set>
                                    <p:anim calcmode="lin" valueType="num">
                                      <p:cBhvr additive="base">
                                        <p:cTn id="25" dur="500" fill="hold"/>
                                        <p:tgtEl>
                                          <p:spTgt spid="512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4">
                                            <p:txEl>
                                              <p:pRg st="4" end="4"/>
                                            </p:txEl>
                                          </p:spTgt>
                                        </p:tgtEl>
                                        <p:attrNameLst>
                                          <p:attrName>style.visibility</p:attrName>
                                        </p:attrNameLst>
                                      </p:cBhvr>
                                      <p:to>
                                        <p:strVal val="visible"/>
                                      </p:to>
                                    </p:set>
                                    <p:anim calcmode="lin" valueType="num">
                                      <p:cBhvr additive="base">
                                        <p:cTn id="31" dur="500" fill="hold"/>
                                        <p:tgtEl>
                                          <p:spTgt spid="512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124">
                                            <p:txEl>
                                              <p:pRg st="5" end="5"/>
                                            </p:txEl>
                                          </p:spTgt>
                                        </p:tgtEl>
                                        <p:attrNameLst>
                                          <p:attrName>style.visibility</p:attrName>
                                        </p:attrNameLst>
                                      </p:cBhvr>
                                      <p:to>
                                        <p:strVal val="visible"/>
                                      </p:to>
                                    </p:set>
                                    <p:anim calcmode="lin" valueType="num">
                                      <p:cBhvr additive="base">
                                        <p:cTn id="37" dur="500" fill="hold"/>
                                        <p:tgtEl>
                                          <p:spTgt spid="512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124">
                                            <p:txEl>
                                              <p:pRg st="6" end="6"/>
                                            </p:txEl>
                                          </p:spTgt>
                                        </p:tgtEl>
                                        <p:attrNameLst>
                                          <p:attrName>style.visibility</p:attrName>
                                        </p:attrNameLst>
                                      </p:cBhvr>
                                      <p:to>
                                        <p:strVal val="visible"/>
                                      </p:to>
                                    </p:set>
                                    <p:anim calcmode="lin" valueType="num">
                                      <p:cBhvr additive="base">
                                        <p:cTn id="43" dur="500" fill="hold"/>
                                        <p:tgtEl>
                                          <p:spTgt spid="512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12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Los </a:t>
            </a:r>
            <a:r>
              <a:rPr lang="en-US" u="sng" dirty="0" err="1" smtClean="0"/>
              <a:t>cuartos</a:t>
            </a:r>
            <a:r>
              <a:rPr lang="en-US" u="sng" dirty="0" smtClean="0"/>
              <a:t>/</a:t>
            </a:r>
            <a:r>
              <a:rPr lang="en-US" u="sng" dirty="0" err="1" smtClean="0"/>
              <a:t>áreas</a:t>
            </a:r>
            <a:r>
              <a:rPr lang="en-US" u="sng" dirty="0" smtClean="0"/>
              <a:t> de la casa</a:t>
            </a:r>
            <a:endParaRPr lang="en-US" u="sng" dirty="0"/>
          </a:p>
        </p:txBody>
      </p:sp>
      <p:sp>
        <p:nvSpPr>
          <p:cNvPr id="3" name="Content Placeholder 2"/>
          <p:cNvSpPr>
            <a:spLocks noGrp="1"/>
          </p:cNvSpPr>
          <p:nvPr>
            <p:ph sz="half" idx="1"/>
          </p:nvPr>
        </p:nvSpPr>
        <p:spPr/>
        <p:txBody>
          <a:bodyPr>
            <a:normAutofit fontScale="85000" lnSpcReduction="10000"/>
          </a:bodyPr>
          <a:lstStyle/>
          <a:p>
            <a:r>
              <a:rPr lang="en-US" dirty="0" smtClean="0"/>
              <a:t>La </a:t>
            </a:r>
            <a:r>
              <a:rPr lang="en-US" dirty="0" err="1" smtClean="0"/>
              <a:t>cocina</a:t>
            </a:r>
            <a:r>
              <a:rPr lang="en-US" dirty="0" smtClean="0"/>
              <a:t> - kitchen</a:t>
            </a:r>
          </a:p>
          <a:p>
            <a:r>
              <a:rPr lang="en-US" dirty="0" smtClean="0"/>
              <a:t>El </a:t>
            </a:r>
            <a:r>
              <a:rPr lang="en-US" dirty="0" err="1" smtClean="0"/>
              <a:t>comedor</a:t>
            </a:r>
            <a:r>
              <a:rPr lang="en-US" dirty="0" smtClean="0"/>
              <a:t> – dining room</a:t>
            </a:r>
          </a:p>
          <a:p>
            <a:r>
              <a:rPr lang="en-US" dirty="0" smtClean="0"/>
              <a:t>La </a:t>
            </a:r>
            <a:r>
              <a:rPr lang="en-US" dirty="0" err="1" smtClean="0"/>
              <a:t>sala</a:t>
            </a:r>
            <a:r>
              <a:rPr lang="en-US" dirty="0" smtClean="0"/>
              <a:t> – living room</a:t>
            </a:r>
          </a:p>
          <a:p>
            <a:r>
              <a:rPr lang="en-US" dirty="0" smtClean="0"/>
              <a:t>El </a:t>
            </a:r>
            <a:r>
              <a:rPr lang="en-US" dirty="0" err="1" smtClean="0"/>
              <a:t>dormitorio</a:t>
            </a:r>
            <a:r>
              <a:rPr lang="en-US" dirty="0" smtClean="0"/>
              <a:t> - bedroom</a:t>
            </a:r>
          </a:p>
          <a:p>
            <a:r>
              <a:rPr lang="en-US" dirty="0" smtClean="0"/>
              <a:t>La </a:t>
            </a:r>
            <a:r>
              <a:rPr lang="en-US" dirty="0" err="1" smtClean="0"/>
              <a:t>habitación</a:t>
            </a:r>
            <a:r>
              <a:rPr lang="en-US" dirty="0" smtClean="0"/>
              <a:t> - bedroom</a:t>
            </a:r>
          </a:p>
          <a:p>
            <a:r>
              <a:rPr lang="en-US" dirty="0" smtClean="0"/>
              <a:t>El </a:t>
            </a:r>
            <a:r>
              <a:rPr lang="en-US" dirty="0" err="1" smtClean="0"/>
              <a:t>cuarto</a:t>
            </a:r>
            <a:r>
              <a:rPr lang="en-US" dirty="0" smtClean="0"/>
              <a:t> - room</a:t>
            </a:r>
          </a:p>
          <a:p>
            <a:r>
              <a:rPr lang="en-US" dirty="0" smtClean="0"/>
              <a:t>El </a:t>
            </a:r>
            <a:r>
              <a:rPr lang="en-US" dirty="0" err="1" smtClean="0"/>
              <a:t>baño</a:t>
            </a:r>
            <a:r>
              <a:rPr lang="en-US" dirty="0" smtClean="0"/>
              <a:t> - bathroom</a:t>
            </a:r>
          </a:p>
          <a:p>
            <a:r>
              <a:rPr lang="en-US" dirty="0" smtClean="0"/>
              <a:t>El </a:t>
            </a:r>
            <a:r>
              <a:rPr lang="en-US" dirty="0" err="1" smtClean="0"/>
              <a:t>garaje</a:t>
            </a:r>
            <a:r>
              <a:rPr lang="en-US" dirty="0" smtClean="0"/>
              <a:t> - garage</a:t>
            </a:r>
          </a:p>
          <a:p>
            <a:r>
              <a:rPr lang="en-US" dirty="0" smtClean="0"/>
              <a:t>El </a:t>
            </a:r>
            <a:r>
              <a:rPr lang="en-US" dirty="0" err="1" smtClean="0"/>
              <a:t>jardín</a:t>
            </a:r>
            <a:r>
              <a:rPr lang="en-US" dirty="0" smtClean="0"/>
              <a:t> – garden/yard</a:t>
            </a:r>
          </a:p>
          <a:p>
            <a:r>
              <a:rPr lang="en-US" dirty="0" smtClean="0"/>
              <a:t>El patio – patio/deck/porch</a:t>
            </a:r>
          </a:p>
          <a:p>
            <a:r>
              <a:rPr lang="en-US" dirty="0" smtClean="0"/>
              <a:t>Las </a:t>
            </a:r>
            <a:r>
              <a:rPr lang="en-US" dirty="0" err="1" smtClean="0"/>
              <a:t>escaleras</a:t>
            </a:r>
            <a:r>
              <a:rPr lang="en-US" dirty="0" smtClean="0"/>
              <a:t> - stairs</a:t>
            </a:r>
            <a:endParaRPr lang="en-US" dirty="0"/>
          </a:p>
        </p:txBody>
      </p:sp>
      <p:sp>
        <p:nvSpPr>
          <p:cNvPr id="4" name="Content Placeholder 3"/>
          <p:cNvSpPr>
            <a:spLocks noGrp="1"/>
          </p:cNvSpPr>
          <p:nvPr>
            <p:ph sz="half" idx="2"/>
          </p:nvPr>
        </p:nvSpPr>
        <p:spPr/>
        <p:txBody>
          <a:bodyPr>
            <a:normAutofit fontScale="85000" lnSpcReduction="10000"/>
          </a:bodyPr>
          <a:lstStyle/>
          <a:p>
            <a:r>
              <a:rPr lang="en-US" dirty="0" smtClean="0"/>
              <a:t>el </a:t>
            </a:r>
            <a:r>
              <a:rPr lang="en-US" dirty="0" err="1" smtClean="0"/>
              <a:t>techo</a:t>
            </a:r>
            <a:r>
              <a:rPr lang="en-US" dirty="0" smtClean="0"/>
              <a:t> – roof/ceiling</a:t>
            </a:r>
          </a:p>
          <a:p>
            <a:r>
              <a:rPr lang="en-US" dirty="0" smtClean="0"/>
              <a:t>El </a:t>
            </a:r>
            <a:r>
              <a:rPr lang="en-US" dirty="0" err="1" smtClean="0"/>
              <a:t>desván</a:t>
            </a:r>
            <a:r>
              <a:rPr lang="en-US" dirty="0" smtClean="0"/>
              <a:t> – attic</a:t>
            </a:r>
          </a:p>
          <a:p>
            <a:r>
              <a:rPr lang="en-US" dirty="0" smtClean="0"/>
              <a:t>El </a:t>
            </a:r>
            <a:r>
              <a:rPr lang="en-US" dirty="0" err="1" smtClean="0"/>
              <a:t>sótano</a:t>
            </a:r>
            <a:r>
              <a:rPr lang="en-US" dirty="0" smtClean="0"/>
              <a:t> – basement/cellar</a:t>
            </a:r>
          </a:p>
          <a:p>
            <a:r>
              <a:rPr lang="en-US" dirty="0" smtClean="0"/>
              <a:t>El </a:t>
            </a:r>
            <a:r>
              <a:rPr lang="en-US" dirty="0" err="1" smtClean="0"/>
              <a:t>pasillo</a:t>
            </a:r>
            <a:r>
              <a:rPr lang="en-US" dirty="0"/>
              <a:t> </a:t>
            </a:r>
            <a:r>
              <a:rPr lang="en-US" dirty="0" smtClean="0"/>
              <a:t>– hallway</a:t>
            </a:r>
          </a:p>
          <a:p>
            <a:r>
              <a:rPr lang="en-US" dirty="0" smtClean="0"/>
              <a:t>La </a:t>
            </a:r>
            <a:r>
              <a:rPr lang="en-US" dirty="0" err="1" smtClean="0"/>
              <a:t>piscina</a:t>
            </a:r>
            <a:r>
              <a:rPr lang="en-US" dirty="0" smtClean="0"/>
              <a:t> – pool</a:t>
            </a:r>
          </a:p>
          <a:p>
            <a:r>
              <a:rPr lang="en-US" dirty="0" smtClean="0"/>
              <a:t>El </a:t>
            </a:r>
            <a:r>
              <a:rPr lang="en-US" dirty="0" err="1" smtClean="0"/>
              <a:t>suelo</a:t>
            </a:r>
            <a:r>
              <a:rPr lang="en-US" dirty="0"/>
              <a:t> </a:t>
            </a:r>
            <a:r>
              <a:rPr lang="en-US" dirty="0" smtClean="0"/>
              <a:t>– floor</a:t>
            </a:r>
          </a:p>
          <a:p>
            <a:r>
              <a:rPr lang="en-US" dirty="0" smtClean="0"/>
              <a:t>El </a:t>
            </a:r>
            <a:r>
              <a:rPr lang="en-US" dirty="0" err="1" smtClean="0"/>
              <a:t>piso</a:t>
            </a:r>
            <a:r>
              <a:rPr lang="en-US" dirty="0" smtClean="0"/>
              <a:t> – floor/level</a:t>
            </a:r>
          </a:p>
          <a:p>
            <a:r>
              <a:rPr lang="en-US" dirty="0" smtClean="0"/>
              <a:t>El primer </a:t>
            </a:r>
            <a:r>
              <a:rPr lang="en-US" dirty="0" err="1" smtClean="0"/>
              <a:t>piso</a:t>
            </a:r>
            <a:r>
              <a:rPr lang="en-US" dirty="0" smtClean="0"/>
              <a:t> – 1</a:t>
            </a:r>
            <a:r>
              <a:rPr lang="en-US" baseline="30000" dirty="0" smtClean="0"/>
              <a:t>st</a:t>
            </a:r>
            <a:r>
              <a:rPr lang="en-US" dirty="0" smtClean="0"/>
              <a:t> floor</a:t>
            </a:r>
          </a:p>
          <a:p>
            <a:r>
              <a:rPr lang="en-US" dirty="0" smtClean="0"/>
              <a:t>El </a:t>
            </a:r>
            <a:r>
              <a:rPr lang="en-US" dirty="0" err="1" smtClean="0"/>
              <a:t>segundo</a:t>
            </a:r>
            <a:r>
              <a:rPr lang="en-US" dirty="0" smtClean="0"/>
              <a:t> </a:t>
            </a:r>
            <a:r>
              <a:rPr lang="en-US" dirty="0" err="1" smtClean="0"/>
              <a:t>piso</a:t>
            </a:r>
            <a:r>
              <a:rPr lang="en-US" dirty="0" smtClean="0"/>
              <a:t> – 2</a:t>
            </a:r>
            <a:r>
              <a:rPr lang="en-US" baseline="30000" dirty="0" smtClean="0"/>
              <a:t>nd</a:t>
            </a:r>
            <a:r>
              <a:rPr lang="en-US" dirty="0" smtClean="0"/>
              <a:t> floor</a:t>
            </a:r>
          </a:p>
          <a:p>
            <a:r>
              <a:rPr lang="en-US" dirty="0" smtClean="0"/>
              <a:t>El </a:t>
            </a:r>
            <a:r>
              <a:rPr lang="en-US" dirty="0" err="1" smtClean="0"/>
              <a:t>tercero</a:t>
            </a:r>
            <a:r>
              <a:rPr lang="en-US" dirty="0" smtClean="0"/>
              <a:t> </a:t>
            </a:r>
            <a:r>
              <a:rPr lang="en-US" dirty="0" err="1" smtClean="0"/>
              <a:t>piso</a:t>
            </a:r>
            <a:r>
              <a:rPr lang="en-US" dirty="0" smtClean="0"/>
              <a:t> – 3</a:t>
            </a:r>
            <a:r>
              <a:rPr lang="en-US" baseline="30000" dirty="0" smtClean="0"/>
              <a:t>rd</a:t>
            </a:r>
            <a:r>
              <a:rPr lang="en-US" dirty="0" smtClean="0"/>
              <a:t> floor</a:t>
            </a:r>
          </a:p>
          <a:p>
            <a:r>
              <a:rPr lang="en-US" dirty="0" err="1" smtClean="0"/>
              <a:t>Afuera</a:t>
            </a:r>
            <a:r>
              <a:rPr lang="en-US" dirty="0" smtClean="0"/>
              <a:t> - outside</a:t>
            </a:r>
          </a:p>
          <a:p>
            <a:endParaRPr lang="en-US" dirty="0"/>
          </a:p>
        </p:txBody>
      </p:sp>
    </p:spTree>
    <p:extLst>
      <p:ext uri="{BB962C8B-B14F-4D97-AF65-F5344CB8AC3E}">
        <p14:creationId xmlns:p14="http://schemas.microsoft.com/office/powerpoint/2010/main" val="1165407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solidFill>
                  <a:srgbClr val="00B050"/>
                </a:solidFill>
              </a:rPr>
              <a:t>ESTAR – to be (located/feeling)</a:t>
            </a:r>
          </a:p>
        </p:txBody>
      </p:sp>
      <p:sp>
        <p:nvSpPr>
          <p:cNvPr id="4" name="Content Placeholder 3"/>
          <p:cNvSpPr>
            <a:spLocks noGrp="1"/>
          </p:cNvSpPr>
          <p:nvPr>
            <p:ph sz="half" idx="1"/>
          </p:nvPr>
        </p:nvSpPr>
        <p:spPr>
          <a:xfrm>
            <a:off x="228600" y="1981200"/>
            <a:ext cx="3810000" cy="4114800"/>
          </a:xfrm>
        </p:spPr>
        <p:txBody>
          <a:bodyPr/>
          <a:lstStyle/>
          <a:p>
            <a:pPr>
              <a:buFontTx/>
              <a:buNone/>
            </a:pPr>
            <a:r>
              <a:rPr lang="en-US" sz="3600" b="1" smtClean="0"/>
              <a:t>Yo </a:t>
            </a:r>
            <a:r>
              <a:rPr lang="en-US" sz="3600" b="1" smtClean="0">
                <a:solidFill>
                  <a:srgbClr val="00B050"/>
                </a:solidFill>
              </a:rPr>
              <a:t>estoy</a:t>
            </a:r>
          </a:p>
          <a:p>
            <a:pPr>
              <a:buFontTx/>
              <a:buNone/>
            </a:pPr>
            <a:endParaRPr lang="en-US" sz="3600" b="1" smtClean="0"/>
          </a:p>
          <a:p>
            <a:pPr>
              <a:buFontTx/>
              <a:buNone/>
            </a:pPr>
            <a:r>
              <a:rPr lang="en-US" sz="3600" b="1" smtClean="0"/>
              <a:t>Tú </a:t>
            </a:r>
            <a:r>
              <a:rPr lang="en-US" sz="3600" b="1" smtClean="0">
                <a:solidFill>
                  <a:srgbClr val="00B050"/>
                </a:solidFill>
              </a:rPr>
              <a:t>estás</a:t>
            </a:r>
          </a:p>
          <a:p>
            <a:pPr>
              <a:buFontTx/>
              <a:buNone/>
            </a:pPr>
            <a:endParaRPr lang="en-US" sz="3600" b="1" smtClean="0"/>
          </a:p>
          <a:p>
            <a:pPr>
              <a:buFontTx/>
              <a:buNone/>
            </a:pPr>
            <a:r>
              <a:rPr lang="en-US" sz="3600" b="1" smtClean="0"/>
              <a:t>Él/Ella/Usted </a:t>
            </a:r>
            <a:r>
              <a:rPr lang="en-US" sz="3600" b="1" smtClean="0">
                <a:solidFill>
                  <a:srgbClr val="00B050"/>
                </a:solidFill>
              </a:rPr>
              <a:t>está</a:t>
            </a:r>
          </a:p>
        </p:txBody>
      </p:sp>
      <p:sp>
        <p:nvSpPr>
          <p:cNvPr id="5" name="Content Placeholder 4"/>
          <p:cNvSpPr>
            <a:spLocks noGrp="1"/>
          </p:cNvSpPr>
          <p:nvPr>
            <p:ph sz="half" idx="2"/>
          </p:nvPr>
        </p:nvSpPr>
        <p:spPr>
          <a:xfrm>
            <a:off x="3962400" y="1981200"/>
            <a:ext cx="5029200" cy="4114800"/>
          </a:xfrm>
        </p:spPr>
        <p:txBody>
          <a:bodyPr/>
          <a:lstStyle/>
          <a:p>
            <a:pPr>
              <a:buFontTx/>
              <a:buNone/>
            </a:pPr>
            <a:r>
              <a:rPr lang="en-US" sz="3600" b="1" smtClean="0"/>
              <a:t>Nosotros </a:t>
            </a:r>
            <a:r>
              <a:rPr lang="en-US" sz="3600" b="1" smtClean="0">
                <a:solidFill>
                  <a:srgbClr val="00B050"/>
                </a:solidFill>
              </a:rPr>
              <a:t>estamos</a:t>
            </a:r>
          </a:p>
          <a:p>
            <a:pPr>
              <a:buFontTx/>
              <a:buNone/>
            </a:pPr>
            <a:endParaRPr lang="en-US" sz="3600" b="1" smtClean="0"/>
          </a:p>
          <a:p>
            <a:pPr>
              <a:buFontTx/>
              <a:buNone/>
            </a:pPr>
            <a:endParaRPr lang="en-US" sz="3600" b="1" smtClean="0"/>
          </a:p>
          <a:p>
            <a:pPr>
              <a:buFontTx/>
              <a:buNone/>
            </a:pPr>
            <a:endParaRPr lang="en-US" sz="3600" b="1" smtClean="0"/>
          </a:p>
          <a:p>
            <a:pPr>
              <a:buFontTx/>
              <a:buNone/>
            </a:pPr>
            <a:r>
              <a:rPr lang="en-US" sz="3600" b="1" smtClean="0"/>
              <a:t>Ellos/Ellas/Ustedes </a:t>
            </a:r>
            <a:r>
              <a:rPr lang="en-US" sz="3600" b="1" smtClean="0">
                <a:solidFill>
                  <a:srgbClr val="00B050"/>
                </a:solidFill>
              </a:rPr>
              <a:t>están</a:t>
            </a:r>
          </a:p>
        </p:txBody>
      </p:sp>
    </p:spTree>
    <p:extLst>
      <p:ext uri="{BB962C8B-B14F-4D97-AF65-F5344CB8AC3E}">
        <p14:creationId xmlns:p14="http://schemas.microsoft.com/office/powerpoint/2010/main" val="1110855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Los </a:t>
            </a:r>
            <a:r>
              <a:rPr lang="en-US" u="sng" dirty="0" err="1" smtClean="0"/>
              <a:t>muebles</a:t>
            </a:r>
            <a:endParaRPr lang="en-US" u="sng" dirty="0"/>
          </a:p>
        </p:txBody>
      </p:sp>
      <p:sp>
        <p:nvSpPr>
          <p:cNvPr id="3" name="Content Placeholder 2"/>
          <p:cNvSpPr>
            <a:spLocks noGrp="1"/>
          </p:cNvSpPr>
          <p:nvPr>
            <p:ph sz="half" idx="1"/>
          </p:nvPr>
        </p:nvSpPr>
        <p:spPr/>
        <p:txBody>
          <a:bodyPr>
            <a:normAutofit fontScale="77500" lnSpcReduction="20000"/>
          </a:bodyPr>
          <a:lstStyle/>
          <a:p>
            <a:r>
              <a:rPr lang="en-US" dirty="0" smtClean="0"/>
              <a:t>El </a:t>
            </a:r>
            <a:r>
              <a:rPr lang="en-US" dirty="0" err="1" smtClean="0"/>
              <a:t>armario</a:t>
            </a:r>
            <a:r>
              <a:rPr lang="en-US" dirty="0" smtClean="0"/>
              <a:t> – closet</a:t>
            </a:r>
          </a:p>
          <a:p>
            <a:r>
              <a:rPr lang="en-US" dirty="0" smtClean="0"/>
              <a:t>La </a:t>
            </a:r>
            <a:r>
              <a:rPr lang="en-US" dirty="0" err="1" smtClean="0"/>
              <a:t>cama</a:t>
            </a:r>
            <a:r>
              <a:rPr lang="en-US" dirty="0" smtClean="0"/>
              <a:t> - bed</a:t>
            </a:r>
          </a:p>
          <a:p>
            <a:r>
              <a:rPr lang="en-US" dirty="0" smtClean="0"/>
              <a:t>La </a:t>
            </a:r>
            <a:r>
              <a:rPr lang="en-US" dirty="0" err="1" smtClean="0"/>
              <a:t>lámpara</a:t>
            </a:r>
            <a:r>
              <a:rPr lang="en-US" dirty="0" smtClean="0"/>
              <a:t> - lamp</a:t>
            </a:r>
          </a:p>
          <a:p>
            <a:r>
              <a:rPr lang="en-US" dirty="0" smtClean="0"/>
              <a:t>El </a:t>
            </a:r>
            <a:r>
              <a:rPr lang="en-US" dirty="0" err="1" smtClean="0"/>
              <a:t>estéreo</a:t>
            </a:r>
            <a:r>
              <a:rPr lang="en-US" dirty="0" smtClean="0"/>
              <a:t> - stereo</a:t>
            </a:r>
          </a:p>
          <a:p>
            <a:r>
              <a:rPr lang="en-US" dirty="0" smtClean="0"/>
              <a:t>La radio - radio</a:t>
            </a:r>
          </a:p>
          <a:p>
            <a:r>
              <a:rPr lang="en-US" dirty="0" smtClean="0"/>
              <a:t>El </a:t>
            </a:r>
            <a:r>
              <a:rPr lang="en-US" dirty="0" err="1" smtClean="0"/>
              <a:t>escritorio</a:t>
            </a:r>
            <a:r>
              <a:rPr lang="en-US" dirty="0" smtClean="0"/>
              <a:t> - desk</a:t>
            </a:r>
          </a:p>
          <a:p>
            <a:r>
              <a:rPr lang="en-US" dirty="0" smtClean="0"/>
              <a:t>La </a:t>
            </a:r>
            <a:r>
              <a:rPr lang="en-US" dirty="0" err="1" smtClean="0"/>
              <a:t>computadora</a:t>
            </a:r>
            <a:r>
              <a:rPr lang="en-US" dirty="0" smtClean="0"/>
              <a:t> - computer</a:t>
            </a:r>
          </a:p>
          <a:p>
            <a:r>
              <a:rPr lang="en-US" dirty="0" smtClean="0"/>
              <a:t>El </a:t>
            </a:r>
            <a:r>
              <a:rPr lang="en-US" dirty="0" err="1" smtClean="0"/>
              <a:t>sofá</a:t>
            </a:r>
            <a:r>
              <a:rPr lang="en-US" dirty="0" smtClean="0"/>
              <a:t> – couch/sofa</a:t>
            </a:r>
          </a:p>
          <a:p>
            <a:r>
              <a:rPr lang="en-US" dirty="0" smtClean="0"/>
              <a:t>El </a:t>
            </a:r>
            <a:r>
              <a:rPr lang="en-US" dirty="0" err="1" smtClean="0"/>
              <a:t>teléfono</a:t>
            </a:r>
            <a:r>
              <a:rPr lang="en-US" dirty="0" smtClean="0"/>
              <a:t> - telephone</a:t>
            </a:r>
          </a:p>
          <a:p>
            <a:r>
              <a:rPr lang="en-US" dirty="0" smtClean="0"/>
              <a:t>El </a:t>
            </a:r>
            <a:r>
              <a:rPr lang="en-US" dirty="0" err="1" smtClean="0"/>
              <a:t>televisor</a:t>
            </a:r>
            <a:r>
              <a:rPr lang="en-US" dirty="0" smtClean="0"/>
              <a:t>/la </a:t>
            </a:r>
            <a:r>
              <a:rPr lang="en-US" dirty="0" err="1" smtClean="0"/>
              <a:t>televisión</a:t>
            </a:r>
            <a:r>
              <a:rPr lang="en-US" dirty="0" smtClean="0"/>
              <a:t> - TV</a:t>
            </a:r>
          </a:p>
          <a:p>
            <a:r>
              <a:rPr lang="en-US" dirty="0" smtClean="0"/>
              <a:t>El </a:t>
            </a:r>
            <a:r>
              <a:rPr lang="en-US" dirty="0" err="1" smtClean="0"/>
              <a:t>cuadro</a:t>
            </a:r>
            <a:r>
              <a:rPr lang="en-US" dirty="0" smtClean="0"/>
              <a:t> – painting</a:t>
            </a:r>
            <a:endParaRPr lang="en-US" dirty="0"/>
          </a:p>
        </p:txBody>
      </p:sp>
      <p:sp>
        <p:nvSpPr>
          <p:cNvPr id="4" name="Content Placeholder 3"/>
          <p:cNvSpPr>
            <a:spLocks noGrp="1"/>
          </p:cNvSpPr>
          <p:nvPr>
            <p:ph sz="half" idx="2"/>
          </p:nvPr>
        </p:nvSpPr>
        <p:spPr>
          <a:xfrm>
            <a:off x="4648200" y="1600200"/>
            <a:ext cx="4495800" cy="4525963"/>
          </a:xfrm>
        </p:spPr>
        <p:txBody>
          <a:bodyPr>
            <a:normAutofit fontScale="77500" lnSpcReduction="20000"/>
          </a:bodyPr>
          <a:lstStyle/>
          <a:p>
            <a:r>
              <a:rPr lang="en-US" dirty="0" smtClean="0"/>
              <a:t>El </a:t>
            </a:r>
            <a:r>
              <a:rPr lang="en-US" dirty="0" err="1" smtClean="0"/>
              <a:t>refrigerador</a:t>
            </a:r>
            <a:r>
              <a:rPr lang="en-US" dirty="0" smtClean="0"/>
              <a:t>/la </a:t>
            </a:r>
            <a:r>
              <a:rPr lang="en-US" dirty="0" err="1" smtClean="0"/>
              <a:t>nevera</a:t>
            </a:r>
            <a:r>
              <a:rPr lang="en-US" dirty="0" smtClean="0"/>
              <a:t> - fridge</a:t>
            </a:r>
          </a:p>
          <a:p>
            <a:r>
              <a:rPr lang="en-US" dirty="0" smtClean="0"/>
              <a:t>El </a:t>
            </a:r>
            <a:r>
              <a:rPr lang="en-US" dirty="0" err="1" smtClean="0"/>
              <a:t>horno</a:t>
            </a:r>
            <a:r>
              <a:rPr lang="en-US" dirty="0" smtClean="0"/>
              <a:t> - oven</a:t>
            </a:r>
          </a:p>
          <a:p>
            <a:r>
              <a:rPr lang="en-US" dirty="0" smtClean="0"/>
              <a:t>La </a:t>
            </a:r>
            <a:r>
              <a:rPr lang="en-US" dirty="0" err="1" smtClean="0"/>
              <a:t>estufa</a:t>
            </a:r>
            <a:r>
              <a:rPr lang="en-US" dirty="0" smtClean="0"/>
              <a:t> - stove</a:t>
            </a:r>
          </a:p>
          <a:p>
            <a:r>
              <a:rPr lang="en-US" dirty="0" smtClean="0"/>
              <a:t>El </a:t>
            </a:r>
            <a:r>
              <a:rPr lang="en-US" dirty="0" err="1" smtClean="0"/>
              <a:t>microondas</a:t>
            </a:r>
            <a:r>
              <a:rPr lang="en-US" dirty="0" smtClean="0"/>
              <a:t> - microwave</a:t>
            </a:r>
          </a:p>
          <a:p>
            <a:r>
              <a:rPr lang="en-US" dirty="0" smtClean="0"/>
              <a:t>El </a:t>
            </a:r>
            <a:r>
              <a:rPr lang="en-US" dirty="0" err="1" smtClean="0"/>
              <a:t>lavaplatos</a:t>
            </a:r>
            <a:r>
              <a:rPr lang="en-US" dirty="0" smtClean="0"/>
              <a:t> - dishwasher</a:t>
            </a:r>
          </a:p>
          <a:p>
            <a:r>
              <a:rPr lang="en-US" dirty="0" smtClean="0"/>
              <a:t>El </a:t>
            </a:r>
            <a:r>
              <a:rPr lang="en-US" dirty="0" err="1" smtClean="0"/>
              <a:t>fregadero</a:t>
            </a:r>
            <a:r>
              <a:rPr lang="en-US" dirty="0" smtClean="0"/>
              <a:t> – sink</a:t>
            </a:r>
          </a:p>
          <a:p>
            <a:r>
              <a:rPr lang="en-US" dirty="0" smtClean="0"/>
              <a:t>La mesa – table</a:t>
            </a:r>
          </a:p>
          <a:p>
            <a:r>
              <a:rPr lang="en-US" dirty="0" smtClean="0"/>
              <a:t>La </a:t>
            </a:r>
            <a:r>
              <a:rPr lang="en-US" dirty="0" err="1" smtClean="0"/>
              <a:t>silla</a:t>
            </a:r>
            <a:r>
              <a:rPr lang="en-US" dirty="0" smtClean="0"/>
              <a:t> – chair</a:t>
            </a:r>
          </a:p>
          <a:p>
            <a:r>
              <a:rPr lang="en-US" dirty="0" smtClean="0"/>
              <a:t>La </a:t>
            </a:r>
            <a:r>
              <a:rPr lang="en-US" dirty="0" err="1" smtClean="0"/>
              <a:t>alfombra</a:t>
            </a:r>
            <a:r>
              <a:rPr lang="en-US" dirty="0" smtClean="0"/>
              <a:t> – carpet</a:t>
            </a:r>
          </a:p>
          <a:p>
            <a:r>
              <a:rPr lang="en-US" dirty="0" smtClean="0"/>
              <a:t>La </a:t>
            </a:r>
            <a:r>
              <a:rPr lang="en-US" dirty="0" err="1" smtClean="0"/>
              <a:t>planta</a:t>
            </a:r>
            <a:r>
              <a:rPr lang="en-US" dirty="0" smtClean="0"/>
              <a:t> – plant</a:t>
            </a:r>
          </a:p>
          <a:p>
            <a:r>
              <a:rPr lang="en-US" dirty="0" smtClean="0"/>
              <a:t>La </a:t>
            </a:r>
            <a:r>
              <a:rPr lang="en-US" dirty="0" err="1" smtClean="0"/>
              <a:t>flor</a:t>
            </a:r>
            <a:r>
              <a:rPr lang="en-US" dirty="0" smtClean="0"/>
              <a:t>- flower</a:t>
            </a:r>
          </a:p>
          <a:p>
            <a:r>
              <a:rPr lang="en-US" dirty="0" smtClean="0"/>
              <a:t>La </a:t>
            </a:r>
            <a:r>
              <a:rPr lang="en-US" dirty="0" err="1" smtClean="0"/>
              <a:t>fruta</a:t>
            </a:r>
            <a:r>
              <a:rPr lang="en-US" dirty="0" smtClean="0"/>
              <a:t> – fruit</a:t>
            </a:r>
          </a:p>
          <a:p>
            <a:r>
              <a:rPr lang="en-US" dirty="0" smtClean="0"/>
              <a:t>Las </a:t>
            </a:r>
            <a:r>
              <a:rPr lang="en-US" dirty="0" err="1" smtClean="0"/>
              <a:t>verduras</a:t>
            </a:r>
            <a:r>
              <a:rPr lang="en-US" dirty="0" smtClean="0"/>
              <a:t> - vegetables</a:t>
            </a:r>
          </a:p>
        </p:txBody>
      </p:sp>
    </p:spTree>
    <p:extLst>
      <p:ext uri="{BB962C8B-B14F-4D97-AF65-F5344CB8AC3E}">
        <p14:creationId xmlns:p14="http://schemas.microsoft.com/office/powerpoint/2010/main" val="28428299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Los </a:t>
            </a:r>
            <a:r>
              <a:rPr lang="en-US" u="sng" dirty="0" err="1" smtClean="0"/>
              <a:t>muebles</a:t>
            </a:r>
            <a:r>
              <a:rPr lang="en-US" u="sng" dirty="0" smtClean="0"/>
              <a:t> continued</a:t>
            </a:r>
            <a:endParaRPr lang="en-US" u="sng" dirty="0"/>
          </a:p>
        </p:txBody>
      </p:sp>
      <p:sp>
        <p:nvSpPr>
          <p:cNvPr id="3" name="Content Placeholder 2"/>
          <p:cNvSpPr>
            <a:spLocks noGrp="1"/>
          </p:cNvSpPr>
          <p:nvPr>
            <p:ph sz="half" idx="1"/>
          </p:nvPr>
        </p:nvSpPr>
        <p:spPr/>
        <p:txBody>
          <a:bodyPr>
            <a:normAutofit fontScale="92500" lnSpcReduction="10000"/>
          </a:bodyPr>
          <a:lstStyle/>
          <a:p>
            <a:r>
              <a:rPr lang="en-US" dirty="0" smtClean="0"/>
              <a:t>El </a:t>
            </a:r>
            <a:r>
              <a:rPr lang="en-US" dirty="0" err="1" smtClean="0"/>
              <a:t>retrete</a:t>
            </a:r>
            <a:r>
              <a:rPr lang="en-US" dirty="0" smtClean="0"/>
              <a:t>/el </a:t>
            </a:r>
            <a:r>
              <a:rPr lang="en-US" dirty="0" err="1" smtClean="0"/>
              <a:t>inodoro</a:t>
            </a:r>
            <a:r>
              <a:rPr lang="en-US" dirty="0" smtClean="0"/>
              <a:t> – toilet</a:t>
            </a:r>
          </a:p>
          <a:p>
            <a:r>
              <a:rPr lang="en-US" dirty="0" smtClean="0"/>
              <a:t>La </a:t>
            </a:r>
            <a:r>
              <a:rPr lang="en-US" dirty="0" err="1" smtClean="0"/>
              <a:t>bañera</a:t>
            </a:r>
            <a:r>
              <a:rPr lang="en-US" dirty="0" smtClean="0"/>
              <a:t> – bathtub</a:t>
            </a:r>
          </a:p>
          <a:p>
            <a:r>
              <a:rPr lang="en-US" dirty="0" smtClean="0"/>
              <a:t>La </a:t>
            </a:r>
            <a:r>
              <a:rPr lang="en-US" dirty="0" err="1" smtClean="0"/>
              <a:t>ducha</a:t>
            </a:r>
            <a:r>
              <a:rPr lang="en-US" dirty="0" smtClean="0"/>
              <a:t> – shower</a:t>
            </a:r>
          </a:p>
          <a:p>
            <a:r>
              <a:rPr lang="en-US" dirty="0" smtClean="0"/>
              <a:t>El lavabo – sink</a:t>
            </a:r>
          </a:p>
          <a:p>
            <a:r>
              <a:rPr lang="en-US" dirty="0" smtClean="0"/>
              <a:t>El </a:t>
            </a:r>
            <a:r>
              <a:rPr lang="en-US" dirty="0" err="1" smtClean="0"/>
              <a:t>espejo</a:t>
            </a:r>
            <a:r>
              <a:rPr lang="en-US" dirty="0" smtClean="0"/>
              <a:t> – mirror</a:t>
            </a:r>
          </a:p>
          <a:p>
            <a:r>
              <a:rPr lang="en-US" dirty="0" smtClean="0"/>
              <a:t>Los </a:t>
            </a:r>
            <a:r>
              <a:rPr lang="en-US" dirty="0" err="1" smtClean="0"/>
              <a:t>muebles</a:t>
            </a:r>
            <a:r>
              <a:rPr lang="en-US" dirty="0" smtClean="0"/>
              <a:t> – furniture</a:t>
            </a:r>
          </a:p>
          <a:p>
            <a:r>
              <a:rPr lang="en-US" dirty="0" smtClean="0"/>
              <a:t>La </a:t>
            </a:r>
            <a:r>
              <a:rPr lang="en-US" dirty="0" err="1" smtClean="0"/>
              <a:t>ventana</a:t>
            </a:r>
            <a:r>
              <a:rPr lang="en-US" dirty="0" smtClean="0"/>
              <a:t> – window</a:t>
            </a:r>
          </a:p>
          <a:p>
            <a:r>
              <a:rPr lang="en-US" dirty="0" smtClean="0"/>
              <a:t>La </a:t>
            </a:r>
            <a:r>
              <a:rPr lang="en-US" dirty="0" err="1" smtClean="0"/>
              <a:t>puerta</a:t>
            </a:r>
            <a:r>
              <a:rPr lang="en-US" dirty="0" smtClean="0"/>
              <a:t> – door</a:t>
            </a:r>
          </a:p>
          <a:p>
            <a:r>
              <a:rPr lang="en-US" dirty="0" smtClean="0"/>
              <a:t>El </a:t>
            </a:r>
            <a:r>
              <a:rPr lang="en-US" dirty="0" err="1" smtClean="0"/>
              <a:t>carro</a:t>
            </a:r>
            <a:r>
              <a:rPr lang="en-US" dirty="0" smtClean="0"/>
              <a:t> - car</a:t>
            </a:r>
            <a:endParaRPr lang="en-US" dirty="0"/>
          </a:p>
        </p:txBody>
      </p:sp>
      <p:sp>
        <p:nvSpPr>
          <p:cNvPr id="4" name="Content Placeholder 3"/>
          <p:cNvSpPr>
            <a:spLocks noGrp="1"/>
          </p:cNvSpPr>
          <p:nvPr>
            <p:ph sz="half" idx="2"/>
          </p:nvPr>
        </p:nvSpPr>
        <p:spPr>
          <a:xfrm>
            <a:off x="4648200" y="1600200"/>
            <a:ext cx="4495800" cy="4525963"/>
          </a:xfrm>
        </p:spPr>
        <p:txBody>
          <a:bodyPr>
            <a:normAutofit fontScale="92500" lnSpcReduction="10000"/>
          </a:bodyPr>
          <a:lstStyle/>
          <a:p>
            <a:r>
              <a:rPr lang="en-US" smtClean="0"/>
              <a:t>La </a:t>
            </a:r>
            <a:r>
              <a:rPr lang="en-US" dirty="0" err="1" smtClean="0"/>
              <a:t>toalla</a:t>
            </a:r>
            <a:r>
              <a:rPr lang="en-US" dirty="0" smtClean="0"/>
              <a:t> – towel</a:t>
            </a:r>
          </a:p>
          <a:p>
            <a:r>
              <a:rPr lang="en-US" dirty="0" smtClean="0"/>
              <a:t>El </a:t>
            </a:r>
            <a:r>
              <a:rPr lang="en-US" dirty="0" err="1" smtClean="0"/>
              <a:t>sillón</a:t>
            </a:r>
            <a:r>
              <a:rPr lang="en-US" dirty="0" smtClean="0"/>
              <a:t> – arm chair</a:t>
            </a:r>
          </a:p>
          <a:p>
            <a:r>
              <a:rPr lang="en-US" dirty="0" smtClean="0"/>
              <a:t>Las </a:t>
            </a:r>
            <a:r>
              <a:rPr lang="en-US" dirty="0" err="1" smtClean="0"/>
              <a:t>cortinas</a:t>
            </a:r>
            <a:r>
              <a:rPr lang="en-US" dirty="0" smtClean="0"/>
              <a:t> – curtains</a:t>
            </a:r>
          </a:p>
          <a:p>
            <a:r>
              <a:rPr lang="en-US" dirty="0" smtClean="0"/>
              <a:t>La </a:t>
            </a:r>
            <a:r>
              <a:rPr lang="en-US" dirty="0" err="1" smtClean="0"/>
              <a:t>chimenea</a:t>
            </a:r>
            <a:r>
              <a:rPr lang="en-US" dirty="0" smtClean="0"/>
              <a:t> – chimney </a:t>
            </a:r>
          </a:p>
        </p:txBody>
      </p:sp>
    </p:spTree>
    <p:extLst>
      <p:ext uri="{BB962C8B-B14F-4D97-AF65-F5344CB8AC3E}">
        <p14:creationId xmlns:p14="http://schemas.microsoft.com/office/powerpoint/2010/main" val="25714059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r>
              <a:rPr lang="en-US" dirty="0" err="1" smtClean="0"/>
              <a:t>Qué</a:t>
            </a:r>
            <a:r>
              <a:rPr lang="en-US" dirty="0" smtClean="0"/>
              <a:t> </a:t>
            </a:r>
            <a:r>
              <a:rPr lang="en-US" dirty="0" err="1" smtClean="0"/>
              <a:t>haces</a:t>
            </a:r>
            <a:r>
              <a:rPr lang="en-US" dirty="0" smtClean="0"/>
              <a:t> en la casa?</a:t>
            </a:r>
            <a:endParaRPr lang="en-US" dirty="0"/>
          </a:p>
        </p:txBody>
      </p:sp>
      <p:sp>
        <p:nvSpPr>
          <p:cNvPr id="3" name="Content Placeholder 2"/>
          <p:cNvSpPr>
            <a:spLocks noGrp="1"/>
          </p:cNvSpPr>
          <p:nvPr>
            <p:ph sz="half" idx="1"/>
          </p:nvPr>
        </p:nvSpPr>
        <p:spPr/>
        <p:txBody>
          <a:bodyPr>
            <a:normAutofit fontScale="92500" lnSpcReduction="10000"/>
          </a:bodyPr>
          <a:lstStyle/>
          <a:p>
            <a:r>
              <a:rPr lang="en-US" dirty="0" err="1" smtClean="0"/>
              <a:t>Pasar</a:t>
            </a:r>
            <a:r>
              <a:rPr lang="en-US" dirty="0" smtClean="0"/>
              <a:t> la </a:t>
            </a:r>
            <a:r>
              <a:rPr lang="en-US" dirty="0" err="1" smtClean="0"/>
              <a:t>aspiradora</a:t>
            </a:r>
            <a:endParaRPr lang="en-US" dirty="0" smtClean="0"/>
          </a:p>
          <a:p>
            <a:r>
              <a:rPr lang="en-US" dirty="0" err="1" smtClean="0"/>
              <a:t>Limpiar</a:t>
            </a:r>
            <a:endParaRPr lang="en-US" dirty="0" smtClean="0"/>
          </a:p>
          <a:p>
            <a:r>
              <a:rPr lang="en-US" dirty="0" err="1" smtClean="0"/>
              <a:t>Cocinar</a:t>
            </a:r>
            <a:endParaRPr lang="en-US" dirty="0" smtClean="0"/>
          </a:p>
          <a:p>
            <a:r>
              <a:rPr lang="en-US" dirty="0" smtClean="0"/>
              <a:t>Plantar</a:t>
            </a:r>
          </a:p>
          <a:p>
            <a:r>
              <a:rPr lang="en-US" dirty="0" err="1" smtClean="0"/>
              <a:t>Escuchar</a:t>
            </a:r>
            <a:r>
              <a:rPr lang="en-US" dirty="0" smtClean="0"/>
              <a:t> </a:t>
            </a:r>
            <a:r>
              <a:rPr lang="en-US" dirty="0" err="1" smtClean="0"/>
              <a:t>música</a:t>
            </a:r>
            <a:endParaRPr lang="en-US" dirty="0" smtClean="0"/>
          </a:p>
          <a:p>
            <a:r>
              <a:rPr lang="en-US" dirty="0" err="1" smtClean="0"/>
              <a:t>Lavar</a:t>
            </a:r>
            <a:r>
              <a:rPr lang="en-US" dirty="0" smtClean="0"/>
              <a:t> la </a:t>
            </a:r>
            <a:r>
              <a:rPr lang="en-US" dirty="0" err="1" smtClean="0"/>
              <a:t>ropa</a:t>
            </a:r>
            <a:endParaRPr lang="en-US" dirty="0" smtClean="0"/>
          </a:p>
          <a:p>
            <a:r>
              <a:rPr lang="en-US" dirty="0" err="1" smtClean="0"/>
              <a:t>Lavar</a:t>
            </a:r>
            <a:r>
              <a:rPr lang="en-US" dirty="0" smtClean="0"/>
              <a:t> los </a:t>
            </a:r>
            <a:r>
              <a:rPr lang="en-US" dirty="0" err="1" smtClean="0"/>
              <a:t>platos</a:t>
            </a:r>
            <a:endParaRPr lang="en-US" dirty="0" smtClean="0"/>
          </a:p>
          <a:p>
            <a:r>
              <a:rPr lang="en-US" dirty="0" err="1" smtClean="0"/>
              <a:t>Bañar</a:t>
            </a:r>
            <a:r>
              <a:rPr lang="en-US" dirty="0" smtClean="0"/>
              <a:t> el </a:t>
            </a:r>
            <a:r>
              <a:rPr lang="en-US" dirty="0" err="1" smtClean="0"/>
              <a:t>perro</a:t>
            </a:r>
            <a:endParaRPr lang="en-US" dirty="0" smtClean="0"/>
          </a:p>
          <a:p>
            <a:r>
              <a:rPr lang="en-US" dirty="0" err="1" smtClean="0"/>
              <a:t>Mirar</a:t>
            </a:r>
            <a:r>
              <a:rPr lang="en-US" dirty="0" smtClean="0"/>
              <a:t> la </a:t>
            </a:r>
            <a:r>
              <a:rPr lang="en-US" dirty="0" err="1" smtClean="0"/>
              <a:t>televisión</a:t>
            </a:r>
            <a:endParaRPr lang="en-US" dirty="0" smtClean="0"/>
          </a:p>
          <a:p>
            <a:r>
              <a:rPr lang="en-US" dirty="0" err="1" smtClean="0"/>
              <a:t>descansar</a:t>
            </a:r>
            <a:endParaRPr lang="en-US" dirty="0"/>
          </a:p>
        </p:txBody>
      </p:sp>
      <p:sp>
        <p:nvSpPr>
          <p:cNvPr id="4" name="Content Placeholder 3"/>
          <p:cNvSpPr>
            <a:spLocks noGrp="1"/>
          </p:cNvSpPr>
          <p:nvPr>
            <p:ph sz="half" idx="2"/>
          </p:nvPr>
        </p:nvSpPr>
        <p:spPr/>
        <p:txBody>
          <a:bodyPr>
            <a:normAutofit fontScale="92500" lnSpcReduction="10000"/>
          </a:bodyPr>
          <a:lstStyle/>
          <a:p>
            <a:r>
              <a:rPr lang="en-US" dirty="0" smtClean="0"/>
              <a:t>To vacuum</a:t>
            </a:r>
          </a:p>
          <a:p>
            <a:r>
              <a:rPr lang="en-US" dirty="0" smtClean="0"/>
              <a:t>To clean</a:t>
            </a:r>
          </a:p>
          <a:p>
            <a:r>
              <a:rPr lang="en-US" dirty="0" smtClean="0"/>
              <a:t>To cook</a:t>
            </a:r>
          </a:p>
          <a:p>
            <a:r>
              <a:rPr lang="en-US" dirty="0" smtClean="0"/>
              <a:t>To plant</a:t>
            </a:r>
          </a:p>
          <a:p>
            <a:r>
              <a:rPr lang="en-US" dirty="0" smtClean="0"/>
              <a:t>To listen to music</a:t>
            </a:r>
          </a:p>
          <a:p>
            <a:r>
              <a:rPr lang="en-US" dirty="0" smtClean="0"/>
              <a:t>To wash clothes</a:t>
            </a:r>
          </a:p>
          <a:p>
            <a:r>
              <a:rPr lang="en-US" dirty="0" smtClean="0"/>
              <a:t>To wash dishes</a:t>
            </a:r>
          </a:p>
          <a:p>
            <a:r>
              <a:rPr lang="en-US" dirty="0" smtClean="0"/>
              <a:t>To bathe the dog</a:t>
            </a:r>
          </a:p>
          <a:p>
            <a:r>
              <a:rPr lang="en-US" dirty="0" smtClean="0"/>
              <a:t>To watch TV</a:t>
            </a:r>
          </a:p>
          <a:p>
            <a:r>
              <a:rPr lang="en-US" dirty="0" smtClean="0"/>
              <a:t>To rest</a:t>
            </a:r>
            <a:endParaRPr lang="en-US" dirty="0"/>
          </a:p>
        </p:txBody>
      </p:sp>
    </p:spTree>
    <p:extLst>
      <p:ext uri="{BB962C8B-B14F-4D97-AF65-F5344CB8AC3E}">
        <p14:creationId xmlns:p14="http://schemas.microsoft.com/office/powerpoint/2010/main" val="4451622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r>
              <a:rPr lang="en-US" dirty="0" err="1" smtClean="0"/>
              <a:t>Qué</a:t>
            </a:r>
            <a:r>
              <a:rPr lang="en-US" dirty="0" smtClean="0"/>
              <a:t> </a:t>
            </a:r>
            <a:r>
              <a:rPr lang="en-US" dirty="0" err="1" smtClean="0"/>
              <a:t>haces</a:t>
            </a:r>
            <a:r>
              <a:rPr lang="en-US" dirty="0" smtClean="0"/>
              <a:t> en la casa?</a:t>
            </a:r>
            <a:endParaRPr lang="en-US" dirty="0"/>
          </a:p>
        </p:txBody>
      </p:sp>
      <p:sp>
        <p:nvSpPr>
          <p:cNvPr id="3" name="Content Placeholder 2"/>
          <p:cNvSpPr>
            <a:spLocks noGrp="1"/>
          </p:cNvSpPr>
          <p:nvPr>
            <p:ph sz="half" idx="1"/>
          </p:nvPr>
        </p:nvSpPr>
        <p:spPr/>
        <p:txBody>
          <a:bodyPr>
            <a:normAutofit fontScale="92500" lnSpcReduction="20000"/>
          </a:bodyPr>
          <a:lstStyle/>
          <a:p>
            <a:r>
              <a:rPr lang="en-US" dirty="0" err="1" smtClean="0"/>
              <a:t>Estudiar</a:t>
            </a:r>
            <a:endParaRPr lang="en-US" dirty="0" smtClean="0"/>
          </a:p>
          <a:p>
            <a:r>
              <a:rPr lang="en-US" dirty="0" err="1" smtClean="0"/>
              <a:t>Hablar</a:t>
            </a:r>
            <a:r>
              <a:rPr lang="en-US" dirty="0" smtClean="0"/>
              <a:t> </a:t>
            </a:r>
            <a:r>
              <a:rPr lang="en-US" dirty="0" err="1" smtClean="0"/>
              <a:t>por</a:t>
            </a:r>
            <a:r>
              <a:rPr lang="en-US" dirty="0" smtClean="0"/>
              <a:t> </a:t>
            </a:r>
            <a:r>
              <a:rPr lang="en-US" dirty="0" err="1" smtClean="0"/>
              <a:t>teléfono</a:t>
            </a:r>
            <a:endParaRPr lang="en-US" dirty="0" smtClean="0"/>
          </a:p>
          <a:p>
            <a:r>
              <a:rPr lang="en-US" dirty="0" err="1" smtClean="0"/>
              <a:t>Sacar</a:t>
            </a:r>
            <a:r>
              <a:rPr lang="en-US" dirty="0" smtClean="0"/>
              <a:t> la </a:t>
            </a:r>
            <a:r>
              <a:rPr lang="en-US" dirty="0" err="1" smtClean="0"/>
              <a:t>basura</a:t>
            </a:r>
            <a:endParaRPr lang="en-US" dirty="0" smtClean="0"/>
          </a:p>
          <a:p>
            <a:r>
              <a:rPr lang="en-US" dirty="0" err="1" smtClean="0"/>
              <a:t>Cortar</a:t>
            </a:r>
            <a:r>
              <a:rPr lang="en-US" dirty="0" smtClean="0"/>
              <a:t> el </a:t>
            </a:r>
            <a:r>
              <a:rPr lang="en-US" dirty="0" err="1" smtClean="0"/>
              <a:t>césped</a:t>
            </a:r>
            <a:endParaRPr lang="en-US" dirty="0" smtClean="0"/>
          </a:p>
          <a:p>
            <a:r>
              <a:rPr lang="en-US" dirty="0" err="1" smtClean="0"/>
              <a:t>Quitar</a:t>
            </a:r>
            <a:r>
              <a:rPr lang="en-US" dirty="0" smtClean="0"/>
              <a:t> el </a:t>
            </a:r>
            <a:r>
              <a:rPr lang="en-US" dirty="0" err="1" smtClean="0"/>
              <a:t>polvo</a:t>
            </a:r>
            <a:endParaRPr lang="en-US" dirty="0" smtClean="0"/>
          </a:p>
          <a:p>
            <a:r>
              <a:rPr lang="en-US" dirty="0" err="1" smtClean="0"/>
              <a:t>Barrer</a:t>
            </a:r>
            <a:endParaRPr lang="en-US" dirty="0" smtClean="0"/>
          </a:p>
          <a:p>
            <a:r>
              <a:rPr lang="en-US" dirty="0" smtClean="0"/>
              <a:t>Comer</a:t>
            </a:r>
          </a:p>
          <a:p>
            <a:r>
              <a:rPr lang="en-US" dirty="0" err="1" smtClean="0"/>
              <a:t>Poner</a:t>
            </a:r>
            <a:r>
              <a:rPr lang="en-US" dirty="0" smtClean="0"/>
              <a:t> la mesa*</a:t>
            </a:r>
          </a:p>
          <a:p>
            <a:r>
              <a:rPr lang="en-US" dirty="0" err="1" smtClean="0"/>
              <a:t>Hacer</a:t>
            </a:r>
            <a:r>
              <a:rPr lang="en-US" dirty="0" smtClean="0"/>
              <a:t> la </a:t>
            </a:r>
            <a:r>
              <a:rPr lang="en-US" dirty="0" err="1" smtClean="0"/>
              <a:t>cama</a:t>
            </a:r>
            <a:r>
              <a:rPr lang="en-US" dirty="0" smtClean="0"/>
              <a:t>*</a:t>
            </a:r>
          </a:p>
          <a:p>
            <a:r>
              <a:rPr lang="en-US" dirty="0" err="1" smtClean="0"/>
              <a:t>Hacer</a:t>
            </a:r>
            <a:r>
              <a:rPr lang="en-US" dirty="0" smtClean="0"/>
              <a:t> la </a:t>
            </a:r>
            <a:r>
              <a:rPr lang="en-US" dirty="0" err="1" smtClean="0"/>
              <a:t>tarea</a:t>
            </a:r>
            <a:r>
              <a:rPr lang="en-US" dirty="0" smtClean="0"/>
              <a:t>*</a:t>
            </a:r>
          </a:p>
          <a:p>
            <a:r>
              <a:rPr lang="en-US" dirty="0" err="1" smtClean="0"/>
              <a:t>Dormir</a:t>
            </a:r>
            <a:r>
              <a:rPr lang="en-US" dirty="0" smtClean="0"/>
              <a:t>*</a:t>
            </a:r>
          </a:p>
        </p:txBody>
      </p:sp>
      <p:sp>
        <p:nvSpPr>
          <p:cNvPr id="4" name="Content Placeholder 3"/>
          <p:cNvSpPr>
            <a:spLocks noGrp="1"/>
          </p:cNvSpPr>
          <p:nvPr>
            <p:ph sz="half" idx="2"/>
          </p:nvPr>
        </p:nvSpPr>
        <p:spPr/>
        <p:txBody>
          <a:bodyPr>
            <a:normAutofit fontScale="92500" lnSpcReduction="20000"/>
          </a:bodyPr>
          <a:lstStyle/>
          <a:p>
            <a:r>
              <a:rPr lang="en-US" dirty="0" smtClean="0"/>
              <a:t>To study</a:t>
            </a:r>
          </a:p>
          <a:p>
            <a:r>
              <a:rPr lang="en-US" dirty="0" smtClean="0"/>
              <a:t>To talk on the phone</a:t>
            </a:r>
          </a:p>
          <a:p>
            <a:r>
              <a:rPr lang="en-US" dirty="0" smtClean="0"/>
              <a:t>To take out the garbage</a:t>
            </a:r>
          </a:p>
          <a:p>
            <a:r>
              <a:rPr lang="en-US" dirty="0" smtClean="0"/>
              <a:t>To mow the lawn</a:t>
            </a:r>
          </a:p>
          <a:p>
            <a:r>
              <a:rPr lang="en-US" dirty="0" smtClean="0"/>
              <a:t>To dust</a:t>
            </a:r>
          </a:p>
          <a:p>
            <a:r>
              <a:rPr lang="en-US" dirty="0" smtClean="0"/>
              <a:t>To sweep</a:t>
            </a:r>
          </a:p>
          <a:p>
            <a:r>
              <a:rPr lang="en-US" dirty="0" smtClean="0"/>
              <a:t>To eat</a:t>
            </a:r>
          </a:p>
          <a:p>
            <a:r>
              <a:rPr lang="en-US" dirty="0" smtClean="0"/>
              <a:t>To set the table</a:t>
            </a:r>
          </a:p>
          <a:p>
            <a:r>
              <a:rPr lang="en-US" dirty="0" smtClean="0"/>
              <a:t>To make the bed</a:t>
            </a:r>
          </a:p>
          <a:p>
            <a:r>
              <a:rPr lang="en-US" dirty="0" smtClean="0"/>
              <a:t>To do HW</a:t>
            </a:r>
          </a:p>
          <a:p>
            <a:r>
              <a:rPr lang="en-US" dirty="0" smtClean="0"/>
              <a:t>To sleep</a:t>
            </a:r>
            <a:endParaRPr lang="en-US" dirty="0"/>
          </a:p>
        </p:txBody>
      </p:sp>
      <p:sp>
        <p:nvSpPr>
          <p:cNvPr id="5" name="TextBox 4"/>
          <p:cNvSpPr txBox="1"/>
          <p:nvPr/>
        </p:nvSpPr>
        <p:spPr>
          <a:xfrm>
            <a:off x="2209800" y="5943600"/>
            <a:ext cx="4876800" cy="646331"/>
          </a:xfrm>
          <a:prstGeom prst="rect">
            <a:avLst/>
          </a:prstGeom>
          <a:noFill/>
        </p:spPr>
        <p:txBody>
          <a:bodyPr wrap="square" rtlCol="0">
            <a:spAutoFit/>
          </a:bodyPr>
          <a:lstStyle/>
          <a:p>
            <a:r>
              <a:rPr lang="en-US" sz="1200" dirty="0" err="1" smtClean="0"/>
              <a:t>Poner</a:t>
            </a:r>
            <a:r>
              <a:rPr lang="en-US" sz="1200" dirty="0" smtClean="0"/>
              <a:t> and </a:t>
            </a:r>
            <a:r>
              <a:rPr lang="en-US" sz="1200" dirty="0" err="1" smtClean="0"/>
              <a:t>Hacer</a:t>
            </a:r>
            <a:r>
              <a:rPr lang="en-US" sz="1200" dirty="0" smtClean="0"/>
              <a:t> are “go verbs”…the </a:t>
            </a:r>
            <a:r>
              <a:rPr lang="en-US" sz="1200" dirty="0" err="1" smtClean="0"/>
              <a:t>yo</a:t>
            </a:r>
            <a:r>
              <a:rPr lang="en-US" sz="1200" dirty="0" smtClean="0"/>
              <a:t> form ends in –go (</a:t>
            </a:r>
            <a:r>
              <a:rPr lang="en-US" sz="1200" dirty="0" err="1" smtClean="0"/>
              <a:t>yo</a:t>
            </a:r>
            <a:r>
              <a:rPr lang="en-US" sz="1200" dirty="0" smtClean="0"/>
              <a:t> </a:t>
            </a:r>
            <a:r>
              <a:rPr lang="en-US" sz="1200" dirty="0" err="1" smtClean="0"/>
              <a:t>pongo</a:t>
            </a:r>
            <a:r>
              <a:rPr lang="en-US" sz="1200" dirty="0" smtClean="0"/>
              <a:t>, </a:t>
            </a:r>
            <a:r>
              <a:rPr lang="en-US" sz="1200" dirty="0" err="1" smtClean="0"/>
              <a:t>yo</a:t>
            </a:r>
            <a:r>
              <a:rPr lang="en-US" sz="1200" dirty="0" smtClean="0"/>
              <a:t> </a:t>
            </a:r>
            <a:r>
              <a:rPr lang="en-US" sz="1200" dirty="0" err="1" smtClean="0"/>
              <a:t>hago</a:t>
            </a:r>
            <a:r>
              <a:rPr lang="en-US" sz="1200" dirty="0" smtClean="0"/>
              <a:t>).  </a:t>
            </a:r>
            <a:r>
              <a:rPr lang="en-US" sz="1200" dirty="0" err="1" smtClean="0"/>
              <a:t>Dormir</a:t>
            </a:r>
            <a:r>
              <a:rPr lang="en-US" sz="1200" dirty="0" smtClean="0"/>
              <a:t> is a “stem changer”…when conjugating, the o changes to </a:t>
            </a:r>
            <a:r>
              <a:rPr lang="en-US" sz="1200" dirty="0" err="1" smtClean="0"/>
              <a:t>ue</a:t>
            </a:r>
            <a:r>
              <a:rPr lang="en-US" sz="1200" dirty="0" smtClean="0"/>
              <a:t> in all but the </a:t>
            </a:r>
            <a:r>
              <a:rPr lang="en-US" sz="1200" dirty="0" err="1" smtClean="0"/>
              <a:t>nosotros</a:t>
            </a:r>
            <a:r>
              <a:rPr lang="en-US" sz="1200" dirty="0" smtClean="0"/>
              <a:t> forms.  (</a:t>
            </a:r>
            <a:r>
              <a:rPr lang="en-US" sz="1200" dirty="0" err="1" smtClean="0"/>
              <a:t>yo</a:t>
            </a:r>
            <a:r>
              <a:rPr lang="en-US" sz="1200" dirty="0" smtClean="0"/>
              <a:t> </a:t>
            </a:r>
            <a:r>
              <a:rPr lang="en-US" sz="1200" dirty="0" err="1" smtClean="0"/>
              <a:t>duermo</a:t>
            </a:r>
            <a:r>
              <a:rPr lang="en-US" sz="1200" dirty="0" smtClean="0"/>
              <a:t>, </a:t>
            </a:r>
            <a:r>
              <a:rPr lang="en-US" sz="1200" dirty="0" err="1" smtClean="0"/>
              <a:t>tú</a:t>
            </a:r>
            <a:r>
              <a:rPr lang="en-US" sz="1200" dirty="0" smtClean="0"/>
              <a:t> </a:t>
            </a:r>
            <a:r>
              <a:rPr lang="en-US" sz="1200" dirty="0" err="1" smtClean="0"/>
              <a:t>duermes</a:t>
            </a:r>
            <a:r>
              <a:rPr lang="en-US" sz="1200" dirty="0" smtClean="0"/>
              <a:t>, etc.)</a:t>
            </a:r>
            <a:endParaRPr lang="en-US" sz="1200" dirty="0"/>
          </a:p>
        </p:txBody>
      </p:sp>
    </p:spTree>
    <p:extLst>
      <p:ext uri="{BB962C8B-B14F-4D97-AF65-F5344CB8AC3E}">
        <p14:creationId xmlns:p14="http://schemas.microsoft.com/office/powerpoint/2010/main" val="13165748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09600" y="76200"/>
            <a:ext cx="7772400" cy="1143000"/>
          </a:xfrm>
        </p:spPr>
        <p:txBody>
          <a:bodyPr/>
          <a:lstStyle/>
          <a:p>
            <a:r>
              <a:rPr lang="en-US" dirty="0" smtClean="0"/>
              <a:t>La </a:t>
            </a:r>
            <a:r>
              <a:rPr lang="en-US" dirty="0" err="1" smtClean="0"/>
              <a:t>conjugación</a:t>
            </a:r>
            <a:r>
              <a:rPr lang="en-US" dirty="0" smtClean="0"/>
              <a:t> de –AR/-ER/-IR</a:t>
            </a:r>
          </a:p>
        </p:txBody>
      </p:sp>
      <p:sp>
        <p:nvSpPr>
          <p:cNvPr id="3" name="Content Placeholder 2"/>
          <p:cNvSpPr>
            <a:spLocks noGrp="1"/>
          </p:cNvSpPr>
          <p:nvPr>
            <p:ph idx="1"/>
          </p:nvPr>
        </p:nvSpPr>
        <p:spPr>
          <a:xfrm>
            <a:off x="76200" y="990600"/>
            <a:ext cx="8915400" cy="4114800"/>
          </a:xfrm>
        </p:spPr>
        <p:txBody>
          <a:bodyPr/>
          <a:lstStyle/>
          <a:p>
            <a:pPr>
              <a:defRPr/>
            </a:pPr>
            <a:r>
              <a:rPr lang="en-US" dirty="0" smtClean="0"/>
              <a:t>Decide who is completing an action </a:t>
            </a:r>
            <a:r>
              <a:rPr lang="en-US" b="1" dirty="0" smtClean="0">
                <a:solidFill>
                  <a:schemeClr val="accent2"/>
                </a:solidFill>
              </a:rPr>
              <a:t>(</a:t>
            </a:r>
            <a:r>
              <a:rPr lang="en-US" b="1" dirty="0" err="1" smtClean="0">
                <a:solidFill>
                  <a:schemeClr val="accent2"/>
                </a:solidFill>
              </a:rPr>
              <a:t>Yo</a:t>
            </a:r>
            <a:r>
              <a:rPr lang="en-US" b="1" dirty="0" smtClean="0">
                <a:solidFill>
                  <a:schemeClr val="accent2"/>
                </a:solidFill>
              </a:rPr>
              <a:t>, </a:t>
            </a:r>
            <a:r>
              <a:rPr lang="en-US" b="1" dirty="0" err="1" smtClean="0">
                <a:solidFill>
                  <a:schemeClr val="accent2"/>
                </a:solidFill>
              </a:rPr>
              <a:t>Mi</a:t>
            </a:r>
            <a:r>
              <a:rPr lang="en-US" b="1" dirty="0" smtClean="0">
                <a:solidFill>
                  <a:schemeClr val="accent2"/>
                </a:solidFill>
              </a:rPr>
              <a:t> </a:t>
            </a:r>
            <a:r>
              <a:rPr lang="en-US" b="1" dirty="0" err="1" smtClean="0">
                <a:solidFill>
                  <a:schemeClr val="accent2"/>
                </a:solidFill>
              </a:rPr>
              <a:t>papá</a:t>
            </a:r>
            <a:r>
              <a:rPr lang="en-US" b="1" dirty="0" smtClean="0">
                <a:solidFill>
                  <a:schemeClr val="accent2"/>
                </a:solidFill>
              </a:rPr>
              <a:t>, Los </a:t>
            </a:r>
            <a:r>
              <a:rPr lang="en-US" b="1" dirty="0" err="1" smtClean="0">
                <a:solidFill>
                  <a:schemeClr val="accent2"/>
                </a:solidFill>
              </a:rPr>
              <a:t>hermanos</a:t>
            </a:r>
            <a:r>
              <a:rPr lang="en-US" b="1" dirty="0" smtClean="0">
                <a:solidFill>
                  <a:schemeClr val="accent2"/>
                </a:solidFill>
              </a:rPr>
              <a:t>, Ana, </a:t>
            </a:r>
            <a:r>
              <a:rPr lang="en-US" b="1" dirty="0" err="1" smtClean="0">
                <a:solidFill>
                  <a:schemeClr val="accent2"/>
                </a:solidFill>
              </a:rPr>
              <a:t>Tú</a:t>
            </a:r>
            <a:r>
              <a:rPr lang="en-US" b="1" dirty="0" smtClean="0">
                <a:solidFill>
                  <a:schemeClr val="accent2"/>
                </a:solidFill>
              </a:rPr>
              <a:t>, </a:t>
            </a:r>
            <a:r>
              <a:rPr lang="en-US" b="1" dirty="0" err="1" smtClean="0">
                <a:solidFill>
                  <a:schemeClr val="accent2"/>
                </a:solidFill>
              </a:rPr>
              <a:t>Raúl</a:t>
            </a:r>
            <a:r>
              <a:rPr lang="en-US" b="1" dirty="0" smtClean="0">
                <a:solidFill>
                  <a:schemeClr val="accent2"/>
                </a:solidFill>
              </a:rPr>
              <a:t> y </a:t>
            </a:r>
            <a:r>
              <a:rPr lang="en-US" b="1" dirty="0" err="1" smtClean="0">
                <a:solidFill>
                  <a:schemeClr val="accent2"/>
                </a:solidFill>
              </a:rPr>
              <a:t>yo</a:t>
            </a:r>
            <a:r>
              <a:rPr lang="en-US" b="1" dirty="0" smtClean="0">
                <a:solidFill>
                  <a:schemeClr val="accent2"/>
                </a:solidFill>
              </a:rPr>
              <a:t>, etc.)</a:t>
            </a:r>
            <a:r>
              <a:rPr lang="en-US" dirty="0" smtClean="0"/>
              <a:t> </a:t>
            </a:r>
          </a:p>
          <a:p>
            <a:pPr>
              <a:defRPr/>
            </a:pPr>
            <a:r>
              <a:rPr lang="en-US" dirty="0" smtClean="0"/>
              <a:t>Start with the verb ending in –AR/-ER/-IR </a:t>
            </a:r>
            <a:r>
              <a:rPr lang="en-US" b="1" dirty="0" smtClean="0">
                <a:solidFill>
                  <a:schemeClr val="accent2"/>
                </a:solidFill>
              </a:rPr>
              <a:t>(</a:t>
            </a:r>
            <a:r>
              <a:rPr lang="en-US" b="1" dirty="0" err="1" smtClean="0">
                <a:solidFill>
                  <a:schemeClr val="accent2"/>
                </a:solidFill>
              </a:rPr>
              <a:t>limpiar</a:t>
            </a:r>
            <a:r>
              <a:rPr lang="en-US" b="1" dirty="0" smtClean="0">
                <a:solidFill>
                  <a:schemeClr val="accent2"/>
                </a:solidFill>
              </a:rPr>
              <a:t>)</a:t>
            </a:r>
            <a:endParaRPr lang="en-US" dirty="0" smtClean="0"/>
          </a:p>
          <a:p>
            <a:pPr>
              <a:defRPr/>
            </a:pPr>
            <a:r>
              <a:rPr lang="en-US" dirty="0" smtClean="0"/>
              <a:t>Take off the –AR/-ER/-IR </a:t>
            </a:r>
            <a:r>
              <a:rPr lang="en-US" b="1" dirty="0" smtClean="0">
                <a:solidFill>
                  <a:schemeClr val="accent2"/>
                </a:solidFill>
              </a:rPr>
              <a:t>(</a:t>
            </a:r>
            <a:r>
              <a:rPr lang="en-US" b="1" dirty="0" err="1" smtClean="0">
                <a:solidFill>
                  <a:schemeClr val="accent2"/>
                </a:solidFill>
              </a:rPr>
              <a:t>limpi</a:t>
            </a:r>
            <a:r>
              <a:rPr lang="en-US" b="1" dirty="0" smtClean="0">
                <a:solidFill>
                  <a:schemeClr val="accent2"/>
                </a:solidFill>
              </a:rPr>
              <a:t>-)</a:t>
            </a:r>
            <a:endParaRPr lang="en-US" dirty="0" smtClean="0"/>
          </a:p>
          <a:p>
            <a:pPr>
              <a:defRPr/>
            </a:pPr>
            <a:r>
              <a:rPr lang="en-US" dirty="0" smtClean="0"/>
              <a:t>Add the appropriate new ending: </a:t>
            </a:r>
            <a:r>
              <a:rPr lang="en-US" b="1" dirty="0" smtClean="0">
                <a:solidFill>
                  <a:schemeClr val="accent2"/>
                </a:solidFill>
              </a:rPr>
              <a:t>(</a:t>
            </a:r>
            <a:r>
              <a:rPr lang="en-US" b="1" dirty="0" err="1" smtClean="0">
                <a:solidFill>
                  <a:schemeClr val="accent2"/>
                </a:solidFill>
              </a:rPr>
              <a:t>Yo</a:t>
            </a:r>
            <a:r>
              <a:rPr lang="en-US" b="1" dirty="0" smtClean="0">
                <a:solidFill>
                  <a:schemeClr val="accent2"/>
                </a:solidFill>
              </a:rPr>
              <a:t> </a:t>
            </a:r>
            <a:r>
              <a:rPr lang="en-US" b="1" dirty="0" err="1" smtClean="0">
                <a:solidFill>
                  <a:schemeClr val="accent2"/>
                </a:solidFill>
              </a:rPr>
              <a:t>limpi</a:t>
            </a:r>
            <a:r>
              <a:rPr lang="en-US" b="1" i="1" dirty="0" err="1" smtClean="0">
                <a:solidFill>
                  <a:schemeClr val="accent2"/>
                </a:solidFill>
              </a:rPr>
              <a:t>o</a:t>
            </a:r>
            <a:r>
              <a:rPr lang="en-US" b="1" dirty="0" smtClean="0">
                <a:solidFill>
                  <a:schemeClr val="accent2"/>
                </a:solidFill>
              </a:rPr>
              <a:t>)</a:t>
            </a:r>
            <a:endParaRPr lang="en-US" dirty="0" smtClean="0"/>
          </a:p>
          <a:p>
            <a:pPr marL="0" indent="0">
              <a:buFontTx/>
              <a:buNone/>
              <a:defRPr/>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165798308"/>
              </p:ext>
            </p:extLst>
          </p:nvPr>
        </p:nvGraphicFramePr>
        <p:xfrm>
          <a:off x="1676400" y="3962400"/>
          <a:ext cx="6629400" cy="2651560"/>
        </p:xfrm>
        <a:graphic>
          <a:graphicData uri="http://schemas.openxmlformats.org/drawingml/2006/table">
            <a:tbl>
              <a:tblPr firstRow="1" bandRow="1">
                <a:tableStyleId>{5C22544A-7EE6-4342-B048-85BDC9FD1C3A}</a:tableStyleId>
              </a:tblPr>
              <a:tblGrid>
                <a:gridCol w="1234440"/>
                <a:gridCol w="1234440"/>
                <a:gridCol w="208280"/>
                <a:gridCol w="1818640"/>
                <a:gridCol w="2133600"/>
              </a:tblGrid>
              <a:tr h="639931">
                <a:tc>
                  <a:txBody>
                    <a:bodyPr/>
                    <a:lstStyle/>
                    <a:p>
                      <a:r>
                        <a:rPr lang="en-US" sz="1800" b="1" dirty="0" smtClean="0"/>
                        <a:t>Subject</a:t>
                      </a:r>
                      <a:endParaRPr lang="en-US" sz="1800" b="1" dirty="0"/>
                    </a:p>
                  </a:txBody>
                  <a:tcPr marT="45700" marB="45700"/>
                </a:tc>
                <a:tc>
                  <a:txBody>
                    <a:bodyPr/>
                    <a:lstStyle/>
                    <a:p>
                      <a:r>
                        <a:rPr lang="en-US" sz="1800" b="1" dirty="0" smtClean="0"/>
                        <a:t>New ending</a:t>
                      </a:r>
                      <a:endParaRPr lang="en-US" sz="1800" b="1" dirty="0"/>
                    </a:p>
                  </a:txBody>
                  <a:tcPr marT="45700" marB="45700"/>
                </a:tc>
                <a:tc>
                  <a:txBody>
                    <a:bodyPr/>
                    <a:lstStyle/>
                    <a:p>
                      <a:endParaRPr lang="en-US" sz="1800" b="1" dirty="0"/>
                    </a:p>
                  </a:txBody>
                  <a:tcPr marT="45700" marB="45700"/>
                </a:tc>
                <a:tc>
                  <a:txBody>
                    <a:bodyPr/>
                    <a:lstStyle/>
                    <a:p>
                      <a:r>
                        <a:rPr lang="en-US" sz="1800" b="1" dirty="0" smtClean="0"/>
                        <a:t>Subject </a:t>
                      </a:r>
                      <a:endParaRPr lang="en-US" sz="1800" b="1" dirty="0"/>
                    </a:p>
                  </a:txBody>
                  <a:tcPr marT="45700" marB="45700"/>
                </a:tc>
                <a:tc>
                  <a:txBody>
                    <a:bodyPr/>
                    <a:lstStyle/>
                    <a:p>
                      <a:r>
                        <a:rPr lang="en-US" sz="1800" b="1" dirty="0" smtClean="0"/>
                        <a:t>New ending</a:t>
                      </a:r>
                      <a:endParaRPr lang="en-US" sz="1800" b="1" dirty="0"/>
                    </a:p>
                  </a:txBody>
                  <a:tcPr marT="45700" marB="45700"/>
                </a:tc>
              </a:tr>
              <a:tr h="365666">
                <a:tc>
                  <a:txBody>
                    <a:bodyPr/>
                    <a:lstStyle/>
                    <a:p>
                      <a:r>
                        <a:rPr lang="en-US" sz="1800" b="1" dirty="0" err="1" smtClean="0"/>
                        <a:t>Yo</a:t>
                      </a:r>
                      <a:endParaRPr lang="en-US" sz="1800" b="1" dirty="0"/>
                    </a:p>
                  </a:txBody>
                  <a:tcPr marT="45700" marB="45700"/>
                </a:tc>
                <a:tc>
                  <a:txBody>
                    <a:bodyPr/>
                    <a:lstStyle/>
                    <a:p>
                      <a:r>
                        <a:rPr lang="en-US" sz="1800" b="1" dirty="0" smtClean="0"/>
                        <a:t>-o/-o/-o</a:t>
                      </a:r>
                      <a:endParaRPr lang="en-US" sz="1800" b="1" dirty="0"/>
                    </a:p>
                  </a:txBody>
                  <a:tcPr marT="45700" marB="45700"/>
                </a:tc>
                <a:tc>
                  <a:txBody>
                    <a:bodyPr/>
                    <a:lstStyle/>
                    <a:p>
                      <a:endParaRPr lang="en-US" sz="1800" b="1" dirty="0"/>
                    </a:p>
                  </a:txBody>
                  <a:tcPr marT="45700" marB="45700"/>
                </a:tc>
                <a:tc>
                  <a:txBody>
                    <a:bodyPr/>
                    <a:lstStyle/>
                    <a:p>
                      <a:r>
                        <a:rPr lang="en-US" sz="1800" b="1" dirty="0" err="1" smtClean="0"/>
                        <a:t>Nosotros</a:t>
                      </a:r>
                      <a:endParaRPr lang="en-US" sz="1800" b="1" dirty="0"/>
                    </a:p>
                  </a:txBody>
                  <a:tcPr marT="45700" marB="45700"/>
                </a:tc>
                <a:tc>
                  <a:txBody>
                    <a:bodyPr/>
                    <a:lstStyle/>
                    <a:p>
                      <a:r>
                        <a:rPr lang="en-US" sz="1800" b="1" dirty="0" smtClean="0"/>
                        <a:t>-</a:t>
                      </a:r>
                      <a:r>
                        <a:rPr lang="en-US" sz="1800" b="1" dirty="0" err="1" smtClean="0"/>
                        <a:t>amos</a:t>
                      </a:r>
                      <a:r>
                        <a:rPr lang="en-US" sz="1800" b="1" dirty="0" smtClean="0"/>
                        <a:t>/-</a:t>
                      </a:r>
                      <a:r>
                        <a:rPr lang="en-US" sz="1800" b="1" dirty="0" err="1" smtClean="0"/>
                        <a:t>emos</a:t>
                      </a:r>
                      <a:r>
                        <a:rPr lang="en-US" sz="1800" b="1" dirty="0" smtClean="0"/>
                        <a:t>/-</a:t>
                      </a:r>
                      <a:r>
                        <a:rPr lang="en-US" sz="1800" b="1" dirty="0" err="1" smtClean="0"/>
                        <a:t>imos</a:t>
                      </a:r>
                      <a:endParaRPr lang="en-US" sz="1800" b="1" dirty="0"/>
                    </a:p>
                  </a:txBody>
                  <a:tcPr marT="45700" marB="45700"/>
                </a:tc>
              </a:tr>
              <a:tr h="365666">
                <a:tc>
                  <a:txBody>
                    <a:bodyPr/>
                    <a:lstStyle/>
                    <a:p>
                      <a:r>
                        <a:rPr lang="en-US" sz="1800" b="1" dirty="0" err="1" smtClean="0"/>
                        <a:t>Tú</a:t>
                      </a:r>
                      <a:endParaRPr lang="en-US" sz="1800" b="1" dirty="0"/>
                    </a:p>
                  </a:txBody>
                  <a:tcPr marT="45700" marB="45700"/>
                </a:tc>
                <a:tc>
                  <a:txBody>
                    <a:bodyPr/>
                    <a:lstStyle/>
                    <a:p>
                      <a:r>
                        <a:rPr lang="en-US" sz="1800" b="1" dirty="0" smtClean="0"/>
                        <a:t>-as/-</a:t>
                      </a:r>
                      <a:r>
                        <a:rPr lang="en-US" sz="1800" b="1" dirty="0" err="1" smtClean="0"/>
                        <a:t>es</a:t>
                      </a:r>
                      <a:r>
                        <a:rPr lang="en-US" sz="1800" b="1" dirty="0" smtClean="0"/>
                        <a:t>/-</a:t>
                      </a:r>
                      <a:r>
                        <a:rPr lang="en-US" sz="1800" b="1" dirty="0" err="1" smtClean="0"/>
                        <a:t>es</a:t>
                      </a:r>
                      <a:endParaRPr lang="en-US" sz="1800" b="1" dirty="0"/>
                    </a:p>
                  </a:txBody>
                  <a:tcPr marT="45700" marB="45700"/>
                </a:tc>
                <a:tc>
                  <a:txBody>
                    <a:bodyPr/>
                    <a:lstStyle/>
                    <a:p>
                      <a:endParaRPr lang="en-US" sz="1800" b="1" dirty="0"/>
                    </a:p>
                  </a:txBody>
                  <a:tcPr marT="45700" marB="45700"/>
                </a:tc>
                <a:tc>
                  <a:txBody>
                    <a:bodyPr/>
                    <a:lstStyle/>
                    <a:p>
                      <a:endParaRPr lang="en-US" sz="1800" b="1" dirty="0"/>
                    </a:p>
                  </a:txBody>
                  <a:tcPr marT="45700" marB="45700"/>
                </a:tc>
                <a:tc>
                  <a:txBody>
                    <a:bodyPr/>
                    <a:lstStyle/>
                    <a:p>
                      <a:endParaRPr lang="en-US" sz="1800" b="1" dirty="0"/>
                    </a:p>
                  </a:txBody>
                  <a:tcPr marT="45700" marB="45700"/>
                </a:tc>
              </a:tr>
              <a:tr h="365666">
                <a:tc>
                  <a:txBody>
                    <a:bodyPr/>
                    <a:lstStyle/>
                    <a:p>
                      <a:r>
                        <a:rPr lang="en-US" sz="1800" b="1" dirty="0" err="1" smtClean="0"/>
                        <a:t>Usted</a:t>
                      </a:r>
                      <a:endParaRPr lang="en-US" sz="1800" b="1" dirty="0"/>
                    </a:p>
                  </a:txBody>
                  <a:tcPr marT="45700" marB="45700"/>
                </a:tc>
                <a:tc>
                  <a:txBody>
                    <a:bodyPr/>
                    <a:lstStyle/>
                    <a:p>
                      <a:r>
                        <a:rPr lang="en-US" sz="1800" b="1" dirty="0" smtClean="0"/>
                        <a:t>-a/-e/-e</a:t>
                      </a:r>
                      <a:endParaRPr lang="en-US" sz="1800" b="1" dirty="0"/>
                    </a:p>
                  </a:txBody>
                  <a:tcPr marT="45700" marB="45700"/>
                </a:tc>
                <a:tc>
                  <a:txBody>
                    <a:bodyPr/>
                    <a:lstStyle/>
                    <a:p>
                      <a:endParaRPr lang="en-US" sz="1800" b="1" dirty="0"/>
                    </a:p>
                  </a:txBody>
                  <a:tcPr marT="45700" marB="45700"/>
                </a:tc>
                <a:tc>
                  <a:txBody>
                    <a:bodyPr/>
                    <a:lstStyle/>
                    <a:p>
                      <a:r>
                        <a:rPr lang="en-US" sz="1800" b="1" dirty="0" err="1" smtClean="0"/>
                        <a:t>Ustedes</a:t>
                      </a:r>
                      <a:endParaRPr lang="en-US" sz="1800" b="1" dirty="0"/>
                    </a:p>
                  </a:txBody>
                  <a:tcPr marT="45700" marB="45700"/>
                </a:tc>
                <a:tc>
                  <a:txBody>
                    <a:bodyPr/>
                    <a:lstStyle/>
                    <a:p>
                      <a:r>
                        <a:rPr lang="en-US" sz="1800" b="1" dirty="0" smtClean="0"/>
                        <a:t>-an/-en/-en</a:t>
                      </a:r>
                      <a:endParaRPr lang="en-US" sz="1800" b="1" dirty="0"/>
                    </a:p>
                  </a:txBody>
                  <a:tcPr marT="45700" marB="45700"/>
                </a:tc>
              </a:tr>
              <a:tr h="91419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err="1" smtClean="0"/>
                        <a:t>Él</a:t>
                      </a:r>
                      <a:r>
                        <a:rPr lang="en-US" sz="1800" b="1" dirty="0" smtClean="0"/>
                        <a:t>/Ella</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t>1</a:t>
                      </a:r>
                      <a:r>
                        <a:rPr lang="en-US" sz="1800" b="1" baseline="0" dirty="0" smtClean="0"/>
                        <a:t> person</a:t>
                      </a:r>
                      <a:endParaRPr lang="en-US" sz="1800" b="1" dirty="0" smtClean="0"/>
                    </a:p>
                    <a:p>
                      <a:endParaRPr lang="en-US" sz="1800" b="1" dirty="0"/>
                    </a:p>
                  </a:txBody>
                  <a:tcPr marT="45700" marB="45700"/>
                </a:tc>
                <a:tc>
                  <a:txBody>
                    <a:bodyPr/>
                    <a:lstStyle/>
                    <a:p>
                      <a:r>
                        <a:rPr lang="en-US" sz="1800" b="1" dirty="0" smtClean="0"/>
                        <a:t>-a/-e/-e</a:t>
                      </a:r>
                      <a:endParaRPr lang="en-US" sz="1800" b="1" dirty="0"/>
                    </a:p>
                  </a:txBody>
                  <a:tcPr marT="45700" marB="45700"/>
                </a:tc>
                <a:tc>
                  <a:txBody>
                    <a:bodyPr/>
                    <a:lstStyle/>
                    <a:p>
                      <a:endParaRPr lang="en-US" sz="1800" b="1" dirty="0"/>
                    </a:p>
                  </a:txBody>
                  <a:tcPr marT="45700" marB="45700"/>
                </a:tc>
                <a:tc>
                  <a:txBody>
                    <a:bodyPr/>
                    <a:lstStyle/>
                    <a:p>
                      <a:r>
                        <a:rPr lang="en-US" sz="1800" b="1" dirty="0" err="1" smtClean="0"/>
                        <a:t>Ellos</a:t>
                      </a:r>
                      <a:r>
                        <a:rPr lang="en-US" sz="1800" b="1" dirty="0" smtClean="0"/>
                        <a:t>/</a:t>
                      </a:r>
                      <a:r>
                        <a:rPr lang="en-US" sz="1800" b="1" dirty="0" err="1" smtClean="0"/>
                        <a:t>Ellas</a:t>
                      </a:r>
                      <a:endParaRPr lang="en-US" sz="1800" b="1" dirty="0" smtClean="0"/>
                    </a:p>
                    <a:p>
                      <a:r>
                        <a:rPr lang="en-US" sz="1800" b="1" dirty="0" smtClean="0"/>
                        <a:t>More</a:t>
                      </a:r>
                      <a:r>
                        <a:rPr lang="en-US" sz="1800" b="1" baseline="0" dirty="0" smtClean="0"/>
                        <a:t> than 1 person</a:t>
                      </a:r>
                      <a:endParaRPr lang="en-US" sz="1800" b="1" dirty="0"/>
                    </a:p>
                  </a:txBody>
                  <a:tcPr marT="45700" marB="45700"/>
                </a:tc>
                <a:tc>
                  <a:txBody>
                    <a:bodyPr/>
                    <a:lstStyle/>
                    <a:p>
                      <a:r>
                        <a:rPr lang="en-US" sz="1800" b="1" dirty="0" smtClean="0"/>
                        <a:t>-an/-en/-en</a:t>
                      </a:r>
                      <a:endParaRPr lang="en-US" sz="1800" b="1" dirty="0"/>
                    </a:p>
                  </a:txBody>
                  <a:tcPr marT="45700" marB="45700"/>
                </a:tc>
              </a:tr>
            </a:tbl>
          </a:graphicData>
        </a:graphic>
      </p:graphicFrame>
    </p:spTree>
    <p:extLst>
      <p:ext uri="{BB962C8B-B14F-4D97-AF65-F5344CB8AC3E}">
        <p14:creationId xmlns:p14="http://schemas.microsoft.com/office/powerpoint/2010/main" val="31301260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Stem Changing/“Go” Verbs</a:t>
            </a:r>
            <a:endParaRPr lang="en-US" u="sng" dirty="0"/>
          </a:p>
        </p:txBody>
      </p:sp>
      <p:sp>
        <p:nvSpPr>
          <p:cNvPr id="3" name="Content Placeholder 2"/>
          <p:cNvSpPr>
            <a:spLocks noGrp="1"/>
          </p:cNvSpPr>
          <p:nvPr>
            <p:ph idx="1"/>
          </p:nvPr>
        </p:nvSpPr>
        <p:spPr>
          <a:xfrm>
            <a:off x="0" y="1600200"/>
            <a:ext cx="8915400" cy="4525963"/>
          </a:xfrm>
        </p:spPr>
        <p:txBody>
          <a:bodyPr>
            <a:normAutofit fontScale="92500" lnSpcReduction="20000"/>
          </a:bodyPr>
          <a:lstStyle/>
          <a:p>
            <a:r>
              <a:rPr lang="en-US" dirty="0" smtClean="0"/>
              <a:t>Decide if the verb is a stem changing verb </a:t>
            </a:r>
            <a:r>
              <a:rPr lang="en-US" dirty="0" smtClean="0">
                <a:solidFill>
                  <a:schemeClr val="accent2"/>
                </a:solidFill>
              </a:rPr>
              <a:t>(</a:t>
            </a:r>
            <a:r>
              <a:rPr lang="en-US" dirty="0" err="1" smtClean="0">
                <a:solidFill>
                  <a:schemeClr val="accent2"/>
                </a:solidFill>
              </a:rPr>
              <a:t>d</a:t>
            </a:r>
            <a:r>
              <a:rPr lang="en-US" u="sng" dirty="0" err="1" smtClean="0">
                <a:solidFill>
                  <a:schemeClr val="accent2"/>
                </a:solidFill>
              </a:rPr>
              <a:t>o</a:t>
            </a:r>
            <a:r>
              <a:rPr lang="en-US" dirty="0" err="1" smtClean="0">
                <a:solidFill>
                  <a:schemeClr val="accent2"/>
                </a:solidFill>
              </a:rPr>
              <a:t>rmir</a:t>
            </a:r>
            <a:r>
              <a:rPr lang="en-US" dirty="0" smtClean="0">
                <a:solidFill>
                  <a:schemeClr val="accent2"/>
                </a:solidFill>
              </a:rPr>
              <a:t>, </a:t>
            </a:r>
            <a:r>
              <a:rPr lang="en-US" dirty="0" err="1" smtClean="0">
                <a:solidFill>
                  <a:schemeClr val="accent2"/>
                </a:solidFill>
              </a:rPr>
              <a:t>j</a:t>
            </a:r>
            <a:r>
              <a:rPr lang="en-US" u="sng" dirty="0" err="1" smtClean="0">
                <a:solidFill>
                  <a:schemeClr val="accent2"/>
                </a:solidFill>
              </a:rPr>
              <a:t>u</a:t>
            </a:r>
            <a:r>
              <a:rPr lang="en-US" dirty="0" err="1" smtClean="0">
                <a:solidFill>
                  <a:schemeClr val="accent2"/>
                </a:solidFill>
              </a:rPr>
              <a:t>gar</a:t>
            </a:r>
            <a:r>
              <a:rPr lang="en-US" dirty="0" smtClean="0">
                <a:solidFill>
                  <a:schemeClr val="accent2"/>
                </a:solidFill>
              </a:rPr>
              <a:t>, </a:t>
            </a:r>
            <a:r>
              <a:rPr lang="en-US" dirty="0" err="1" smtClean="0">
                <a:solidFill>
                  <a:schemeClr val="accent2"/>
                </a:solidFill>
              </a:rPr>
              <a:t>qu</a:t>
            </a:r>
            <a:r>
              <a:rPr lang="en-US" u="sng" dirty="0" err="1" smtClean="0">
                <a:solidFill>
                  <a:schemeClr val="accent2"/>
                </a:solidFill>
              </a:rPr>
              <a:t>e</a:t>
            </a:r>
            <a:r>
              <a:rPr lang="en-US" dirty="0" err="1" smtClean="0">
                <a:solidFill>
                  <a:schemeClr val="accent2"/>
                </a:solidFill>
              </a:rPr>
              <a:t>rer</a:t>
            </a:r>
            <a:r>
              <a:rPr lang="en-US" dirty="0" smtClean="0">
                <a:solidFill>
                  <a:schemeClr val="accent2"/>
                </a:solidFill>
              </a:rPr>
              <a:t>, </a:t>
            </a:r>
            <a:r>
              <a:rPr lang="en-US" dirty="0" err="1" smtClean="0">
                <a:solidFill>
                  <a:schemeClr val="accent2"/>
                </a:solidFill>
              </a:rPr>
              <a:t>pref</a:t>
            </a:r>
            <a:r>
              <a:rPr lang="en-US" u="sng" dirty="0" err="1" smtClean="0">
                <a:solidFill>
                  <a:schemeClr val="accent2"/>
                </a:solidFill>
              </a:rPr>
              <a:t>e</a:t>
            </a:r>
            <a:r>
              <a:rPr lang="en-US" dirty="0" err="1" smtClean="0">
                <a:solidFill>
                  <a:schemeClr val="accent2"/>
                </a:solidFill>
              </a:rPr>
              <a:t>rir</a:t>
            </a:r>
            <a:r>
              <a:rPr lang="en-US" dirty="0" smtClean="0">
                <a:solidFill>
                  <a:schemeClr val="accent2"/>
                </a:solidFill>
              </a:rPr>
              <a:t>, </a:t>
            </a:r>
            <a:r>
              <a:rPr lang="en-US" dirty="0" err="1" smtClean="0">
                <a:solidFill>
                  <a:schemeClr val="accent2"/>
                </a:solidFill>
              </a:rPr>
              <a:t>t</a:t>
            </a:r>
            <a:r>
              <a:rPr lang="en-US" u="sng" dirty="0" err="1" smtClean="0">
                <a:solidFill>
                  <a:schemeClr val="accent2"/>
                </a:solidFill>
              </a:rPr>
              <a:t>e</a:t>
            </a:r>
            <a:r>
              <a:rPr lang="en-US" dirty="0" err="1" smtClean="0">
                <a:solidFill>
                  <a:schemeClr val="accent2"/>
                </a:solidFill>
              </a:rPr>
              <a:t>ner</a:t>
            </a:r>
            <a:r>
              <a:rPr lang="en-US" dirty="0" smtClean="0">
                <a:solidFill>
                  <a:schemeClr val="accent2"/>
                </a:solidFill>
              </a:rPr>
              <a:t>, </a:t>
            </a:r>
            <a:r>
              <a:rPr lang="en-US" dirty="0" err="1" smtClean="0">
                <a:solidFill>
                  <a:schemeClr val="accent2"/>
                </a:solidFill>
              </a:rPr>
              <a:t>p</a:t>
            </a:r>
            <a:r>
              <a:rPr lang="en-US" u="sng" dirty="0" err="1" smtClean="0">
                <a:solidFill>
                  <a:schemeClr val="accent2"/>
                </a:solidFill>
              </a:rPr>
              <a:t>o</a:t>
            </a:r>
            <a:r>
              <a:rPr lang="en-US" dirty="0" err="1" smtClean="0">
                <a:solidFill>
                  <a:schemeClr val="accent2"/>
                </a:solidFill>
              </a:rPr>
              <a:t>der</a:t>
            </a:r>
            <a:r>
              <a:rPr lang="en-US" dirty="0" smtClean="0">
                <a:solidFill>
                  <a:schemeClr val="accent2"/>
                </a:solidFill>
              </a:rPr>
              <a:t>)</a:t>
            </a:r>
          </a:p>
          <a:p>
            <a:r>
              <a:rPr lang="en-US" dirty="0" smtClean="0"/>
              <a:t>Take off the –AR/-ER/-IR ending</a:t>
            </a:r>
          </a:p>
          <a:p>
            <a:r>
              <a:rPr lang="en-US" dirty="0" smtClean="0"/>
              <a:t>Make the appropriate stem change </a:t>
            </a:r>
            <a:r>
              <a:rPr lang="en-US" dirty="0" smtClean="0">
                <a:solidFill>
                  <a:schemeClr val="accent2"/>
                </a:solidFill>
              </a:rPr>
              <a:t>(o—</a:t>
            </a:r>
            <a:r>
              <a:rPr lang="en-US" dirty="0" err="1" smtClean="0">
                <a:solidFill>
                  <a:schemeClr val="accent2"/>
                </a:solidFill>
              </a:rPr>
              <a:t>ue</a:t>
            </a:r>
            <a:r>
              <a:rPr lang="en-US" dirty="0" smtClean="0">
                <a:solidFill>
                  <a:schemeClr val="accent2"/>
                </a:solidFill>
              </a:rPr>
              <a:t>, u–</a:t>
            </a:r>
            <a:r>
              <a:rPr lang="en-US" dirty="0" err="1" smtClean="0">
                <a:solidFill>
                  <a:schemeClr val="accent2"/>
                </a:solidFill>
              </a:rPr>
              <a:t>ue</a:t>
            </a:r>
            <a:r>
              <a:rPr lang="en-US" dirty="0" smtClean="0">
                <a:solidFill>
                  <a:schemeClr val="accent2"/>
                </a:solidFill>
              </a:rPr>
              <a:t>, e—</a:t>
            </a:r>
            <a:r>
              <a:rPr lang="en-US" dirty="0" err="1" smtClean="0">
                <a:solidFill>
                  <a:schemeClr val="accent2"/>
                </a:solidFill>
              </a:rPr>
              <a:t>ie</a:t>
            </a:r>
            <a:r>
              <a:rPr lang="en-US" dirty="0" smtClean="0">
                <a:solidFill>
                  <a:schemeClr val="accent2"/>
                </a:solidFill>
              </a:rPr>
              <a:t>) </a:t>
            </a:r>
            <a:endParaRPr lang="en-US" dirty="0" smtClean="0"/>
          </a:p>
          <a:p>
            <a:r>
              <a:rPr lang="en-US" dirty="0" smtClean="0"/>
              <a:t>NEVER CHANGE THE NOSOTROS FORM; BE CAREFUL WITH THE YO FORM </a:t>
            </a:r>
            <a:r>
              <a:rPr lang="en-US" dirty="0" smtClean="0">
                <a:solidFill>
                  <a:schemeClr val="accent2"/>
                </a:solidFill>
              </a:rPr>
              <a:t>(</a:t>
            </a:r>
            <a:r>
              <a:rPr lang="en-US" dirty="0" err="1" smtClean="0">
                <a:solidFill>
                  <a:schemeClr val="accent2"/>
                </a:solidFill>
              </a:rPr>
              <a:t>tener</a:t>
            </a:r>
            <a:r>
              <a:rPr lang="en-US" dirty="0" smtClean="0">
                <a:solidFill>
                  <a:schemeClr val="accent2"/>
                </a:solidFill>
              </a:rPr>
              <a:t> – </a:t>
            </a:r>
            <a:r>
              <a:rPr lang="en-US" dirty="0" err="1" smtClean="0">
                <a:solidFill>
                  <a:schemeClr val="accent2"/>
                </a:solidFill>
              </a:rPr>
              <a:t>Yo</a:t>
            </a:r>
            <a:r>
              <a:rPr lang="en-US" dirty="0" smtClean="0">
                <a:solidFill>
                  <a:schemeClr val="accent2"/>
                </a:solidFill>
              </a:rPr>
              <a:t> </a:t>
            </a:r>
            <a:r>
              <a:rPr lang="en-US" dirty="0" err="1" smtClean="0">
                <a:solidFill>
                  <a:schemeClr val="accent2"/>
                </a:solidFill>
              </a:rPr>
              <a:t>tengo</a:t>
            </a:r>
            <a:r>
              <a:rPr lang="en-US" dirty="0" smtClean="0">
                <a:solidFill>
                  <a:schemeClr val="accent2"/>
                </a:solidFill>
              </a:rPr>
              <a:t>)</a:t>
            </a:r>
            <a:endParaRPr lang="en-US" dirty="0" smtClean="0"/>
          </a:p>
          <a:p>
            <a:r>
              <a:rPr lang="en-US" dirty="0" smtClean="0"/>
              <a:t>Add the appropriate ending</a:t>
            </a:r>
          </a:p>
          <a:p>
            <a:r>
              <a:rPr lang="en-US" dirty="0" smtClean="0"/>
              <a:t>If it is a “go) verb </a:t>
            </a:r>
            <a:r>
              <a:rPr lang="en-US" dirty="0" smtClean="0">
                <a:solidFill>
                  <a:schemeClr val="accent2"/>
                </a:solidFill>
              </a:rPr>
              <a:t>(</a:t>
            </a:r>
            <a:r>
              <a:rPr lang="en-US" dirty="0" err="1" smtClean="0">
                <a:solidFill>
                  <a:schemeClr val="accent2"/>
                </a:solidFill>
              </a:rPr>
              <a:t>tener</a:t>
            </a:r>
            <a:r>
              <a:rPr lang="en-US" dirty="0" smtClean="0">
                <a:solidFill>
                  <a:schemeClr val="accent2"/>
                </a:solidFill>
              </a:rPr>
              <a:t>, </a:t>
            </a:r>
            <a:r>
              <a:rPr lang="en-US" dirty="0" err="1" smtClean="0">
                <a:solidFill>
                  <a:schemeClr val="accent2"/>
                </a:solidFill>
              </a:rPr>
              <a:t>poner</a:t>
            </a:r>
            <a:r>
              <a:rPr lang="en-US" dirty="0" smtClean="0">
                <a:solidFill>
                  <a:schemeClr val="accent2"/>
                </a:solidFill>
              </a:rPr>
              <a:t>, </a:t>
            </a:r>
            <a:r>
              <a:rPr lang="en-US" dirty="0" err="1" smtClean="0">
                <a:solidFill>
                  <a:schemeClr val="accent2"/>
                </a:solidFill>
              </a:rPr>
              <a:t>hacer</a:t>
            </a:r>
            <a:r>
              <a:rPr lang="en-US" dirty="0" smtClean="0">
                <a:solidFill>
                  <a:schemeClr val="accent2"/>
                </a:solidFill>
              </a:rPr>
              <a:t>) </a:t>
            </a:r>
            <a:r>
              <a:rPr lang="en-US" dirty="0" smtClean="0"/>
              <a:t>add –go instead of just –o for the </a:t>
            </a:r>
            <a:r>
              <a:rPr lang="en-US" dirty="0" err="1" smtClean="0"/>
              <a:t>yo</a:t>
            </a:r>
            <a:r>
              <a:rPr lang="en-US" dirty="0" smtClean="0"/>
              <a:t> form only</a:t>
            </a:r>
          </a:p>
          <a:p>
            <a:endParaRPr lang="en-US" dirty="0"/>
          </a:p>
        </p:txBody>
      </p:sp>
    </p:spTree>
    <p:extLst>
      <p:ext uri="{BB962C8B-B14F-4D97-AF65-F5344CB8AC3E}">
        <p14:creationId xmlns:p14="http://schemas.microsoft.com/office/powerpoint/2010/main" val="4474164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09600" y="24384"/>
            <a:ext cx="7772400" cy="661416"/>
          </a:xfrm>
        </p:spPr>
        <p:txBody>
          <a:bodyPr>
            <a:normAutofit fontScale="90000"/>
          </a:bodyPr>
          <a:lstStyle/>
          <a:p>
            <a:pPr eaLnBrk="1" hangingPunct="1"/>
            <a:r>
              <a:rPr lang="en-US" u="sng" dirty="0" smtClean="0">
                <a:latin typeface="Tekton Pro" pitchFamily="34" charset="0"/>
              </a:rPr>
              <a:t>Vocabulario – </a:t>
            </a:r>
            <a:r>
              <a:rPr lang="en-US" u="sng" dirty="0" err="1" smtClean="0">
                <a:latin typeface="Tekton Pro" pitchFamily="34" charset="0"/>
              </a:rPr>
              <a:t>las</a:t>
            </a:r>
            <a:r>
              <a:rPr lang="en-US" u="sng" dirty="0" smtClean="0">
                <a:latin typeface="Tekton Pro" pitchFamily="34" charset="0"/>
              </a:rPr>
              <a:t> </a:t>
            </a:r>
            <a:r>
              <a:rPr lang="en-US" u="sng" dirty="0" err="1" smtClean="0">
                <a:latin typeface="Tekton Pro" pitchFamily="34" charset="0"/>
              </a:rPr>
              <a:t>actividades</a:t>
            </a:r>
            <a:endParaRPr lang="en-US" u="sng" dirty="0" smtClean="0">
              <a:latin typeface="Tekton Pro" pitchFamily="34" charset="0"/>
            </a:endParaRPr>
          </a:p>
        </p:txBody>
      </p:sp>
      <p:sp>
        <p:nvSpPr>
          <p:cNvPr id="8195" name="Rectangle 3"/>
          <p:cNvSpPr>
            <a:spLocks noGrp="1" noChangeArrowheads="1"/>
          </p:cNvSpPr>
          <p:nvPr>
            <p:ph type="body" sz="half" idx="1"/>
          </p:nvPr>
        </p:nvSpPr>
        <p:spPr>
          <a:xfrm>
            <a:off x="152400" y="533400"/>
            <a:ext cx="5029200" cy="6172200"/>
          </a:xfrm>
        </p:spPr>
        <p:txBody>
          <a:bodyPr>
            <a:normAutofit fontScale="70000" lnSpcReduction="20000"/>
          </a:bodyPr>
          <a:lstStyle/>
          <a:p>
            <a:pPr lvl="0"/>
            <a:r>
              <a:rPr lang="en-US" dirty="0" err="1"/>
              <a:t>D</a:t>
            </a:r>
            <a:r>
              <a:rPr lang="en-US" u="sng" dirty="0" err="1"/>
              <a:t>o</a:t>
            </a:r>
            <a:r>
              <a:rPr lang="en-US" dirty="0" err="1"/>
              <a:t>rmir</a:t>
            </a:r>
            <a:r>
              <a:rPr lang="en-US" dirty="0" smtClean="0"/>
              <a:t>* (o </a:t>
            </a:r>
            <a:r>
              <a:rPr lang="en-US" dirty="0" smtClean="0">
                <a:sym typeface="Wingdings" pitchFamily="2" charset="2"/>
              </a:rPr>
              <a:t></a:t>
            </a:r>
            <a:r>
              <a:rPr lang="en-US" dirty="0" smtClean="0"/>
              <a:t> </a:t>
            </a:r>
            <a:r>
              <a:rPr lang="en-US" dirty="0" err="1" smtClean="0"/>
              <a:t>ue</a:t>
            </a:r>
            <a:r>
              <a:rPr lang="en-US" dirty="0"/>
              <a:t>)</a:t>
            </a:r>
            <a:endParaRPr lang="en-US" sz="2000" dirty="0"/>
          </a:p>
          <a:p>
            <a:pPr lvl="0"/>
            <a:r>
              <a:rPr lang="en-US" dirty="0" err="1"/>
              <a:t>Nadar</a:t>
            </a:r>
            <a:endParaRPr lang="en-US" sz="2000" dirty="0"/>
          </a:p>
          <a:p>
            <a:pPr lvl="0"/>
            <a:r>
              <a:rPr lang="en-US" dirty="0" err="1"/>
              <a:t>Bailar</a:t>
            </a:r>
            <a:endParaRPr lang="en-US" sz="2000" dirty="0"/>
          </a:p>
          <a:p>
            <a:pPr lvl="0"/>
            <a:r>
              <a:rPr lang="en-US" dirty="0" err="1"/>
              <a:t>Cantar</a:t>
            </a:r>
            <a:endParaRPr lang="en-US" sz="2000" dirty="0"/>
          </a:p>
          <a:p>
            <a:pPr lvl="0"/>
            <a:r>
              <a:rPr lang="en-US" dirty="0" err="1"/>
              <a:t>Estudiar</a:t>
            </a:r>
            <a:endParaRPr lang="en-US" sz="2000" dirty="0"/>
          </a:p>
          <a:p>
            <a:pPr lvl="0"/>
            <a:r>
              <a:rPr lang="en-US" dirty="0" err="1"/>
              <a:t>Ir</a:t>
            </a:r>
            <a:r>
              <a:rPr lang="en-US" dirty="0"/>
              <a:t>* al cine</a:t>
            </a:r>
            <a:endParaRPr lang="en-US" sz="2000" dirty="0"/>
          </a:p>
          <a:p>
            <a:pPr lvl="0"/>
            <a:r>
              <a:rPr lang="en-US" dirty="0" err="1"/>
              <a:t>Ir</a:t>
            </a:r>
            <a:r>
              <a:rPr lang="en-US" dirty="0"/>
              <a:t>* al </a:t>
            </a:r>
            <a:r>
              <a:rPr lang="en-US" dirty="0" err="1"/>
              <a:t>concierto</a:t>
            </a:r>
            <a:endParaRPr lang="en-US" sz="2000" dirty="0"/>
          </a:p>
          <a:p>
            <a:pPr lvl="0"/>
            <a:r>
              <a:rPr lang="en-US" dirty="0"/>
              <a:t>Comer</a:t>
            </a:r>
            <a:endParaRPr lang="en-US" sz="2000" dirty="0"/>
          </a:p>
          <a:p>
            <a:pPr lvl="0"/>
            <a:r>
              <a:rPr lang="en-US" dirty="0" err="1"/>
              <a:t>Pasar</a:t>
            </a:r>
            <a:r>
              <a:rPr lang="en-US" dirty="0"/>
              <a:t> el </a:t>
            </a:r>
            <a:r>
              <a:rPr lang="en-US" dirty="0" err="1"/>
              <a:t>rato</a:t>
            </a:r>
            <a:r>
              <a:rPr lang="en-US" dirty="0"/>
              <a:t> con amigos</a:t>
            </a:r>
            <a:endParaRPr lang="en-US" sz="2000" dirty="0"/>
          </a:p>
          <a:p>
            <a:pPr lvl="0"/>
            <a:r>
              <a:rPr lang="en-US" dirty="0" err="1"/>
              <a:t>Montar</a:t>
            </a:r>
            <a:r>
              <a:rPr lang="en-US" dirty="0"/>
              <a:t> en </a:t>
            </a:r>
            <a:r>
              <a:rPr lang="en-US" dirty="0" err="1"/>
              <a:t>moto</a:t>
            </a:r>
            <a:r>
              <a:rPr lang="en-US" dirty="0"/>
              <a:t>/en </a:t>
            </a:r>
            <a:r>
              <a:rPr lang="en-US" dirty="0" err="1"/>
              <a:t>bicicleta</a:t>
            </a:r>
            <a:r>
              <a:rPr lang="en-US" dirty="0"/>
              <a:t>/a </a:t>
            </a:r>
            <a:r>
              <a:rPr lang="en-US" dirty="0" err="1"/>
              <a:t>caballo</a:t>
            </a:r>
            <a:endParaRPr lang="en-US" sz="2000" dirty="0"/>
          </a:p>
          <a:p>
            <a:pPr lvl="0"/>
            <a:r>
              <a:rPr lang="en-US" dirty="0" err="1"/>
              <a:t>Ir</a:t>
            </a:r>
            <a:r>
              <a:rPr lang="en-US" dirty="0"/>
              <a:t>* de </a:t>
            </a:r>
            <a:r>
              <a:rPr lang="en-US" dirty="0" err="1"/>
              <a:t>compras</a:t>
            </a:r>
            <a:endParaRPr lang="en-US" sz="2000" dirty="0"/>
          </a:p>
          <a:p>
            <a:pPr lvl="0"/>
            <a:r>
              <a:rPr lang="en-US" dirty="0" err="1"/>
              <a:t>Dibujar</a:t>
            </a:r>
            <a:endParaRPr lang="en-US" sz="2000" dirty="0"/>
          </a:p>
          <a:p>
            <a:pPr lvl="0"/>
            <a:r>
              <a:rPr lang="en-US" dirty="0" err="1"/>
              <a:t>Escribir</a:t>
            </a:r>
            <a:endParaRPr lang="en-US" sz="2000" dirty="0"/>
          </a:p>
          <a:p>
            <a:pPr lvl="0"/>
            <a:r>
              <a:rPr lang="en-US" dirty="0" err="1"/>
              <a:t>Trabajar</a:t>
            </a:r>
            <a:endParaRPr lang="en-US" sz="2000" dirty="0"/>
          </a:p>
          <a:p>
            <a:pPr lvl="0"/>
            <a:r>
              <a:rPr lang="en-US" dirty="0" err="1"/>
              <a:t>Hacer</a:t>
            </a:r>
            <a:r>
              <a:rPr lang="en-US" dirty="0"/>
              <a:t>* la </a:t>
            </a:r>
            <a:r>
              <a:rPr lang="en-US" dirty="0" err="1" smtClean="0"/>
              <a:t>tarea</a:t>
            </a:r>
            <a:r>
              <a:rPr lang="en-US" dirty="0" smtClean="0"/>
              <a:t> (</a:t>
            </a:r>
            <a:r>
              <a:rPr lang="en-US" dirty="0" err="1" smtClean="0"/>
              <a:t>yo</a:t>
            </a:r>
            <a:r>
              <a:rPr lang="en-US" dirty="0" smtClean="0"/>
              <a:t> </a:t>
            </a:r>
            <a:r>
              <a:rPr lang="en-US" dirty="0" err="1" smtClean="0"/>
              <a:t>hago</a:t>
            </a:r>
            <a:r>
              <a:rPr lang="en-US" dirty="0" smtClean="0"/>
              <a:t>)</a:t>
            </a:r>
            <a:endParaRPr lang="en-US" sz="2000" dirty="0"/>
          </a:p>
          <a:p>
            <a:pPr lvl="0"/>
            <a:r>
              <a:rPr lang="en-US" dirty="0" err="1"/>
              <a:t>Hacer</a:t>
            </a:r>
            <a:r>
              <a:rPr lang="en-US" dirty="0"/>
              <a:t>* </a:t>
            </a:r>
            <a:r>
              <a:rPr lang="en-US" dirty="0" err="1" smtClean="0"/>
              <a:t>ejercicios</a:t>
            </a:r>
            <a:r>
              <a:rPr lang="en-US" dirty="0" smtClean="0"/>
              <a:t> (</a:t>
            </a:r>
            <a:r>
              <a:rPr lang="en-US" dirty="0" err="1" smtClean="0"/>
              <a:t>yo</a:t>
            </a:r>
            <a:r>
              <a:rPr lang="en-US" dirty="0" smtClean="0"/>
              <a:t> </a:t>
            </a:r>
            <a:r>
              <a:rPr lang="en-US" dirty="0" err="1" smtClean="0"/>
              <a:t>hago</a:t>
            </a:r>
            <a:r>
              <a:rPr lang="en-US" dirty="0"/>
              <a:t>)</a:t>
            </a:r>
            <a:endParaRPr lang="en-US" sz="2000" dirty="0"/>
          </a:p>
          <a:p>
            <a:pPr lvl="0"/>
            <a:r>
              <a:rPr lang="en-US" dirty="0" err="1"/>
              <a:t>Usar</a:t>
            </a:r>
            <a:r>
              <a:rPr lang="en-US" dirty="0"/>
              <a:t> el internet</a:t>
            </a:r>
            <a:endParaRPr lang="en-US" sz="2000" dirty="0"/>
          </a:p>
          <a:p>
            <a:pPr lvl="0"/>
            <a:r>
              <a:rPr lang="en-US" dirty="0" err="1"/>
              <a:t>Esquiar</a:t>
            </a:r>
            <a:endParaRPr lang="en-US" sz="2000" dirty="0"/>
          </a:p>
          <a:p>
            <a:pPr lvl="0"/>
            <a:r>
              <a:rPr lang="en-US" dirty="0" err="1"/>
              <a:t>Caminar</a:t>
            </a:r>
            <a:endParaRPr lang="en-US" sz="2000" dirty="0"/>
          </a:p>
          <a:p>
            <a:pPr lvl="0"/>
            <a:r>
              <a:rPr lang="en-US" dirty="0" err="1"/>
              <a:t>Correr</a:t>
            </a:r>
            <a:r>
              <a:rPr lang="en-US" dirty="0"/>
              <a:t> </a:t>
            </a:r>
            <a:r>
              <a:rPr lang="en-US" sz="2000" dirty="0"/>
              <a:t> </a:t>
            </a:r>
            <a:r>
              <a:rPr lang="en-US" dirty="0"/>
              <a:t> </a:t>
            </a:r>
          </a:p>
          <a:p>
            <a:pPr eaLnBrk="1" hangingPunct="1">
              <a:buFontTx/>
              <a:buNone/>
            </a:pPr>
            <a:endParaRPr lang="en-US" dirty="0" smtClean="0"/>
          </a:p>
          <a:p>
            <a:pPr eaLnBrk="1" hangingPunct="1"/>
            <a:endParaRPr lang="en-US" dirty="0" smtClean="0"/>
          </a:p>
        </p:txBody>
      </p:sp>
      <p:sp>
        <p:nvSpPr>
          <p:cNvPr id="8196" name="Rectangle 4"/>
          <p:cNvSpPr>
            <a:spLocks noGrp="1" noChangeArrowheads="1"/>
          </p:cNvSpPr>
          <p:nvPr>
            <p:ph type="body" sz="half" idx="2"/>
          </p:nvPr>
        </p:nvSpPr>
        <p:spPr>
          <a:xfrm>
            <a:off x="4800600" y="533400"/>
            <a:ext cx="4343400" cy="6248400"/>
          </a:xfrm>
        </p:spPr>
        <p:txBody>
          <a:bodyPr>
            <a:normAutofit fontScale="85000" lnSpcReduction="20000"/>
          </a:bodyPr>
          <a:lstStyle/>
          <a:p>
            <a:pPr eaLnBrk="1" hangingPunct="1"/>
            <a:r>
              <a:rPr lang="en-US" sz="2400" dirty="0" smtClean="0"/>
              <a:t>To sleep</a:t>
            </a:r>
          </a:p>
          <a:p>
            <a:pPr eaLnBrk="1" hangingPunct="1"/>
            <a:r>
              <a:rPr lang="en-US" sz="2400" dirty="0" smtClean="0"/>
              <a:t>To swim</a:t>
            </a:r>
          </a:p>
          <a:p>
            <a:pPr eaLnBrk="1" hangingPunct="1"/>
            <a:r>
              <a:rPr lang="en-US" sz="2400" dirty="0" smtClean="0"/>
              <a:t>To dance</a:t>
            </a:r>
          </a:p>
          <a:p>
            <a:pPr eaLnBrk="1" hangingPunct="1"/>
            <a:r>
              <a:rPr lang="en-US" sz="2400" dirty="0" smtClean="0"/>
              <a:t>To sing</a:t>
            </a:r>
          </a:p>
          <a:p>
            <a:pPr eaLnBrk="1" hangingPunct="1"/>
            <a:r>
              <a:rPr lang="en-US" sz="2400" dirty="0" smtClean="0"/>
              <a:t>To study</a:t>
            </a:r>
          </a:p>
          <a:p>
            <a:pPr eaLnBrk="1" hangingPunct="1"/>
            <a:r>
              <a:rPr lang="en-US" sz="2400" dirty="0" smtClean="0"/>
              <a:t>To go to the movies</a:t>
            </a:r>
          </a:p>
          <a:p>
            <a:pPr eaLnBrk="1" hangingPunct="1"/>
            <a:r>
              <a:rPr lang="en-US" sz="2400" dirty="0" smtClean="0"/>
              <a:t>To go to a concert</a:t>
            </a:r>
          </a:p>
          <a:p>
            <a:pPr eaLnBrk="1" hangingPunct="1"/>
            <a:r>
              <a:rPr lang="en-US" sz="2400" dirty="0" smtClean="0"/>
              <a:t>To eat</a:t>
            </a:r>
          </a:p>
          <a:p>
            <a:pPr eaLnBrk="1" hangingPunct="1"/>
            <a:r>
              <a:rPr lang="en-US" sz="2400" dirty="0" smtClean="0"/>
              <a:t>To spend time w/ friends</a:t>
            </a:r>
          </a:p>
          <a:p>
            <a:pPr eaLnBrk="1" hangingPunct="1"/>
            <a:r>
              <a:rPr lang="en-US" sz="2400" dirty="0" smtClean="0"/>
              <a:t>To ride an ATV/bike/horse</a:t>
            </a:r>
          </a:p>
          <a:p>
            <a:pPr eaLnBrk="1" hangingPunct="1"/>
            <a:r>
              <a:rPr lang="en-US" sz="2400" dirty="0" smtClean="0"/>
              <a:t>To go shopping</a:t>
            </a:r>
          </a:p>
          <a:p>
            <a:pPr eaLnBrk="1" hangingPunct="1"/>
            <a:r>
              <a:rPr lang="en-US" sz="2400" dirty="0" smtClean="0"/>
              <a:t>To draw</a:t>
            </a:r>
          </a:p>
          <a:p>
            <a:pPr eaLnBrk="1" hangingPunct="1"/>
            <a:r>
              <a:rPr lang="en-US" sz="2400" dirty="0" smtClean="0"/>
              <a:t>To write</a:t>
            </a:r>
          </a:p>
          <a:p>
            <a:pPr eaLnBrk="1" hangingPunct="1"/>
            <a:r>
              <a:rPr lang="en-US" sz="2400" dirty="0" smtClean="0"/>
              <a:t>To work</a:t>
            </a:r>
          </a:p>
          <a:p>
            <a:pPr eaLnBrk="1" hangingPunct="1"/>
            <a:r>
              <a:rPr lang="en-US" sz="2400" dirty="0" smtClean="0"/>
              <a:t>To do HW</a:t>
            </a:r>
          </a:p>
          <a:p>
            <a:pPr eaLnBrk="1" hangingPunct="1"/>
            <a:r>
              <a:rPr lang="en-US" sz="2400" dirty="0" smtClean="0"/>
              <a:t>To exercise</a:t>
            </a:r>
          </a:p>
          <a:p>
            <a:pPr eaLnBrk="1" hangingPunct="1"/>
            <a:r>
              <a:rPr lang="en-US" sz="2400" dirty="0" smtClean="0"/>
              <a:t>To use the internet</a:t>
            </a:r>
          </a:p>
          <a:p>
            <a:pPr eaLnBrk="1" hangingPunct="1"/>
            <a:r>
              <a:rPr lang="en-US" sz="2400" dirty="0" smtClean="0"/>
              <a:t>To ski</a:t>
            </a:r>
          </a:p>
          <a:p>
            <a:pPr eaLnBrk="1" hangingPunct="1"/>
            <a:r>
              <a:rPr lang="en-US" sz="2400" dirty="0" smtClean="0"/>
              <a:t>To walk </a:t>
            </a:r>
          </a:p>
          <a:p>
            <a:pPr eaLnBrk="1" hangingPunct="1"/>
            <a:r>
              <a:rPr lang="en-US" sz="2400" dirty="0" smtClean="0"/>
              <a:t>To run</a:t>
            </a:r>
          </a:p>
          <a:p>
            <a:pPr eaLnBrk="1" hangingPunct="1"/>
            <a:endParaRPr lang="en-US" sz="2400" dirty="0" smtClean="0"/>
          </a:p>
        </p:txBody>
      </p:sp>
    </p:spTree>
    <p:extLst>
      <p:ext uri="{BB962C8B-B14F-4D97-AF65-F5344CB8AC3E}">
        <p14:creationId xmlns:p14="http://schemas.microsoft.com/office/powerpoint/2010/main" val="2813243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6">
                                            <p:txEl>
                                              <p:pRg st="0" end="0"/>
                                            </p:txEl>
                                          </p:spTgt>
                                        </p:tgtEl>
                                        <p:attrNameLst>
                                          <p:attrName>style.visibility</p:attrName>
                                        </p:attrNameLst>
                                      </p:cBhvr>
                                      <p:to>
                                        <p:strVal val="visible"/>
                                      </p:to>
                                    </p:set>
                                    <p:anim calcmode="lin" valueType="num">
                                      <p:cBhvr additive="base">
                                        <p:cTn id="7" dur="500" fill="hold"/>
                                        <p:tgtEl>
                                          <p:spTgt spid="819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6">
                                            <p:txEl>
                                              <p:pRg st="1" end="1"/>
                                            </p:txEl>
                                          </p:spTgt>
                                        </p:tgtEl>
                                        <p:attrNameLst>
                                          <p:attrName>style.visibility</p:attrName>
                                        </p:attrNameLst>
                                      </p:cBhvr>
                                      <p:to>
                                        <p:strVal val="visible"/>
                                      </p:to>
                                    </p:set>
                                    <p:anim calcmode="lin" valueType="num">
                                      <p:cBhvr additive="base">
                                        <p:cTn id="13" dur="500" fill="hold"/>
                                        <p:tgtEl>
                                          <p:spTgt spid="819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19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196">
                                            <p:txEl>
                                              <p:pRg st="2" end="2"/>
                                            </p:txEl>
                                          </p:spTgt>
                                        </p:tgtEl>
                                        <p:attrNameLst>
                                          <p:attrName>style.visibility</p:attrName>
                                        </p:attrNameLst>
                                      </p:cBhvr>
                                      <p:to>
                                        <p:strVal val="visible"/>
                                      </p:to>
                                    </p:set>
                                    <p:anim calcmode="lin" valueType="num">
                                      <p:cBhvr additive="base">
                                        <p:cTn id="19" dur="500" fill="hold"/>
                                        <p:tgtEl>
                                          <p:spTgt spid="819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19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196">
                                            <p:txEl>
                                              <p:pRg st="3" end="3"/>
                                            </p:txEl>
                                          </p:spTgt>
                                        </p:tgtEl>
                                        <p:attrNameLst>
                                          <p:attrName>style.visibility</p:attrName>
                                        </p:attrNameLst>
                                      </p:cBhvr>
                                      <p:to>
                                        <p:strVal val="visible"/>
                                      </p:to>
                                    </p:set>
                                    <p:anim calcmode="lin" valueType="num">
                                      <p:cBhvr additive="base">
                                        <p:cTn id="25" dur="500" fill="hold"/>
                                        <p:tgtEl>
                                          <p:spTgt spid="819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19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196">
                                            <p:txEl>
                                              <p:pRg st="4" end="4"/>
                                            </p:txEl>
                                          </p:spTgt>
                                        </p:tgtEl>
                                        <p:attrNameLst>
                                          <p:attrName>style.visibility</p:attrName>
                                        </p:attrNameLst>
                                      </p:cBhvr>
                                      <p:to>
                                        <p:strVal val="visible"/>
                                      </p:to>
                                    </p:set>
                                    <p:anim calcmode="lin" valueType="num">
                                      <p:cBhvr additive="base">
                                        <p:cTn id="31" dur="500" fill="hold"/>
                                        <p:tgtEl>
                                          <p:spTgt spid="8196">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19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196">
                                            <p:txEl>
                                              <p:pRg st="5" end="5"/>
                                            </p:txEl>
                                          </p:spTgt>
                                        </p:tgtEl>
                                        <p:attrNameLst>
                                          <p:attrName>style.visibility</p:attrName>
                                        </p:attrNameLst>
                                      </p:cBhvr>
                                      <p:to>
                                        <p:strVal val="visible"/>
                                      </p:to>
                                    </p:set>
                                    <p:anim calcmode="lin" valueType="num">
                                      <p:cBhvr additive="base">
                                        <p:cTn id="37" dur="500" fill="hold"/>
                                        <p:tgtEl>
                                          <p:spTgt spid="8196">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196">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whoosh.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196">
                                            <p:txEl>
                                              <p:pRg st="6" end="6"/>
                                            </p:txEl>
                                          </p:spTgt>
                                        </p:tgtEl>
                                        <p:attrNameLst>
                                          <p:attrName>style.visibility</p:attrName>
                                        </p:attrNameLst>
                                      </p:cBhvr>
                                      <p:to>
                                        <p:strVal val="visible"/>
                                      </p:to>
                                    </p:set>
                                    <p:anim calcmode="lin" valueType="num">
                                      <p:cBhvr additive="base">
                                        <p:cTn id="43" dur="500" fill="hold"/>
                                        <p:tgtEl>
                                          <p:spTgt spid="8196">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19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whoosh.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8196">
                                            <p:txEl>
                                              <p:pRg st="7" end="7"/>
                                            </p:txEl>
                                          </p:spTgt>
                                        </p:tgtEl>
                                        <p:attrNameLst>
                                          <p:attrName>style.visibility</p:attrName>
                                        </p:attrNameLst>
                                      </p:cBhvr>
                                      <p:to>
                                        <p:strVal val="visible"/>
                                      </p:to>
                                    </p:set>
                                    <p:anim calcmode="lin" valueType="num">
                                      <p:cBhvr additive="base">
                                        <p:cTn id="49" dur="500" fill="hold"/>
                                        <p:tgtEl>
                                          <p:spTgt spid="8196">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19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whoosh.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8196">
                                            <p:txEl>
                                              <p:pRg st="8" end="8"/>
                                            </p:txEl>
                                          </p:spTgt>
                                        </p:tgtEl>
                                        <p:attrNameLst>
                                          <p:attrName>style.visibility</p:attrName>
                                        </p:attrNameLst>
                                      </p:cBhvr>
                                      <p:to>
                                        <p:strVal val="visible"/>
                                      </p:to>
                                    </p:set>
                                    <p:anim calcmode="lin" valueType="num">
                                      <p:cBhvr additive="base">
                                        <p:cTn id="55" dur="500" fill="hold"/>
                                        <p:tgtEl>
                                          <p:spTgt spid="8196">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819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whoosh.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8196">
                                            <p:txEl>
                                              <p:pRg st="9" end="9"/>
                                            </p:txEl>
                                          </p:spTgt>
                                        </p:tgtEl>
                                        <p:attrNameLst>
                                          <p:attrName>style.visibility</p:attrName>
                                        </p:attrNameLst>
                                      </p:cBhvr>
                                      <p:to>
                                        <p:strVal val="visible"/>
                                      </p:to>
                                    </p:set>
                                    <p:anim calcmode="lin" valueType="num">
                                      <p:cBhvr additive="base">
                                        <p:cTn id="61" dur="500" fill="hold"/>
                                        <p:tgtEl>
                                          <p:spTgt spid="8196">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8196">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whoosh.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8196">
                                            <p:txEl>
                                              <p:pRg st="10" end="10"/>
                                            </p:txEl>
                                          </p:spTgt>
                                        </p:tgtEl>
                                        <p:attrNameLst>
                                          <p:attrName>style.visibility</p:attrName>
                                        </p:attrNameLst>
                                      </p:cBhvr>
                                      <p:to>
                                        <p:strVal val="visible"/>
                                      </p:to>
                                    </p:set>
                                    <p:anim calcmode="lin" valueType="num">
                                      <p:cBhvr additive="base">
                                        <p:cTn id="67" dur="500" fill="hold"/>
                                        <p:tgtEl>
                                          <p:spTgt spid="8196">
                                            <p:txEl>
                                              <p:pRg st="10" end="1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819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whoosh.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8196">
                                            <p:txEl>
                                              <p:pRg st="11" end="11"/>
                                            </p:txEl>
                                          </p:spTgt>
                                        </p:tgtEl>
                                        <p:attrNameLst>
                                          <p:attrName>style.visibility</p:attrName>
                                        </p:attrNameLst>
                                      </p:cBhvr>
                                      <p:to>
                                        <p:strVal val="visible"/>
                                      </p:to>
                                    </p:set>
                                    <p:anim calcmode="lin" valueType="num">
                                      <p:cBhvr additive="base">
                                        <p:cTn id="73" dur="500" fill="hold"/>
                                        <p:tgtEl>
                                          <p:spTgt spid="8196">
                                            <p:txEl>
                                              <p:pRg st="11" end="11"/>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8196">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whoosh.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8196">
                                            <p:txEl>
                                              <p:pRg st="12" end="12"/>
                                            </p:txEl>
                                          </p:spTgt>
                                        </p:tgtEl>
                                        <p:attrNameLst>
                                          <p:attrName>style.visibility</p:attrName>
                                        </p:attrNameLst>
                                      </p:cBhvr>
                                      <p:to>
                                        <p:strVal val="visible"/>
                                      </p:to>
                                    </p:set>
                                    <p:anim calcmode="lin" valueType="num">
                                      <p:cBhvr additive="base">
                                        <p:cTn id="79" dur="500" fill="hold"/>
                                        <p:tgtEl>
                                          <p:spTgt spid="8196">
                                            <p:txEl>
                                              <p:pRg st="12" end="12"/>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8196">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whoosh.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8196">
                                            <p:txEl>
                                              <p:pRg st="13" end="13"/>
                                            </p:txEl>
                                          </p:spTgt>
                                        </p:tgtEl>
                                        <p:attrNameLst>
                                          <p:attrName>style.visibility</p:attrName>
                                        </p:attrNameLst>
                                      </p:cBhvr>
                                      <p:to>
                                        <p:strVal val="visible"/>
                                      </p:to>
                                    </p:set>
                                    <p:anim calcmode="lin" valueType="num">
                                      <p:cBhvr additive="base">
                                        <p:cTn id="85" dur="500" fill="hold"/>
                                        <p:tgtEl>
                                          <p:spTgt spid="8196">
                                            <p:txEl>
                                              <p:pRg st="13" end="13"/>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8196">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whoosh.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8196">
                                            <p:txEl>
                                              <p:pRg st="14" end="14"/>
                                            </p:txEl>
                                          </p:spTgt>
                                        </p:tgtEl>
                                        <p:attrNameLst>
                                          <p:attrName>style.visibility</p:attrName>
                                        </p:attrNameLst>
                                      </p:cBhvr>
                                      <p:to>
                                        <p:strVal val="visible"/>
                                      </p:to>
                                    </p:set>
                                    <p:anim calcmode="lin" valueType="num">
                                      <p:cBhvr additive="base">
                                        <p:cTn id="91" dur="500" fill="hold"/>
                                        <p:tgtEl>
                                          <p:spTgt spid="8196">
                                            <p:txEl>
                                              <p:pRg st="14" end="14"/>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8196">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whoosh.wav"/>
                                        </p:tgtEl>
                                      </p:cMediaNode>
                                    </p:audio>
                                  </p:sub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8196">
                                            <p:txEl>
                                              <p:pRg st="15" end="15"/>
                                            </p:txEl>
                                          </p:spTgt>
                                        </p:tgtEl>
                                        <p:attrNameLst>
                                          <p:attrName>style.visibility</p:attrName>
                                        </p:attrNameLst>
                                      </p:cBhvr>
                                      <p:to>
                                        <p:strVal val="visible"/>
                                      </p:to>
                                    </p:set>
                                    <p:anim calcmode="lin" valueType="num">
                                      <p:cBhvr additive="base">
                                        <p:cTn id="97" dur="500" fill="hold"/>
                                        <p:tgtEl>
                                          <p:spTgt spid="8196">
                                            <p:txEl>
                                              <p:pRg st="15" end="15"/>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8196">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5"/>
                                            </p:cond>
                                          </p:stCondLst>
                                          <p:endCondLst>
                                            <p:cond evt="onStopAudio" delay="0">
                                              <p:tgtEl>
                                                <p:sldTgt/>
                                              </p:tgtEl>
                                            </p:cond>
                                          </p:endCondLst>
                                        </p:cTn>
                                        <p:tgtEl>
                                          <p:sndTgt r:embed="rId3" name="whoosh.wav"/>
                                        </p:tgtEl>
                                      </p:cMediaNode>
                                    </p:audio>
                                  </p:sub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8196">
                                            <p:txEl>
                                              <p:pRg st="16" end="16"/>
                                            </p:txEl>
                                          </p:spTgt>
                                        </p:tgtEl>
                                        <p:attrNameLst>
                                          <p:attrName>style.visibility</p:attrName>
                                        </p:attrNameLst>
                                      </p:cBhvr>
                                      <p:to>
                                        <p:strVal val="visible"/>
                                      </p:to>
                                    </p:set>
                                    <p:anim calcmode="lin" valueType="num">
                                      <p:cBhvr additive="base">
                                        <p:cTn id="103" dur="500" fill="hold"/>
                                        <p:tgtEl>
                                          <p:spTgt spid="8196">
                                            <p:txEl>
                                              <p:pRg st="16" end="16"/>
                                            </p:txEl>
                                          </p:spTgt>
                                        </p:tgtEl>
                                        <p:attrNameLst>
                                          <p:attrName>ppt_x</p:attrName>
                                        </p:attrNameLst>
                                      </p:cBhvr>
                                      <p:tavLst>
                                        <p:tav tm="0">
                                          <p:val>
                                            <p:strVal val="0-#ppt_w/2"/>
                                          </p:val>
                                        </p:tav>
                                        <p:tav tm="100000">
                                          <p:val>
                                            <p:strVal val="#ppt_x"/>
                                          </p:val>
                                        </p:tav>
                                      </p:tavLst>
                                    </p:anim>
                                    <p:anim calcmode="lin" valueType="num">
                                      <p:cBhvr additive="base">
                                        <p:cTn id="104" dur="500" fill="hold"/>
                                        <p:tgtEl>
                                          <p:spTgt spid="8196">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1"/>
                                            </p:cond>
                                          </p:stCondLst>
                                          <p:endCondLst>
                                            <p:cond evt="onStopAudio" delay="0">
                                              <p:tgtEl>
                                                <p:sldTgt/>
                                              </p:tgtEl>
                                            </p:cond>
                                          </p:endCondLst>
                                        </p:cTn>
                                        <p:tgtEl>
                                          <p:sndTgt r:embed="rId3" name="whoosh.wav"/>
                                        </p:tgtEl>
                                      </p:cMediaNode>
                                    </p:audio>
                                  </p:subTnLst>
                                </p:cTn>
                              </p:par>
                            </p:childTnLst>
                          </p:cTn>
                        </p:par>
                      </p:childTnLst>
                    </p:cTn>
                  </p:par>
                  <p:par>
                    <p:cTn id="105" fill="hold">
                      <p:stCondLst>
                        <p:cond delay="indefinite"/>
                      </p:stCondLst>
                      <p:childTnLst>
                        <p:par>
                          <p:cTn id="106" fill="hold">
                            <p:stCondLst>
                              <p:cond delay="0"/>
                            </p:stCondLst>
                            <p:childTnLst>
                              <p:par>
                                <p:cTn id="107" presetID="2" presetClass="entr" presetSubtype="8" fill="hold" grpId="0" nodeType="clickEffect">
                                  <p:stCondLst>
                                    <p:cond delay="0"/>
                                  </p:stCondLst>
                                  <p:childTnLst>
                                    <p:set>
                                      <p:cBhvr>
                                        <p:cTn id="108" dur="1" fill="hold">
                                          <p:stCondLst>
                                            <p:cond delay="0"/>
                                          </p:stCondLst>
                                        </p:cTn>
                                        <p:tgtEl>
                                          <p:spTgt spid="8196">
                                            <p:txEl>
                                              <p:pRg st="17" end="17"/>
                                            </p:txEl>
                                          </p:spTgt>
                                        </p:tgtEl>
                                        <p:attrNameLst>
                                          <p:attrName>style.visibility</p:attrName>
                                        </p:attrNameLst>
                                      </p:cBhvr>
                                      <p:to>
                                        <p:strVal val="visible"/>
                                      </p:to>
                                    </p:set>
                                    <p:anim calcmode="lin" valueType="num">
                                      <p:cBhvr additive="base">
                                        <p:cTn id="109" dur="500" fill="hold"/>
                                        <p:tgtEl>
                                          <p:spTgt spid="8196">
                                            <p:txEl>
                                              <p:pRg st="17" end="17"/>
                                            </p:txEl>
                                          </p:spTgt>
                                        </p:tgtEl>
                                        <p:attrNameLst>
                                          <p:attrName>ppt_x</p:attrName>
                                        </p:attrNameLst>
                                      </p:cBhvr>
                                      <p:tavLst>
                                        <p:tav tm="0">
                                          <p:val>
                                            <p:strVal val="0-#ppt_w/2"/>
                                          </p:val>
                                        </p:tav>
                                        <p:tav tm="100000">
                                          <p:val>
                                            <p:strVal val="#ppt_x"/>
                                          </p:val>
                                        </p:tav>
                                      </p:tavLst>
                                    </p:anim>
                                    <p:anim calcmode="lin" valueType="num">
                                      <p:cBhvr additive="base">
                                        <p:cTn id="110" dur="500" fill="hold"/>
                                        <p:tgtEl>
                                          <p:spTgt spid="8196">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7"/>
                                            </p:cond>
                                          </p:stCondLst>
                                          <p:endCondLst>
                                            <p:cond evt="onStopAudio" delay="0">
                                              <p:tgtEl>
                                                <p:sldTgt/>
                                              </p:tgtEl>
                                            </p:cond>
                                          </p:endCondLst>
                                        </p:cTn>
                                        <p:tgtEl>
                                          <p:sndTgt r:embed="rId3" name="whoosh.wav"/>
                                        </p:tgtEl>
                                      </p:cMediaNode>
                                    </p:audio>
                                  </p:subTnLst>
                                </p:cTn>
                              </p:par>
                            </p:childTnLst>
                          </p:cTn>
                        </p:par>
                      </p:childTnLst>
                    </p:cTn>
                  </p:par>
                  <p:par>
                    <p:cTn id="111" fill="hold">
                      <p:stCondLst>
                        <p:cond delay="indefinite"/>
                      </p:stCondLst>
                      <p:childTnLst>
                        <p:par>
                          <p:cTn id="112" fill="hold">
                            <p:stCondLst>
                              <p:cond delay="0"/>
                            </p:stCondLst>
                            <p:childTnLst>
                              <p:par>
                                <p:cTn id="113" presetID="2" presetClass="entr" presetSubtype="8" fill="hold" grpId="0" nodeType="clickEffect">
                                  <p:stCondLst>
                                    <p:cond delay="0"/>
                                  </p:stCondLst>
                                  <p:childTnLst>
                                    <p:set>
                                      <p:cBhvr>
                                        <p:cTn id="114" dur="1" fill="hold">
                                          <p:stCondLst>
                                            <p:cond delay="0"/>
                                          </p:stCondLst>
                                        </p:cTn>
                                        <p:tgtEl>
                                          <p:spTgt spid="8196">
                                            <p:txEl>
                                              <p:pRg st="18" end="18"/>
                                            </p:txEl>
                                          </p:spTgt>
                                        </p:tgtEl>
                                        <p:attrNameLst>
                                          <p:attrName>style.visibility</p:attrName>
                                        </p:attrNameLst>
                                      </p:cBhvr>
                                      <p:to>
                                        <p:strVal val="visible"/>
                                      </p:to>
                                    </p:set>
                                    <p:anim calcmode="lin" valueType="num">
                                      <p:cBhvr additive="base">
                                        <p:cTn id="115" dur="500" fill="hold"/>
                                        <p:tgtEl>
                                          <p:spTgt spid="8196">
                                            <p:txEl>
                                              <p:pRg st="18" end="18"/>
                                            </p:txEl>
                                          </p:spTgt>
                                        </p:tgtEl>
                                        <p:attrNameLst>
                                          <p:attrName>ppt_x</p:attrName>
                                        </p:attrNameLst>
                                      </p:cBhvr>
                                      <p:tavLst>
                                        <p:tav tm="0">
                                          <p:val>
                                            <p:strVal val="0-#ppt_w/2"/>
                                          </p:val>
                                        </p:tav>
                                        <p:tav tm="100000">
                                          <p:val>
                                            <p:strVal val="#ppt_x"/>
                                          </p:val>
                                        </p:tav>
                                      </p:tavLst>
                                    </p:anim>
                                    <p:anim calcmode="lin" valueType="num">
                                      <p:cBhvr additive="base">
                                        <p:cTn id="116" dur="500" fill="hold"/>
                                        <p:tgtEl>
                                          <p:spTgt spid="8196">
                                            <p:txEl>
                                              <p:pRg st="18" end="1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3"/>
                                            </p:cond>
                                          </p:stCondLst>
                                          <p:endCondLst>
                                            <p:cond evt="onStopAudio" delay="0">
                                              <p:tgtEl>
                                                <p:sldTgt/>
                                              </p:tgtEl>
                                            </p:cond>
                                          </p:endCondLst>
                                        </p:cTn>
                                        <p:tgtEl>
                                          <p:sndTgt r:embed="rId3" name="whoosh.wav"/>
                                        </p:tgtEl>
                                      </p:cMediaNode>
                                    </p:audio>
                                  </p:subTnLst>
                                </p:cTn>
                              </p:par>
                            </p:childTnLst>
                          </p:cTn>
                        </p:par>
                      </p:childTnLst>
                    </p:cTn>
                  </p:par>
                  <p:par>
                    <p:cTn id="117" fill="hold">
                      <p:stCondLst>
                        <p:cond delay="indefinite"/>
                      </p:stCondLst>
                      <p:childTnLst>
                        <p:par>
                          <p:cTn id="118" fill="hold">
                            <p:stCondLst>
                              <p:cond delay="0"/>
                            </p:stCondLst>
                            <p:childTnLst>
                              <p:par>
                                <p:cTn id="119" presetID="2" presetClass="entr" presetSubtype="8" fill="hold" grpId="0" nodeType="clickEffect">
                                  <p:stCondLst>
                                    <p:cond delay="0"/>
                                  </p:stCondLst>
                                  <p:childTnLst>
                                    <p:set>
                                      <p:cBhvr>
                                        <p:cTn id="120" dur="1" fill="hold">
                                          <p:stCondLst>
                                            <p:cond delay="0"/>
                                          </p:stCondLst>
                                        </p:cTn>
                                        <p:tgtEl>
                                          <p:spTgt spid="8196">
                                            <p:txEl>
                                              <p:pRg st="19" end="19"/>
                                            </p:txEl>
                                          </p:spTgt>
                                        </p:tgtEl>
                                        <p:attrNameLst>
                                          <p:attrName>style.visibility</p:attrName>
                                        </p:attrNameLst>
                                      </p:cBhvr>
                                      <p:to>
                                        <p:strVal val="visible"/>
                                      </p:to>
                                    </p:set>
                                    <p:anim calcmode="lin" valueType="num">
                                      <p:cBhvr additive="base">
                                        <p:cTn id="121" dur="500" fill="hold"/>
                                        <p:tgtEl>
                                          <p:spTgt spid="8196">
                                            <p:txEl>
                                              <p:pRg st="19" end="19"/>
                                            </p:txEl>
                                          </p:spTgt>
                                        </p:tgtEl>
                                        <p:attrNameLst>
                                          <p:attrName>ppt_x</p:attrName>
                                        </p:attrNameLst>
                                      </p:cBhvr>
                                      <p:tavLst>
                                        <p:tav tm="0">
                                          <p:val>
                                            <p:strVal val="0-#ppt_w/2"/>
                                          </p:val>
                                        </p:tav>
                                        <p:tav tm="100000">
                                          <p:val>
                                            <p:strVal val="#ppt_x"/>
                                          </p:val>
                                        </p:tav>
                                      </p:tavLst>
                                    </p:anim>
                                    <p:anim calcmode="lin" valueType="num">
                                      <p:cBhvr additive="base">
                                        <p:cTn id="122" dur="500" fill="hold"/>
                                        <p:tgtEl>
                                          <p:spTgt spid="8196">
                                            <p:txEl>
                                              <p:pRg st="19" end="1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9"/>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Las </a:t>
            </a:r>
            <a:r>
              <a:rPr lang="en-US" dirty="0" err="1" smtClean="0"/>
              <a:t>preguntas</a:t>
            </a:r>
            <a:r>
              <a:rPr lang="en-US" dirty="0" smtClean="0"/>
              <a:t> </a:t>
            </a:r>
            <a:r>
              <a:rPr lang="en-US" dirty="0" err="1" smtClean="0"/>
              <a:t>personales</a:t>
            </a:r>
            <a:endParaRPr lang="en-US" dirty="0"/>
          </a:p>
        </p:txBody>
      </p:sp>
      <p:sp>
        <p:nvSpPr>
          <p:cNvPr id="3" name="Content Placeholder 2"/>
          <p:cNvSpPr>
            <a:spLocks noGrp="1"/>
          </p:cNvSpPr>
          <p:nvPr>
            <p:ph sz="half" idx="1"/>
          </p:nvPr>
        </p:nvSpPr>
        <p:spPr/>
        <p:txBody>
          <a:bodyPr/>
          <a:lstStyle/>
          <a:p>
            <a:r>
              <a:rPr lang="en-US" dirty="0" smtClean="0"/>
              <a:t>¿</a:t>
            </a:r>
            <a:r>
              <a:rPr lang="en-US" dirty="0" err="1" smtClean="0"/>
              <a:t>Cómo</a:t>
            </a:r>
            <a:r>
              <a:rPr lang="en-US" dirty="0" smtClean="0"/>
              <a:t> </a:t>
            </a:r>
            <a:r>
              <a:rPr lang="en-US" dirty="0" err="1" smtClean="0"/>
              <a:t>te</a:t>
            </a:r>
            <a:r>
              <a:rPr lang="en-US" dirty="0" smtClean="0"/>
              <a:t> llamas?</a:t>
            </a:r>
          </a:p>
          <a:p>
            <a:r>
              <a:rPr lang="en-US" dirty="0" smtClean="0"/>
              <a:t>¿</a:t>
            </a:r>
            <a:r>
              <a:rPr lang="en-US" dirty="0" err="1" smtClean="0"/>
              <a:t>Cómo</a:t>
            </a:r>
            <a:r>
              <a:rPr lang="en-US" dirty="0" smtClean="0"/>
              <a:t> </a:t>
            </a:r>
            <a:r>
              <a:rPr lang="en-US" dirty="0" err="1" smtClean="0"/>
              <a:t>estás</a:t>
            </a:r>
            <a:r>
              <a:rPr lang="en-US" dirty="0" smtClean="0"/>
              <a:t>?</a:t>
            </a:r>
          </a:p>
          <a:p>
            <a:r>
              <a:rPr lang="en-US" dirty="0" smtClean="0"/>
              <a:t>¿</a:t>
            </a:r>
            <a:r>
              <a:rPr lang="en-US" dirty="0" err="1" smtClean="0"/>
              <a:t>Cuántos</a:t>
            </a:r>
            <a:r>
              <a:rPr lang="en-US" dirty="0" smtClean="0"/>
              <a:t> </a:t>
            </a:r>
            <a:r>
              <a:rPr lang="en-US" dirty="0" err="1" smtClean="0"/>
              <a:t>años</a:t>
            </a:r>
            <a:r>
              <a:rPr lang="en-US" dirty="0" smtClean="0"/>
              <a:t> </a:t>
            </a:r>
            <a:r>
              <a:rPr lang="en-US" dirty="0" err="1" smtClean="0"/>
              <a:t>tienes</a:t>
            </a:r>
            <a:r>
              <a:rPr lang="en-US" dirty="0" smtClean="0"/>
              <a:t>?</a:t>
            </a:r>
          </a:p>
          <a:p>
            <a:r>
              <a:rPr lang="en-US" dirty="0" smtClean="0"/>
              <a:t>¿</a:t>
            </a:r>
            <a:r>
              <a:rPr lang="en-US" dirty="0" err="1" smtClean="0"/>
              <a:t>Cuándo</a:t>
            </a:r>
            <a:r>
              <a:rPr lang="en-US" dirty="0" smtClean="0"/>
              <a:t> </a:t>
            </a:r>
            <a:r>
              <a:rPr lang="en-US" dirty="0" err="1" smtClean="0"/>
              <a:t>es</a:t>
            </a:r>
            <a:r>
              <a:rPr lang="en-US" dirty="0" smtClean="0"/>
              <a:t> </a:t>
            </a:r>
            <a:r>
              <a:rPr lang="en-US" dirty="0" err="1" smtClean="0"/>
              <a:t>tu</a:t>
            </a:r>
            <a:r>
              <a:rPr lang="en-US" dirty="0" smtClean="0"/>
              <a:t> </a:t>
            </a:r>
            <a:r>
              <a:rPr lang="en-US" dirty="0" err="1" smtClean="0"/>
              <a:t>cumpleaños</a:t>
            </a:r>
            <a:r>
              <a:rPr lang="en-US" dirty="0" smtClean="0"/>
              <a:t>?</a:t>
            </a:r>
          </a:p>
          <a:p>
            <a:r>
              <a:rPr lang="en-US" dirty="0" smtClean="0"/>
              <a:t>¿</a:t>
            </a:r>
            <a:r>
              <a:rPr lang="en-US" dirty="0" err="1" smtClean="0"/>
              <a:t>Qué</a:t>
            </a:r>
            <a:r>
              <a:rPr lang="en-US" dirty="0" smtClean="0"/>
              <a:t> (no) </a:t>
            </a:r>
            <a:r>
              <a:rPr lang="en-US" dirty="0" err="1" smtClean="0"/>
              <a:t>te</a:t>
            </a:r>
            <a:r>
              <a:rPr lang="en-US" dirty="0" smtClean="0"/>
              <a:t> </a:t>
            </a:r>
            <a:r>
              <a:rPr lang="en-US" dirty="0" err="1" smtClean="0"/>
              <a:t>gusta</a:t>
            </a:r>
            <a:r>
              <a:rPr lang="en-US" dirty="0" smtClean="0"/>
              <a:t>?</a:t>
            </a:r>
          </a:p>
          <a:p>
            <a:r>
              <a:rPr lang="en-US" dirty="0" smtClean="0"/>
              <a:t>¿De </a:t>
            </a:r>
            <a:r>
              <a:rPr lang="en-US" dirty="0" err="1" smtClean="0"/>
              <a:t>dónde</a:t>
            </a:r>
            <a:r>
              <a:rPr lang="en-US" dirty="0" smtClean="0"/>
              <a:t> </a:t>
            </a:r>
            <a:r>
              <a:rPr lang="en-US" dirty="0" err="1" smtClean="0"/>
              <a:t>eres</a:t>
            </a:r>
            <a:r>
              <a:rPr lang="en-US" dirty="0" smtClean="0"/>
              <a:t>?</a:t>
            </a:r>
          </a:p>
          <a:p>
            <a:r>
              <a:rPr lang="en-US" dirty="0" smtClean="0"/>
              <a:t>¿</a:t>
            </a:r>
            <a:r>
              <a:rPr lang="en-US" dirty="0" err="1" smtClean="0"/>
              <a:t>Dónde</a:t>
            </a:r>
            <a:r>
              <a:rPr lang="en-US" dirty="0" smtClean="0"/>
              <a:t> </a:t>
            </a:r>
            <a:r>
              <a:rPr lang="en-US" dirty="0" err="1" smtClean="0"/>
              <a:t>vives</a:t>
            </a:r>
            <a:r>
              <a:rPr lang="en-US" dirty="0" smtClean="0"/>
              <a:t>?</a:t>
            </a:r>
            <a:endParaRPr lang="en-US" dirty="0"/>
          </a:p>
        </p:txBody>
      </p:sp>
      <p:sp>
        <p:nvSpPr>
          <p:cNvPr id="4" name="Content Placeholder 3"/>
          <p:cNvSpPr>
            <a:spLocks noGrp="1"/>
          </p:cNvSpPr>
          <p:nvPr>
            <p:ph sz="half" idx="2"/>
          </p:nvPr>
        </p:nvSpPr>
        <p:spPr/>
        <p:txBody>
          <a:bodyPr/>
          <a:lstStyle/>
          <a:p>
            <a:r>
              <a:rPr lang="en-US" dirty="0" smtClean="0"/>
              <a:t>Me </a:t>
            </a:r>
            <a:r>
              <a:rPr lang="en-US" dirty="0" err="1" smtClean="0"/>
              <a:t>llamo</a:t>
            </a:r>
            <a:r>
              <a:rPr lang="en-US" dirty="0" smtClean="0"/>
              <a:t>…</a:t>
            </a:r>
          </a:p>
          <a:p>
            <a:r>
              <a:rPr lang="en-US" dirty="0" err="1" smtClean="0"/>
              <a:t>Yo</a:t>
            </a:r>
            <a:r>
              <a:rPr lang="en-US" dirty="0" smtClean="0"/>
              <a:t> </a:t>
            </a:r>
            <a:r>
              <a:rPr lang="en-US" dirty="0" err="1" smtClean="0"/>
              <a:t>estoy</a:t>
            </a:r>
            <a:r>
              <a:rPr lang="en-US" dirty="0" smtClean="0"/>
              <a:t>…</a:t>
            </a:r>
          </a:p>
          <a:p>
            <a:r>
              <a:rPr lang="en-US" dirty="0" err="1" smtClean="0"/>
              <a:t>Yo</a:t>
            </a:r>
            <a:r>
              <a:rPr lang="en-US" dirty="0" smtClean="0"/>
              <a:t> </a:t>
            </a:r>
            <a:r>
              <a:rPr lang="en-US" dirty="0" err="1" smtClean="0"/>
              <a:t>tengo</a:t>
            </a:r>
            <a:r>
              <a:rPr lang="en-US" dirty="0" smtClean="0"/>
              <a:t>…</a:t>
            </a:r>
            <a:r>
              <a:rPr lang="en-US" dirty="0" err="1" smtClean="0"/>
              <a:t>años</a:t>
            </a:r>
            <a:r>
              <a:rPr lang="en-US" dirty="0" smtClean="0"/>
              <a:t>.</a:t>
            </a:r>
          </a:p>
          <a:p>
            <a:r>
              <a:rPr lang="en-US" dirty="0" smtClean="0"/>
              <a:t>Mi </a:t>
            </a:r>
            <a:r>
              <a:rPr lang="en-US" dirty="0" err="1" smtClean="0"/>
              <a:t>cumpleaños</a:t>
            </a:r>
            <a:r>
              <a:rPr lang="en-US" dirty="0" smtClean="0"/>
              <a:t> </a:t>
            </a:r>
            <a:r>
              <a:rPr lang="en-US" dirty="0" err="1" smtClean="0"/>
              <a:t>es</a:t>
            </a:r>
            <a:r>
              <a:rPr lang="en-US" dirty="0" smtClean="0"/>
              <a:t> el…de…</a:t>
            </a:r>
          </a:p>
          <a:p>
            <a:r>
              <a:rPr lang="en-US" dirty="0" smtClean="0"/>
              <a:t>(No) me </a:t>
            </a:r>
            <a:r>
              <a:rPr lang="en-US" dirty="0" err="1" smtClean="0"/>
              <a:t>gusta</a:t>
            </a:r>
            <a:r>
              <a:rPr lang="en-US" dirty="0" smtClean="0"/>
              <a:t>(n)...</a:t>
            </a:r>
          </a:p>
          <a:p>
            <a:r>
              <a:rPr lang="en-US" dirty="0" err="1" smtClean="0"/>
              <a:t>Yo</a:t>
            </a:r>
            <a:r>
              <a:rPr lang="en-US" dirty="0" smtClean="0"/>
              <a:t> soy de…</a:t>
            </a:r>
          </a:p>
          <a:p>
            <a:r>
              <a:rPr lang="en-US" dirty="0" err="1" smtClean="0"/>
              <a:t>Yo</a:t>
            </a:r>
            <a:r>
              <a:rPr lang="en-US" dirty="0" smtClean="0"/>
              <a:t> vivo en…</a:t>
            </a:r>
            <a:endParaRPr lang="en-US" dirty="0"/>
          </a:p>
        </p:txBody>
      </p:sp>
      <p:pic>
        <p:nvPicPr>
          <p:cNvPr id="29698" name="Picture 2" descr="C:\Documents and Settings\scs\Local Settings\Temporary Internet Files\Content.IE5\4VSI2EB3\MC900441428[1].png"/>
          <p:cNvPicPr>
            <a:picLocks noChangeAspect="1" noChangeArrowheads="1"/>
          </p:cNvPicPr>
          <p:nvPr/>
        </p:nvPicPr>
        <p:blipFill>
          <a:blip r:embed="rId2" cstate="print"/>
          <a:srcRect/>
          <a:stretch>
            <a:fillRect/>
          </a:stretch>
        </p:blipFill>
        <p:spPr bwMode="auto">
          <a:xfrm>
            <a:off x="36576" y="76200"/>
            <a:ext cx="1371600" cy="1371600"/>
          </a:xfrm>
          <a:prstGeom prst="rect">
            <a:avLst/>
          </a:prstGeom>
          <a:noFill/>
        </p:spPr>
      </p:pic>
      <p:pic>
        <p:nvPicPr>
          <p:cNvPr id="6" name="Picture 2" descr="C:\Documents and Settings\scs\Local Settings\Temporary Internet Files\Content.IE5\4VSI2EB3\MC900441428[1].png"/>
          <p:cNvPicPr>
            <a:picLocks noChangeAspect="1" noChangeArrowheads="1"/>
          </p:cNvPicPr>
          <p:nvPr/>
        </p:nvPicPr>
        <p:blipFill>
          <a:blip r:embed="rId2" cstate="print"/>
          <a:srcRect/>
          <a:stretch>
            <a:fillRect/>
          </a:stretch>
        </p:blipFill>
        <p:spPr bwMode="auto">
          <a:xfrm>
            <a:off x="7467600" y="0"/>
            <a:ext cx="1371600" cy="1371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anim calcmode="lin" valueType="num">
                                      <p:cBhvr additive="base">
                                        <p:cTn id="3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additive="base">
                                        <p:cTn id="4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anim calcmode="lin" valueType="num">
                                      <p:cBhvr additive="base">
                                        <p:cTn id="4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 calcmode="lin" valueType="num">
                                      <p:cBhvr additive="base">
                                        <p:cTn id="5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6" end="6"/>
                                            </p:txEl>
                                          </p:spTgt>
                                        </p:tgtEl>
                                        <p:attrNameLst>
                                          <p:attrName>style.visibility</p:attrName>
                                        </p:attrNameLst>
                                      </p:cBhvr>
                                      <p:to>
                                        <p:strVal val="visible"/>
                                      </p:to>
                                    </p:set>
                                    <p:anim calcmode="lin" valueType="num">
                                      <p:cBhvr additive="base">
                                        <p:cTn id="6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4">
                                            <p:txEl>
                                              <p:pRg st="3" end="3"/>
                                            </p:txEl>
                                          </p:spTgt>
                                        </p:tgtEl>
                                        <p:attrNameLst>
                                          <p:attrName>style.visibility</p:attrName>
                                        </p:attrNameLst>
                                      </p:cBhvr>
                                      <p:to>
                                        <p:strVal val="visible"/>
                                      </p:to>
                                    </p:set>
                                    <p:anim calcmode="lin" valueType="num">
                                      <p:cBhvr additive="base">
                                        <p:cTn id="6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4">
                                            <p:txEl>
                                              <p:pRg st="4" end="4"/>
                                            </p:txEl>
                                          </p:spTgt>
                                        </p:tgtEl>
                                        <p:attrNameLst>
                                          <p:attrName>style.visibility</p:attrName>
                                        </p:attrNameLst>
                                      </p:cBhvr>
                                      <p:to>
                                        <p:strVal val="visible"/>
                                      </p:to>
                                    </p:set>
                                    <p:anim calcmode="lin" valueType="num">
                                      <p:cBhvr additive="base">
                                        <p:cTn id="7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4">
                                            <p:txEl>
                                              <p:pRg st="5" end="5"/>
                                            </p:txEl>
                                          </p:spTgt>
                                        </p:tgtEl>
                                        <p:attrNameLst>
                                          <p:attrName>style.visibility</p:attrName>
                                        </p:attrNameLst>
                                      </p:cBhvr>
                                      <p:to>
                                        <p:strVal val="visible"/>
                                      </p:to>
                                    </p:set>
                                    <p:anim calcmode="lin" valueType="num">
                                      <p:cBhvr additive="base">
                                        <p:cTn id="79"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4">
                                            <p:txEl>
                                              <p:pRg st="6" end="6"/>
                                            </p:txEl>
                                          </p:spTgt>
                                        </p:tgtEl>
                                        <p:attrNameLst>
                                          <p:attrName>style.visibility</p:attrName>
                                        </p:attrNameLst>
                                      </p:cBhvr>
                                      <p:to>
                                        <p:strVal val="visible"/>
                                      </p:to>
                                    </p:set>
                                    <p:anim calcmode="lin" valueType="num">
                                      <p:cBhvr additive="base">
                                        <p:cTn id="85"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21336"/>
            <a:ext cx="8077200" cy="707136"/>
          </a:xfrm>
        </p:spPr>
        <p:txBody>
          <a:bodyPr>
            <a:normAutofit fontScale="90000"/>
          </a:bodyPr>
          <a:lstStyle/>
          <a:p>
            <a:pPr eaLnBrk="1" hangingPunct="1"/>
            <a:r>
              <a:rPr lang="en-US" u="sng" dirty="0" smtClean="0">
                <a:latin typeface="Tekton Pro" pitchFamily="34" charset="0"/>
              </a:rPr>
              <a:t>Vocabulario – </a:t>
            </a:r>
            <a:r>
              <a:rPr lang="en-US" u="sng" dirty="0" err="1" smtClean="0">
                <a:latin typeface="Tekton Pro" pitchFamily="34" charset="0"/>
              </a:rPr>
              <a:t>las</a:t>
            </a:r>
            <a:r>
              <a:rPr lang="en-US" u="sng" dirty="0" smtClean="0">
                <a:latin typeface="Tekton Pro" pitchFamily="34" charset="0"/>
              </a:rPr>
              <a:t> </a:t>
            </a:r>
            <a:r>
              <a:rPr lang="en-US" u="sng" dirty="0" err="1" smtClean="0">
                <a:latin typeface="Tekton Pro" pitchFamily="34" charset="0"/>
              </a:rPr>
              <a:t>actividades</a:t>
            </a:r>
            <a:r>
              <a:rPr lang="en-US" u="sng" dirty="0" smtClean="0">
                <a:latin typeface="Tekton Pro" pitchFamily="34" charset="0"/>
              </a:rPr>
              <a:t> (cont’d)</a:t>
            </a:r>
          </a:p>
        </p:txBody>
      </p:sp>
      <p:sp>
        <p:nvSpPr>
          <p:cNvPr id="8195" name="Rectangle 3"/>
          <p:cNvSpPr>
            <a:spLocks noGrp="1" noChangeArrowheads="1"/>
          </p:cNvSpPr>
          <p:nvPr>
            <p:ph type="body" sz="half" idx="1"/>
          </p:nvPr>
        </p:nvSpPr>
        <p:spPr>
          <a:xfrm>
            <a:off x="152400" y="533400"/>
            <a:ext cx="4800600" cy="6172200"/>
          </a:xfrm>
        </p:spPr>
        <p:txBody>
          <a:bodyPr>
            <a:normAutofit fontScale="55000" lnSpcReduction="20000"/>
          </a:bodyPr>
          <a:lstStyle/>
          <a:p>
            <a:pPr lvl="0"/>
            <a:r>
              <a:rPr lang="en-US" dirty="0" err="1"/>
              <a:t>Jugar</a:t>
            </a:r>
            <a:r>
              <a:rPr lang="en-US" dirty="0"/>
              <a:t>* a los </a:t>
            </a:r>
            <a:r>
              <a:rPr lang="en-US" dirty="0" err="1"/>
              <a:t>deportes</a:t>
            </a:r>
            <a:endParaRPr lang="en-US" sz="2400" dirty="0"/>
          </a:p>
          <a:p>
            <a:pPr lvl="0"/>
            <a:r>
              <a:rPr lang="en-US" dirty="0" err="1"/>
              <a:t>Jugar</a:t>
            </a:r>
            <a:r>
              <a:rPr lang="en-US" dirty="0"/>
              <a:t> a… </a:t>
            </a:r>
            <a:endParaRPr lang="en-US" sz="2400" dirty="0"/>
          </a:p>
          <a:p>
            <a:pPr lvl="1"/>
            <a:r>
              <a:rPr lang="en-US" dirty="0"/>
              <a:t>el </a:t>
            </a:r>
            <a:r>
              <a:rPr lang="en-US" dirty="0" err="1"/>
              <a:t>béisbol</a:t>
            </a:r>
            <a:endParaRPr lang="en-US" sz="2000" dirty="0"/>
          </a:p>
          <a:p>
            <a:pPr lvl="1"/>
            <a:r>
              <a:rPr lang="en-US" dirty="0"/>
              <a:t>el </a:t>
            </a:r>
            <a:r>
              <a:rPr lang="en-US" dirty="0" err="1"/>
              <a:t>básquetbol</a:t>
            </a:r>
            <a:r>
              <a:rPr lang="en-US" dirty="0"/>
              <a:t>/el </a:t>
            </a:r>
            <a:r>
              <a:rPr lang="en-US" dirty="0" err="1"/>
              <a:t>baloncesto</a:t>
            </a:r>
            <a:endParaRPr lang="en-US" sz="2000" dirty="0"/>
          </a:p>
          <a:p>
            <a:pPr lvl="1"/>
            <a:r>
              <a:rPr lang="en-US" dirty="0"/>
              <a:t>el </a:t>
            </a:r>
            <a:r>
              <a:rPr lang="en-US" dirty="0" err="1"/>
              <a:t>volibol</a:t>
            </a:r>
            <a:endParaRPr lang="en-US" sz="2000" dirty="0"/>
          </a:p>
          <a:p>
            <a:pPr lvl="1"/>
            <a:r>
              <a:rPr lang="en-US" dirty="0"/>
              <a:t>el </a:t>
            </a:r>
            <a:r>
              <a:rPr lang="en-US" dirty="0" err="1"/>
              <a:t>fútbol</a:t>
            </a:r>
            <a:endParaRPr lang="en-US" sz="2000" dirty="0"/>
          </a:p>
          <a:p>
            <a:pPr lvl="1"/>
            <a:r>
              <a:rPr lang="en-US" dirty="0"/>
              <a:t>el </a:t>
            </a:r>
            <a:r>
              <a:rPr lang="en-US" dirty="0" err="1"/>
              <a:t>fútbol</a:t>
            </a:r>
            <a:r>
              <a:rPr lang="en-US" dirty="0"/>
              <a:t> </a:t>
            </a:r>
            <a:r>
              <a:rPr lang="en-US" dirty="0" err="1"/>
              <a:t>americano</a:t>
            </a:r>
            <a:endParaRPr lang="en-US" sz="2000" dirty="0"/>
          </a:p>
          <a:p>
            <a:pPr lvl="1"/>
            <a:r>
              <a:rPr lang="en-US" dirty="0"/>
              <a:t> el </a:t>
            </a:r>
            <a:r>
              <a:rPr lang="en-US" dirty="0" err="1"/>
              <a:t>tenis</a:t>
            </a:r>
            <a:endParaRPr lang="en-US" sz="2000" dirty="0"/>
          </a:p>
          <a:p>
            <a:pPr lvl="1"/>
            <a:r>
              <a:rPr lang="en-US" dirty="0"/>
              <a:t>la </a:t>
            </a:r>
            <a:r>
              <a:rPr lang="en-US" dirty="0" err="1"/>
              <a:t>lucha</a:t>
            </a:r>
            <a:endParaRPr lang="en-US" sz="2000" dirty="0"/>
          </a:p>
          <a:p>
            <a:pPr lvl="1"/>
            <a:r>
              <a:rPr lang="en-US" dirty="0"/>
              <a:t>la </a:t>
            </a:r>
            <a:r>
              <a:rPr lang="en-US" dirty="0" err="1"/>
              <a:t>natación</a:t>
            </a:r>
            <a:endParaRPr lang="en-US" sz="2000" dirty="0"/>
          </a:p>
          <a:p>
            <a:pPr lvl="0"/>
            <a:r>
              <a:rPr lang="en-US" dirty="0" err="1"/>
              <a:t>Mirar</a:t>
            </a:r>
            <a:r>
              <a:rPr lang="en-US" dirty="0"/>
              <a:t> ____ en la </a:t>
            </a:r>
            <a:r>
              <a:rPr lang="en-US" dirty="0" err="1"/>
              <a:t>tele</a:t>
            </a:r>
            <a:r>
              <a:rPr lang="en-US" dirty="0"/>
              <a:t> </a:t>
            </a:r>
            <a:endParaRPr lang="en-US" sz="2400" dirty="0"/>
          </a:p>
          <a:p>
            <a:pPr lvl="1"/>
            <a:r>
              <a:rPr lang="en-US" dirty="0"/>
              <a:t>un </a:t>
            </a:r>
            <a:r>
              <a:rPr lang="en-US" dirty="0" err="1"/>
              <a:t>anuncio</a:t>
            </a:r>
            <a:endParaRPr lang="en-US" sz="2000" dirty="0"/>
          </a:p>
          <a:p>
            <a:pPr lvl="1"/>
            <a:r>
              <a:rPr lang="en-US" dirty="0"/>
              <a:t>un </a:t>
            </a:r>
            <a:r>
              <a:rPr lang="en-US" dirty="0" err="1"/>
              <a:t>programa</a:t>
            </a:r>
            <a:r>
              <a:rPr lang="en-US" dirty="0"/>
              <a:t> </a:t>
            </a:r>
            <a:r>
              <a:rPr lang="en-US" dirty="0" err="1"/>
              <a:t>deportivo</a:t>
            </a:r>
            <a:endParaRPr lang="en-US" sz="2000" dirty="0"/>
          </a:p>
          <a:p>
            <a:pPr lvl="1"/>
            <a:r>
              <a:rPr lang="en-US" dirty="0"/>
              <a:t>un </a:t>
            </a:r>
            <a:r>
              <a:rPr lang="en-US" dirty="0" err="1"/>
              <a:t>pronóstico</a:t>
            </a:r>
            <a:endParaRPr lang="en-US" sz="2000" dirty="0"/>
          </a:p>
          <a:p>
            <a:pPr lvl="1"/>
            <a:r>
              <a:rPr lang="en-US" dirty="0" err="1"/>
              <a:t>las</a:t>
            </a:r>
            <a:r>
              <a:rPr lang="en-US" dirty="0"/>
              <a:t> </a:t>
            </a:r>
            <a:r>
              <a:rPr lang="en-US" dirty="0" err="1"/>
              <a:t>noticias</a:t>
            </a:r>
            <a:endParaRPr lang="en-US" sz="2000" dirty="0"/>
          </a:p>
          <a:p>
            <a:pPr lvl="1"/>
            <a:r>
              <a:rPr lang="en-US" dirty="0"/>
              <a:t>un </a:t>
            </a:r>
            <a:r>
              <a:rPr lang="en-US" dirty="0" err="1"/>
              <a:t>documentario</a:t>
            </a:r>
            <a:endParaRPr lang="en-US" sz="2000" dirty="0"/>
          </a:p>
          <a:p>
            <a:pPr lvl="0"/>
            <a:r>
              <a:rPr lang="en-US" dirty="0" err="1"/>
              <a:t>Mirar</a:t>
            </a:r>
            <a:r>
              <a:rPr lang="en-US" dirty="0"/>
              <a:t> </a:t>
            </a:r>
            <a:r>
              <a:rPr lang="en-US" dirty="0" err="1"/>
              <a:t>una</a:t>
            </a:r>
            <a:r>
              <a:rPr lang="en-US" dirty="0"/>
              <a:t> </a:t>
            </a:r>
            <a:r>
              <a:rPr lang="en-US" dirty="0" err="1"/>
              <a:t>película</a:t>
            </a:r>
            <a:endParaRPr lang="en-US" sz="2400" dirty="0"/>
          </a:p>
          <a:p>
            <a:pPr lvl="1"/>
            <a:r>
              <a:rPr lang="en-US" dirty="0" err="1"/>
              <a:t>romántica</a:t>
            </a:r>
            <a:endParaRPr lang="en-US" sz="2000" dirty="0"/>
          </a:p>
          <a:p>
            <a:pPr lvl="1"/>
            <a:r>
              <a:rPr lang="en-US" dirty="0"/>
              <a:t>de </a:t>
            </a:r>
            <a:r>
              <a:rPr lang="en-US" dirty="0" err="1"/>
              <a:t>ciencia</a:t>
            </a:r>
            <a:r>
              <a:rPr lang="en-US" dirty="0"/>
              <a:t> </a:t>
            </a:r>
            <a:r>
              <a:rPr lang="en-US" dirty="0" err="1"/>
              <a:t>ficción</a:t>
            </a:r>
            <a:endParaRPr lang="en-US" sz="2000" dirty="0"/>
          </a:p>
          <a:p>
            <a:pPr lvl="1"/>
            <a:r>
              <a:rPr lang="en-US" dirty="0"/>
              <a:t>de terror/horror</a:t>
            </a:r>
            <a:endParaRPr lang="en-US" sz="2000" dirty="0"/>
          </a:p>
          <a:p>
            <a:pPr lvl="1"/>
            <a:r>
              <a:rPr lang="en-US" dirty="0" err="1"/>
              <a:t>cómica</a:t>
            </a:r>
            <a:endParaRPr lang="en-US" sz="2000" dirty="0"/>
          </a:p>
          <a:p>
            <a:pPr lvl="1"/>
            <a:r>
              <a:rPr lang="en-US" dirty="0"/>
              <a:t>de </a:t>
            </a:r>
            <a:r>
              <a:rPr lang="en-US" dirty="0" err="1"/>
              <a:t>misterio</a:t>
            </a:r>
            <a:r>
              <a:rPr lang="en-US" dirty="0"/>
              <a:t> </a:t>
            </a:r>
            <a:endParaRPr lang="en-US" sz="2000" dirty="0"/>
          </a:p>
          <a:p>
            <a:pPr lvl="0"/>
            <a:r>
              <a:rPr lang="en-US" dirty="0"/>
              <a:t>Leer </a:t>
            </a:r>
            <a:endParaRPr lang="en-US" sz="2400" dirty="0"/>
          </a:p>
          <a:p>
            <a:pPr lvl="1"/>
            <a:r>
              <a:rPr lang="en-US" dirty="0"/>
              <a:t>un </a:t>
            </a:r>
            <a:r>
              <a:rPr lang="en-US" dirty="0" err="1"/>
              <a:t>libro</a:t>
            </a:r>
            <a:endParaRPr lang="en-US" sz="2000" dirty="0"/>
          </a:p>
          <a:p>
            <a:pPr lvl="1"/>
            <a:r>
              <a:rPr lang="en-US" dirty="0" err="1"/>
              <a:t>una</a:t>
            </a:r>
            <a:r>
              <a:rPr lang="en-US" dirty="0"/>
              <a:t> </a:t>
            </a:r>
            <a:r>
              <a:rPr lang="en-US" dirty="0" err="1"/>
              <a:t>revista</a:t>
            </a:r>
            <a:endParaRPr lang="en-US" sz="2000" dirty="0"/>
          </a:p>
          <a:p>
            <a:pPr lvl="1"/>
            <a:r>
              <a:rPr lang="en-US" dirty="0"/>
              <a:t>un </a:t>
            </a:r>
            <a:r>
              <a:rPr lang="en-US" dirty="0" err="1"/>
              <a:t>periódico</a:t>
            </a:r>
            <a:endParaRPr lang="en-US" sz="2000" dirty="0"/>
          </a:p>
          <a:p>
            <a:pPr lvl="0"/>
            <a:r>
              <a:rPr lang="en-US" dirty="0" err="1"/>
              <a:t>Escuchar</a:t>
            </a:r>
            <a:r>
              <a:rPr lang="en-US" dirty="0"/>
              <a:t> la </a:t>
            </a:r>
            <a:r>
              <a:rPr lang="en-US" dirty="0" err="1"/>
              <a:t>música</a:t>
            </a:r>
            <a:endParaRPr lang="en-US" sz="2400" dirty="0"/>
          </a:p>
          <a:p>
            <a:pPr lvl="1"/>
            <a:r>
              <a:rPr lang="en-US" dirty="0" err="1"/>
              <a:t>latina</a:t>
            </a:r>
            <a:endParaRPr lang="en-US" sz="2000" dirty="0"/>
          </a:p>
          <a:p>
            <a:pPr lvl="1"/>
            <a:r>
              <a:rPr lang="en-US" dirty="0" err="1"/>
              <a:t>clásica</a:t>
            </a:r>
            <a:endParaRPr lang="en-US" sz="2000" dirty="0"/>
          </a:p>
          <a:p>
            <a:pPr lvl="1"/>
            <a:r>
              <a:rPr lang="en-US" dirty="0"/>
              <a:t>salsa</a:t>
            </a:r>
            <a:endParaRPr lang="en-US" sz="2000" dirty="0"/>
          </a:p>
          <a:p>
            <a:pPr eaLnBrk="1" hangingPunct="1"/>
            <a:endParaRPr lang="en-US" dirty="0" smtClean="0"/>
          </a:p>
        </p:txBody>
      </p:sp>
      <p:sp>
        <p:nvSpPr>
          <p:cNvPr id="8196" name="Rectangle 4"/>
          <p:cNvSpPr>
            <a:spLocks noGrp="1" noChangeArrowheads="1"/>
          </p:cNvSpPr>
          <p:nvPr>
            <p:ph type="body" sz="half" idx="2"/>
          </p:nvPr>
        </p:nvSpPr>
        <p:spPr>
          <a:xfrm>
            <a:off x="4419600" y="533400"/>
            <a:ext cx="4343400" cy="6248400"/>
          </a:xfrm>
        </p:spPr>
        <p:txBody>
          <a:bodyPr>
            <a:normAutofit fontScale="92500" lnSpcReduction="10000"/>
          </a:bodyPr>
          <a:lstStyle/>
          <a:p>
            <a:pPr eaLnBrk="1" hangingPunct="1"/>
            <a:r>
              <a:rPr lang="en-US" sz="1600" dirty="0" smtClean="0"/>
              <a:t>To play sports</a:t>
            </a:r>
          </a:p>
          <a:p>
            <a:pPr eaLnBrk="1" hangingPunct="1"/>
            <a:r>
              <a:rPr lang="en-US" sz="1600" dirty="0" smtClean="0"/>
              <a:t>To play</a:t>
            </a:r>
          </a:p>
          <a:p>
            <a:pPr lvl="1"/>
            <a:r>
              <a:rPr lang="en-US" sz="1300" dirty="0" smtClean="0"/>
              <a:t>baseball/softball</a:t>
            </a:r>
          </a:p>
          <a:p>
            <a:pPr lvl="1"/>
            <a:r>
              <a:rPr lang="en-US" sz="1300" dirty="0" smtClean="0"/>
              <a:t>Basketball</a:t>
            </a:r>
          </a:p>
          <a:p>
            <a:pPr lvl="1"/>
            <a:r>
              <a:rPr lang="en-US" sz="1300" dirty="0" smtClean="0"/>
              <a:t>Volleyball</a:t>
            </a:r>
          </a:p>
          <a:p>
            <a:pPr lvl="1"/>
            <a:r>
              <a:rPr lang="en-US" sz="1300" dirty="0" smtClean="0"/>
              <a:t>Soccer</a:t>
            </a:r>
          </a:p>
          <a:p>
            <a:pPr lvl="1"/>
            <a:r>
              <a:rPr lang="en-US" sz="1300" dirty="0" smtClean="0"/>
              <a:t>Football</a:t>
            </a:r>
          </a:p>
          <a:p>
            <a:pPr lvl="1"/>
            <a:r>
              <a:rPr lang="en-US" sz="1300" dirty="0" smtClean="0"/>
              <a:t>Tennis</a:t>
            </a:r>
          </a:p>
          <a:p>
            <a:pPr lvl="1"/>
            <a:r>
              <a:rPr lang="en-US" sz="1300" dirty="0" smtClean="0"/>
              <a:t>Wrestling</a:t>
            </a:r>
          </a:p>
          <a:p>
            <a:pPr lvl="1"/>
            <a:r>
              <a:rPr lang="en-US" sz="1300" dirty="0" smtClean="0"/>
              <a:t>Swimming</a:t>
            </a:r>
          </a:p>
          <a:p>
            <a:pPr eaLnBrk="1" hangingPunct="1"/>
            <a:r>
              <a:rPr lang="en-US" sz="1600" dirty="0" smtClean="0"/>
              <a:t>To watch __ on TV</a:t>
            </a:r>
          </a:p>
          <a:p>
            <a:pPr lvl="1"/>
            <a:r>
              <a:rPr lang="en-US" sz="1300" dirty="0" smtClean="0"/>
              <a:t>An advertisement</a:t>
            </a:r>
          </a:p>
          <a:p>
            <a:pPr lvl="1"/>
            <a:r>
              <a:rPr lang="en-US" sz="1300" dirty="0" smtClean="0"/>
              <a:t>A sports show</a:t>
            </a:r>
          </a:p>
          <a:p>
            <a:pPr lvl="1"/>
            <a:r>
              <a:rPr lang="en-US" sz="1300" dirty="0" smtClean="0"/>
              <a:t>A weather forecast</a:t>
            </a:r>
          </a:p>
          <a:p>
            <a:pPr lvl="1"/>
            <a:r>
              <a:rPr lang="en-US" sz="1300" dirty="0" smtClean="0"/>
              <a:t>The news</a:t>
            </a:r>
          </a:p>
          <a:p>
            <a:pPr lvl="1"/>
            <a:r>
              <a:rPr lang="en-US" sz="1300" dirty="0" smtClean="0"/>
              <a:t>A documentary</a:t>
            </a:r>
          </a:p>
          <a:p>
            <a:r>
              <a:rPr lang="en-US" sz="1600" dirty="0" smtClean="0"/>
              <a:t>To watch a movie</a:t>
            </a:r>
          </a:p>
          <a:p>
            <a:pPr lvl="1"/>
            <a:r>
              <a:rPr lang="en-US" sz="1200" dirty="0" smtClean="0"/>
              <a:t>Romantic</a:t>
            </a:r>
          </a:p>
          <a:p>
            <a:pPr lvl="1"/>
            <a:r>
              <a:rPr lang="en-US" sz="1200" dirty="0" err="1" smtClean="0"/>
              <a:t>Sci</a:t>
            </a:r>
            <a:r>
              <a:rPr lang="en-US" sz="1200" dirty="0" smtClean="0"/>
              <a:t> fi</a:t>
            </a:r>
          </a:p>
          <a:p>
            <a:pPr lvl="1"/>
            <a:r>
              <a:rPr lang="en-US" sz="1200" dirty="0" smtClean="0"/>
              <a:t>Scary</a:t>
            </a:r>
          </a:p>
          <a:p>
            <a:pPr lvl="1"/>
            <a:r>
              <a:rPr lang="en-US" sz="1200" dirty="0" smtClean="0"/>
              <a:t>Funny</a:t>
            </a:r>
          </a:p>
          <a:p>
            <a:pPr lvl="1"/>
            <a:r>
              <a:rPr lang="en-US" sz="1200" dirty="0" smtClean="0"/>
              <a:t>Mystery</a:t>
            </a:r>
          </a:p>
          <a:p>
            <a:r>
              <a:rPr lang="en-US" sz="1600" dirty="0" smtClean="0"/>
              <a:t>To read</a:t>
            </a:r>
          </a:p>
          <a:p>
            <a:pPr lvl="1"/>
            <a:r>
              <a:rPr lang="en-US" sz="1200" dirty="0" smtClean="0"/>
              <a:t>A book</a:t>
            </a:r>
          </a:p>
          <a:p>
            <a:pPr lvl="1"/>
            <a:r>
              <a:rPr lang="en-US" sz="1200" dirty="0" smtClean="0"/>
              <a:t>A magazine</a:t>
            </a:r>
          </a:p>
          <a:p>
            <a:pPr lvl="1"/>
            <a:r>
              <a:rPr lang="en-US" sz="1200" dirty="0" smtClean="0"/>
              <a:t>A newspaper</a:t>
            </a:r>
          </a:p>
          <a:p>
            <a:r>
              <a:rPr lang="en-US" sz="1600" dirty="0" smtClean="0"/>
              <a:t>To listen to music</a:t>
            </a:r>
          </a:p>
          <a:p>
            <a:pPr lvl="1"/>
            <a:r>
              <a:rPr lang="en-US" sz="1200" dirty="0" smtClean="0"/>
              <a:t>Latin</a:t>
            </a:r>
          </a:p>
          <a:p>
            <a:pPr lvl="1"/>
            <a:r>
              <a:rPr lang="en-US" sz="1200" dirty="0" smtClean="0"/>
              <a:t>Classical</a:t>
            </a:r>
          </a:p>
          <a:p>
            <a:pPr lvl="1"/>
            <a:r>
              <a:rPr lang="en-US" sz="1200" dirty="0" smtClean="0"/>
              <a:t>salsa</a:t>
            </a:r>
          </a:p>
        </p:txBody>
      </p:sp>
    </p:spTree>
    <p:extLst>
      <p:ext uri="{BB962C8B-B14F-4D97-AF65-F5344CB8AC3E}">
        <p14:creationId xmlns:p14="http://schemas.microsoft.com/office/powerpoint/2010/main" val="4263013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6">
                                            <p:txEl>
                                              <p:pRg st="0" end="0"/>
                                            </p:txEl>
                                          </p:spTgt>
                                        </p:tgtEl>
                                        <p:attrNameLst>
                                          <p:attrName>style.visibility</p:attrName>
                                        </p:attrNameLst>
                                      </p:cBhvr>
                                      <p:to>
                                        <p:strVal val="visible"/>
                                      </p:to>
                                    </p:set>
                                    <p:anim calcmode="lin" valueType="num">
                                      <p:cBhvr additive="base">
                                        <p:cTn id="7" dur="500" fill="hold"/>
                                        <p:tgtEl>
                                          <p:spTgt spid="819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6">
                                            <p:txEl>
                                              <p:pRg st="1" end="1"/>
                                            </p:txEl>
                                          </p:spTgt>
                                        </p:tgtEl>
                                        <p:attrNameLst>
                                          <p:attrName>style.visibility</p:attrName>
                                        </p:attrNameLst>
                                      </p:cBhvr>
                                      <p:to>
                                        <p:strVal val="visible"/>
                                      </p:to>
                                    </p:set>
                                    <p:anim calcmode="lin" valueType="num">
                                      <p:cBhvr additive="base">
                                        <p:cTn id="13" dur="500" fill="hold"/>
                                        <p:tgtEl>
                                          <p:spTgt spid="819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19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par>
                                <p:cTn id="15" presetID="2" presetClass="entr" presetSubtype="8" fill="hold" grpId="0" nodeType="withEffect">
                                  <p:stCondLst>
                                    <p:cond delay="0"/>
                                  </p:stCondLst>
                                  <p:childTnLst>
                                    <p:set>
                                      <p:cBhvr>
                                        <p:cTn id="16" dur="1" fill="hold">
                                          <p:stCondLst>
                                            <p:cond delay="0"/>
                                          </p:stCondLst>
                                        </p:cTn>
                                        <p:tgtEl>
                                          <p:spTgt spid="8196">
                                            <p:txEl>
                                              <p:pRg st="2" end="2"/>
                                            </p:txEl>
                                          </p:spTgt>
                                        </p:tgtEl>
                                        <p:attrNameLst>
                                          <p:attrName>style.visibility</p:attrName>
                                        </p:attrNameLst>
                                      </p:cBhvr>
                                      <p:to>
                                        <p:strVal val="visible"/>
                                      </p:to>
                                    </p:set>
                                    <p:anim calcmode="lin" valueType="num">
                                      <p:cBhvr additive="base">
                                        <p:cTn id="17" dur="500" fill="hold"/>
                                        <p:tgtEl>
                                          <p:spTgt spid="8196">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819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3" name="whoosh.wav"/>
                                        </p:tgtEl>
                                      </p:cMediaNode>
                                    </p:audio>
                                  </p:subTnLst>
                                </p:cTn>
                              </p:par>
                              <p:par>
                                <p:cTn id="19" presetID="2" presetClass="entr" presetSubtype="8" fill="hold" grpId="0" nodeType="withEffect">
                                  <p:stCondLst>
                                    <p:cond delay="0"/>
                                  </p:stCondLst>
                                  <p:childTnLst>
                                    <p:set>
                                      <p:cBhvr>
                                        <p:cTn id="20" dur="1" fill="hold">
                                          <p:stCondLst>
                                            <p:cond delay="0"/>
                                          </p:stCondLst>
                                        </p:cTn>
                                        <p:tgtEl>
                                          <p:spTgt spid="8196">
                                            <p:txEl>
                                              <p:pRg st="3" end="3"/>
                                            </p:txEl>
                                          </p:spTgt>
                                        </p:tgtEl>
                                        <p:attrNameLst>
                                          <p:attrName>style.visibility</p:attrName>
                                        </p:attrNameLst>
                                      </p:cBhvr>
                                      <p:to>
                                        <p:strVal val="visible"/>
                                      </p:to>
                                    </p:set>
                                    <p:anim calcmode="lin" valueType="num">
                                      <p:cBhvr additive="base">
                                        <p:cTn id="21" dur="500" fill="hold"/>
                                        <p:tgtEl>
                                          <p:spTgt spid="8196">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819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9"/>
                                            </p:cond>
                                          </p:stCondLst>
                                          <p:endCondLst>
                                            <p:cond evt="onStopAudio" delay="0">
                                              <p:tgtEl>
                                                <p:sldTgt/>
                                              </p:tgtEl>
                                            </p:cond>
                                          </p:endCondLst>
                                        </p:cTn>
                                        <p:tgtEl>
                                          <p:sndTgt r:embed="rId3" name="whoosh.wav"/>
                                        </p:tgtEl>
                                      </p:cMediaNode>
                                    </p:audio>
                                  </p:subTnLst>
                                </p:cTn>
                              </p:par>
                              <p:par>
                                <p:cTn id="23" presetID="2" presetClass="entr" presetSubtype="8" fill="hold" grpId="0" nodeType="withEffect">
                                  <p:stCondLst>
                                    <p:cond delay="0"/>
                                  </p:stCondLst>
                                  <p:childTnLst>
                                    <p:set>
                                      <p:cBhvr>
                                        <p:cTn id="24" dur="1" fill="hold">
                                          <p:stCondLst>
                                            <p:cond delay="0"/>
                                          </p:stCondLst>
                                        </p:cTn>
                                        <p:tgtEl>
                                          <p:spTgt spid="8196">
                                            <p:txEl>
                                              <p:pRg st="4" end="4"/>
                                            </p:txEl>
                                          </p:spTgt>
                                        </p:tgtEl>
                                        <p:attrNameLst>
                                          <p:attrName>style.visibility</p:attrName>
                                        </p:attrNameLst>
                                      </p:cBhvr>
                                      <p:to>
                                        <p:strVal val="visible"/>
                                      </p:to>
                                    </p:set>
                                    <p:anim calcmode="lin" valueType="num">
                                      <p:cBhvr additive="base">
                                        <p:cTn id="25" dur="500" fill="hold"/>
                                        <p:tgtEl>
                                          <p:spTgt spid="8196">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19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p:tgtEl>
                                      </p:cMediaNode>
                                    </p:audio>
                                  </p:subTnLst>
                                </p:cTn>
                              </p:par>
                              <p:par>
                                <p:cTn id="27" presetID="2" presetClass="entr" presetSubtype="8" fill="hold" grpId="0" nodeType="withEffect">
                                  <p:stCondLst>
                                    <p:cond delay="0"/>
                                  </p:stCondLst>
                                  <p:childTnLst>
                                    <p:set>
                                      <p:cBhvr>
                                        <p:cTn id="28" dur="1" fill="hold">
                                          <p:stCondLst>
                                            <p:cond delay="0"/>
                                          </p:stCondLst>
                                        </p:cTn>
                                        <p:tgtEl>
                                          <p:spTgt spid="8196">
                                            <p:txEl>
                                              <p:pRg st="5" end="5"/>
                                            </p:txEl>
                                          </p:spTgt>
                                        </p:tgtEl>
                                        <p:attrNameLst>
                                          <p:attrName>style.visibility</p:attrName>
                                        </p:attrNameLst>
                                      </p:cBhvr>
                                      <p:to>
                                        <p:strVal val="visible"/>
                                      </p:to>
                                    </p:set>
                                    <p:anim calcmode="lin" valueType="num">
                                      <p:cBhvr additive="base">
                                        <p:cTn id="29" dur="500" fill="hold"/>
                                        <p:tgtEl>
                                          <p:spTgt spid="8196">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8196">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7"/>
                                            </p:cond>
                                          </p:stCondLst>
                                          <p:endCondLst>
                                            <p:cond evt="onStopAudio" delay="0">
                                              <p:tgtEl>
                                                <p:sldTgt/>
                                              </p:tgtEl>
                                            </p:cond>
                                          </p:endCondLst>
                                        </p:cTn>
                                        <p:tgtEl>
                                          <p:sndTgt r:embed="rId3" name="whoosh.wav"/>
                                        </p:tgtEl>
                                      </p:cMediaNode>
                                    </p:audio>
                                  </p:subTnLst>
                                </p:cTn>
                              </p:par>
                              <p:par>
                                <p:cTn id="31" presetID="2" presetClass="entr" presetSubtype="8" fill="hold" grpId="0" nodeType="withEffect">
                                  <p:stCondLst>
                                    <p:cond delay="0"/>
                                  </p:stCondLst>
                                  <p:childTnLst>
                                    <p:set>
                                      <p:cBhvr>
                                        <p:cTn id="32" dur="1" fill="hold">
                                          <p:stCondLst>
                                            <p:cond delay="0"/>
                                          </p:stCondLst>
                                        </p:cTn>
                                        <p:tgtEl>
                                          <p:spTgt spid="8196">
                                            <p:txEl>
                                              <p:pRg st="6" end="6"/>
                                            </p:txEl>
                                          </p:spTgt>
                                        </p:tgtEl>
                                        <p:attrNameLst>
                                          <p:attrName>style.visibility</p:attrName>
                                        </p:attrNameLst>
                                      </p:cBhvr>
                                      <p:to>
                                        <p:strVal val="visible"/>
                                      </p:to>
                                    </p:set>
                                    <p:anim calcmode="lin" valueType="num">
                                      <p:cBhvr additive="base">
                                        <p:cTn id="33" dur="500" fill="hold"/>
                                        <p:tgtEl>
                                          <p:spTgt spid="8196">
                                            <p:txEl>
                                              <p:pRg st="6" end="6"/>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819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3" name="whoosh.wav"/>
                                        </p:tgtEl>
                                      </p:cMediaNode>
                                    </p:audio>
                                  </p:subTnLst>
                                </p:cTn>
                              </p:par>
                              <p:par>
                                <p:cTn id="35" presetID="2" presetClass="entr" presetSubtype="8" fill="hold" grpId="0" nodeType="withEffect">
                                  <p:stCondLst>
                                    <p:cond delay="0"/>
                                  </p:stCondLst>
                                  <p:childTnLst>
                                    <p:set>
                                      <p:cBhvr>
                                        <p:cTn id="36" dur="1" fill="hold">
                                          <p:stCondLst>
                                            <p:cond delay="0"/>
                                          </p:stCondLst>
                                        </p:cTn>
                                        <p:tgtEl>
                                          <p:spTgt spid="8196">
                                            <p:txEl>
                                              <p:pRg st="7" end="7"/>
                                            </p:txEl>
                                          </p:spTgt>
                                        </p:tgtEl>
                                        <p:attrNameLst>
                                          <p:attrName>style.visibility</p:attrName>
                                        </p:attrNameLst>
                                      </p:cBhvr>
                                      <p:to>
                                        <p:strVal val="visible"/>
                                      </p:to>
                                    </p:set>
                                    <p:anim calcmode="lin" valueType="num">
                                      <p:cBhvr additive="base">
                                        <p:cTn id="37" dur="500" fill="hold"/>
                                        <p:tgtEl>
                                          <p:spTgt spid="8196">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19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whoosh.wav"/>
                                        </p:tgtEl>
                                      </p:cMediaNode>
                                    </p:audio>
                                  </p:subTnLst>
                                </p:cTn>
                              </p:par>
                              <p:par>
                                <p:cTn id="39" presetID="2" presetClass="entr" presetSubtype="8" fill="hold" grpId="0" nodeType="withEffect">
                                  <p:stCondLst>
                                    <p:cond delay="0"/>
                                  </p:stCondLst>
                                  <p:childTnLst>
                                    <p:set>
                                      <p:cBhvr>
                                        <p:cTn id="40" dur="1" fill="hold">
                                          <p:stCondLst>
                                            <p:cond delay="0"/>
                                          </p:stCondLst>
                                        </p:cTn>
                                        <p:tgtEl>
                                          <p:spTgt spid="8196">
                                            <p:txEl>
                                              <p:pRg st="8" end="8"/>
                                            </p:txEl>
                                          </p:spTgt>
                                        </p:tgtEl>
                                        <p:attrNameLst>
                                          <p:attrName>style.visibility</p:attrName>
                                        </p:attrNameLst>
                                      </p:cBhvr>
                                      <p:to>
                                        <p:strVal val="visible"/>
                                      </p:to>
                                    </p:set>
                                    <p:anim calcmode="lin" valueType="num">
                                      <p:cBhvr additive="base">
                                        <p:cTn id="41" dur="500" fill="hold"/>
                                        <p:tgtEl>
                                          <p:spTgt spid="8196">
                                            <p:txEl>
                                              <p:pRg st="8" end="8"/>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819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3" name="whoosh.wav"/>
                                        </p:tgtEl>
                                      </p:cMediaNode>
                                    </p:audio>
                                  </p:subTnLst>
                                </p:cTn>
                              </p:par>
                              <p:par>
                                <p:cTn id="43" presetID="2" presetClass="entr" presetSubtype="8" fill="hold" grpId="0" nodeType="withEffect">
                                  <p:stCondLst>
                                    <p:cond delay="0"/>
                                  </p:stCondLst>
                                  <p:childTnLst>
                                    <p:set>
                                      <p:cBhvr>
                                        <p:cTn id="44" dur="1" fill="hold">
                                          <p:stCondLst>
                                            <p:cond delay="0"/>
                                          </p:stCondLst>
                                        </p:cTn>
                                        <p:tgtEl>
                                          <p:spTgt spid="8196">
                                            <p:txEl>
                                              <p:pRg st="9" end="9"/>
                                            </p:txEl>
                                          </p:spTgt>
                                        </p:tgtEl>
                                        <p:attrNameLst>
                                          <p:attrName>style.visibility</p:attrName>
                                        </p:attrNameLst>
                                      </p:cBhvr>
                                      <p:to>
                                        <p:strVal val="visible"/>
                                      </p:to>
                                    </p:set>
                                    <p:anim calcmode="lin" valueType="num">
                                      <p:cBhvr additive="base">
                                        <p:cTn id="45" dur="500" fill="hold"/>
                                        <p:tgtEl>
                                          <p:spTgt spid="8196">
                                            <p:txEl>
                                              <p:pRg st="9" end="9"/>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8196">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3"/>
                                            </p:cond>
                                          </p:stCondLst>
                                          <p:endCondLst>
                                            <p:cond evt="onStopAudio" delay="0">
                                              <p:tgtEl>
                                                <p:sldTgt/>
                                              </p:tgtEl>
                                            </p:cond>
                                          </p:endCondLst>
                                        </p:cTn>
                                        <p:tgtEl>
                                          <p:sndTgt r:embed="rId3" name="whoosh.wav"/>
                                        </p:tgtEl>
                                      </p:cMediaNode>
                                    </p:audio>
                                  </p:sub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8196">
                                            <p:txEl>
                                              <p:pRg st="10" end="10"/>
                                            </p:txEl>
                                          </p:spTgt>
                                        </p:tgtEl>
                                        <p:attrNameLst>
                                          <p:attrName>style.visibility</p:attrName>
                                        </p:attrNameLst>
                                      </p:cBhvr>
                                      <p:to>
                                        <p:strVal val="visible"/>
                                      </p:to>
                                    </p:set>
                                    <p:anim calcmode="lin" valueType="num">
                                      <p:cBhvr additive="base">
                                        <p:cTn id="51" dur="500" fill="hold"/>
                                        <p:tgtEl>
                                          <p:spTgt spid="8196">
                                            <p:txEl>
                                              <p:pRg st="10" end="10"/>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819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9"/>
                                            </p:cond>
                                          </p:stCondLst>
                                          <p:endCondLst>
                                            <p:cond evt="onStopAudio" delay="0">
                                              <p:tgtEl>
                                                <p:sldTgt/>
                                              </p:tgtEl>
                                            </p:cond>
                                          </p:endCondLst>
                                        </p:cTn>
                                        <p:tgtEl>
                                          <p:sndTgt r:embed="rId3" name="whoosh.wav"/>
                                        </p:tgtEl>
                                      </p:cMediaNode>
                                    </p:audio>
                                  </p:subTnLst>
                                </p:cTn>
                              </p:par>
                              <p:par>
                                <p:cTn id="53" presetID="2" presetClass="entr" presetSubtype="8" fill="hold" grpId="0" nodeType="withEffect">
                                  <p:stCondLst>
                                    <p:cond delay="0"/>
                                  </p:stCondLst>
                                  <p:childTnLst>
                                    <p:set>
                                      <p:cBhvr>
                                        <p:cTn id="54" dur="1" fill="hold">
                                          <p:stCondLst>
                                            <p:cond delay="0"/>
                                          </p:stCondLst>
                                        </p:cTn>
                                        <p:tgtEl>
                                          <p:spTgt spid="8196">
                                            <p:txEl>
                                              <p:pRg st="11" end="11"/>
                                            </p:txEl>
                                          </p:spTgt>
                                        </p:tgtEl>
                                        <p:attrNameLst>
                                          <p:attrName>style.visibility</p:attrName>
                                        </p:attrNameLst>
                                      </p:cBhvr>
                                      <p:to>
                                        <p:strVal val="visible"/>
                                      </p:to>
                                    </p:set>
                                    <p:anim calcmode="lin" valueType="num">
                                      <p:cBhvr additive="base">
                                        <p:cTn id="55" dur="500" fill="hold"/>
                                        <p:tgtEl>
                                          <p:spTgt spid="8196">
                                            <p:txEl>
                                              <p:pRg st="11" end="11"/>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8196">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whoosh.wav"/>
                                        </p:tgtEl>
                                      </p:cMediaNode>
                                    </p:audio>
                                  </p:subTnLst>
                                </p:cTn>
                              </p:par>
                              <p:par>
                                <p:cTn id="57" presetID="2" presetClass="entr" presetSubtype="8" fill="hold" grpId="0" nodeType="withEffect">
                                  <p:stCondLst>
                                    <p:cond delay="0"/>
                                  </p:stCondLst>
                                  <p:childTnLst>
                                    <p:set>
                                      <p:cBhvr>
                                        <p:cTn id="58" dur="1" fill="hold">
                                          <p:stCondLst>
                                            <p:cond delay="0"/>
                                          </p:stCondLst>
                                        </p:cTn>
                                        <p:tgtEl>
                                          <p:spTgt spid="8196">
                                            <p:txEl>
                                              <p:pRg st="12" end="12"/>
                                            </p:txEl>
                                          </p:spTgt>
                                        </p:tgtEl>
                                        <p:attrNameLst>
                                          <p:attrName>style.visibility</p:attrName>
                                        </p:attrNameLst>
                                      </p:cBhvr>
                                      <p:to>
                                        <p:strVal val="visible"/>
                                      </p:to>
                                    </p:set>
                                    <p:anim calcmode="lin" valueType="num">
                                      <p:cBhvr additive="base">
                                        <p:cTn id="59" dur="500" fill="hold"/>
                                        <p:tgtEl>
                                          <p:spTgt spid="8196">
                                            <p:txEl>
                                              <p:pRg st="12" end="12"/>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8196">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7"/>
                                            </p:cond>
                                          </p:stCondLst>
                                          <p:endCondLst>
                                            <p:cond evt="onStopAudio" delay="0">
                                              <p:tgtEl>
                                                <p:sldTgt/>
                                              </p:tgtEl>
                                            </p:cond>
                                          </p:endCondLst>
                                        </p:cTn>
                                        <p:tgtEl>
                                          <p:sndTgt r:embed="rId3" name="whoosh.wav"/>
                                        </p:tgtEl>
                                      </p:cMediaNode>
                                    </p:audio>
                                  </p:subTnLst>
                                </p:cTn>
                              </p:par>
                              <p:par>
                                <p:cTn id="61" presetID="2" presetClass="entr" presetSubtype="8" fill="hold" grpId="0" nodeType="withEffect">
                                  <p:stCondLst>
                                    <p:cond delay="0"/>
                                  </p:stCondLst>
                                  <p:childTnLst>
                                    <p:set>
                                      <p:cBhvr>
                                        <p:cTn id="62" dur="1" fill="hold">
                                          <p:stCondLst>
                                            <p:cond delay="0"/>
                                          </p:stCondLst>
                                        </p:cTn>
                                        <p:tgtEl>
                                          <p:spTgt spid="8196">
                                            <p:txEl>
                                              <p:pRg st="13" end="13"/>
                                            </p:txEl>
                                          </p:spTgt>
                                        </p:tgtEl>
                                        <p:attrNameLst>
                                          <p:attrName>style.visibility</p:attrName>
                                        </p:attrNameLst>
                                      </p:cBhvr>
                                      <p:to>
                                        <p:strVal val="visible"/>
                                      </p:to>
                                    </p:set>
                                    <p:anim calcmode="lin" valueType="num">
                                      <p:cBhvr additive="base">
                                        <p:cTn id="63" dur="500" fill="hold"/>
                                        <p:tgtEl>
                                          <p:spTgt spid="8196">
                                            <p:txEl>
                                              <p:pRg st="13" end="13"/>
                                            </p:tx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8196">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1"/>
                                            </p:cond>
                                          </p:stCondLst>
                                          <p:endCondLst>
                                            <p:cond evt="onStopAudio" delay="0">
                                              <p:tgtEl>
                                                <p:sldTgt/>
                                              </p:tgtEl>
                                            </p:cond>
                                          </p:endCondLst>
                                        </p:cTn>
                                        <p:tgtEl>
                                          <p:sndTgt r:embed="rId3" name="whoosh.wav"/>
                                        </p:tgtEl>
                                      </p:cMediaNode>
                                    </p:audio>
                                  </p:subTnLst>
                                </p:cTn>
                              </p:par>
                              <p:par>
                                <p:cTn id="65" presetID="2" presetClass="entr" presetSubtype="8" fill="hold" grpId="0" nodeType="withEffect">
                                  <p:stCondLst>
                                    <p:cond delay="0"/>
                                  </p:stCondLst>
                                  <p:childTnLst>
                                    <p:set>
                                      <p:cBhvr>
                                        <p:cTn id="66" dur="1" fill="hold">
                                          <p:stCondLst>
                                            <p:cond delay="0"/>
                                          </p:stCondLst>
                                        </p:cTn>
                                        <p:tgtEl>
                                          <p:spTgt spid="8196">
                                            <p:txEl>
                                              <p:pRg st="14" end="14"/>
                                            </p:txEl>
                                          </p:spTgt>
                                        </p:tgtEl>
                                        <p:attrNameLst>
                                          <p:attrName>style.visibility</p:attrName>
                                        </p:attrNameLst>
                                      </p:cBhvr>
                                      <p:to>
                                        <p:strVal val="visible"/>
                                      </p:to>
                                    </p:set>
                                    <p:anim calcmode="lin" valueType="num">
                                      <p:cBhvr additive="base">
                                        <p:cTn id="67" dur="500" fill="hold"/>
                                        <p:tgtEl>
                                          <p:spTgt spid="8196">
                                            <p:txEl>
                                              <p:pRg st="14" end="14"/>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8196">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whoosh.wav"/>
                                        </p:tgtEl>
                                      </p:cMediaNode>
                                    </p:audio>
                                  </p:subTnLst>
                                </p:cTn>
                              </p:par>
                              <p:par>
                                <p:cTn id="69" presetID="2" presetClass="entr" presetSubtype="8" fill="hold" grpId="0" nodeType="withEffect">
                                  <p:stCondLst>
                                    <p:cond delay="0"/>
                                  </p:stCondLst>
                                  <p:childTnLst>
                                    <p:set>
                                      <p:cBhvr>
                                        <p:cTn id="70" dur="1" fill="hold">
                                          <p:stCondLst>
                                            <p:cond delay="0"/>
                                          </p:stCondLst>
                                        </p:cTn>
                                        <p:tgtEl>
                                          <p:spTgt spid="8196">
                                            <p:txEl>
                                              <p:pRg st="15" end="15"/>
                                            </p:txEl>
                                          </p:spTgt>
                                        </p:tgtEl>
                                        <p:attrNameLst>
                                          <p:attrName>style.visibility</p:attrName>
                                        </p:attrNameLst>
                                      </p:cBhvr>
                                      <p:to>
                                        <p:strVal val="visible"/>
                                      </p:to>
                                    </p:set>
                                    <p:anim calcmode="lin" valueType="num">
                                      <p:cBhvr additive="base">
                                        <p:cTn id="71" dur="500" fill="hold"/>
                                        <p:tgtEl>
                                          <p:spTgt spid="8196">
                                            <p:txEl>
                                              <p:pRg st="15" end="15"/>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8196">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9"/>
                                            </p:cond>
                                          </p:stCondLst>
                                          <p:endCondLst>
                                            <p:cond evt="onStopAudio" delay="0">
                                              <p:tgtEl>
                                                <p:sldTgt/>
                                              </p:tgtEl>
                                            </p:cond>
                                          </p:endCondLst>
                                        </p:cTn>
                                        <p:tgtEl>
                                          <p:sndTgt r:embed="rId3" name="whoosh.wav"/>
                                        </p:tgtEl>
                                      </p:cMediaNode>
                                    </p:audio>
                                  </p:subTnLst>
                                </p:cTn>
                              </p:par>
                            </p:childTnLst>
                          </p:cTn>
                        </p:par>
                      </p:childTnLst>
                    </p:cTn>
                  </p:par>
                  <p:par>
                    <p:cTn id="73" fill="hold">
                      <p:stCondLst>
                        <p:cond delay="indefinite"/>
                      </p:stCondLst>
                      <p:childTnLst>
                        <p:par>
                          <p:cTn id="74" fill="hold">
                            <p:stCondLst>
                              <p:cond delay="0"/>
                            </p:stCondLst>
                            <p:childTnLst>
                              <p:par>
                                <p:cTn id="75" presetID="2" presetClass="entr" presetSubtype="8" fill="hold" grpId="0" nodeType="clickEffect">
                                  <p:stCondLst>
                                    <p:cond delay="0"/>
                                  </p:stCondLst>
                                  <p:childTnLst>
                                    <p:set>
                                      <p:cBhvr>
                                        <p:cTn id="76" dur="1" fill="hold">
                                          <p:stCondLst>
                                            <p:cond delay="0"/>
                                          </p:stCondLst>
                                        </p:cTn>
                                        <p:tgtEl>
                                          <p:spTgt spid="8196">
                                            <p:txEl>
                                              <p:pRg st="16" end="16"/>
                                            </p:txEl>
                                          </p:spTgt>
                                        </p:tgtEl>
                                        <p:attrNameLst>
                                          <p:attrName>style.visibility</p:attrName>
                                        </p:attrNameLst>
                                      </p:cBhvr>
                                      <p:to>
                                        <p:strVal val="visible"/>
                                      </p:to>
                                    </p:set>
                                    <p:anim calcmode="lin" valueType="num">
                                      <p:cBhvr additive="base">
                                        <p:cTn id="77" dur="500" fill="hold"/>
                                        <p:tgtEl>
                                          <p:spTgt spid="8196">
                                            <p:txEl>
                                              <p:pRg st="16" end="16"/>
                                            </p:txEl>
                                          </p:spTgt>
                                        </p:tgtEl>
                                        <p:attrNameLst>
                                          <p:attrName>ppt_x</p:attrName>
                                        </p:attrNameLst>
                                      </p:cBhvr>
                                      <p:tavLst>
                                        <p:tav tm="0">
                                          <p:val>
                                            <p:strVal val="0-#ppt_w/2"/>
                                          </p:val>
                                        </p:tav>
                                        <p:tav tm="100000">
                                          <p:val>
                                            <p:strVal val="#ppt_x"/>
                                          </p:val>
                                        </p:tav>
                                      </p:tavLst>
                                    </p:anim>
                                    <p:anim calcmode="lin" valueType="num">
                                      <p:cBhvr additive="base">
                                        <p:cTn id="78" dur="500" fill="hold"/>
                                        <p:tgtEl>
                                          <p:spTgt spid="8196">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5"/>
                                            </p:cond>
                                          </p:stCondLst>
                                          <p:endCondLst>
                                            <p:cond evt="onStopAudio" delay="0">
                                              <p:tgtEl>
                                                <p:sldTgt/>
                                              </p:tgtEl>
                                            </p:cond>
                                          </p:endCondLst>
                                        </p:cTn>
                                        <p:tgtEl>
                                          <p:sndTgt r:embed="rId3" name="whoosh.wav"/>
                                        </p:tgtEl>
                                      </p:cMediaNode>
                                    </p:audio>
                                  </p:subTnLst>
                                </p:cTn>
                              </p:par>
                              <p:par>
                                <p:cTn id="79" presetID="2" presetClass="entr" presetSubtype="8" fill="hold" grpId="0" nodeType="withEffect">
                                  <p:stCondLst>
                                    <p:cond delay="0"/>
                                  </p:stCondLst>
                                  <p:childTnLst>
                                    <p:set>
                                      <p:cBhvr>
                                        <p:cTn id="80" dur="1" fill="hold">
                                          <p:stCondLst>
                                            <p:cond delay="0"/>
                                          </p:stCondLst>
                                        </p:cTn>
                                        <p:tgtEl>
                                          <p:spTgt spid="8196">
                                            <p:txEl>
                                              <p:pRg st="17" end="17"/>
                                            </p:txEl>
                                          </p:spTgt>
                                        </p:tgtEl>
                                        <p:attrNameLst>
                                          <p:attrName>style.visibility</p:attrName>
                                        </p:attrNameLst>
                                      </p:cBhvr>
                                      <p:to>
                                        <p:strVal val="visible"/>
                                      </p:to>
                                    </p:set>
                                    <p:anim calcmode="lin" valueType="num">
                                      <p:cBhvr additive="base">
                                        <p:cTn id="81" dur="500" fill="hold"/>
                                        <p:tgtEl>
                                          <p:spTgt spid="8196">
                                            <p:txEl>
                                              <p:pRg st="17" end="17"/>
                                            </p:txEl>
                                          </p:spTgt>
                                        </p:tgtEl>
                                        <p:attrNameLst>
                                          <p:attrName>ppt_x</p:attrName>
                                        </p:attrNameLst>
                                      </p:cBhvr>
                                      <p:tavLst>
                                        <p:tav tm="0">
                                          <p:val>
                                            <p:strVal val="0-#ppt_w/2"/>
                                          </p:val>
                                        </p:tav>
                                        <p:tav tm="100000">
                                          <p:val>
                                            <p:strVal val="#ppt_x"/>
                                          </p:val>
                                        </p:tav>
                                      </p:tavLst>
                                    </p:anim>
                                    <p:anim calcmode="lin" valueType="num">
                                      <p:cBhvr additive="base">
                                        <p:cTn id="82" dur="500" fill="hold"/>
                                        <p:tgtEl>
                                          <p:spTgt spid="8196">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9"/>
                                            </p:cond>
                                          </p:stCondLst>
                                          <p:endCondLst>
                                            <p:cond evt="onStopAudio" delay="0">
                                              <p:tgtEl>
                                                <p:sldTgt/>
                                              </p:tgtEl>
                                            </p:cond>
                                          </p:endCondLst>
                                        </p:cTn>
                                        <p:tgtEl>
                                          <p:sndTgt r:embed="rId3" name="whoosh.wav"/>
                                        </p:tgtEl>
                                      </p:cMediaNode>
                                    </p:audio>
                                  </p:subTnLst>
                                </p:cTn>
                              </p:par>
                              <p:par>
                                <p:cTn id="83" presetID="2" presetClass="entr" presetSubtype="8" fill="hold" grpId="0" nodeType="withEffect">
                                  <p:stCondLst>
                                    <p:cond delay="0"/>
                                  </p:stCondLst>
                                  <p:childTnLst>
                                    <p:set>
                                      <p:cBhvr>
                                        <p:cTn id="84" dur="1" fill="hold">
                                          <p:stCondLst>
                                            <p:cond delay="0"/>
                                          </p:stCondLst>
                                        </p:cTn>
                                        <p:tgtEl>
                                          <p:spTgt spid="8196">
                                            <p:txEl>
                                              <p:pRg st="18" end="18"/>
                                            </p:txEl>
                                          </p:spTgt>
                                        </p:tgtEl>
                                        <p:attrNameLst>
                                          <p:attrName>style.visibility</p:attrName>
                                        </p:attrNameLst>
                                      </p:cBhvr>
                                      <p:to>
                                        <p:strVal val="visible"/>
                                      </p:to>
                                    </p:set>
                                    <p:anim calcmode="lin" valueType="num">
                                      <p:cBhvr additive="base">
                                        <p:cTn id="85" dur="500" fill="hold"/>
                                        <p:tgtEl>
                                          <p:spTgt spid="8196">
                                            <p:txEl>
                                              <p:pRg st="18" end="18"/>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8196">
                                            <p:txEl>
                                              <p:pRg st="18" end="1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whoosh.wav"/>
                                        </p:tgtEl>
                                      </p:cMediaNode>
                                    </p:audio>
                                  </p:subTnLst>
                                </p:cTn>
                              </p:par>
                              <p:par>
                                <p:cTn id="87" presetID="2" presetClass="entr" presetSubtype="8" fill="hold" grpId="0" nodeType="withEffect">
                                  <p:stCondLst>
                                    <p:cond delay="0"/>
                                  </p:stCondLst>
                                  <p:childTnLst>
                                    <p:set>
                                      <p:cBhvr>
                                        <p:cTn id="88" dur="1" fill="hold">
                                          <p:stCondLst>
                                            <p:cond delay="0"/>
                                          </p:stCondLst>
                                        </p:cTn>
                                        <p:tgtEl>
                                          <p:spTgt spid="8196">
                                            <p:txEl>
                                              <p:pRg st="19" end="19"/>
                                            </p:txEl>
                                          </p:spTgt>
                                        </p:tgtEl>
                                        <p:attrNameLst>
                                          <p:attrName>style.visibility</p:attrName>
                                        </p:attrNameLst>
                                      </p:cBhvr>
                                      <p:to>
                                        <p:strVal val="visible"/>
                                      </p:to>
                                    </p:set>
                                    <p:anim calcmode="lin" valueType="num">
                                      <p:cBhvr additive="base">
                                        <p:cTn id="89" dur="500" fill="hold"/>
                                        <p:tgtEl>
                                          <p:spTgt spid="8196">
                                            <p:txEl>
                                              <p:pRg st="19" end="19"/>
                                            </p:txEl>
                                          </p:spTgt>
                                        </p:tgtEl>
                                        <p:attrNameLst>
                                          <p:attrName>ppt_x</p:attrName>
                                        </p:attrNameLst>
                                      </p:cBhvr>
                                      <p:tavLst>
                                        <p:tav tm="0">
                                          <p:val>
                                            <p:strVal val="0-#ppt_w/2"/>
                                          </p:val>
                                        </p:tav>
                                        <p:tav tm="100000">
                                          <p:val>
                                            <p:strVal val="#ppt_x"/>
                                          </p:val>
                                        </p:tav>
                                      </p:tavLst>
                                    </p:anim>
                                    <p:anim calcmode="lin" valueType="num">
                                      <p:cBhvr additive="base">
                                        <p:cTn id="90" dur="500" fill="hold"/>
                                        <p:tgtEl>
                                          <p:spTgt spid="8196">
                                            <p:txEl>
                                              <p:pRg st="19" end="1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7"/>
                                            </p:cond>
                                          </p:stCondLst>
                                          <p:endCondLst>
                                            <p:cond evt="onStopAudio" delay="0">
                                              <p:tgtEl>
                                                <p:sldTgt/>
                                              </p:tgtEl>
                                            </p:cond>
                                          </p:endCondLst>
                                        </p:cTn>
                                        <p:tgtEl>
                                          <p:sndTgt r:embed="rId3" name="whoosh.wav"/>
                                        </p:tgtEl>
                                      </p:cMediaNode>
                                    </p:audio>
                                  </p:subTnLst>
                                </p:cTn>
                              </p:par>
                              <p:par>
                                <p:cTn id="91" presetID="2" presetClass="entr" presetSubtype="8" fill="hold" grpId="0" nodeType="withEffect">
                                  <p:stCondLst>
                                    <p:cond delay="0"/>
                                  </p:stCondLst>
                                  <p:childTnLst>
                                    <p:set>
                                      <p:cBhvr>
                                        <p:cTn id="92" dur="1" fill="hold">
                                          <p:stCondLst>
                                            <p:cond delay="0"/>
                                          </p:stCondLst>
                                        </p:cTn>
                                        <p:tgtEl>
                                          <p:spTgt spid="8196">
                                            <p:txEl>
                                              <p:pRg st="20" end="20"/>
                                            </p:txEl>
                                          </p:spTgt>
                                        </p:tgtEl>
                                        <p:attrNameLst>
                                          <p:attrName>style.visibility</p:attrName>
                                        </p:attrNameLst>
                                      </p:cBhvr>
                                      <p:to>
                                        <p:strVal val="visible"/>
                                      </p:to>
                                    </p:set>
                                    <p:anim calcmode="lin" valueType="num">
                                      <p:cBhvr additive="base">
                                        <p:cTn id="93" dur="500" fill="hold"/>
                                        <p:tgtEl>
                                          <p:spTgt spid="8196">
                                            <p:txEl>
                                              <p:pRg st="20" end="20"/>
                                            </p:txEl>
                                          </p:spTgt>
                                        </p:tgtEl>
                                        <p:attrNameLst>
                                          <p:attrName>ppt_x</p:attrName>
                                        </p:attrNameLst>
                                      </p:cBhvr>
                                      <p:tavLst>
                                        <p:tav tm="0">
                                          <p:val>
                                            <p:strVal val="0-#ppt_w/2"/>
                                          </p:val>
                                        </p:tav>
                                        <p:tav tm="100000">
                                          <p:val>
                                            <p:strVal val="#ppt_x"/>
                                          </p:val>
                                        </p:tav>
                                      </p:tavLst>
                                    </p:anim>
                                    <p:anim calcmode="lin" valueType="num">
                                      <p:cBhvr additive="base">
                                        <p:cTn id="94" dur="500" fill="hold"/>
                                        <p:tgtEl>
                                          <p:spTgt spid="8196">
                                            <p:txEl>
                                              <p:pRg st="20" end="2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1"/>
                                            </p:cond>
                                          </p:stCondLst>
                                          <p:endCondLst>
                                            <p:cond evt="onStopAudio" delay="0">
                                              <p:tgtEl>
                                                <p:sldTgt/>
                                              </p:tgtEl>
                                            </p:cond>
                                          </p:endCondLst>
                                        </p:cTn>
                                        <p:tgtEl>
                                          <p:sndTgt r:embed="rId3" name="whoosh.wav"/>
                                        </p:tgtEl>
                                      </p:cMediaNode>
                                    </p:audio>
                                  </p:subTnLst>
                                </p:cTn>
                              </p:par>
                              <p:par>
                                <p:cTn id="95" presetID="2" presetClass="entr" presetSubtype="8" fill="hold" grpId="0" nodeType="withEffect">
                                  <p:stCondLst>
                                    <p:cond delay="0"/>
                                  </p:stCondLst>
                                  <p:childTnLst>
                                    <p:set>
                                      <p:cBhvr>
                                        <p:cTn id="96" dur="1" fill="hold">
                                          <p:stCondLst>
                                            <p:cond delay="0"/>
                                          </p:stCondLst>
                                        </p:cTn>
                                        <p:tgtEl>
                                          <p:spTgt spid="8196">
                                            <p:txEl>
                                              <p:pRg st="21" end="21"/>
                                            </p:txEl>
                                          </p:spTgt>
                                        </p:tgtEl>
                                        <p:attrNameLst>
                                          <p:attrName>style.visibility</p:attrName>
                                        </p:attrNameLst>
                                      </p:cBhvr>
                                      <p:to>
                                        <p:strVal val="visible"/>
                                      </p:to>
                                    </p:set>
                                    <p:anim calcmode="lin" valueType="num">
                                      <p:cBhvr additive="base">
                                        <p:cTn id="97" dur="500" fill="hold"/>
                                        <p:tgtEl>
                                          <p:spTgt spid="8196">
                                            <p:txEl>
                                              <p:pRg st="21" end="21"/>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8196">
                                            <p:txEl>
                                              <p:pRg st="21" end="2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5"/>
                                            </p:cond>
                                          </p:stCondLst>
                                          <p:endCondLst>
                                            <p:cond evt="onStopAudio" delay="0">
                                              <p:tgtEl>
                                                <p:sldTgt/>
                                              </p:tgtEl>
                                            </p:cond>
                                          </p:endCondLst>
                                        </p:cTn>
                                        <p:tgtEl>
                                          <p:sndTgt r:embed="rId3" name="whoosh.wav"/>
                                        </p:tgtEl>
                                      </p:cMediaNode>
                                    </p:audio>
                                  </p:sub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8196">
                                            <p:txEl>
                                              <p:pRg st="22" end="22"/>
                                            </p:txEl>
                                          </p:spTgt>
                                        </p:tgtEl>
                                        <p:attrNameLst>
                                          <p:attrName>style.visibility</p:attrName>
                                        </p:attrNameLst>
                                      </p:cBhvr>
                                      <p:to>
                                        <p:strVal val="visible"/>
                                      </p:to>
                                    </p:set>
                                    <p:anim calcmode="lin" valueType="num">
                                      <p:cBhvr additive="base">
                                        <p:cTn id="103" dur="500" fill="hold"/>
                                        <p:tgtEl>
                                          <p:spTgt spid="8196">
                                            <p:txEl>
                                              <p:pRg st="22" end="22"/>
                                            </p:txEl>
                                          </p:spTgt>
                                        </p:tgtEl>
                                        <p:attrNameLst>
                                          <p:attrName>ppt_x</p:attrName>
                                        </p:attrNameLst>
                                      </p:cBhvr>
                                      <p:tavLst>
                                        <p:tav tm="0">
                                          <p:val>
                                            <p:strVal val="0-#ppt_w/2"/>
                                          </p:val>
                                        </p:tav>
                                        <p:tav tm="100000">
                                          <p:val>
                                            <p:strVal val="#ppt_x"/>
                                          </p:val>
                                        </p:tav>
                                      </p:tavLst>
                                    </p:anim>
                                    <p:anim calcmode="lin" valueType="num">
                                      <p:cBhvr additive="base">
                                        <p:cTn id="104" dur="500" fill="hold"/>
                                        <p:tgtEl>
                                          <p:spTgt spid="8196">
                                            <p:txEl>
                                              <p:pRg st="22" end="2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1"/>
                                            </p:cond>
                                          </p:stCondLst>
                                          <p:endCondLst>
                                            <p:cond evt="onStopAudio" delay="0">
                                              <p:tgtEl>
                                                <p:sldTgt/>
                                              </p:tgtEl>
                                            </p:cond>
                                          </p:endCondLst>
                                        </p:cTn>
                                        <p:tgtEl>
                                          <p:sndTgt r:embed="rId3" name="whoosh.wav"/>
                                        </p:tgtEl>
                                      </p:cMediaNode>
                                    </p:audio>
                                  </p:subTnLst>
                                </p:cTn>
                              </p:par>
                              <p:par>
                                <p:cTn id="105" presetID="2" presetClass="entr" presetSubtype="8" fill="hold" grpId="0" nodeType="withEffect">
                                  <p:stCondLst>
                                    <p:cond delay="0"/>
                                  </p:stCondLst>
                                  <p:childTnLst>
                                    <p:set>
                                      <p:cBhvr>
                                        <p:cTn id="106" dur="1" fill="hold">
                                          <p:stCondLst>
                                            <p:cond delay="0"/>
                                          </p:stCondLst>
                                        </p:cTn>
                                        <p:tgtEl>
                                          <p:spTgt spid="8196">
                                            <p:txEl>
                                              <p:pRg st="23" end="23"/>
                                            </p:txEl>
                                          </p:spTgt>
                                        </p:tgtEl>
                                        <p:attrNameLst>
                                          <p:attrName>style.visibility</p:attrName>
                                        </p:attrNameLst>
                                      </p:cBhvr>
                                      <p:to>
                                        <p:strVal val="visible"/>
                                      </p:to>
                                    </p:set>
                                    <p:anim calcmode="lin" valueType="num">
                                      <p:cBhvr additive="base">
                                        <p:cTn id="107" dur="500" fill="hold"/>
                                        <p:tgtEl>
                                          <p:spTgt spid="8196">
                                            <p:txEl>
                                              <p:pRg st="23" end="23"/>
                                            </p:txEl>
                                          </p:spTgt>
                                        </p:tgtEl>
                                        <p:attrNameLst>
                                          <p:attrName>ppt_x</p:attrName>
                                        </p:attrNameLst>
                                      </p:cBhvr>
                                      <p:tavLst>
                                        <p:tav tm="0">
                                          <p:val>
                                            <p:strVal val="0-#ppt_w/2"/>
                                          </p:val>
                                        </p:tav>
                                        <p:tav tm="100000">
                                          <p:val>
                                            <p:strVal val="#ppt_x"/>
                                          </p:val>
                                        </p:tav>
                                      </p:tavLst>
                                    </p:anim>
                                    <p:anim calcmode="lin" valueType="num">
                                      <p:cBhvr additive="base">
                                        <p:cTn id="108" dur="500" fill="hold"/>
                                        <p:tgtEl>
                                          <p:spTgt spid="8196">
                                            <p:txEl>
                                              <p:pRg st="23" end="2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5"/>
                                            </p:cond>
                                          </p:stCondLst>
                                          <p:endCondLst>
                                            <p:cond evt="onStopAudio" delay="0">
                                              <p:tgtEl>
                                                <p:sldTgt/>
                                              </p:tgtEl>
                                            </p:cond>
                                          </p:endCondLst>
                                        </p:cTn>
                                        <p:tgtEl>
                                          <p:sndTgt r:embed="rId3" name="whoosh.wav"/>
                                        </p:tgtEl>
                                      </p:cMediaNode>
                                    </p:audio>
                                  </p:subTnLst>
                                </p:cTn>
                              </p:par>
                              <p:par>
                                <p:cTn id="109" presetID="2" presetClass="entr" presetSubtype="8" fill="hold" grpId="0" nodeType="withEffect">
                                  <p:stCondLst>
                                    <p:cond delay="0"/>
                                  </p:stCondLst>
                                  <p:childTnLst>
                                    <p:set>
                                      <p:cBhvr>
                                        <p:cTn id="110" dur="1" fill="hold">
                                          <p:stCondLst>
                                            <p:cond delay="0"/>
                                          </p:stCondLst>
                                        </p:cTn>
                                        <p:tgtEl>
                                          <p:spTgt spid="8196">
                                            <p:txEl>
                                              <p:pRg st="24" end="24"/>
                                            </p:txEl>
                                          </p:spTgt>
                                        </p:tgtEl>
                                        <p:attrNameLst>
                                          <p:attrName>style.visibility</p:attrName>
                                        </p:attrNameLst>
                                      </p:cBhvr>
                                      <p:to>
                                        <p:strVal val="visible"/>
                                      </p:to>
                                    </p:set>
                                    <p:anim calcmode="lin" valueType="num">
                                      <p:cBhvr additive="base">
                                        <p:cTn id="111" dur="500" fill="hold"/>
                                        <p:tgtEl>
                                          <p:spTgt spid="8196">
                                            <p:txEl>
                                              <p:pRg st="24" end="24"/>
                                            </p:txEl>
                                          </p:spTgt>
                                        </p:tgtEl>
                                        <p:attrNameLst>
                                          <p:attrName>ppt_x</p:attrName>
                                        </p:attrNameLst>
                                      </p:cBhvr>
                                      <p:tavLst>
                                        <p:tav tm="0">
                                          <p:val>
                                            <p:strVal val="0-#ppt_w/2"/>
                                          </p:val>
                                        </p:tav>
                                        <p:tav tm="100000">
                                          <p:val>
                                            <p:strVal val="#ppt_x"/>
                                          </p:val>
                                        </p:tav>
                                      </p:tavLst>
                                    </p:anim>
                                    <p:anim calcmode="lin" valueType="num">
                                      <p:cBhvr additive="base">
                                        <p:cTn id="112" dur="500" fill="hold"/>
                                        <p:tgtEl>
                                          <p:spTgt spid="8196">
                                            <p:txEl>
                                              <p:pRg st="24" end="2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9"/>
                                            </p:cond>
                                          </p:stCondLst>
                                          <p:endCondLst>
                                            <p:cond evt="onStopAudio" delay="0">
                                              <p:tgtEl>
                                                <p:sldTgt/>
                                              </p:tgtEl>
                                            </p:cond>
                                          </p:endCondLst>
                                        </p:cTn>
                                        <p:tgtEl>
                                          <p:sndTgt r:embed="rId3" name="whoosh.wav"/>
                                        </p:tgtEl>
                                      </p:cMediaNode>
                                    </p:audio>
                                  </p:subTnLst>
                                </p:cTn>
                              </p:par>
                              <p:par>
                                <p:cTn id="113" presetID="2" presetClass="entr" presetSubtype="8" fill="hold" grpId="0" nodeType="withEffect">
                                  <p:stCondLst>
                                    <p:cond delay="0"/>
                                  </p:stCondLst>
                                  <p:childTnLst>
                                    <p:set>
                                      <p:cBhvr>
                                        <p:cTn id="114" dur="1" fill="hold">
                                          <p:stCondLst>
                                            <p:cond delay="0"/>
                                          </p:stCondLst>
                                        </p:cTn>
                                        <p:tgtEl>
                                          <p:spTgt spid="8196">
                                            <p:txEl>
                                              <p:pRg st="25" end="25"/>
                                            </p:txEl>
                                          </p:spTgt>
                                        </p:tgtEl>
                                        <p:attrNameLst>
                                          <p:attrName>style.visibility</p:attrName>
                                        </p:attrNameLst>
                                      </p:cBhvr>
                                      <p:to>
                                        <p:strVal val="visible"/>
                                      </p:to>
                                    </p:set>
                                    <p:anim calcmode="lin" valueType="num">
                                      <p:cBhvr additive="base">
                                        <p:cTn id="115" dur="500" fill="hold"/>
                                        <p:tgtEl>
                                          <p:spTgt spid="8196">
                                            <p:txEl>
                                              <p:pRg st="25" end="25"/>
                                            </p:txEl>
                                          </p:spTgt>
                                        </p:tgtEl>
                                        <p:attrNameLst>
                                          <p:attrName>ppt_x</p:attrName>
                                        </p:attrNameLst>
                                      </p:cBhvr>
                                      <p:tavLst>
                                        <p:tav tm="0">
                                          <p:val>
                                            <p:strVal val="0-#ppt_w/2"/>
                                          </p:val>
                                        </p:tav>
                                        <p:tav tm="100000">
                                          <p:val>
                                            <p:strVal val="#ppt_x"/>
                                          </p:val>
                                        </p:tav>
                                      </p:tavLst>
                                    </p:anim>
                                    <p:anim calcmode="lin" valueType="num">
                                      <p:cBhvr additive="base">
                                        <p:cTn id="116" dur="500" fill="hold"/>
                                        <p:tgtEl>
                                          <p:spTgt spid="8196">
                                            <p:txEl>
                                              <p:pRg st="25" end="2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3"/>
                                            </p:cond>
                                          </p:stCondLst>
                                          <p:endCondLst>
                                            <p:cond evt="onStopAudio" delay="0">
                                              <p:tgtEl>
                                                <p:sldTgt/>
                                              </p:tgtEl>
                                            </p:cond>
                                          </p:endCondLst>
                                        </p:cTn>
                                        <p:tgtEl>
                                          <p:sndTgt r:embed="rId3" name="whoosh.wav"/>
                                        </p:tgtEl>
                                      </p:cMediaNode>
                                    </p:audio>
                                  </p:subTnLst>
                                </p:cTn>
                              </p:par>
                            </p:childTnLst>
                          </p:cTn>
                        </p:par>
                      </p:childTnLst>
                    </p:cTn>
                  </p:par>
                  <p:par>
                    <p:cTn id="117" fill="hold">
                      <p:stCondLst>
                        <p:cond delay="indefinite"/>
                      </p:stCondLst>
                      <p:childTnLst>
                        <p:par>
                          <p:cTn id="118" fill="hold">
                            <p:stCondLst>
                              <p:cond delay="0"/>
                            </p:stCondLst>
                            <p:childTnLst>
                              <p:par>
                                <p:cTn id="119" presetID="2" presetClass="entr" presetSubtype="8" fill="hold" grpId="0" nodeType="clickEffect">
                                  <p:stCondLst>
                                    <p:cond delay="0"/>
                                  </p:stCondLst>
                                  <p:childTnLst>
                                    <p:set>
                                      <p:cBhvr>
                                        <p:cTn id="120" dur="1" fill="hold">
                                          <p:stCondLst>
                                            <p:cond delay="0"/>
                                          </p:stCondLst>
                                        </p:cTn>
                                        <p:tgtEl>
                                          <p:spTgt spid="8196">
                                            <p:txEl>
                                              <p:pRg st="26" end="26"/>
                                            </p:txEl>
                                          </p:spTgt>
                                        </p:tgtEl>
                                        <p:attrNameLst>
                                          <p:attrName>style.visibility</p:attrName>
                                        </p:attrNameLst>
                                      </p:cBhvr>
                                      <p:to>
                                        <p:strVal val="visible"/>
                                      </p:to>
                                    </p:set>
                                    <p:anim calcmode="lin" valueType="num">
                                      <p:cBhvr additive="base">
                                        <p:cTn id="121" dur="500" fill="hold"/>
                                        <p:tgtEl>
                                          <p:spTgt spid="8196">
                                            <p:txEl>
                                              <p:pRg st="26" end="26"/>
                                            </p:txEl>
                                          </p:spTgt>
                                        </p:tgtEl>
                                        <p:attrNameLst>
                                          <p:attrName>ppt_x</p:attrName>
                                        </p:attrNameLst>
                                      </p:cBhvr>
                                      <p:tavLst>
                                        <p:tav tm="0">
                                          <p:val>
                                            <p:strVal val="0-#ppt_w/2"/>
                                          </p:val>
                                        </p:tav>
                                        <p:tav tm="100000">
                                          <p:val>
                                            <p:strVal val="#ppt_x"/>
                                          </p:val>
                                        </p:tav>
                                      </p:tavLst>
                                    </p:anim>
                                    <p:anim calcmode="lin" valueType="num">
                                      <p:cBhvr additive="base">
                                        <p:cTn id="122" dur="500" fill="hold"/>
                                        <p:tgtEl>
                                          <p:spTgt spid="8196">
                                            <p:txEl>
                                              <p:pRg st="26" end="2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9"/>
                                            </p:cond>
                                          </p:stCondLst>
                                          <p:endCondLst>
                                            <p:cond evt="onStopAudio" delay="0">
                                              <p:tgtEl>
                                                <p:sldTgt/>
                                              </p:tgtEl>
                                            </p:cond>
                                          </p:endCondLst>
                                        </p:cTn>
                                        <p:tgtEl>
                                          <p:sndTgt r:embed="rId3" name="whoosh.wav"/>
                                        </p:tgtEl>
                                      </p:cMediaNode>
                                    </p:audio>
                                  </p:subTnLst>
                                </p:cTn>
                              </p:par>
                              <p:par>
                                <p:cTn id="123" presetID="2" presetClass="entr" presetSubtype="8" fill="hold" grpId="0" nodeType="withEffect">
                                  <p:stCondLst>
                                    <p:cond delay="0"/>
                                  </p:stCondLst>
                                  <p:childTnLst>
                                    <p:set>
                                      <p:cBhvr>
                                        <p:cTn id="124" dur="1" fill="hold">
                                          <p:stCondLst>
                                            <p:cond delay="0"/>
                                          </p:stCondLst>
                                        </p:cTn>
                                        <p:tgtEl>
                                          <p:spTgt spid="8196">
                                            <p:txEl>
                                              <p:pRg st="27" end="27"/>
                                            </p:txEl>
                                          </p:spTgt>
                                        </p:tgtEl>
                                        <p:attrNameLst>
                                          <p:attrName>style.visibility</p:attrName>
                                        </p:attrNameLst>
                                      </p:cBhvr>
                                      <p:to>
                                        <p:strVal val="visible"/>
                                      </p:to>
                                    </p:set>
                                    <p:anim calcmode="lin" valueType="num">
                                      <p:cBhvr additive="base">
                                        <p:cTn id="125" dur="500" fill="hold"/>
                                        <p:tgtEl>
                                          <p:spTgt spid="8196">
                                            <p:txEl>
                                              <p:pRg st="27" end="27"/>
                                            </p:txEl>
                                          </p:spTgt>
                                        </p:tgtEl>
                                        <p:attrNameLst>
                                          <p:attrName>ppt_x</p:attrName>
                                        </p:attrNameLst>
                                      </p:cBhvr>
                                      <p:tavLst>
                                        <p:tav tm="0">
                                          <p:val>
                                            <p:strVal val="0-#ppt_w/2"/>
                                          </p:val>
                                        </p:tav>
                                        <p:tav tm="100000">
                                          <p:val>
                                            <p:strVal val="#ppt_x"/>
                                          </p:val>
                                        </p:tav>
                                      </p:tavLst>
                                    </p:anim>
                                    <p:anim calcmode="lin" valueType="num">
                                      <p:cBhvr additive="base">
                                        <p:cTn id="126" dur="500" fill="hold"/>
                                        <p:tgtEl>
                                          <p:spTgt spid="8196">
                                            <p:txEl>
                                              <p:pRg st="27" end="2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23"/>
                                            </p:cond>
                                          </p:stCondLst>
                                          <p:endCondLst>
                                            <p:cond evt="onStopAudio" delay="0">
                                              <p:tgtEl>
                                                <p:sldTgt/>
                                              </p:tgtEl>
                                            </p:cond>
                                          </p:endCondLst>
                                        </p:cTn>
                                        <p:tgtEl>
                                          <p:sndTgt r:embed="rId3" name="whoosh.wav"/>
                                        </p:tgtEl>
                                      </p:cMediaNode>
                                    </p:audio>
                                  </p:subTnLst>
                                </p:cTn>
                              </p:par>
                              <p:par>
                                <p:cTn id="127" presetID="2" presetClass="entr" presetSubtype="8" fill="hold" grpId="0" nodeType="withEffect">
                                  <p:stCondLst>
                                    <p:cond delay="0"/>
                                  </p:stCondLst>
                                  <p:childTnLst>
                                    <p:set>
                                      <p:cBhvr>
                                        <p:cTn id="128" dur="1" fill="hold">
                                          <p:stCondLst>
                                            <p:cond delay="0"/>
                                          </p:stCondLst>
                                        </p:cTn>
                                        <p:tgtEl>
                                          <p:spTgt spid="8196">
                                            <p:txEl>
                                              <p:pRg st="28" end="28"/>
                                            </p:txEl>
                                          </p:spTgt>
                                        </p:tgtEl>
                                        <p:attrNameLst>
                                          <p:attrName>style.visibility</p:attrName>
                                        </p:attrNameLst>
                                      </p:cBhvr>
                                      <p:to>
                                        <p:strVal val="visible"/>
                                      </p:to>
                                    </p:set>
                                    <p:anim calcmode="lin" valueType="num">
                                      <p:cBhvr additive="base">
                                        <p:cTn id="129" dur="500" fill="hold"/>
                                        <p:tgtEl>
                                          <p:spTgt spid="8196">
                                            <p:txEl>
                                              <p:pRg st="28" end="28"/>
                                            </p:txEl>
                                          </p:spTgt>
                                        </p:tgtEl>
                                        <p:attrNameLst>
                                          <p:attrName>ppt_x</p:attrName>
                                        </p:attrNameLst>
                                      </p:cBhvr>
                                      <p:tavLst>
                                        <p:tav tm="0">
                                          <p:val>
                                            <p:strVal val="0-#ppt_w/2"/>
                                          </p:val>
                                        </p:tav>
                                        <p:tav tm="100000">
                                          <p:val>
                                            <p:strVal val="#ppt_x"/>
                                          </p:val>
                                        </p:tav>
                                      </p:tavLst>
                                    </p:anim>
                                    <p:anim calcmode="lin" valueType="num">
                                      <p:cBhvr additive="base">
                                        <p:cTn id="130" dur="500" fill="hold"/>
                                        <p:tgtEl>
                                          <p:spTgt spid="8196">
                                            <p:txEl>
                                              <p:pRg st="28" end="2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27"/>
                                            </p:cond>
                                          </p:stCondLst>
                                          <p:endCondLst>
                                            <p:cond evt="onStopAudio" delay="0">
                                              <p:tgtEl>
                                                <p:sldTgt/>
                                              </p:tgtEl>
                                            </p:cond>
                                          </p:endCondLst>
                                        </p:cTn>
                                        <p:tgtEl>
                                          <p:sndTgt r:embed="rId3" name="whoosh.wav"/>
                                        </p:tgtEl>
                                      </p:cMediaNode>
                                    </p:audio>
                                  </p:subTnLst>
                                </p:cTn>
                              </p:par>
                              <p:par>
                                <p:cTn id="131" presetID="2" presetClass="entr" presetSubtype="8" fill="hold" grpId="0" nodeType="withEffect">
                                  <p:stCondLst>
                                    <p:cond delay="0"/>
                                  </p:stCondLst>
                                  <p:childTnLst>
                                    <p:set>
                                      <p:cBhvr>
                                        <p:cTn id="132" dur="1" fill="hold">
                                          <p:stCondLst>
                                            <p:cond delay="0"/>
                                          </p:stCondLst>
                                        </p:cTn>
                                        <p:tgtEl>
                                          <p:spTgt spid="8196">
                                            <p:txEl>
                                              <p:pRg st="29" end="29"/>
                                            </p:txEl>
                                          </p:spTgt>
                                        </p:tgtEl>
                                        <p:attrNameLst>
                                          <p:attrName>style.visibility</p:attrName>
                                        </p:attrNameLst>
                                      </p:cBhvr>
                                      <p:to>
                                        <p:strVal val="visible"/>
                                      </p:to>
                                    </p:set>
                                    <p:anim calcmode="lin" valueType="num">
                                      <p:cBhvr additive="base">
                                        <p:cTn id="133" dur="500" fill="hold"/>
                                        <p:tgtEl>
                                          <p:spTgt spid="8196">
                                            <p:txEl>
                                              <p:pRg st="29" end="29"/>
                                            </p:txEl>
                                          </p:spTgt>
                                        </p:tgtEl>
                                        <p:attrNameLst>
                                          <p:attrName>ppt_x</p:attrName>
                                        </p:attrNameLst>
                                      </p:cBhvr>
                                      <p:tavLst>
                                        <p:tav tm="0">
                                          <p:val>
                                            <p:strVal val="0-#ppt_w/2"/>
                                          </p:val>
                                        </p:tav>
                                        <p:tav tm="100000">
                                          <p:val>
                                            <p:strVal val="#ppt_x"/>
                                          </p:val>
                                        </p:tav>
                                      </p:tavLst>
                                    </p:anim>
                                    <p:anim calcmode="lin" valueType="num">
                                      <p:cBhvr additive="base">
                                        <p:cTn id="134" dur="500" fill="hold"/>
                                        <p:tgtEl>
                                          <p:spTgt spid="8196">
                                            <p:txEl>
                                              <p:pRg st="29" end="2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31"/>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152400"/>
            <a:ext cx="7772400" cy="1143000"/>
          </a:xfrm>
        </p:spPr>
        <p:txBody>
          <a:bodyPr/>
          <a:lstStyle/>
          <a:p>
            <a:pPr eaLnBrk="1" hangingPunct="1"/>
            <a:r>
              <a:rPr lang="en-US" u="sng" dirty="0" smtClean="0">
                <a:latin typeface="Tekton Pro" pitchFamily="34" charset="0"/>
              </a:rPr>
              <a:t>Vocabulario – Telling WHEN</a:t>
            </a:r>
          </a:p>
        </p:txBody>
      </p:sp>
      <p:sp>
        <p:nvSpPr>
          <p:cNvPr id="8195" name="Rectangle 3"/>
          <p:cNvSpPr>
            <a:spLocks noGrp="1" noChangeArrowheads="1"/>
          </p:cNvSpPr>
          <p:nvPr>
            <p:ph type="body" sz="half" idx="1"/>
          </p:nvPr>
        </p:nvSpPr>
        <p:spPr>
          <a:xfrm>
            <a:off x="152400" y="990600"/>
            <a:ext cx="4800600" cy="6172200"/>
          </a:xfrm>
        </p:spPr>
        <p:txBody>
          <a:bodyPr/>
          <a:lstStyle/>
          <a:p>
            <a:r>
              <a:rPr lang="en-US" sz="2400" dirty="0"/>
              <a:t>El </a:t>
            </a:r>
            <a:r>
              <a:rPr lang="en-US" sz="2400" dirty="0" err="1"/>
              <a:t>invierno</a:t>
            </a:r>
            <a:endParaRPr lang="en-US" sz="2400" dirty="0"/>
          </a:p>
          <a:p>
            <a:r>
              <a:rPr lang="en-US" sz="2400" dirty="0"/>
              <a:t>El </a:t>
            </a:r>
            <a:r>
              <a:rPr lang="en-US" sz="2400" dirty="0" err="1"/>
              <a:t>otoño</a:t>
            </a:r>
            <a:endParaRPr lang="en-US" sz="2400" dirty="0"/>
          </a:p>
          <a:p>
            <a:r>
              <a:rPr lang="en-US" sz="2400" dirty="0"/>
              <a:t>El </a:t>
            </a:r>
            <a:r>
              <a:rPr lang="en-US" sz="2400" dirty="0" err="1"/>
              <a:t>verano</a:t>
            </a:r>
            <a:endParaRPr lang="en-US" sz="2400" dirty="0"/>
          </a:p>
          <a:p>
            <a:r>
              <a:rPr lang="en-US" sz="2400" dirty="0"/>
              <a:t>La </a:t>
            </a:r>
            <a:r>
              <a:rPr lang="en-US" sz="2400" dirty="0" smtClean="0"/>
              <a:t>primavera</a:t>
            </a:r>
          </a:p>
          <a:p>
            <a:r>
              <a:rPr lang="en-US" sz="2400" dirty="0" smtClean="0"/>
              <a:t>El fin de </a:t>
            </a:r>
            <a:r>
              <a:rPr lang="en-US" sz="2400" dirty="0" err="1" smtClean="0"/>
              <a:t>semana</a:t>
            </a:r>
            <a:endParaRPr lang="en-US" sz="2400" dirty="0"/>
          </a:p>
          <a:p>
            <a:r>
              <a:rPr lang="en-US" sz="2400" dirty="0" err="1"/>
              <a:t>Siempre</a:t>
            </a:r>
            <a:endParaRPr lang="en-US" sz="2400" dirty="0"/>
          </a:p>
          <a:p>
            <a:r>
              <a:rPr lang="en-US" sz="2400" dirty="0"/>
              <a:t>A </a:t>
            </a:r>
            <a:r>
              <a:rPr lang="en-US" sz="2400" dirty="0" err="1"/>
              <a:t>veces</a:t>
            </a:r>
            <a:endParaRPr lang="en-US" sz="2400" dirty="0"/>
          </a:p>
          <a:p>
            <a:r>
              <a:rPr lang="en-US" sz="2400" dirty="0" err="1"/>
              <a:t>Nunca</a:t>
            </a:r>
            <a:endParaRPr lang="en-US" sz="2400" dirty="0"/>
          </a:p>
          <a:p>
            <a:pPr eaLnBrk="1" hangingPunct="1"/>
            <a:endParaRPr lang="en-US" sz="2400" dirty="0" smtClean="0"/>
          </a:p>
          <a:p>
            <a:pPr eaLnBrk="1" hangingPunct="1"/>
            <a:r>
              <a:rPr lang="en-US" sz="2400" dirty="0" err="1" smtClean="0"/>
              <a:t>Por</a:t>
            </a:r>
            <a:r>
              <a:rPr lang="en-US" sz="2400" dirty="0" smtClean="0"/>
              <a:t> la </a:t>
            </a:r>
            <a:r>
              <a:rPr lang="en-US" sz="2400" dirty="0" err="1" smtClean="0"/>
              <a:t>mañana</a:t>
            </a:r>
            <a:endParaRPr lang="en-US" sz="2400" dirty="0" smtClean="0"/>
          </a:p>
          <a:p>
            <a:pPr eaLnBrk="1" hangingPunct="1"/>
            <a:r>
              <a:rPr lang="en-US" sz="2400" dirty="0" err="1" smtClean="0"/>
              <a:t>Por</a:t>
            </a:r>
            <a:r>
              <a:rPr lang="en-US" sz="2400" dirty="0" smtClean="0"/>
              <a:t> la </a:t>
            </a:r>
            <a:r>
              <a:rPr lang="en-US" sz="2400" dirty="0" err="1" smtClean="0"/>
              <a:t>tarde</a:t>
            </a:r>
            <a:endParaRPr lang="en-US" sz="2400" dirty="0" smtClean="0"/>
          </a:p>
          <a:p>
            <a:pPr eaLnBrk="1" hangingPunct="1"/>
            <a:r>
              <a:rPr lang="en-US" sz="2400" dirty="0" err="1" smtClean="0"/>
              <a:t>Por</a:t>
            </a:r>
            <a:r>
              <a:rPr lang="en-US" sz="2400" dirty="0" smtClean="0"/>
              <a:t> la </a:t>
            </a:r>
            <a:r>
              <a:rPr lang="en-US" sz="2400" dirty="0" err="1" smtClean="0"/>
              <a:t>noche</a:t>
            </a:r>
            <a:endParaRPr lang="en-US" sz="2400" dirty="0" smtClean="0"/>
          </a:p>
          <a:p>
            <a:pPr eaLnBrk="1" hangingPunct="1"/>
            <a:r>
              <a:rPr lang="en-US" sz="2400" dirty="0" err="1" smtClean="0"/>
              <a:t>Cuando</a:t>
            </a:r>
            <a:r>
              <a:rPr lang="en-US" sz="2400" dirty="0" smtClean="0"/>
              <a:t>…(weather phrase)</a:t>
            </a:r>
          </a:p>
          <a:p>
            <a:pPr eaLnBrk="1" hangingPunct="1">
              <a:buFontTx/>
              <a:buNone/>
            </a:pPr>
            <a:endParaRPr lang="en-US" dirty="0" smtClean="0"/>
          </a:p>
          <a:p>
            <a:pPr eaLnBrk="1" hangingPunct="1"/>
            <a:endParaRPr lang="en-US" dirty="0" smtClean="0"/>
          </a:p>
        </p:txBody>
      </p:sp>
      <p:sp>
        <p:nvSpPr>
          <p:cNvPr id="8196" name="Rectangle 4"/>
          <p:cNvSpPr>
            <a:spLocks noGrp="1" noChangeArrowheads="1"/>
          </p:cNvSpPr>
          <p:nvPr>
            <p:ph type="body" sz="half" idx="2"/>
          </p:nvPr>
        </p:nvSpPr>
        <p:spPr>
          <a:xfrm>
            <a:off x="4419600" y="914400"/>
            <a:ext cx="4343400" cy="6248400"/>
          </a:xfrm>
        </p:spPr>
        <p:txBody>
          <a:bodyPr/>
          <a:lstStyle/>
          <a:p>
            <a:pPr eaLnBrk="1" hangingPunct="1"/>
            <a:r>
              <a:rPr lang="en-US" sz="2400" dirty="0" smtClean="0"/>
              <a:t>Winter</a:t>
            </a:r>
          </a:p>
          <a:p>
            <a:pPr eaLnBrk="1" hangingPunct="1"/>
            <a:r>
              <a:rPr lang="en-US" sz="2400" dirty="0" smtClean="0"/>
              <a:t>Fall/autumn</a:t>
            </a:r>
          </a:p>
          <a:p>
            <a:pPr eaLnBrk="1" hangingPunct="1"/>
            <a:r>
              <a:rPr lang="en-US" sz="2400" dirty="0" smtClean="0"/>
              <a:t>Summer</a:t>
            </a:r>
          </a:p>
          <a:p>
            <a:pPr eaLnBrk="1" hangingPunct="1"/>
            <a:r>
              <a:rPr lang="en-US" sz="2400" dirty="0" smtClean="0"/>
              <a:t>Spring</a:t>
            </a:r>
          </a:p>
          <a:p>
            <a:pPr eaLnBrk="1" hangingPunct="1"/>
            <a:r>
              <a:rPr lang="en-US" sz="2400" dirty="0" smtClean="0"/>
              <a:t>Weekend</a:t>
            </a:r>
            <a:endParaRPr lang="en-US" sz="2400" dirty="0"/>
          </a:p>
          <a:p>
            <a:pPr eaLnBrk="1" hangingPunct="1"/>
            <a:r>
              <a:rPr lang="en-US" sz="2400" dirty="0" smtClean="0"/>
              <a:t>Always</a:t>
            </a:r>
          </a:p>
          <a:p>
            <a:pPr eaLnBrk="1" hangingPunct="1"/>
            <a:r>
              <a:rPr lang="en-US" sz="2400" dirty="0" smtClean="0"/>
              <a:t>Sometimes</a:t>
            </a:r>
          </a:p>
          <a:p>
            <a:pPr eaLnBrk="1" hangingPunct="1"/>
            <a:r>
              <a:rPr lang="en-US" sz="2400" dirty="0" smtClean="0"/>
              <a:t>Never</a:t>
            </a:r>
          </a:p>
          <a:p>
            <a:pPr eaLnBrk="1" hangingPunct="1"/>
            <a:endParaRPr lang="en-US" sz="2400" dirty="0"/>
          </a:p>
          <a:p>
            <a:pPr eaLnBrk="1" hangingPunct="1"/>
            <a:r>
              <a:rPr lang="en-US" sz="2400" dirty="0" smtClean="0"/>
              <a:t>In the morning</a:t>
            </a:r>
          </a:p>
          <a:p>
            <a:pPr eaLnBrk="1" hangingPunct="1"/>
            <a:r>
              <a:rPr lang="en-US" sz="2400" dirty="0" smtClean="0"/>
              <a:t>In the afternoon</a:t>
            </a:r>
          </a:p>
          <a:p>
            <a:pPr eaLnBrk="1" hangingPunct="1"/>
            <a:r>
              <a:rPr lang="en-US" sz="2400" dirty="0" smtClean="0"/>
              <a:t>In the evening/at night</a:t>
            </a:r>
          </a:p>
          <a:p>
            <a:pPr eaLnBrk="1" hangingPunct="1"/>
            <a:r>
              <a:rPr lang="en-US" sz="2400" dirty="0" smtClean="0"/>
              <a:t>When…</a:t>
            </a:r>
          </a:p>
        </p:txBody>
      </p:sp>
    </p:spTree>
    <p:extLst>
      <p:ext uri="{BB962C8B-B14F-4D97-AF65-F5344CB8AC3E}">
        <p14:creationId xmlns:p14="http://schemas.microsoft.com/office/powerpoint/2010/main" val="3664899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195">
                                            <p:txEl>
                                              <p:pRg st="4" end="4"/>
                                            </p:txEl>
                                          </p:spTgt>
                                        </p:tgtEl>
                                        <p:attrNameLst>
                                          <p:attrName>style.visibility</p:attrName>
                                        </p:attrNameLst>
                                      </p:cBhvr>
                                      <p:to>
                                        <p:strVal val="visible"/>
                                      </p:to>
                                    </p:set>
                                    <p:anim calcmode="lin" valueType="num">
                                      <p:cBhvr additive="base">
                                        <p:cTn id="31" dur="500" fill="hold"/>
                                        <p:tgtEl>
                                          <p:spTgt spid="819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19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195">
                                            <p:txEl>
                                              <p:pRg st="5" end="5"/>
                                            </p:txEl>
                                          </p:spTgt>
                                        </p:tgtEl>
                                        <p:attrNameLst>
                                          <p:attrName>style.visibility</p:attrName>
                                        </p:attrNameLst>
                                      </p:cBhvr>
                                      <p:to>
                                        <p:strVal val="visible"/>
                                      </p:to>
                                    </p:set>
                                    <p:anim calcmode="lin" valueType="num">
                                      <p:cBhvr additive="base">
                                        <p:cTn id="37" dur="500" fill="hold"/>
                                        <p:tgtEl>
                                          <p:spTgt spid="819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19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whoosh.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195">
                                            <p:txEl>
                                              <p:pRg st="6" end="6"/>
                                            </p:txEl>
                                          </p:spTgt>
                                        </p:tgtEl>
                                        <p:attrNameLst>
                                          <p:attrName>style.visibility</p:attrName>
                                        </p:attrNameLst>
                                      </p:cBhvr>
                                      <p:to>
                                        <p:strVal val="visible"/>
                                      </p:to>
                                    </p:set>
                                    <p:anim calcmode="lin" valueType="num">
                                      <p:cBhvr additive="base">
                                        <p:cTn id="43" dur="500" fill="hold"/>
                                        <p:tgtEl>
                                          <p:spTgt spid="819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19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whoosh.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8195">
                                            <p:txEl>
                                              <p:pRg st="7" end="7"/>
                                            </p:txEl>
                                          </p:spTgt>
                                        </p:tgtEl>
                                        <p:attrNameLst>
                                          <p:attrName>style.visibility</p:attrName>
                                        </p:attrNameLst>
                                      </p:cBhvr>
                                      <p:to>
                                        <p:strVal val="visible"/>
                                      </p:to>
                                    </p:set>
                                    <p:anim calcmode="lin" valueType="num">
                                      <p:cBhvr additive="base">
                                        <p:cTn id="49" dur="500" fill="hold"/>
                                        <p:tgtEl>
                                          <p:spTgt spid="8195">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195">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whoosh.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8195">
                                            <p:txEl>
                                              <p:pRg st="9" end="9"/>
                                            </p:txEl>
                                          </p:spTgt>
                                        </p:tgtEl>
                                        <p:attrNameLst>
                                          <p:attrName>style.visibility</p:attrName>
                                        </p:attrNameLst>
                                      </p:cBhvr>
                                      <p:to>
                                        <p:strVal val="visible"/>
                                      </p:to>
                                    </p:set>
                                    <p:anim calcmode="lin" valueType="num">
                                      <p:cBhvr additive="base">
                                        <p:cTn id="55" dur="500" fill="hold"/>
                                        <p:tgtEl>
                                          <p:spTgt spid="8195">
                                            <p:txEl>
                                              <p:pRg st="9" end="9"/>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8195">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whoosh.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8195">
                                            <p:txEl>
                                              <p:pRg st="10" end="10"/>
                                            </p:txEl>
                                          </p:spTgt>
                                        </p:tgtEl>
                                        <p:attrNameLst>
                                          <p:attrName>style.visibility</p:attrName>
                                        </p:attrNameLst>
                                      </p:cBhvr>
                                      <p:to>
                                        <p:strVal val="visible"/>
                                      </p:to>
                                    </p:set>
                                    <p:anim calcmode="lin" valueType="num">
                                      <p:cBhvr additive="base">
                                        <p:cTn id="61" dur="500" fill="hold"/>
                                        <p:tgtEl>
                                          <p:spTgt spid="8195">
                                            <p:txEl>
                                              <p:pRg st="10" end="10"/>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8195">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whoosh.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8195">
                                            <p:txEl>
                                              <p:pRg st="11" end="11"/>
                                            </p:txEl>
                                          </p:spTgt>
                                        </p:tgtEl>
                                        <p:attrNameLst>
                                          <p:attrName>style.visibility</p:attrName>
                                        </p:attrNameLst>
                                      </p:cBhvr>
                                      <p:to>
                                        <p:strVal val="visible"/>
                                      </p:to>
                                    </p:set>
                                    <p:anim calcmode="lin" valueType="num">
                                      <p:cBhvr additive="base">
                                        <p:cTn id="67" dur="500" fill="hold"/>
                                        <p:tgtEl>
                                          <p:spTgt spid="8195">
                                            <p:txEl>
                                              <p:pRg st="11" end="11"/>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8195">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whoosh.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8195">
                                            <p:txEl>
                                              <p:pRg st="12" end="12"/>
                                            </p:txEl>
                                          </p:spTgt>
                                        </p:tgtEl>
                                        <p:attrNameLst>
                                          <p:attrName>style.visibility</p:attrName>
                                        </p:attrNameLst>
                                      </p:cBhvr>
                                      <p:to>
                                        <p:strVal val="visible"/>
                                      </p:to>
                                    </p:set>
                                    <p:anim calcmode="lin" valueType="num">
                                      <p:cBhvr additive="base">
                                        <p:cTn id="73" dur="500" fill="hold"/>
                                        <p:tgtEl>
                                          <p:spTgt spid="8195">
                                            <p:txEl>
                                              <p:pRg st="12" end="12"/>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8195">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whoosh.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8196">
                                            <p:txEl>
                                              <p:pRg st="0" end="0"/>
                                            </p:txEl>
                                          </p:spTgt>
                                        </p:tgtEl>
                                        <p:attrNameLst>
                                          <p:attrName>style.visibility</p:attrName>
                                        </p:attrNameLst>
                                      </p:cBhvr>
                                      <p:to>
                                        <p:strVal val="visible"/>
                                      </p:to>
                                    </p:set>
                                    <p:anim calcmode="lin" valueType="num">
                                      <p:cBhvr additive="base">
                                        <p:cTn id="79" dur="500" fill="hold"/>
                                        <p:tgtEl>
                                          <p:spTgt spid="8196">
                                            <p:txEl>
                                              <p:pRg st="0" end="0"/>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819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whoosh.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8196">
                                            <p:txEl>
                                              <p:pRg st="1" end="1"/>
                                            </p:txEl>
                                          </p:spTgt>
                                        </p:tgtEl>
                                        <p:attrNameLst>
                                          <p:attrName>style.visibility</p:attrName>
                                        </p:attrNameLst>
                                      </p:cBhvr>
                                      <p:to>
                                        <p:strVal val="visible"/>
                                      </p:to>
                                    </p:set>
                                    <p:anim calcmode="lin" valueType="num">
                                      <p:cBhvr additive="base">
                                        <p:cTn id="85" dur="500" fill="hold"/>
                                        <p:tgtEl>
                                          <p:spTgt spid="8196">
                                            <p:txEl>
                                              <p:pRg st="1" end="1"/>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819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whoosh.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8196">
                                            <p:txEl>
                                              <p:pRg st="2" end="2"/>
                                            </p:txEl>
                                          </p:spTgt>
                                        </p:tgtEl>
                                        <p:attrNameLst>
                                          <p:attrName>style.visibility</p:attrName>
                                        </p:attrNameLst>
                                      </p:cBhvr>
                                      <p:to>
                                        <p:strVal val="visible"/>
                                      </p:to>
                                    </p:set>
                                    <p:anim calcmode="lin" valueType="num">
                                      <p:cBhvr additive="base">
                                        <p:cTn id="91" dur="500" fill="hold"/>
                                        <p:tgtEl>
                                          <p:spTgt spid="8196">
                                            <p:txEl>
                                              <p:pRg st="2" end="2"/>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819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whoosh.wav"/>
                                        </p:tgtEl>
                                      </p:cMediaNode>
                                    </p:audio>
                                  </p:sub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8196">
                                            <p:txEl>
                                              <p:pRg st="3" end="3"/>
                                            </p:txEl>
                                          </p:spTgt>
                                        </p:tgtEl>
                                        <p:attrNameLst>
                                          <p:attrName>style.visibility</p:attrName>
                                        </p:attrNameLst>
                                      </p:cBhvr>
                                      <p:to>
                                        <p:strVal val="visible"/>
                                      </p:to>
                                    </p:set>
                                    <p:anim calcmode="lin" valueType="num">
                                      <p:cBhvr additive="base">
                                        <p:cTn id="97" dur="500" fill="hold"/>
                                        <p:tgtEl>
                                          <p:spTgt spid="8196">
                                            <p:txEl>
                                              <p:pRg st="3" end="3"/>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819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5"/>
                                            </p:cond>
                                          </p:stCondLst>
                                          <p:endCondLst>
                                            <p:cond evt="onStopAudio" delay="0">
                                              <p:tgtEl>
                                                <p:sldTgt/>
                                              </p:tgtEl>
                                            </p:cond>
                                          </p:endCondLst>
                                        </p:cTn>
                                        <p:tgtEl>
                                          <p:sndTgt r:embed="rId3" name="whoosh.wav"/>
                                        </p:tgtEl>
                                      </p:cMediaNode>
                                    </p:audio>
                                  </p:sub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8196">
                                            <p:txEl>
                                              <p:pRg st="4" end="4"/>
                                            </p:txEl>
                                          </p:spTgt>
                                        </p:tgtEl>
                                        <p:attrNameLst>
                                          <p:attrName>style.visibility</p:attrName>
                                        </p:attrNameLst>
                                      </p:cBhvr>
                                      <p:to>
                                        <p:strVal val="visible"/>
                                      </p:to>
                                    </p:set>
                                    <p:anim calcmode="lin" valueType="num">
                                      <p:cBhvr additive="base">
                                        <p:cTn id="103" dur="500" fill="hold"/>
                                        <p:tgtEl>
                                          <p:spTgt spid="8196">
                                            <p:txEl>
                                              <p:pRg st="4" end="4"/>
                                            </p:txEl>
                                          </p:spTgt>
                                        </p:tgtEl>
                                        <p:attrNameLst>
                                          <p:attrName>ppt_x</p:attrName>
                                        </p:attrNameLst>
                                      </p:cBhvr>
                                      <p:tavLst>
                                        <p:tav tm="0">
                                          <p:val>
                                            <p:strVal val="0-#ppt_w/2"/>
                                          </p:val>
                                        </p:tav>
                                        <p:tav tm="100000">
                                          <p:val>
                                            <p:strVal val="#ppt_x"/>
                                          </p:val>
                                        </p:tav>
                                      </p:tavLst>
                                    </p:anim>
                                    <p:anim calcmode="lin" valueType="num">
                                      <p:cBhvr additive="base">
                                        <p:cTn id="104" dur="500" fill="hold"/>
                                        <p:tgtEl>
                                          <p:spTgt spid="819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1"/>
                                            </p:cond>
                                          </p:stCondLst>
                                          <p:endCondLst>
                                            <p:cond evt="onStopAudio" delay="0">
                                              <p:tgtEl>
                                                <p:sldTgt/>
                                              </p:tgtEl>
                                            </p:cond>
                                          </p:endCondLst>
                                        </p:cTn>
                                        <p:tgtEl>
                                          <p:sndTgt r:embed="rId3" name="whoosh.wav"/>
                                        </p:tgtEl>
                                      </p:cMediaNode>
                                    </p:audio>
                                  </p:subTnLst>
                                </p:cTn>
                              </p:par>
                            </p:childTnLst>
                          </p:cTn>
                        </p:par>
                      </p:childTnLst>
                    </p:cTn>
                  </p:par>
                  <p:par>
                    <p:cTn id="105" fill="hold">
                      <p:stCondLst>
                        <p:cond delay="indefinite"/>
                      </p:stCondLst>
                      <p:childTnLst>
                        <p:par>
                          <p:cTn id="106" fill="hold">
                            <p:stCondLst>
                              <p:cond delay="0"/>
                            </p:stCondLst>
                            <p:childTnLst>
                              <p:par>
                                <p:cTn id="107" presetID="2" presetClass="entr" presetSubtype="8" fill="hold" grpId="0" nodeType="clickEffect">
                                  <p:stCondLst>
                                    <p:cond delay="0"/>
                                  </p:stCondLst>
                                  <p:childTnLst>
                                    <p:set>
                                      <p:cBhvr>
                                        <p:cTn id="108" dur="1" fill="hold">
                                          <p:stCondLst>
                                            <p:cond delay="0"/>
                                          </p:stCondLst>
                                        </p:cTn>
                                        <p:tgtEl>
                                          <p:spTgt spid="8196">
                                            <p:txEl>
                                              <p:pRg st="5" end="5"/>
                                            </p:txEl>
                                          </p:spTgt>
                                        </p:tgtEl>
                                        <p:attrNameLst>
                                          <p:attrName>style.visibility</p:attrName>
                                        </p:attrNameLst>
                                      </p:cBhvr>
                                      <p:to>
                                        <p:strVal val="visible"/>
                                      </p:to>
                                    </p:set>
                                    <p:anim calcmode="lin" valueType="num">
                                      <p:cBhvr additive="base">
                                        <p:cTn id="109" dur="500" fill="hold"/>
                                        <p:tgtEl>
                                          <p:spTgt spid="8196">
                                            <p:txEl>
                                              <p:pRg st="5" end="5"/>
                                            </p:txEl>
                                          </p:spTgt>
                                        </p:tgtEl>
                                        <p:attrNameLst>
                                          <p:attrName>ppt_x</p:attrName>
                                        </p:attrNameLst>
                                      </p:cBhvr>
                                      <p:tavLst>
                                        <p:tav tm="0">
                                          <p:val>
                                            <p:strVal val="0-#ppt_w/2"/>
                                          </p:val>
                                        </p:tav>
                                        <p:tav tm="100000">
                                          <p:val>
                                            <p:strVal val="#ppt_x"/>
                                          </p:val>
                                        </p:tav>
                                      </p:tavLst>
                                    </p:anim>
                                    <p:anim calcmode="lin" valueType="num">
                                      <p:cBhvr additive="base">
                                        <p:cTn id="110" dur="500" fill="hold"/>
                                        <p:tgtEl>
                                          <p:spTgt spid="8196">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7"/>
                                            </p:cond>
                                          </p:stCondLst>
                                          <p:endCondLst>
                                            <p:cond evt="onStopAudio" delay="0">
                                              <p:tgtEl>
                                                <p:sldTgt/>
                                              </p:tgtEl>
                                            </p:cond>
                                          </p:endCondLst>
                                        </p:cTn>
                                        <p:tgtEl>
                                          <p:sndTgt r:embed="rId3" name="whoosh.wav"/>
                                        </p:tgtEl>
                                      </p:cMediaNode>
                                    </p:audio>
                                  </p:subTnLst>
                                </p:cTn>
                              </p:par>
                            </p:childTnLst>
                          </p:cTn>
                        </p:par>
                      </p:childTnLst>
                    </p:cTn>
                  </p:par>
                  <p:par>
                    <p:cTn id="111" fill="hold">
                      <p:stCondLst>
                        <p:cond delay="indefinite"/>
                      </p:stCondLst>
                      <p:childTnLst>
                        <p:par>
                          <p:cTn id="112" fill="hold">
                            <p:stCondLst>
                              <p:cond delay="0"/>
                            </p:stCondLst>
                            <p:childTnLst>
                              <p:par>
                                <p:cTn id="113" presetID="2" presetClass="entr" presetSubtype="8" fill="hold" grpId="0" nodeType="clickEffect">
                                  <p:stCondLst>
                                    <p:cond delay="0"/>
                                  </p:stCondLst>
                                  <p:childTnLst>
                                    <p:set>
                                      <p:cBhvr>
                                        <p:cTn id="114" dur="1" fill="hold">
                                          <p:stCondLst>
                                            <p:cond delay="0"/>
                                          </p:stCondLst>
                                        </p:cTn>
                                        <p:tgtEl>
                                          <p:spTgt spid="8196">
                                            <p:txEl>
                                              <p:pRg st="6" end="6"/>
                                            </p:txEl>
                                          </p:spTgt>
                                        </p:tgtEl>
                                        <p:attrNameLst>
                                          <p:attrName>style.visibility</p:attrName>
                                        </p:attrNameLst>
                                      </p:cBhvr>
                                      <p:to>
                                        <p:strVal val="visible"/>
                                      </p:to>
                                    </p:set>
                                    <p:anim calcmode="lin" valueType="num">
                                      <p:cBhvr additive="base">
                                        <p:cTn id="115" dur="500" fill="hold"/>
                                        <p:tgtEl>
                                          <p:spTgt spid="8196">
                                            <p:txEl>
                                              <p:pRg st="6" end="6"/>
                                            </p:txEl>
                                          </p:spTgt>
                                        </p:tgtEl>
                                        <p:attrNameLst>
                                          <p:attrName>ppt_x</p:attrName>
                                        </p:attrNameLst>
                                      </p:cBhvr>
                                      <p:tavLst>
                                        <p:tav tm="0">
                                          <p:val>
                                            <p:strVal val="0-#ppt_w/2"/>
                                          </p:val>
                                        </p:tav>
                                        <p:tav tm="100000">
                                          <p:val>
                                            <p:strVal val="#ppt_x"/>
                                          </p:val>
                                        </p:tav>
                                      </p:tavLst>
                                    </p:anim>
                                    <p:anim calcmode="lin" valueType="num">
                                      <p:cBhvr additive="base">
                                        <p:cTn id="116" dur="500" fill="hold"/>
                                        <p:tgtEl>
                                          <p:spTgt spid="819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3"/>
                                            </p:cond>
                                          </p:stCondLst>
                                          <p:endCondLst>
                                            <p:cond evt="onStopAudio" delay="0">
                                              <p:tgtEl>
                                                <p:sldTgt/>
                                              </p:tgtEl>
                                            </p:cond>
                                          </p:endCondLst>
                                        </p:cTn>
                                        <p:tgtEl>
                                          <p:sndTgt r:embed="rId3" name="whoosh.wav"/>
                                        </p:tgtEl>
                                      </p:cMediaNode>
                                    </p:audio>
                                  </p:subTnLst>
                                </p:cTn>
                              </p:par>
                            </p:childTnLst>
                          </p:cTn>
                        </p:par>
                      </p:childTnLst>
                    </p:cTn>
                  </p:par>
                  <p:par>
                    <p:cTn id="117" fill="hold">
                      <p:stCondLst>
                        <p:cond delay="indefinite"/>
                      </p:stCondLst>
                      <p:childTnLst>
                        <p:par>
                          <p:cTn id="118" fill="hold">
                            <p:stCondLst>
                              <p:cond delay="0"/>
                            </p:stCondLst>
                            <p:childTnLst>
                              <p:par>
                                <p:cTn id="119" presetID="2" presetClass="entr" presetSubtype="8" fill="hold" grpId="0" nodeType="clickEffect">
                                  <p:stCondLst>
                                    <p:cond delay="0"/>
                                  </p:stCondLst>
                                  <p:childTnLst>
                                    <p:set>
                                      <p:cBhvr>
                                        <p:cTn id="120" dur="1" fill="hold">
                                          <p:stCondLst>
                                            <p:cond delay="0"/>
                                          </p:stCondLst>
                                        </p:cTn>
                                        <p:tgtEl>
                                          <p:spTgt spid="8196">
                                            <p:txEl>
                                              <p:pRg st="7" end="7"/>
                                            </p:txEl>
                                          </p:spTgt>
                                        </p:tgtEl>
                                        <p:attrNameLst>
                                          <p:attrName>style.visibility</p:attrName>
                                        </p:attrNameLst>
                                      </p:cBhvr>
                                      <p:to>
                                        <p:strVal val="visible"/>
                                      </p:to>
                                    </p:set>
                                    <p:anim calcmode="lin" valueType="num">
                                      <p:cBhvr additive="base">
                                        <p:cTn id="121" dur="500" fill="hold"/>
                                        <p:tgtEl>
                                          <p:spTgt spid="8196">
                                            <p:txEl>
                                              <p:pRg st="7" end="7"/>
                                            </p:txEl>
                                          </p:spTgt>
                                        </p:tgtEl>
                                        <p:attrNameLst>
                                          <p:attrName>ppt_x</p:attrName>
                                        </p:attrNameLst>
                                      </p:cBhvr>
                                      <p:tavLst>
                                        <p:tav tm="0">
                                          <p:val>
                                            <p:strVal val="0-#ppt_w/2"/>
                                          </p:val>
                                        </p:tav>
                                        <p:tav tm="100000">
                                          <p:val>
                                            <p:strVal val="#ppt_x"/>
                                          </p:val>
                                        </p:tav>
                                      </p:tavLst>
                                    </p:anim>
                                    <p:anim calcmode="lin" valueType="num">
                                      <p:cBhvr additive="base">
                                        <p:cTn id="122" dur="500" fill="hold"/>
                                        <p:tgtEl>
                                          <p:spTgt spid="819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9"/>
                                            </p:cond>
                                          </p:stCondLst>
                                          <p:endCondLst>
                                            <p:cond evt="onStopAudio" delay="0">
                                              <p:tgtEl>
                                                <p:sldTgt/>
                                              </p:tgtEl>
                                            </p:cond>
                                          </p:endCondLst>
                                        </p:cTn>
                                        <p:tgtEl>
                                          <p:sndTgt r:embed="rId3" name="whoosh.wav"/>
                                        </p:tgtEl>
                                      </p:cMediaNode>
                                    </p:audio>
                                  </p:subTnLst>
                                </p:cTn>
                              </p:par>
                            </p:childTnLst>
                          </p:cTn>
                        </p:par>
                      </p:childTnLst>
                    </p:cTn>
                  </p:par>
                  <p:par>
                    <p:cTn id="123" fill="hold">
                      <p:stCondLst>
                        <p:cond delay="indefinite"/>
                      </p:stCondLst>
                      <p:childTnLst>
                        <p:par>
                          <p:cTn id="124" fill="hold">
                            <p:stCondLst>
                              <p:cond delay="0"/>
                            </p:stCondLst>
                            <p:childTnLst>
                              <p:par>
                                <p:cTn id="125" presetID="2" presetClass="entr" presetSubtype="8" fill="hold" grpId="0" nodeType="clickEffect">
                                  <p:stCondLst>
                                    <p:cond delay="0"/>
                                  </p:stCondLst>
                                  <p:childTnLst>
                                    <p:set>
                                      <p:cBhvr>
                                        <p:cTn id="126" dur="1" fill="hold">
                                          <p:stCondLst>
                                            <p:cond delay="0"/>
                                          </p:stCondLst>
                                        </p:cTn>
                                        <p:tgtEl>
                                          <p:spTgt spid="8196">
                                            <p:txEl>
                                              <p:pRg st="9" end="9"/>
                                            </p:txEl>
                                          </p:spTgt>
                                        </p:tgtEl>
                                        <p:attrNameLst>
                                          <p:attrName>style.visibility</p:attrName>
                                        </p:attrNameLst>
                                      </p:cBhvr>
                                      <p:to>
                                        <p:strVal val="visible"/>
                                      </p:to>
                                    </p:set>
                                    <p:anim calcmode="lin" valueType="num">
                                      <p:cBhvr additive="base">
                                        <p:cTn id="127" dur="500" fill="hold"/>
                                        <p:tgtEl>
                                          <p:spTgt spid="8196">
                                            <p:txEl>
                                              <p:pRg st="9" end="9"/>
                                            </p:txEl>
                                          </p:spTgt>
                                        </p:tgtEl>
                                        <p:attrNameLst>
                                          <p:attrName>ppt_x</p:attrName>
                                        </p:attrNameLst>
                                      </p:cBhvr>
                                      <p:tavLst>
                                        <p:tav tm="0">
                                          <p:val>
                                            <p:strVal val="0-#ppt_w/2"/>
                                          </p:val>
                                        </p:tav>
                                        <p:tav tm="100000">
                                          <p:val>
                                            <p:strVal val="#ppt_x"/>
                                          </p:val>
                                        </p:tav>
                                      </p:tavLst>
                                    </p:anim>
                                    <p:anim calcmode="lin" valueType="num">
                                      <p:cBhvr additive="base">
                                        <p:cTn id="128" dur="500" fill="hold"/>
                                        <p:tgtEl>
                                          <p:spTgt spid="8196">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25"/>
                                            </p:cond>
                                          </p:stCondLst>
                                          <p:endCondLst>
                                            <p:cond evt="onStopAudio" delay="0">
                                              <p:tgtEl>
                                                <p:sldTgt/>
                                              </p:tgtEl>
                                            </p:cond>
                                          </p:endCondLst>
                                        </p:cTn>
                                        <p:tgtEl>
                                          <p:sndTgt r:embed="rId3" name="whoosh.wav"/>
                                        </p:tgtEl>
                                      </p:cMediaNode>
                                    </p:audio>
                                  </p:subTnLst>
                                </p:cTn>
                              </p:par>
                            </p:childTnLst>
                          </p:cTn>
                        </p:par>
                      </p:childTnLst>
                    </p:cTn>
                  </p:par>
                  <p:par>
                    <p:cTn id="129" fill="hold">
                      <p:stCondLst>
                        <p:cond delay="indefinite"/>
                      </p:stCondLst>
                      <p:childTnLst>
                        <p:par>
                          <p:cTn id="130" fill="hold">
                            <p:stCondLst>
                              <p:cond delay="0"/>
                            </p:stCondLst>
                            <p:childTnLst>
                              <p:par>
                                <p:cTn id="131" presetID="2" presetClass="entr" presetSubtype="8" fill="hold" grpId="0" nodeType="clickEffect">
                                  <p:stCondLst>
                                    <p:cond delay="0"/>
                                  </p:stCondLst>
                                  <p:childTnLst>
                                    <p:set>
                                      <p:cBhvr>
                                        <p:cTn id="132" dur="1" fill="hold">
                                          <p:stCondLst>
                                            <p:cond delay="0"/>
                                          </p:stCondLst>
                                        </p:cTn>
                                        <p:tgtEl>
                                          <p:spTgt spid="8196">
                                            <p:txEl>
                                              <p:pRg st="10" end="10"/>
                                            </p:txEl>
                                          </p:spTgt>
                                        </p:tgtEl>
                                        <p:attrNameLst>
                                          <p:attrName>style.visibility</p:attrName>
                                        </p:attrNameLst>
                                      </p:cBhvr>
                                      <p:to>
                                        <p:strVal val="visible"/>
                                      </p:to>
                                    </p:set>
                                    <p:anim calcmode="lin" valueType="num">
                                      <p:cBhvr additive="base">
                                        <p:cTn id="133" dur="500" fill="hold"/>
                                        <p:tgtEl>
                                          <p:spTgt spid="8196">
                                            <p:txEl>
                                              <p:pRg st="10" end="10"/>
                                            </p:txEl>
                                          </p:spTgt>
                                        </p:tgtEl>
                                        <p:attrNameLst>
                                          <p:attrName>ppt_x</p:attrName>
                                        </p:attrNameLst>
                                      </p:cBhvr>
                                      <p:tavLst>
                                        <p:tav tm="0">
                                          <p:val>
                                            <p:strVal val="0-#ppt_w/2"/>
                                          </p:val>
                                        </p:tav>
                                        <p:tav tm="100000">
                                          <p:val>
                                            <p:strVal val="#ppt_x"/>
                                          </p:val>
                                        </p:tav>
                                      </p:tavLst>
                                    </p:anim>
                                    <p:anim calcmode="lin" valueType="num">
                                      <p:cBhvr additive="base">
                                        <p:cTn id="134" dur="500" fill="hold"/>
                                        <p:tgtEl>
                                          <p:spTgt spid="819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31"/>
                                            </p:cond>
                                          </p:stCondLst>
                                          <p:endCondLst>
                                            <p:cond evt="onStopAudio" delay="0">
                                              <p:tgtEl>
                                                <p:sldTgt/>
                                              </p:tgtEl>
                                            </p:cond>
                                          </p:endCondLst>
                                        </p:cTn>
                                        <p:tgtEl>
                                          <p:sndTgt r:embed="rId3" name="whoosh.wav"/>
                                        </p:tgtEl>
                                      </p:cMediaNode>
                                    </p:audio>
                                  </p:subTnLst>
                                </p:cTn>
                              </p:par>
                            </p:childTnLst>
                          </p:cTn>
                        </p:par>
                      </p:childTnLst>
                    </p:cTn>
                  </p:par>
                  <p:par>
                    <p:cTn id="135" fill="hold">
                      <p:stCondLst>
                        <p:cond delay="indefinite"/>
                      </p:stCondLst>
                      <p:childTnLst>
                        <p:par>
                          <p:cTn id="136" fill="hold">
                            <p:stCondLst>
                              <p:cond delay="0"/>
                            </p:stCondLst>
                            <p:childTnLst>
                              <p:par>
                                <p:cTn id="137" presetID="2" presetClass="entr" presetSubtype="8" fill="hold" grpId="0" nodeType="clickEffect">
                                  <p:stCondLst>
                                    <p:cond delay="0"/>
                                  </p:stCondLst>
                                  <p:childTnLst>
                                    <p:set>
                                      <p:cBhvr>
                                        <p:cTn id="138" dur="1" fill="hold">
                                          <p:stCondLst>
                                            <p:cond delay="0"/>
                                          </p:stCondLst>
                                        </p:cTn>
                                        <p:tgtEl>
                                          <p:spTgt spid="8196">
                                            <p:txEl>
                                              <p:pRg st="11" end="11"/>
                                            </p:txEl>
                                          </p:spTgt>
                                        </p:tgtEl>
                                        <p:attrNameLst>
                                          <p:attrName>style.visibility</p:attrName>
                                        </p:attrNameLst>
                                      </p:cBhvr>
                                      <p:to>
                                        <p:strVal val="visible"/>
                                      </p:to>
                                    </p:set>
                                    <p:anim calcmode="lin" valueType="num">
                                      <p:cBhvr additive="base">
                                        <p:cTn id="139" dur="500" fill="hold"/>
                                        <p:tgtEl>
                                          <p:spTgt spid="8196">
                                            <p:txEl>
                                              <p:pRg st="11" end="11"/>
                                            </p:txEl>
                                          </p:spTgt>
                                        </p:tgtEl>
                                        <p:attrNameLst>
                                          <p:attrName>ppt_x</p:attrName>
                                        </p:attrNameLst>
                                      </p:cBhvr>
                                      <p:tavLst>
                                        <p:tav tm="0">
                                          <p:val>
                                            <p:strVal val="0-#ppt_w/2"/>
                                          </p:val>
                                        </p:tav>
                                        <p:tav tm="100000">
                                          <p:val>
                                            <p:strVal val="#ppt_x"/>
                                          </p:val>
                                        </p:tav>
                                      </p:tavLst>
                                    </p:anim>
                                    <p:anim calcmode="lin" valueType="num">
                                      <p:cBhvr additive="base">
                                        <p:cTn id="140" dur="500" fill="hold"/>
                                        <p:tgtEl>
                                          <p:spTgt spid="8196">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37"/>
                                            </p:cond>
                                          </p:stCondLst>
                                          <p:endCondLst>
                                            <p:cond evt="onStopAudio" delay="0">
                                              <p:tgtEl>
                                                <p:sldTgt/>
                                              </p:tgtEl>
                                            </p:cond>
                                          </p:endCondLst>
                                        </p:cTn>
                                        <p:tgtEl>
                                          <p:sndTgt r:embed="rId3" name="whoosh.wav"/>
                                        </p:tgtEl>
                                      </p:cMediaNode>
                                    </p:audio>
                                  </p:subTnLst>
                                </p:cTn>
                              </p:par>
                            </p:childTnLst>
                          </p:cTn>
                        </p:par>
                      </p:childTnLst>
                    </p:cTn>
                  </p:par>
                  <p:par>
                    <p:cTn id="141" fill="hold">
                      <p:stCondLst>
                        <p:cond delay="indefinite"/>
                      </p:stCondLst>
                      <p:childTnLst>
                        <p:par>
                          <p:cTn id="142" fill="hold">
                            <p:stCondLst>
                              <p:cond delay="0"/>
                            </p:stCondLst>
                            <p:childTnLst>
                              <p:par>
                                <p:cTn id="143" presetID="2" presetClass="entr" presetSubtype="8" fill="hold" grpId="0" nodeType="clickEffect">
                                  <p:stCondLst>
                                    <p:cond delay="0"/>
                                  </p:stCondLst>
                                  <p:childTnLst>
                                    <p:set>
                                      <p:cBhvr>
                                        <p:cTn id="144" dur="1" fill="hold">
                                          <p:stCondLst>
                                            <p:cond delay="0"/>
                                          </p:stCondLst>
                                        </p:cTn>
                                        <p:tgtEl>
                                          <p:spTgt spid="8196">
                                            <p:txEl>
                                              <p:pRg st="12" end="12"/>
                                            </p:txEl>
                                          </p:spTgt>
                                        </p:tgtEl>
                                        <p:attrNameLst>
                                          <p:attrName>style.visibility</p:attrName>
                                        </p:attrNameLst>
                                      </p:cBhvr>
                                      <p:to>
                                        <p:strVal val="visible"/>
                                      </p:to>
                                    </p:set>
                                    <p:anim calcmode="lin" valueType="num">
                                      <p:cBhvr additive="base">
                                        <p:cTn id="145" dur="500" fill="hold"/>
                                        <p:tgtEl>
                                          <p:spTgt spid="8196">
                                            <p:txEl>
                                              <p:pRg st="12" end="12"/>
                                            </p:txEl>
                                          </p:spTgt>
                                        </p:tgtEl>
                                        <p:attrNameLst>
                                          <p:attrName>ppt_x</p:attrName>
                                        </p:attrNameLst>
                                      </p:cBhvr>
                                      <p:tavLst>
                                        <p:tav tm="0">
                                          <p:val>
                                            <p:strVal val="0-#ppt_w/2"/>
                                          </p:val>
                                        </p:tav>
                                        <p:tav tm="100000">
                                          <p:val>
                                            <p:strVal val="#ppt_x"/>
                                          </p:val>
                                        </p:tav>
                                      </p:tavLst>
                                    </p:anim>
                                    <p:anim calcmode="lin" valueType="num">
                                      <p:cBhvr additive="base">
                                        <p:cTn id="146" dur="500" fill="hold"/>
                                        <p:tgtEl>
                                          <p:spTgt spid="8196">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43"/>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P spid="8196"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3"/>
          <p:cNvSpPr>
            <a:spLocks noGrp="1" noChangeArrowheads="1"/>
          </p:cNvSpPr>
          <p:nvPr>
            <p:ph type="body" sz="half" idx="1"/>
          </p:nvPr>
        </p:nvSpPr>
        <p:spPr>
          <a:xfrm>
            <a:off x="0" y="152400"/>
            <a:ext cx="4267200" cy="4114800"/>
          </a:xfrm>
        </p:spPr>
        <p:txBody>
          <a:bodyPr>
            <a:noAutofit/>
          </a:bodyPr>
          <a:lstStyle/>
          <a:p>
            <a:pPr eaLnBrk="1" hangingPunct="1"/>
            <a:r>
              <a:rPr lang="en-US" dirty="0" err="1" smtClean="0"/>
              <a:t>Qu</a:t>
            </a:r>
            <a:r>
              <a:rPr lang="en-US" u="sng" dirty="0" err="1" smtClean="0"/>
              <a:t>e</a:t>
            </a:r>
            <a:r>
              <a:rPr lang="en-US" dirty="0" err="1" smtClean="0"/>
              <a:t>rer</a:t>
            </a:r>
            <a:r>
              <a:rPr lang="en-US" dirty="0" smtClean="0"/>
              <a:t> (e-</a:t>
            </a:r>
            <a:r>
              <a:rPr lang="en-US" dirty="0" err="1" smtClean="0"/>
              <a:t>ie</a:t>
            </a:r>
            <a:r>
              <a:rPr lang="en-US" dirty="0" smtClean="0"/>
              <a:t>)</a:t>
            </a:r>
          </a:p>
          <a:p>
            <a:pPr eaLnBrk="1" hangingPunct="1"/>
            <a:r>
              <a:rPr lang="en-US" dirty="0" err="1" smtClean="0"/>
              <a:t>Pref</a:t>
            </a:r>
            <a:r>
              <a:rPr lang="en-US" u="sng" dirty="0" err="1" smtClean="0"/>
              <a:t>e</a:t>
            </a:r>
            <a:r>
              <a:rPr lang="en-US" dirty="0" err="1" smtClean="0"/>
              <a:t>rir</a:t>
            </a:r>
            <a:r>
              <a:rPr lang="en-US" dirty="0" smtClean="0"/>
              <a:t> (e-</a:t>
            </a:r>
            <a:r>
              <a:rPr lang="en-US" dirty="0" err="1" smtClean="0"/>
              <a:t>ie</a:t>
            </a:r>
            <a:r>
              <a:rPr lang="en-US" dirty="0" smtClean="0"/>
              <a:t>)</a:t>
            </a:r>
          </a:p>
          <a:p>
            <a:pPr eaLnBrk="1" hangingPunct="1"/>
            <a:r>
              <a:rPr lang="en-US" dirty="0" err="1" smtClean="0"/>
              <a:t>P</a:t>
            </a:r>
            <a:r>
              <a:rPr lang="en-US" u="sng" dirty="0" err="1" smtClean="0"/>
              <a:t>o</a:t>
            </a:r>
            <a:r>
              <a:rPr lang="en-US" dirty="0" err="1" smtClean="0"/>
              <a:t>der</a:t>
            </a:r>
            <a:r>
              <a:rPr lang="en-US" dirty="0" smtClean="0"/>
              <a:t> (o-</a:t>
            </a:r>
            <a:r>
              <a:rPr lang="en-US" dirty="0" err="1" smtClean="0"/>
              <a:t>ue</a:t>
            </a:r>
            <a:r>
              <a:rPr lang="en-US" dirty="0" smtClean="0"/>
              <a:t>)</a:t>
            </a:r>
          </a:p>
          <a:p>
            <a:pPr lvl="1" eaLnBrk="1" hangingPunct="1"/>
            <a:r>
              <a:rPr lang="en-US" sz="2800" dirty="0" err="1" smtClean="0"/>
              <a:t>Porque</a:t>
            </a:r>
            <a:r>
              <a:rPr lang="en-US" sz="2800" dirty="0" smtClean="0"/>
              <a:t> </a:t>
            </a:r>
            <a:r>
              <a:rPr lang="en-US" sz="2800" dirty="0" err="1" smtClean="0"/>
              <a:t>es</a:t>
            </a:r>
            <a:r>
              <a:rPr lang="en-US" sz="2800" dirty="0" smtClean="0"/>
              <a:t>…</a:t>
            </a:r>
          </a:p>
          <a:p>
            <a:pPr lvl="2" eaLnBrk="1" hangingPunct="1"/>
            <a:r>
              <a:rPr lang="en-US" sz="2800" dirty="0" err="1" smtClean="0"/>
              <a:t>Divertido</a:t>
            </a:r>
            <a:r>
              <a:rPr lang="en-US" sz="2800" dirty="0" smtClean="0"/>
              <a:t>/a</a:t>
            </a:r>
          </a:p>
          <a:p>
            <a:pPr lvl="2" eaLnBrk="1" hangingPunct="1"/>
            <a:r>
              <a:rPr lang="en-US" sz="2800" dirty="0" err="1" smtClean="0"/>
              <a:t>Aburrido</a:t>
            </a:r>
            <a:r>
              <a:rPr lang="en-US" sz="2800" dirty="0" smtClean="0"/>
              <a:t>/a</a:t>
            </a:r>
          </a:p>
          <a:p>
            <a:pPr lvl="2" eaLnBrk="1" hangingPunct="1"/>
            <a:r>
              <a:rPr lang="en-US" sz="2800" dirty="0" err="1" smtClean="0"/>
              <a:t>Interesante</a:t>
            </a:r>
            <a:endParaRPr lang="en-US" sz="2800" dirty="0" smtClean="0"/>
          </a:p>
          <a:p>
            <a:pPr lvl="2" eaLnBrk="1" hangingPunct="1"/>
            <a:r>
              <a:rPr lang="en-US" sz="2800" dirty="0" err="1" smtClean="0"/>
              <a:t>Bueno</a:t>
            </a:r>
            <a:r>
              <a:rPr lang="en-US" sz="2800" dirty="0" smtClean="0"/>
              <a:t>/a</a:t>
            </a:r>
          </a:p>
          <a:p>
            <a:pPr lvl="2" eaLnBrk="1" hangingPunct="1"/>
            <a:r>
              <a:rPr lang="en-US" sz="2800" dirty="0" err="1" smtClean="0"/>
              <a:t>Malo</a:t>
            </a:r>
            <a:r>
              <a:rPr lang="en-US" sz="2800" dirty="0" smtClean="0"/>
              <a:t>/a</a:t>
            </a:r>
          </a:p>
          <a:p>
            <a:pPr lvl="2" eaLnBrk="1" hangingPunct="1"/>
            <a:r>
              <a:rPr lang="en-US" sz="2800" dirty="0" err="1" smtClean="0"/>
              <a:t>Delicioso</a:t>
            </a:r>
            <a:r>
              <a:rPr lang="en-US" sz="2800" dirty="0" smtClean="0"/>
              <a:t>/a</a:t>
            </a:r>
          </a:p>
          <a:p>
            <a:pPr lvl="2" eaLnBrk="1" hangingPunct="1"/>
            <a:r>
              <a:rPr lang="en-US" sz="2800" dirty="0" err="1" smtClean="0"/>
              <a:t>Fácil</a:t>
            </a:r>
            <a:endParaRPr lang="en-US" sz="2800" dirty="0" smtClean="0"/>
          </a:p>
          <a:p>
            <a:pPr lvl="2" eaLnBrk="1" hangingPunct="1"/>
            <a:r>
              <a:rPr lang="en-US" sz="2800" dirty="0" err="1" smtClean="0"/>
              <a:t>Difícil</a:t>
            </a:r>
            <a:endParaRPr lang="en-US" sz="2800" dirty="0" smtClean="0"/>
          </a:p>
          <a:p>
            <a:pPr eaLnBrk="1" hangingPunct="1"/>
            <a:endParaRPr lang="en-US" dirty="0" smtClean="0"/>
          </a:p>
          <a:p>
            <a:pPr eaLnBrk="1" hangingPunct="1"/>
            <a:endParaRPr lang="en-US" dirty="0" smtClean="0"/>
          </a:p>
        </p:txBody>
      </p:sp>
      <p:sp>
        <p:nvSpPr>
          <p:cNvPr id="11" name="Rectangle 3"/>
          <p:cNvSpPr txBox="1">
            <a:spLocks noChangeArrowheads="1"/>
          </p:cNvSpPr>
          <p:nvPr/>
        </p:nvSpPr>
        <p:spPr bwMode="auto">
          <a:xfrm>
            <a:off x="3352800" y="152400"/>
            <a:ext cx="4267200" cy="4114800"/>
          </a:xfrm>
          <a:prstGeom prst="rect">
            <a:avLst/>
          </a:prstGeom>
          <a:noFill/>
          <a:ln w="9525">
            <a:noFill/>
            <a:miter lim="800000"/>
            <a:headEnd/>
            <a:tailEnd/>
          </a:ln>
        </p:spPr>
        <p:txBody>
          <a:bodyPr/>
          <a:lstStyle/>
          <a:p>
            <a:pPr marL="342900" indent="-342900">
              <a:spcBef>
                <a:spcPct val="20000"/>
              </a:spcBef>
              <a:buFontTx/>
              <a:buChar char="•"/>
              <a:defRPr/>
            </a:pPr>
            <a:r>
              <a:rPr lang="en-US" sz="2800" kern="0" dirty="0" smtClean="0">
                <a:latin typeface="+mn-lt"/>
              </a:rPr>
              <a:t>To want</a:t>
            </a:r>
          </a:p>
          <a:p>
            <a:pPr marL="342900" indent="-342900">
              <a:spcBef>
                <a:spcPct val="20000"/>
              </a:spcBef>
              <a:buFontTx/>
              <a:buChar char="•"/>
              <a:defRPr/>
            </a:pPr>
            <a:r>
              <a:rPr lang="en-US" sz="2800" kern="0" dirty="0" smtClean="0"/>
              <a:t>To prefer</a:t>
            </a:r>
          </a:p>
          <a:p>
            <a:pPr marL="342900" indent="-342900">
              <a:spcBef>
                <a:spcPct val="20000"/>
              </a:spcBef>
              <a:buFontTx/>
              <a:buChar char="•"/>
              <a:defRPr/>
            </a:pPr>
            <a:r>
              <a:rPr lang="en-US" sz="2800" kern="0" dirty="0" smtClean="0">
                <a:latin typeface="+mn-lt"/>
              </a:rPr>
              <a:t>To be able to </a:t>
            </a:r>
            <a:endParaRPr lang="en-US" sz="2800" kern="0" dirty="0">
              <a:latin typeface="+mn-lt"/>
            </a:endParaRPr>
          </a:p>
          <a:p>
            <a:pPr marL="800100" lvl="1" indent="-342900">
              <a:spcBef>
                <a:spcPct val="20000"/>
              </a:spcBef>
              <a:buFontTx/>
              <a:buChar char="•"/>
              <a:defRPr/>
            </a:pPr>
            <a:r>
              <a:rPr lang="en-US" sz="2800" kern="0" dirty="0">
                <a:latin typeface="+mn-lt"/>
              </a:rPr>
              <a:t>Because it is…</a:t>
            </a:r>
          </a:p>
          <a:p>
            <a:pPr marL="1257300" lvl="2" indent="-342900">
              <a:spcBef>
                <a:spcPct val="20000"/>
              </a:spcBef>
              <a:buFontTx/>
              <a:buChar char="•"/>
              <a:defRPr/>
            </a:pPr>
            <a:r>
              <a:rPr lang="en-US" sz="2800" kern="0" dirty="0">
                <a:latin typeface="+mn-lt"/>
              </a:rPr>
              <a:t>Fun</a:t>
            </a:r>
          </a:p>
          <a:p>
            <a:pPr marL="1257300" lvl="2" indent="-342900">
              <a:spcBef>
                <a:spcPct val="20000"/>
              </a:spcBef>
              <a:buFontTx/>
              <a:buChar char="•"/>
              <a:defRPr/>
            </a:pPr>
            <a:r>
              <a:rPr lang="en-US" sz="2800" kern="0" dirty="0">
                <a:latin typeface="+mn-lt"/>
              </a:rPr>
              <a:t>Boring</a:t>
            </a:r>
          </a:p>
          <a:p>
            <a:pPr marL="1257300" lvl="2" indent="-342900">
              <a:spcBef>
                <a:spcPct val="20000"/>
              </a:spcBef>
              <a:buFontTx/>
              <a:buChar char="•"/>
              <a:defRPr/>
            </a:pPr>
            <a:r>
              <a:rPr lang="en-US" sz="2800" kern="0" dirty="0">
                <a:latin typeface="+mn-lt"/>
              </a:rPr>
              <a:t>Interesting</a:t>
            </a:r>
          </a:p>
          <a:p>
            <a:pPr marL="1257300" lvl="2" indent="-342900">
              <a:spcBef>
                <a:spcPct val="20000"/>
              </a:spcBef>
              <a:buFontTx/>
              <a:buChar char="•"/>
              <a:defRPr/>
            </a:pPr>
            <a:r>
              <a:rPr lang="en-US" sz="2800" kern="0" dirty="0">
                <a:latin typeface="+mn-lt"/>
              </a:rPr>
              <a:t>Good </a:t>
            </a:r>
          </a:p>
          <a:p>
            <a:pPr marL="1257300" lvl="2" indent="-342900">
              <a:spcBef>
                <a:spcPct val="20000"/>
              </a:spcBef>
              <a:buFontTx/>
              <a:buChar char="•"/>
              <a:defRPr/>
            </a:pPr>
            <a:r>
              <a:rPr lang="en-US" sz="2800" kern="0" dirty="0">
                <a:latin typeface="+mn-lt"/>
              </a:rPr>
              <a:t>Bad </a:t>
            </a:r>
            <a:endParaRPr lang="en-US" sz="2800" kern="0" dirty="0" smtClean="0">
              <a:latin typeface="+mn-lt"/>
            </a:endParaRPr>
          </a:p>
          <a:p>
            <a:pPr marL="1257300" lvl="2" indent="-342900">
              <a:spcBef>
                <a:spcPct val="20000"/>
              </a:spcBef>
              <a:buFontTx/>
              <a:buChar char="•"/>
              <a:defRPr/>
            </a:pPr>
            <a:r>
              <a:rPr lang="en-US" sz="2800" kern="0" dirty="0" smtClean="0"/>
              <a:t>Delicious</a:t>
            </a:r>
          </a:p>
          <a:p>
            <a:pPr marL="1257300" lvl="2" indent="-342900">
              <a:spcBef>
                <a:spcPct val="20000"/>
              </a:spcBef>
              <a:buFontTx/>
              <a:buChar char="•"/>
              <a:defRPr/>
            </a:pPr>
            <a:r>
              <a:rPr lang="en-US" sz="2800" kern="0" dirty="0" smtClean="0"/>
              <a:t>Easy</a:t>
            </a:r>
          </a:p>
          <a:p>
            <a:pPr marL="1257300" lvl="2" indent="-342900">
              <a:spcBef>
                <a:spcPct val="20000"/>
              </a:spcBef>
              <a:buFontTx/>
              <a:buChar char="•"/>
              <a:defRPr/>
            </a:pPr>
            <a:r>
              <a:rPr lang="en-US" sz="2800" kern="0" dirty="0" smtClean="0"/>
              <a:t>Difficult </a:t>
            </a:r>
            <a:endParaRPr lang="en-US" sz="2800" kern="0" dirty="0">
              <a:latin typeface="+mn-lt"/>
            </a:endParaRPr>
          </a:p>
          <a:p>
            <a:pPr marL="342900" indent="-342900">
              <a:spcBef>
                <a:spcPct val="20000"/>
              </a:spcBef>
              <a:buFontTx/>
              <a:buChar char="•"/>
              <a:defRPr/>
            </a:pPr>
            <a:endParaRPr lang="en-US" sz="2800" kern="0" dirty="0">
              <a:latin typeface="+mn-lt"/>
            </a:endParaRPr>
          </a:p>
        </p:txBody>
      </p:sp>
      <p:sp>
        <p:nvSpPr>
          <p:cNvPr id="5" name="Smiley Face 4"/>
          <p:cNvSpPr/>
          <p:nvPr/>
        </p:nvSpPr>
        <p:spPr>
          <a:xfrm>
            <a:off x="7772400" y="5562600"/>
            <a:ext cx="990600" cy="838200"/>
          </a:xfrm>
          <a:prstGeom prst="smileyFace">
            <a:avLst>
              <a:gd name="adj" fmla="val -4653"/>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Smiley Face 5"/>
          <p:cNvSpPr/>
          <p:nvPr/>
        </p:nvSpPr>
        <p:spPr>
          <a:xfrm>
            <a:off x="6477000" y="4800600"/>
            <a:ext cx="1219200" cy="11430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762527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down)">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wipe(down)">
                                      <p:cBhvr>
                                        <p:cTn id="12" dur="5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wipe(down)">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 calcmode="lin" valueType="num">
                                      <p:cBhvr additive="base">
                                        <p:cTn id="22"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1">
                                            <p:txEl>
                                              <p:pRg st="4" end="4"/>
                                            </p:txEl>
                                          </p:spTgt>
                                        </p:tgtEl>
                                        <p:attrNameLst>
                                          <p:attrName>style.visibility</p:attrName>
                                        </p:attrNameLst>
                                      </p:cBhvr>
                                      <p:to>
                                        <p:strVal val="visible"/>
                                      </p:to>
                                    </p:set>
                                    <p:anim calcmode="lin" valueType="num">
                                      <p:cBhvr additive="base">
                                        <p:cTn id="28"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11">
                                            <p:txEl>
                                              <p:pRg st="5" end="5"/>
                                            </p:txEl>
                                          </p:spTgt>
                                        </p:tgtEl>
                                        <p:attrNameLst>
                                          <p:attrName>style.visibility</p:attrName>
                                        </p:attrNameLst>
                                      </p:cBhvr>
                                      <p:to>
                                        <p:strVal val="visible"/>
                                      </p:to>
                                    </p:set>
                                    <p:anim calcmode="lin" valueType="num">
                                      <p:cBhvr additive="base">
                                        <p:cTn id="34"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1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11">
                                            <p:txEl>
                                              <p:pRg st="6" end="6"/>
                                            </p:txEl>
                                          </p:spTgt>
                                        </p:tgtEl>
                                        <p:attrNameLst>
                                          <p:attrName>style.visibility</p:attrName>
                                        </p:attrNameLst>
                                      </p:cBhvr>
                                      <p:to>
                                        <p:strVal val="visible"/>
                                      </p:to>
                                    </p:set>
                                    <p:anim calcmode="lin" valueType="num">
                                      <p:cBhvr additive="base">
                                        <p:cTn id="40"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1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11">
                                            <p:txEl>
                                              <p:pRg st="7" end="7"/>
                                            </p:txEl>
                                          </p:spTgt>
                                        </p:tgtEl>
                                        <p:attrNameLst>
                                          <p:attrName>style.visibility</p:attrName>
                                        </p:attrNameLst>
                                      </p:cBhvr>
                                      <p:to>
                                        <p:strVal val="visible"/>
                                      </p:to>
                                    </p:set>
                                    <p:anim calcmode="lin" valueType="num">
                                      <p:cBhvr additive="base">
                                        <p:cTn id="46" dur="500" fill="hold"/>
                                        <p:tgtEl>
                                          <p:spTgt spid="11">
                                            <p:txEl>
                                              <p:pRg st="7" end="7"/>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1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11">
                                            <p:txEl>
                                              <p:pRg st="8" end="8"/>
                                            </p:txEl>
                                          </p:spTgt>
                                        </p:tgtEl>
                                        <p:attrNameLst>
                                          <p:attrName>style.visibility</p:attrName>
                                        </p:attrNameLst>
                                      </p:cBhvr>
                                      <p:to>
                                        <p:strVal val="visible"/>
                                      </p:to>
                                    </p:set>
                                    <p:anim calcmode="lin" valueType="num">
                                      <p:cBhvr additive="base">
                                        <p:cTn id="52" dur="500" fill="hold"/>
                                        <p:tgtEl>
                                          <p:spTgt spid="11">
                                            <p:txEl>
                                              <p:pRg st="8" end="8"/>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11">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nodeType="clickEffect">
                                  <p:stCondLst>
                                    <p:cond delay="0"/>
                                  </p:stCondLst>
                                  <p:childTnLst>
                                    <p:set>
                                      <p:cBhvr>
                                        <p:cTn id="57" dur="1" fill="hold">
                                          <p:stCondLst>
                                            <p:cond delay="0"/>
                                          </p:stCondLst>
                                        </p:cTn>
                                        <p:tgtEl>
                                          <p:spTgt spid="11">
                                            <p:txEl>
                                              <p:pRg st="9" end="9"/>
                                            </p:txEl>
                                          </p:spTgt>
                                        </p:tgtEl>
                                        <p:attrNameLst>
                                          <p:attrName>style.visibility</p:attrName>
                                        </p:attrNameLst>
                                      </p:cBhvr>
                                      <p:to>
                                        <p:strVal val="visible"/>
                                      </p:to>
                                    </p:set>
                                    <p:anim calcmode="lin" valueType="num">
                                      <p:cBhvr additive="base">
                                        <p:cTn id="58" dur="500" fill="hold"/>
                                        <p:tgtEl>
                                          <p:spTgt spid="11">
                                            <p:txEl>
                                              <p:pRg st="9" end="9"/>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11">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nodeType="clickEffect">
                                  <p:stCondLst>
                                    <p:cond delay="0"/>
                                  </p:stCondLst>
                                  <p:childTnLst>
                                    <p:set>
                                      <p:cBhvr>
                                        <p:cTn id="63" dur="1" fill="hold">
                                          <p:stCondLst>
                                            <p:cond delay="0"/>
                                          </p:stCondLst>
                                        </p:cTn>
                                        <p:tgtEl>
                                          <p:spTgt spid="11">
                                            <p:txEl>
                                              <p:pRg st="10" end="10"/>
                                            </p:txEl>
                                          </p:spTgt>
                                        </p:tgtEl>
                                        <p:attrNameLst>
                                          <p:attrName>style.visibility</p:attrName>
                                        </p:attrNameLst>
                                      </p:cBhvr>
                                      <p:to>
                                        <p:strVal val="visible"/>
                                      </p:to>
                                    </p:set>
                                    <p:anim calcmode="lin" valueType="num">
                                      <p:cBhvr additive="base">
                                        <p:cTn id="64" dur="500" fill="hold"/>
                                        <p:tgtEl>
                                          <p:spTgt spid="11">
                                            <p:txEl>
                                              <p:pRg st="10" end="10"/>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11">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nodeType="clickEffect">
                                  <p:stCondLst>
                                    <p:cond delay="0"/>
                                  </p:stCondLst>
                                  <p:childTnLst>
                                    <p:set>
                                      <p:cBhvr>
                                        <p:cTn id="69" dur="1" fill="hold">
                                          <p:stCondLst>
                                            <p:cond delay="0"/>
                                          </p:stCondLst>
                                        </p:cTn>
                                        <p:tgtEl>
                                          <p:spTgt spid="11">
                                            <p:txEl>
                                              <p:pRg st="11" end="11"/>
                                            </p:txEl>
                                          </p:spTgt>
                                        </p:tgtEl>
                                        <p:attrNameLst>
                                          <p:attrName>style.visibility</p:attrName>
                                        </p:attrNameLst>
                                      </p:cBhvr>
                                      <p:to>
                                        <p:strVal val="visible"/>
                                      </p:to>
                                    </p:set>
                                    <p:anim calcmode="lin" valueType="num">
                                      <p:cBhvr additive="base">
                                        <p:cTn id="70" dur="500" fill="hold"/>
                                        <p:tgtEl>
                                          <p:spTgt spid="11">
                                            <p:txEl>
                                              <p:pRg st="11" end="11"/>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11">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El </a:t>
            </a:r>
            <a:r>
              <a:rPr lang="en-US" u="sng" dirty="0" err="1" smtClean="0"/>
              <a:t>cuerpo</a:t>
            </a:r>
            <a:endParaRPr lang="en-US" u="sng" dirty="0"/>
          </a:p>
        </p:txBody>
      </p:sp>
      <p:sp>
        <p:nvSpPr>
          <p:cNvPr id="3" name="Content Placeholder 2"/>
          <p:cNvSpPr>
            <a:spLocks noGrp="1"/>
          </p:cNvSpPr>
          <p:nvPr>
            <p:ph sz="half" idx="1"/>
          </p:nvPr>
        </p:nvSpPr>
        <p:spPr>
          <a:xfrm>
            <a:off x="457200" y="1143000"/>
            <a:ext cx="4038600" cy="4525963"/>
          </a:xfrm>
        </p:spPr>
        <p:txBody>
          <a:bodyPr>
            <a:noAutofit/>
          </a:bodyPr>
          <a:lstStyle/>
          <a:p>
            <a:pPr lvl="0"/>
            <a:r>
              <a:rPr lang="en-US" sz="2000" dirty="0"/>
              <a:t>la </a:t>
            </a:r>
            <a:r>
              <a:rPr lang="en-US" sz="2000" dirty="0" err="1"/>
              <a:t>cabeza</a:t>
            </a:r>
            <a:endParaRPr lang="en-US" sz="2000" dirty="0"/>
          </a:p>
          <a:p>
            <a:pPr lvl="0"/>
            <a:r>
              <a:rPr lang="en-US" sz="2000" dirty="0"/>
              <a:t>los </a:t>
            </a:r>
            <a:r>
              <a:rPr lang="en-US" sz="2000" dirty="0" err="1"/>
              <a:t>hombros</a:t>
            </a:r>
            <a:endParaRPr lang="en-US" sz="2000" dirty="0"/>
          </a:p>
          <a:p>
            <a:pPr lvl="0"/>
            <a:r>
              <a:rPr lang="en-US" sz="2000" dirty="0" err="1"/>
              <a:t>las</a:t>
            </a:r>
            <a:r>
              <a:rPr lang="en-US" sz="2000" dirty="0"/>
              <a:t> </a:t>
            </a:r>
            <a:r>
              <a:rPr lang="en-US" sz="2000" dirty="0" err="1"/>
              <a:t>piernas</a:t>
            </a:r>
            <a:endParaRPr lang="en-US" sz="2000" dirty="0"/>
          </a:p>
          <a:p>
            <a:pPr lvl="0"/>
            <a:r>
              <a:rPr lang="en-US" sz="2000" dirty="0"/>
              <a:t>los pies</a:t>
            </a:r>
          </a:p>
          <a:p>
            <a:pPr lvl="0"/>
            <a:r>
              <a:rPr lang="en-US" sz="2000" dirty="0"/>
              <a:t>los </a:t>
            </a:r>
            <a:r>
              <a:rPr lang="en-US" sz="2000" dirty="0" err="1"/>
              <a:t>ojos</a:t>
            </a:r>
            <a:endParaRPr lang="en-US" sz="2000" dirty="0"/>
          </a:p>
          <a:p>
            <a:pPr lvl="0"/>
            <a:r>
              <a:rPr lang="en-US" sz="2000" dirty="0" err="1"/>
              <a:t>las</a:t>
            </a:r>
            <a:r>
              <a:rPr lang="en-US" sz="2000" dirty="0"/>
              <a:t> </a:t>
            </a:r>
            <a:r>
              <a:rPr lang="en-US" sz="2000" dirty="0" err="1"/>
              <a:t>orejas</a:t>
            </a:r>
            <a:endParaRPr lang="en-US" sz="2000" dirty="0"/>
          </a:p>
          <a:p>
            <a:pPr lvl="0"/>
            <a:r>
              <a:rPr lang="en-US" sz="2000" dirty="0"/>
              <a:t>la </a:t>
            </a:r>
            <a:r>
              <a:rPr lang="en-US" sz="2000" dirty="0" err="1"/>
              <a:t>boca</a:t>
            </a:r>
            <a:endParaRPr lang="en-US" sz="2000" dirty="0"/>
          </a:p>
          <a:p>
            <a:pPr lvl="0"/>
            <a:r>
              <a:rPr lang="en-US" sz="2000" dirty="0"/>
              <a:t>la </a:t>
            </a:r>
            <a:r>
              <a:rPr lang="en-US" sz="2000" dirty="0" err="1"/>
              <a:t>nariz</a:t>
            </a:r>
            <a:endParaRPr lang="en-US" sz="2000" dirty="0"/>
          </a:p>
          <a:p>
            <a:pPr lvl="0"/>
            <a:r>
              <a:rPr lang="en-US" sz="2000" dirty="0"/>
              <a:t>el </a:t>
            </a:r>
            <a:r>
              <a:rPr lang="en-US" sz="2000" dirty="0" err="1" smtClean="0"/>
              <a:t>estómago</a:t>
            </a:r>
            <a:endParaRPr lang="en-US" sz="2000" dirty="0"/>
          </a:p>
          <a:p>
            <a:pPr lvl="0"/>
            <a:r>
              <a:rPr lang="en-US" sz="2000" dirty="0" err="1"/>
              <a:t>las</a:t>
            </a:r>
            <a:r>
              <a:rPr lang="en-US" sz="2000" dirty="0"/>
              <a:t> </a:t>
            </a:r>
            <a:r>
              <a:rPr lang="en-US" sz="2000" dirty="0" err="1"/>
              <a:t>manos</a:t>
            </a:r>
            <a:endParaRPr lang="en-US" sz="2000" dirty="0"/>
          </a:p>
          <a:p>
            <a:pPr lvl="0"/>
            <a:r>
              <a:rPr lang="en-US" sz="2000" dirty="0"/>
              <a:t>el </a:t>
            </a:r>
            <a:r>
              <a:rPr lang="en-US" sz="2000" dirty="0" err="1" smtClean="0"/>
              <a:t>pelo</a:t>
            </a:r>
            <a:r>
              <a:rPr lang="en-US" sz="2000" dirty="0" smtClean="0"/>
              <a:t>/el </a:t>
            </a:r>
            <a:r>
              <a:rPr lang="en-US" sz="2000" dirty="0" err="1" smtClean="0"/>
              <a:t>cabello</a:t>
            </a:r>
            <a:endParaRPr lang="en-US" sz="2000" dirty="0"/>
          </a:p>
          <a:p>
            <a:pPr lvl="0"/>
            <a:r>
              <a:rPr lang="en-US" sz="2000" dirty="0"/>
              <a:t>la </a:t>
            </a:r>
            <a:r>
              <a:rPr lang="en-US" sz="2000" dirty="0" err="1"/>
              <a:t>cara</a:t>
            </a:r>
            <a:endParaRPr lang="en-US" sz="2000" dirty="0"/>
          </a:p>
          <a:p>
            <a:pPr lvl="0"/>
            <a:r>
              <a:rPr lang="en-US" sz="2000" dirty="0"/>
              <a:t>la </a:t>
            </a:r>
            <a:r>
              <a:rPr lang="en-US" sz="2000" dirty="0" err="1"/>
              <a:t>lengua</a:t>
            </a:r>
            <a:endParaRPr lang="en-US" sz="2000" dirty="0"/>
          </a:p>
          <a:p>
            <a:pPr lvl="0"/>
            <a:r>
              <a:rPr lang="en-US" sz="2000" dirty="0"/>
              <a:t>los </a:t>
            </a:r>
            <a:r>
              <a:rPr lang="en-US" sz="2000" dirty="0" err="1"/>
              <a:t>labios</a:t>
            </a:r>
            <a:endParaRPr lang="en-US" sz="2000" dirty="0"/>
          </a:p>
          <a:p>
            <a:pPr lvl="0"/>
            <a:r>
              <a:rPr lang="en-US" sz="2000" dirty="0"/>
              <a:t>los </a:t>
            </a:r>
            <a:r>
              <a:rPr lang="en-US" sz="2000" dirty="0" err="1"/>
              <a:t>dientes</a:t>
            </a:r>
            <a:endParaRPr lang="en-US" sz="2000" dirty="0"/>
          </a:p>
          <a:p>
            <a:endParaRPr lang="en-US" dirty="0"/>
          </a:p>
        </p:txBody>
      </p:sp>
      <p:sp>
        <p:nvSpPr>
          <p:cNvPr id="4" name="Content Placeholder 3"/>
          <p:cNvSpPr>
            <a:spLocks noGrp="1"/>
          </p:cNvSpPr>
          <p:nvPr>
            <p:ph sz="half" idx="2"/>
          </p:nvPr>
        </p:nvSpPr>
        <p:spPr>
          <a:xfrm>
            <a:off x="4648200" y="1143000"/>
            <a:ext cx="4038600" cy="4525963"/>
          </a:xfrm>
        </p:spPr>
        <p:txBody>
          <a:bodyPr>
            <a:noAutofit/>
          </a:bodyPr>
          <a:lstStyle/>
          <a:p>
            <a:r>
              <a:rPr lang="en-US" sz="2000" dirty="0" smtClean="0"/>
              <a:t>Head</a:t>
            </a:r>
          </a:p>
          <a:p>
            <a:r>
              <a:rPr lang="en-US" sz="2000" dirty="0" smtClean="0"/>
              <a:t>Shoulders</a:t>
            </a:r>
          </a:p>
          <a:p>
            <a:r>
              <a:rPr lang="en-US" sz="2000" dirty="0" smtClean="0"/>
              <a:t>Legs</a:t>
            </a:r>
          </a:p>
          <a:p>
            <a:r>
              <a:rPr lang="en-US" sz="2000" dirty="0" smtClean="0"/>
              <a:t>Feet</a:t>
            </a:r>
          </a:p>
          <a:p>
            <a:r>
              <a:rPr lang="en-US" sz="2000" dirty="0" smtClean="0"/>
              <a:t>Eyes</a:t>
            </a:r>
          </a:p>
          <a:p>
            <a:r>
              <a:rPr lang="en-US" sz="2000" dirty="0" smtClean="0"/>
              <a:t>Ears</a:t>
            </a:r>
          </a:p>
          <a:p>
            <a:r>
              <a:rPr lang="en-US" sz="2000" dirty="0" smtClean="0"/>
              <a:t>Mouth</a:t>
            </a:r>
          </a:p>
          <a:p>
            <a:r>
              <a:rPr lang="en-US" sz="2000" dirty="0" smtClean="0"/>
              <a:t>Nose</a:t>
            </a:r>
          </a:p>
          <a:p>
            <a:r>
              <a:rPr lang="en-US" sz="2000" dirty="0" smtClean="0"/>
              <a:t>Stomach</a:t>
            </a:r>
          </a:p>
          <a:p>
            <a:r>
              <a:rPr lang="en-US" sz="2000" dirty="0" smtClean="0"/>
              <a:t>Hands</a:t>
            </a:r>
          </a:p>
          <a:p>
            <a:r>
              <a:rPr lang="en-US" sz="2000" dirty="0" smtClean="0"/>
              <a:t>Hair</a:t>
            </a:r>
          </a:p>
          <a:p>
            <a:r>
              <a:rPr lang="en-US" sz="2000" dirty="0" smtClean="0"/>
              <a:t>Face</a:t>
            </a:r>
          </a:p>
          <a:p>
            <a:r>
              <a:rPr lang="en-US" sz="2000" dirty="0" smtClean="0"/>
              <a:t>Tongue</a:t>
            </a:r>
          </a:p>
          <a:p>
            <a:r>
              <a:rPr lang="en-US" sz="2000" dirty="0" smtClean="0"/>
              <a:t>Lips</a:t>
            </a:r>
          </a:p>
          <a:p>
            <a:r>
              <a:rPr lang="en-US" sz="2000" dirty="0" smtClean="0"/>
              <a:t>Teeth </a:t>
            </a:r>
          </a:p>
          <a:p>
            <a:endParaRPr lang="en-US" dirty="0"/>
          </a:p>
        </p:txBody>
      </p:sp>
    </p:spTree>
    <p:extLst>
      <p:ext uri="{BB962C8B-B14F-4D97-AF65-F5344CB8AC3E}">
        <p14:creationId xmlns:p14="http://schemas.microsoft.com/office/powerpoint/2010/main" val="2998532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El </a:t>
            </a:r>
            <a:r>
              <a:rPr lang="en-US" u="sng" dirty="0" err="1" smtClean="0"/>
              <a:t>cuerpo</a:t>
            </a:r>
            <a:endParaRPr lang="en-US" u="sng" dirty="0"/>
          </a:p>
        </p:txBody>
      </p:sp>
      <p:sp>
        <p:nvSpPr>
          <p:cNvPr id="3" name="Content Placeholder 2"/>
          <p:cNvSpPr>
            <a:spLocks noGrp="1"/>
          </p:cNvSpPr>
          <p:nvPr>
            <p:ph sz="half" idx="1"/>
          </p:nvPr>
        </p:nvSpPr>
        <p:spPr>
          <a:xfrm>
            <a:off x="457200" y="1143000"/>
            <a:ext cx="4038600" cy="4525963"/>
          </a:xfrm>
        </p:spPr>
        <p:txBody>
          <a:bodyPr>
            <a:noAutofit/>
          </a:bodyPr>
          <a:lstStyle/>
          <a:p>
            <a:pPr lvl="0"/>
            <a:r>
              <a:rPr lang="en-US" sz="2000" dirty="0"/>
              <a:t>el </a:t>
            </a:r>
            <a:r>
              <a:rPr lang="en-US" sz="2000" dirty="0" err="1"/>
              <a:t>brazo</a:t>
            </a:r>
            <a:endParaRPr lang="en-US" sz="2000" dirty="0"/>
          </a:p>
          <a:p>
            <a:pPr lvl="0"/>
            <a:r>
              <a:rPr lang="en-US" sz="2000" dirty="0"/>
              <a:t>los </a:t>
            </a:r>
            <a:r>
              <a:rPr lang="en-US" sz="2000" dirty="0" err="1"/>
              <a:t>dedos</a:t>
            </a:r>
            <a:endParaRPr lang="en-US" sz="2000" dirty="0"/>
          </a:p>
          <a:p>
            <a:pPr lvl="0"/>
            <a:r>
              <a:rPr lang="en-US" sz="2000" dirty="0"/>
              <a:t>los </a:t>
            </a:r>
            <a:r>
              <a:rPr lang="en-US" sz="2000" dirty="0" err="1"/>
              <a:t>dedos</a:t>
            </a:r>
            <a:r>
              <a:rPr lang="en-US" sz="2000" dirty="0"/>
              <a:t> de pie</a:t>
            </a:r>
          </a:p>
          <a:p>
            <a:pPr lvl="0"/>
            <a:r>
              <a:rPr lang="en-US" sz="2000" dirty="0"/>
              <a:t>la </a:t>
            </a:r>
            <a:r>
              <a:rPr lang="en-US" sz="2000" dirty="0" err="1"/>
              <a:t>garganta</a:t>
            </a:r>
            <a:endParaRPr lang="en-US" sz="2000" dirty="0"/>
          </a:p>
          <a:p>
            <a:pPr lvl="0"/>
            <a:r>
              <a:rPr lang="en-US" sz="2000" dirty="0"/>
              <a:t>el </a:t>
            </a:r>
            <a:r>
              <a:rPr lang="en-US" sz="2000" dirty="0" err="1"/>
              <a:t>cuello</a:t>
            </a:r>
            <a:endParaRPr lang="en-US" sz="2000" dirty="0"/>
          </a:p>
          <a:p>
            <a:pPr lvl="0"/>
            <a:r>
              <a:rPr lang="en-US" sz="2000" dirty="0"/>
              <a:t>la </a:t>
            </a:r>
            <a:r>
              <a:rPr lang="en-US" sz="2000" dirty="0" err="1"/>
              <a:t>espalda</a:t>
            </a:r>
            <a:endParaRPr lang="en-US" sz="2000" dirty="0"/>
          </a:p>
          <a:p>
            <a:pPr lvl="0"/>
            <a:r>
              <a:rPr lang="en-US" sz="2000" dirty="0"/>
              <a:t>la </a:t>
            </a:r>
            <a:r>
              <a:rPr lang="en-US" sz="2000" dirty="0" err="1"/>
              <a:t>cadera</a:t>
            </a:r>
            <a:endParaRPr lang="en-US" sz="2000" dirty="0"/>
          </a:p>
          <a:p>
            <a:pPr lvl="0"/>
            <a:r>
              <a:rPr lang="en-US" sz="2000" dirty="0"/>
              <a:t>la </a:t>
            </a:r>
            <a:r>
              <a:rPr lang="en-US" sz="2000" dirty="0" err="1"/>
              <a:t>cintura</a:t>
            </a:r>
            <a:endParaRPr lang="en-US" sz="2000" dirty="0"/>
          </a:p>
          <a:p>
            <a:pPr lvl="0"/>
            <a:r>
              <a:rPr lang="en-US" sz="2000" dirty="0"/>
              <a:t>el </a:t>
            </a:r>
            <a:r>
              <a:rPr lang="en-US" sz="2000" dirty="0" err="1"/>
              <a:t>codo</a:t>
            </a:r>
            <a:endParaRPr lang="en-US" sz="2000" dirty="0"/>
          </a:p>
          <a:p>
            <a:pPr lvl="0"/>
            <a:r>
              <a:rPr lang="en-US" sz="2000" dirty="0"/>
              <a:t>la </a:t>
            </a:r>
            <a:r>
              <a:rPr lang="en-US" sz="2000" dirty="0" err="1"/>
              <a:t>rodilla</a:t>
            </a:r>
            <a:endParaRPr lang="en-US" sz="2000" dirty="0"/>
          </a:p>
          <a:p>
            <a:pPr lvl="0"/>
            <a:r>
              <a:rPr lang="en-US" sz="2000" dirty="0"/>
              <a:t>el </a:t>
            </a:r>
            <a:r>
              <a:rPr lang="en-US" sz="2000" dirty="0" err="1"/>
              <a:t>cuerpo</a:t>
            </a:r>
            <a:endParaRPr lang="en-US" sz="2000" dirty="0"/>
          </a:p>
          <a:p>
            <a:pPr lvl="0"/>
            <a:r>
              <a:rPr lang="en-US" sz="2000" dirty="0" smtClean="0"/>
              <a:t>me </a:t>
            </a:r>
            <a:r>
              <a:rPr lang="en-US" sz="2000" dirty="0" err="1"/>
              <a:t>duele</a:t>
            </a:r>
            <a:endParaRPr lang="en-US" sz="2000" dirty="0"/>
          </a:p>
          <a:p>
            <a:pPr lvl="0"/>
            <a:r>
              <a:rPr lang="en-US" sz="2000" dirty="0"/>
              <a:t>me </a:t>
            </a:r>
            <a:r>
              <a:rPr lang="en-US" sz="2000" dirty="0" err="1"/>
              <a:t>duelen</a:t>
            </a:r>
            <a:endParaRPr lang="en-US" sz="2000" dirty="0"/>
          </a:p>
          <a:p>
            <a:pPr lvl="0"/>
            <a:r>
              <a:rPr lang="en-US" sz="2000" dirty="0"/>
              <a:t>¿</a:t>
            </a:r>
            <a:r>
              <a:rPr lang="en-US" sz="2000" dirty="0" err="1"/>
              <a:t>te</a:t>
            </a:r>
            <a:r>
              <a:rPr lang="en-US" sz="2000" dirty="0"/>
              <a:t> </a:t>
            </a:r>
            <a:r>
              <a:rPr lang="en-US" sz="2000" dirty="0" err="1"/>
              <a:t>duele</a:t>
            </a:r>
            <a:r>
              <a:rPr lang="en-US" sz="2000" dirty="0"/>
              <a:t>?</a:t>
            </a:r>
          </a:p>
          <a:p>
            <a:pPr lvl="0"/>
            <a:r>
              <a:rPr lang="en-US" sz="2000" dirty="0"/>
              <a:t>¿</a:t>
            </a:r>
            <a:r>
              <a:rPr lang="en-US" sz="2000" dirty="0" err="1"/>
              <a:t>te</a:t>
            </a:r>
            <a:r>
              <a:rPr lang="en-US" sz="2000" dirty="0"/>
              <a:t> </a:t>
            </a:r>
            <a:r>
              <a:rPr lang="en-US" sz="2000" dirty="0" err="1"/>
              <a:t>duelen</a:t>
            </a:r>
            <a:r>
              <a:rPr lang="en-US" sz="2000" dirty="0"/>
              <a:t>?</a:t>
            </a:r>
          </a:p>
          <a:p>
            <a:endParaRPr lang="en-US" dirty="0"/>
          </a:p>
        </p:txBody>
      </p:sp>
      <p:sp>
        <p:nvSpPr>
          <p:cNvPr id="4" name="Content Placeholder 3"/>
          <p:cNvSpPr>
            <a:spLocks noGrp="1"/>
          </p:cNvSpPr>
          <p:nvPr>
            <p:ph sz="half" idx="2"/>
          </p:nvPr>
        </p:nvSpPr>
        <p:spPr>
          <a:xfrm>
            <a:off x="4648200" y="1143000"/>
            <a:ext cx="4038600" cy="4525963"/>
          </a:xfrm>
        </p:spPr>
        <p:txBody>
          <a:bodyPr>
            <a:noAutofit/>
          </a:bodyPr>
          <a:lstStyle/>
          <a:p>
            <a:r>
              <a:rPr lang="en-US" sz="2000" dirty="0" smtClean="0"/>
              <a:t>Arm</a:t>
            </a:r>
          </a:p>
          <a:p>
            <a:r>
              <a:rPr lang="en-US" sz="2000" dirty="0" smtClean="0"/>
              <a:t>Fingers</a:t>
            </a:r>
          </a:p>
          <a:p>
            <a:r>
              <a:rPr lang="en-US" sz="2000" dirty="0" smtClean="0"/>
              <a:t>Toes</a:t>
            </a:r>
          </a:p>
          <a:p>
            <a:r>
              <a:rPr lang="en-US" sz="2000" dirty="0" smtClean="0"/>
              <a:t>Throat</a:t>
            </a:r>
          </a:p>
          <a:p>
            <a:r>
              <a:rPr lang="en-US" sz="2000" dirty="0" smtClean="0"/>
              <a:t>Neck</a:t>
            </a:r>
          </a:p>
          <a:p>
            <a:r>
              <a:rPr lang="en-US" sz="2000" dirty="0" smtClean="0"/>
              <a:t>Back</a:t>
            </a:r>
          </a:p>
          <a:p>
            <a:r>
              <a:rPr lang="en-US" sz="2000" dirty="0" smtClean="0"/>
              <a:t>Hip</a:t>
            </a:r>
          </a:p>
          <a:p>
            <a:r>
              <a:rPr lang="en-US" sz="2000" dirty="0" smtClean="0"/>
              <a:t>Waist</a:t>
            </a:r>
          </a:p>
          <a:p>
            <a:r>
              <a:rPr lang="en-US" sz="2000" dirty="0" smtClean="0"/>
              <a:t>Elbow</a:t>
            </a:r>
          </a:p>
          <a:p>
            <a:r>
              <a:rPr lang="en-US" sz="2000" dirty="0" smtClean="0"/>
              <a:t>Knee</a:t>
            </a:r>
          </a:p>
          <a:p>
            <a:r>
              <a:rPr lang="en-US" sz="2000" dirty="0" smtClean="0"/>
              <a:t>Body</a:t>
            </a:r>
          </a:p>
          <a:p>
            <a:r>
              <a:rPr lang="en-US" sz="2000" dirty="0" smtClean="0"/>
              <a:t>My ____ hurts</a:t>
            </a:r>
          </a:p>
          <a:p>
            <a:r>
              <a:rPr lang="en-US" sz="2000" dirty="0" smtClean="0"/>
              <a:t>My _____s hurt</a:t>
            </a:r>
          </a:p>
          <a:p>
            <a:r>
              <a:rPr lang="en-US" sz="2000" dirty="0" smtClean="0"/>
              <a:t>Does your _____ hurt?</a:t>
            </a:r>
          </a:p>
          <a:p>
            <a:r>
              <a:rPr lang="en-US" sz="2000" dirty="0" smtClean="0"/>
              <a:t>Do your ____s hurt?</a:t>
            </a:r>
          </a:p>
          <a:p>
            <a:endParaRPr lang="en-US" sz="2000" dirty="0"/>
          </a:p>
        </p:txBody>
      </p:sp>
    </p:spTree>
    <p:extLst>
      <p:ext uri="{BB962C8B-B14F-4D97-AF65-F5344CB8AC3E}">
        <p14:creationId xmlns:p14="http://schemas.microsoft.com/office/powerpoint/2010/main" val="17116219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Los </a:t>
            </a:r>
            <a:r>
              <a:rPr lang="en-US" u="sng" dirty="0" err="1" smtClean="0"/>
              <a:t>sentimientos</a:t>
            </a:r>
            <a:endParaRPr lang="en-US" u="sng" dirty="0"/>
          </a:p>
        </p:txBody>
      </p:sp>
      <p:sp>
        <p:nvSpPr>
          <p:cNvPr id="3" name="Content Placeholder 2"/>
          <p:cNvSpPr>
            <a:spLocks noGrp="1"/>
          </p:cNvSpPr>
          <p:nvPr>
            <p:ph sz="half" idx="1"/>
          </p:nvPr>
        </p:nvSpPr>
        <p:spPr>
          <a:xfrm>
            <a:off x="457200" y="1143000"/>
            <a:ext cx="4038600" cy="4525963"/>
          </a:xfrm>
        </p:spPr>
        <p:txBody>
          <a:bodyPr>
            <a:noAutofit/>
          </a:bodyPr>
          <a:lstStyle/>
          <a:p>
            <a:r>
              <a:rPr lang="en-US" sz="2000" dirty="0" err="1" smtClean="0"/>
              <a:t>Estar</a:t>
            </a:r>
            <a:r>
              <a:rPr lang="en-US" sz="2000" dirty="0" smtClean="0"/>
              <a:t> </a:t>
            </a:r>
            <a:r>
              <a:rPr lang="en-US" sz="2000" dirty="0" err="1" smtClean="0"/>
              <a:t>enojado</a:t>
            </a:r>
            <a:r>
              <a:rPr lang="en-US" sz="2000" dirty="0" smtClean="0"/>
              <a:t>/a</a:t>
            </a:r>
          </a:p>
          <a:p>
            <a:r>
              <a:rPr lang="en-US" sz="2000" dirty="0" err="1" smtClean="0"/>
              <a:t>Estar</a:t>
            </a:r>
            <a:r>
              <a:rPr lang="en-US" sz="2000" dirty="0" smtClean="0"/>
              <a:t> </a:t>
            </a:r>
            <a:r>
              <a:rPr lang="en-US" sz="2000" dirty="0" err="1" smtClean="0"/>
              <a:t>cansado</a:t>
            </a:r>
            <a:r>
              <a:rPr lang="en-US" sz="2000" dirty="0" smtClean="0"/>
              <a:t>/a</a:t>
            </a:r>
          </a:p>
          <a:p>
            <a:r>
              <a:rPr lang="en-US" sz="2000" dirty="0" err="1" smtClean="0"/>
              <a:t>Estar</a:t>
            </a:r>
            <a:r>
              <a:rPr lang="en-US" sz="2000" dirty="0" smtClean="0"/>
              <a:t> </a:t>
            </a:r>
            <a:r>
              <a:rPr lang="en-US" sz="2000" dirty="0" err="1" smtClean="0"/>
              <a:t>enfermo</a:t>
            </a:r>
            <a:r>
              <a:rPr lang="en-US" sz="2000" dirty="0" smtClean="0"/>
              <a:t>/a</a:t>
            </a:r>
          </a:p>
          <a:p>
            <a:r>
              <a:rPr lang="en-US" sz="2000" dirty="0" err="1" smtClean="0"/>
              <a:t>Estar</a:t>
            </a:r>
            <a:r>
              <a:rPr lang="en-US" sz="2000" dirty="0" smtClean="0"/>
              <a:t> </a:t>
            </a:r>
            <a:r>
              <a:rPr lang="en-US" sz="2000" dirty="0" err="1" smtClean="0"/>
              <a:t>contento</a:t>
            </a:r>
            <a:r>
              <a:rPr lang="en-US" sz="2000" dirty="0" smtClean="0"/>
              <a:t>/a</a:t>
            </a:r>
          </a:p>
          <a:p>
            <a:r>
              <a:rPr lang="en-US" sz="2000" dirty="0" err="1" smtClean="0"/>
              <a:t>Estar</a:t>
            </a:r>
            <a:r>
              <a:rPr lang="en-US" sz="2000" dirty="0" smtClean="0"/>
              <a:t> </a:t>
            </a:r>
            <a:r>
              <a:rPr lang="en-US" sz="2000" dirty="0" err="1" smtClean="0"/>
              <a:t>triste</a:t>
            </a:r>
            <a:r>
              <a:rPr lang="en-US" sz="2000" dirty="0" smtClean="0"/>
              <a:t>	</a:t>
            </a:r>
          </a:p>
          <a:p>
            <a:r>
              <a:rPr lang="en-US" sz="2000" dirty="0" err="1" smtClean="0"/>
              <a:t>Estar</a:t>
            </a:r>
            <a:r>
              <a:rPr lang="en-US" sz="2000" dirty="0" smtClean="0"/>
              <a:t> </a:t>
            </a:r>
            <a:r>
              <a:rPr lang="en-US" sz="2000" dirty="0" err="1" smtClean="0"/>
              <a:t>aburrido</a:t>
            </a:r>
            <a:r>
              <a:rPr lang="en-US" sz="2000" dirty="0" smtClean="0"/>
              <a:t>/a</a:t>
            </a:r>
          </a:p>
          <a:p>
            <a:r>
              <a:rPr lang="en-US" sz="2000" dirty="0" err="1" smtClean="0"/>
              <a:t>Tener</a:t>
            </a:r>
            <a:r>
              <a:rPr lang="en-US" sz="2000" dirty="0" smtClean="0"/>
              <a:t> </a:t>
            </a:r>
            <a:r>
              <a:rPr lang="en-US" sz="2000" dirty="0" err="1" smtClean="0"/>
              <a:t>hambre</a:t>
            </a:r>
            <a:endParaRPr lang="en-US" sz="2000" dirty="0" smtClean="0"/>
          </a:p>
          <a:p>
            <a:r>
              <a:rPr lang="en-US" sz="2000" dirty="0" err="1" smtClean="0"/>
              <a:t>Tener</a:t>
            </a:r>
            <a:r>
              <a:rPr lang="en-US" sz="2000" dirty="0" smtClean="0"/>
              <a:t> </a:t>
            </a:r>
            <a:r>
              <a:rPr lang="en-US" sz="2000" dirty="0" err="1" smtClean="0"/>
              <a:t>sed</a:t>
            </a:r>
            <a:endParaRPr lang="en-US" sz="2000" dirty="0" smtClean="0"/>
          </a:p>
          <a:p>
            <a:r>
              <a:rPr lang="en-US" sz="2000" dirty="0" err="1" smtClean="0"/>
              <a:t>Tener</a:t>
            </a:r>
            <a:r>
              <a:rPr lang="en-US" sz="2000" dirty="0" smtClean="0"/>
              <a:t> </a:t>
            </a:r>
            <a:r>
              <a:rPr lang="en-US" sz="2000" dirty="0" err="1" smtClean="0"/>
              <a:t>frío</a:t>
            </a:r>
            <a:endParaRPr lang="en-US" sz="2000" dirty="0" smtClean="0"/>
          </a:p>
          <a:p>
            <a:r>
              <a:rPr lang="en-US" sz="2000" dirty="0" err="1" smtClean="0"/>
              <a:t>Tener</a:t>
            </a:r>
            <a:r>
              <a:rPr lang="en-US" sz="2000" dirty="0" smtClean="0"/>
              <a:t> </a:t>
            </a:r>
            <a:r>
              <a:rPr lang="en-US" sz="2000" dirty="0" err="1" smtClean="0"/>
              <a:t>calor</a:t>
            </a:r>
            <a:endParaRPr lang="en-US" sz="2000" dirty="0" smtClean="0"/>
          </a:p>
          <a:p>
            <a:r>
              <a:rPr lang="en-US" sz="2000" dirty="0" err="1" smtClean="0"/>
              <a:t>Tener</a:t>
            </a:r>
            <a:r>
              <a:rPr lang="en-US" sz="2000" dirty="0" smtClean="0"/>
              <a:t> </a:t>
            </a:r>
            <a:r>
              <a:rPr lang="en-US" sz="2000" dirty="0" err="1" smtClean="0"/>
              <a:t>sueño</a:t>
            </a:r>
            <a:endParaRPr lang="en-US" sz="2000" dirty="0" smtClean="0"/>
          </a:p>
          <a:p>
            <a:r>
              <a:rPr lang="en-US" sz="2000" dirty="0" err="1" smtClean="0"/>
              <a:t>Tener</a:t>
            </a:r>
            <a:r>
              <a:rPr lang="en-US" sz="2000" dirty="0" smtClean="0"/>
              <a:t> </a:t>
            </a:r>
            <a:r>
              <a:rPr lang="en-US" sz="2000" dirty="0" err="1" smtClean="0"/>
              <a:t>miedo</a:t>
            </a:r>
            <a:endParaRPr lang="en-US" sz="2000" dirty="0" smtClean="0"/>
          </a:p>
          <a:p>
            <a:r>
              <a:rPr lang="en-US" sz="2000" dirty="0" err="1" smtClean="0"/>
              <a:t>Tener</a:t>
            </a:r>
            <a:r>
              <a:rPr lang="en-US" sz="2000" dirty="0" smtClean="0"/>
              <a:t> </a:t>
            </a:r>
            <a:r>
              <a:rPr lang="en-US" sz="2000" dirty="0" err="1" smtClean="0"/>
              <a:t>buena</a:t>
            </a:r>
            <a:r>
              <a:rPr lang="en-US" sz="2000" dirty="0" smtClean="0"/>
              <a:t> </a:t>
            </a:r>
            <a:r>
              <a:rPr lang="en-US" sz="2000" dirty="0" err="1" smtClean="0"/>
              <a:t>suerte</a:t>
            </a:r>
            <a:endParaRPr lang="en-US" sz="2000" dirty="0" smtClean="0"/>
          </a:p>
          <a:p>
            <a:r>
              <a:rPr lang="en-US" sz="2000" dirty="0" err="1" smtClean="0"/>
              <a:t>Tener</a:t>
            </a:r>
            <a:r>
              <a:rPr lang="en-US" sz="2000" dirty="0" smtClean="0"/>
              <a:t> </a:t>
            </a:r>
            <a:r>
              <a:rPr lang="en-US" sz="2000" dirty="0" err="1" smtClean="0"/>
              <a:t>razón</a:t>
            </a:r>
            <a:endParaRPr lang="en-US" sz="2000" dirty="0" smtClean="0"/>
          </a:p>
          <a:p>
            <a:r>
              <a:rPr lang="en-US" sz="2000" dirty="0" err="1" smtClean="0"/>
              <a:t>Tener</a:t>
            </a:r>
            <a:r>
              <a:rPr lang="en-US" sz="2000" dirty="0" smtClean="0"/>
              <a:t> </a:t>
            </a:r>
            <a:r>
              <a:rPr lang="en-US" sz="2000" dirty="0" err="1" smtClean="0"/>
              <a:t>prisa</a:t>
            </a:r>
            <a:endParaRPr lang="en-US" sz="2000" dirty="0"/>
          </a:p>
        </p:txBody>
      </p:sp>
      <p:sp>
        <p:nvSpPr>
          <p:cNvPr id="4" name="Content Placeholder 3"/>
          <p:cNvSpPr>
            <a:spLocks noGrp="1"/>
          </p:cNvSpPr>
          <p:nvPr>
            <p:ph sz="half" idx="2"/>
          </p:nvPr>
        </p:nvSpPr>
        <p:spPr>
          <a:xfrm>
            <a:off x="4572000" y="1143000"/>
            <a:ext cx="4038600" cy="4525963"/>
          </a:xfrm>
        </p:spPr>
        <p:txBody>
          <a:bodyPr>
            <a:noAutofit/>
          </a:bodyPr>
          <a:lstStyle/>
          <a:p>
            <a:r>
              <a:rPr lang="en-US" sz="2000" dirty="0" smtClean="0"/>
              <a:t>To be angry</a:t>
            </a:r>
          </a:p>
          <a:p>
            <a:r>
              <a:rPr lang="en-US" sz="2000" dirty="0" smtClean="0"/>
              <a:t>To be tired</a:t>
            </a:r>
          </a:p>
          <a:p>
            <a:r>
              <a:rPr lang="en-US" sz="2000" dirty="0" smtClean="0"/>
              <a:t>To be sick</a:t>
            </a:r>
          </a:p>
          <a:p>
            <a:r>
              <a:rPr lang="en-US" sz="2000" dirty="0" smtClean="0"/>
              <a:t>To be happy/content</a:t>
            </a:r>
          </a:p>
          <a:p>
            <a:r>
              <a:rPr lang="en-US" sz="2000" dirty="0" smtClean="0"/>
              <a:t>To be sad</a:t>
            </a:r>
          </a:p>
          <a:p>
            <a:r>
              <a:rPr lang="en-US" sz="2000" dirty="0" smtClean="0"/>
              <a:t>To be bored</a:t>
            </a:r>
          </a:p>
          <a:p>
            <a:r>
              <a:rPr lang="en-US" sz="2000" dirty="0" smtClean="0"/>
              <a:t>To be hungry</a:t>
            </a:r>
          </a:p>
          <a:p>
            <a:r>
              <a:rPr lang="en-US" sz="2000" dirty="0" smtClean="0"/>
              <a:t>To be thirsty</a:t>
            </a:r>
          </a:p>
          <a:p>
            <a:r>
              <a:rPr lang="en-US" sz="2000" dirty="0" smtClean="0"/>
              <a:t>To be cold</a:t>
            </a:r>
          </a:p>
          <a:p>
            <a:r>
              <a:rPr lang="en-US" sz="2000" dirty="0" smtClean="0"/>
              <a:t>To be hot</a:t>
            </a:r>
          </a:p>
          <a:p>
            <a:r>
              <a:rPr lang="en-US" sz="2000" dirty="0" smtClean="0"/>
              <a:t>To be sleepy</a:t>
            </a:r>
          </a:p>
          <a:p>
            <a:r>
              <a:rPr lang="en-US" sz="2000" dirty="0" smtClean="0"/>
              <a:t>To be scared</a:t>
            </a:r>
          </a:p>
          <a:p>
            <a:r>
              <a:rPr lang="en-US" sz="2000" dirty="0" smtClean="0"/>
              <a:t>To be lucky</a:t>
            </a:r>
          </a:p>
          <a:p>
            <a:r>
              <a:rPr lang="en-US" sz="2000" dirty="0" smtClean="0"/>
              <a:t>To be correct</a:t>
            </a:r>
          </a:p>
          <a:p>
            <a:r>
              <a:rPr lang="en-US" sz="2000" dirty="0" smtClean="0"/>
              <a:t>To be in a hurry</a:t>
            </a:r>
            <a:endParaRPr lang="en-US" sz="2000" dirty="0"/>
          </a:p>
        </p:txBody>
      </p:sp>
    </p:spTree>
    <p:extLst>
      <p:ext uri="{BB962C8B-B14F-4D97-AF65-F5344CB8AC3E}">
        <p14:creationId xmlns:p14="http://schemas.microsoft.com/office/powerpoint/2010/main" val="34110674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El </a:t>
            </a:r>
            <a:r>
              <a:rPr lang="en-US" u="sng" dirty="0" err="1" smtClean="0"/>
              <a:t>verbo</a:t>
            </a:r>
            <a:r>
              <a:rPr lang="en-US" u="sng" dirty="0"/>
              <a:t> </a:t>
            </a:r>
            <a:r>
              <a:rPr lang="en-US" u="sng" dirty="0" smtClean="0"/>
              <a:t>ESTAR</a:t>
            </a:r>
            <a:endParaRPr lang="en-US" u="sng" dirty="0"/>
          </a:p>
        </p:txBody>
      </p:sp>
      <p:sp>
        <p:nvSpPr>
          <p:cNvPr id="3" name="Content Placeholder 2"/>
          <p:cNvSpPr>
            <a:spLocks noGrp="1"/>
          </p:cNvSpPr>
          <p:nvPr>
            <p:ph sz="half" idx="1"/>
          </p:nvPr>
        </p:nvSpPr>
        <p:spPr/>
        <p:txBody>
          <a:bodyPr/>
          <a:lstStyle/>
          <a:p>
            <a:r>
              <a:rPr lang="en-US" dirty="0" err="1" smtClean="0"/>
              <a:t>Yo</a:t>
            </a:r>
            <a:r>
              <a:rPr lang="en-US" dirty="0" smtClean="0"/>
              <a:t> </a:t>
            </a:r>
            <a:r>
              <a:rPr lang="en-US" dirty="0" err="1" smtClean="0"/>
              <a:t>estoy</a:t>
            </a:r>
            <a:endParaRPr lang="en-US" dirty="0" smtClean="0"/>
          </a:p>
          <a:p>
            <a:endParaRPr lang="en-US" dirty="0" smtClean="0"/>
          </a:p>
          <a:p>
            <a:r>
              <a:rPr lang="en-US" dirty="0" err="1" smtClean="0"/>
              <a:t>Tú</a:t>
            </a:r>
            <a:r>
              <a:rPr lang="en-US" dirty="0" smtClean="0"/>
              <a:t> </a:t>
            </a:r>
            <a:r>
              <a:rPr lang="en-US" dirty="0" err="1" smtClean="0"/>
              <a:t>estás</a:t>
            </a:r>
            <a:endParaRPr lang="en-US" dirty="0" smtClean="0"/>
          </a:p>
          <a:p>
            <a:endParaRPr lang="en-US" dirty="0" smtClean="0"/>
          </a:p>
          <a:p>
            <a:r>
              <a:rPr lang="en-US" dirty="0" err="1" smtClean="0"/>
              <a:t>Él</a:t>
            </a:r>
            <a:r>
              <a:rPr lang="en-US" dirty="0" smtClean="0"/>
              <a:t>/Ella/</a:t>
            </a:r>
            <a:r>
              <a:rPr lang="en-US" dirty="0" err="1" smtClean="0"/>
              <a:t>Usted</a:t>
            </a:r>
            <a:r>
              <a:rPr lang="en-US" dirty="0" smtClean="0"/>
              <a:t> </a:t>
            </a:r>
            <a:r>
              <a:rPr lang="en-US" dirty="0" err="1" smtClean="0"/>
              <a:t>está</a:t>
            </a:r>
            <a:endParaRPr lang="en-US" dirty="0"/>
          </a:p>
        </p:txBody>
      </p:sp>
      <p:sp>
        <p:nvSpPr>
          <p:cNvPr id="4" name="Content Placeholder 3"/>
          <p:cNvSpPr>
            <a:spLocks noGrp="1"/>
          </p:cNvSpPr>
          <p:nvPr>
            <p:ph sz="half" idx="2"/>
          </p:nvPr>
        </p:nvSpPr>
        <p:spPr>
          <a:xfrm>
            <a:off x="4191000" y="1600200"/>
            <a:ext cx="4495800" cy="4525963"/>
          </a:xfrm>
        </p:spPr>
        <p:txBody>
          <a:bodyPr/>
          <a:lstStyle/>
          <a:p>
            <a:r>
              <a:rPr lang="en-US" dirty="0" err="1" smtClean="0"/>
              <a:t>Nosotros</a:t>
            </a:r>
            <a:r>
              <a:rPr lang="en-US" dirty="0" smtClean="0"/>
              <a:t> </a:t>
            </a:r>
            <a:r>
              <a:rPr lang="en-US" dirty="0" err="1" smtClean="0"/>
              <a:t>estamos</a:t>
            </a:r>
            <a:endParaRPr lang="en-US" dirty="0" smtClean="0"/>
          </a:p>
          <a:p>
            <a:endParaRPr lang="en-US" dirty="0"/>
          </a:p>
          <a:p>
            <a:endParaRPr lang="en-US" dirty="0" smtClean="0"/>
          </a:p>
          <a:p>
            <a:endParaRPr lang="en-US" dirty="0"/>
          </a:p>
          <a:p>
            <a:r>
              <a:rPr lang="en-US" dirty="0" err="1" smtClean="0"/>
              <a:t>Ellos</a:t>
            </a:r>
            <a:r>
              <a:rPr lang="en-US" dirty="0" smtClean="0"/>
              <a:t>/</a:t>
            </a:r>
            <a:r>
              <a:rPr lang="en-US" dirty="0" err="1" smtClean="0"/>
              <a:t>Ellas</a:t>
            </a:r>
            <a:r>
              <a:rPr lang="en-US" dirty="0" smtClean="0"/>
              <a:t>/</a:t>
            </a:r>
            <a:r>
              <a:rPr lang="en-US" dirty="0" err="1" smtClean="0"/>
              <a:t>Ustedes</a:t>
            </a:r>
            <a:r>
              <a:rPr lang="en-US" dirty="0" smtClean="0"/>
              <a:t> </a:t>
            </a:r>
            <a:r>
              <a:rPr lang="en-US" dirty="0" err="1" smtClean="0"/>
              <a:t>están</a:t>
            </a:r>
            <a:endParaRPr lang="en-US" dirty="0"/>
          </a:p>
        </p:txBody>
      </p:sp>
    </p:spTree>
    <p:extLst>
      <p:ext uri="{BB962C8B-B14F-4D97-AF65-F5344CB8AC3E}">
        <p14:creationId xmlns:p14="http://schemas.microsoft.com/office/powerpoint/2010/main" val="28116971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El </a:t>
            </a:r>
            <a:r>
              <a:rPr lang="en-US" u="sng" dirty="0" err="1" smtClean="0"/>
              <a:t>verbo</a:t>
            </a:r>
            <a:r>
              <a:rPr lang="en-US" u="sng" dirty="0" smtClean="0"/>
              <a:t> TENER</a:t>
            </a:r>
            <a:endParaRPr lang="en-US" u="sng" dirty="0"/>
          </a:p>
        </p:txBody>
      </p:sp>
      <p:sp>
        <p:nvSpPr>
          <p:cNvPr id="3" name="Content Placeholder 2"/>
          <p:cNvSpPr>
            <a:spLocks noGrp="1"/>
          </p:cNvSpPr>
          <p:nvPr>
            <p:ph sz="half" idx="1"/>
          </p:nvPr>
        </p:nvSpPr>
        <p:spPr/>
        <p:txBody>
          <a:bodyPr/>
          <a:lstStyle/>
          <a:p>
            <a:r>
              <a:rPr lang="en-US" dirty="0" err="1" smtClean="0"/>
              <a:t>Yo</a:t>
            </a:r>
            <a:r>
              <a:rPr lang="en-US" dirty="0" smtClean="0"/>
              <a:t> </a:t>
            </a:r>
            <a:r>
              <a:rPr lang="en-US" dirty="0" err="1" smtClean="0"/>
              <a:t>tengo</a:t>
            </a:r>
            <a:endParaRPr lang="en-US" dirty="0" smtClean="0"/>
          </a:p>
          <a:p>
            <a:endParaRPr lang="en-US" dirty="0" smtClean="0"/>
          </a:p>
          <a:p>
            <a:r>
              <a:rPr lang="en-US" dirty="0" err="1" smtClean="0"/>
              <a:t>Tú</a:t>
            </a:r>
            <a:r>
              <a:rPr lang="en-US" dirty="0" smtClean="0"/>
              <a:t> </a:t>
            </a:r>
            <a:r>
              <a:rPr lang="en-US" dirty="0" err="1" smtClean="0"/>
              <a:t>tienes</a:t>
            </a:r>
            <a:endParaRPr lang="en-US" dirty="0" smtClean="0"/>
          </a:p>
          <a:p>
            <a:endParaRPr lang="en-US" dirty="0" smtClean="0"/>
          </a:p>
          <a:p>
            <a:r>
              <a:rPr lang="en-US" dirty="0" err="1" smtClean="0"/>
              <a:t>Él</a:t>
            </a:r>
            <a:r>
              <a:rPr lang="en-US" dirty="0" smtClean="0"/>
              <a:t>/Ella/</a:t>
            </a:r>
            <a:r>
              <a:rPr lang="en-US" dirty="0" err="1" smtClean="0"/>
              <a:t>Usted</a:t>
            </a:r>
            <a:r>
              <a:rPr lang="en-US" dirty="0" smtClean="0"/>
              <a:t> </a:t>
            </a:r>
            <a:r>
              <a:rPr lang="en-US" dirty="0" err="1" smtClean="0"/>
              <a:t>tiene</a:t>
            </a:r>
            <a:endParaRPr lang="en-US" dirty="0"/>
          </a:p>
        </p:txBody>
      </p:sp>
      <p:sp>
        <p:nvSpPr>
          <p:cNvPr id="4" name="Content Placeholder 3"/>
          <p:cNvSpPr>
            <a:spLocks noGrp="1"/>
          </p:cNvSpPr>
          <p:nvPr>
            <p:ph sz="half" idx="2"/>
          </p:nvPr>
        </p:nvSpPr>
        <p:spPr>
          <a:xfrm>
            <a:off x="4191000" y="1600200"/>
            <a:ext cx="4495800" cy="4525963"/>
          </a:xfrm>
        </p:spPr>
        <p:txBody>
          <a:bodyPr/>
          <a:lstStyle/>
          <a:p>
            <a:r>
              <a:rPr lang="en-US" dirty="0" err="1" smtClean="0"/>
              <a:t>Nosotros</a:t>
            </a:r>
            <a:r>
              <a:rPr lang="en-US" dirty="0" smtClean="0"/>
              <a:t> </a:t>
            </a:r>
            <a:r>
              <a:rPr lang="en-US" dirty="0" err="1" smtClean="0"/>
              <a:t>tenemos</a:t>
            </a:r>
            <a:endParaRPr lang="en-US" dirty="0" smtClean="0"/>
          </a:p>
          <a:p>
            <a:endParaRPr lang="en-US" dirty="0"/>
          </a:p>
          <a:p>
            <a:endParaRPr lang="en-US" dirty="0" smtClean="0"/>
          </a:p>
          <a:p>
            <a:endParaRPr lang="en-US" dirty="0"/>
          </a:p>
          <a:p>
            <a:r>
              <a:rPr lang="en-US" dirty="0" err="1" smtClean="0"/>
              <a:t>Ellos</a:t>
            </a:r>
            <a:r>
              <a:rPr lang="en-US" dirty="0" smtClean="0"/>
              <a:t>/</a:t>
            </a:r>
            <a:r>
              <a:rPr lang="en-US" dirty="0" err="1" smtClean="0"/>
              <a:t>Ellas</a:t>
            </a:r>
            <a:r>
              <a:rPr lang="en-US" dirty="0" smtClean="0"/>
              <a:t>/</a:t>
            </a:r>
            <a:r>
              <a:rPr lang="en-US" dirty="0" err="1" smtClean="0"/>
              <a:t>Ustedes</a:t>
            </a:r>
            <a:r>
              <a:rPr lang="en-US" dirty="0" smtClean="0"/>
              <a:t> </a:t>
            </a:r>
            <a:r>
              <a:rPr lang="en-US" dirty="0" err="1" smtClean="0"/>
              <a:t>tienen</a:t>
            </a:r>
            <a:endParaRPr lang="en-US" dirty="0"/>
          </a:p>
        </p:txBody>
      </p:sp>
      <p:sp>
        <p:nvSpPr>
          <p:cNvPr id="5" name="TextBox 4"/>
          <p:cNvSpPr txBox="1"/>
          <p:nvPr/>
        </p:nvSpPr>
        <p:spPr>
          <a:xfrm>
            <a:off x="1219200" y="4572000"/>
            <a:ext cx="6172200" cy="1200329"/>
          </a:xfrm>
          <a:prstGeom prst="rect">
            <a:avLst/>
          </a:prstGeom>
          <a:noFill/>
        </p:spPr>
        <p:txBody>
          <a:bodyPr wrap="square" rtlCol="0">
            <a:spAutoFit/>
          </a:bodyPr>
          <a:lstStyle/>
          <a:p>
            <a:r>
              <a:rPr lang="en-US" dirty="0" err="1" smtClean="0"/>
              <a:t>Tener</a:t>
            </a:r>
            <a:r>
              <a:rPr lang="en-US" dirty="0" smtClean="0"/>
              <a:t> is a stem changing verb.  In the “</a:t>
            </a:r>
            <a:r>
              <a:rPr lang="en-US" dirty="0" err="1" smtClean="0"/>
              <a:t>Yo</a:t>
            </a:r>
            <a:r>
              <a:rPr lang="en-US" dirty="0" smtClean="0"/>
              <a:t>” form, add a “g” before the “o.”  In the other forms (except </a:t>
            </a:r>
            <a:r>
              <a:rPr lang="en-US" dirty="0" err="1" smtClean="0"/>
              <a:t>nosotros</a:t>
            </a:r>
            <a:r>
              <a:rPr lang="en-US" dirty="0" smtClean="0"/>
              <a:t> where there is NO change) add an “</a:t>
            </a:r>
            <a:r>
              <a:rPr lang="en-US" dirty="0" err="1" smtClean="0"/>
              <a:t>i</a:t>
            </a:r>
            <a:r>
              <a:rPr lang="en-US" dirty="0" smtClean="0"/>
              <a:t>” before the “e.”  You still take off the –</a:t>
            </a:r>
            <a:r>
              <a:rPr lang="en-US" dirty="0" err="1" smtClean="0"/>
              <a:t>er</a:t>
            </a:r>
            <a:r>
              <a:rPr lang="en-US" dirty="0" smtClean="0"/>
              <a:t> and add the appropriate new endings for an –</a:t>
            </a:r>
            <a:r>
              <a:rPr lang="en-US" dirty="0" err="1" smtClean="0"/>
              <a:t>er</a:t>
            </a:r>
            <a:r>
              <a:rPr lang="en-US" dirty="0" smtClean="0"/>
              <a:t> verb.</a:t>
            </a:r>
            <a:endParaRPr lang="en-US" dirty="0"/>
          </a:p>
        </p:txBody>
      </p:sp>
    </p:spTree>
    <p:extLst>
      <p:ext uri="{BB962C8B-B14F-4D97-AF65-F5344CB8AC3E}">
        <p14:creationId xmlns:p14="http://schemas.microsoft.com/office/powerpoint/2010/main" val="25489805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0"/>
            <a:ext cx="8229600" cy="762000"/>
          </a:xfrm>
        </p:spPr>
        <p:txBody>
          <a:bodyPr/>
          <a:lstStyle/>
          <a:p>
            <a:r>
              <a:rPr lang="en-US" dirty="0" smtClean="0"/>
              <a:t>La </a:t>
            </a:r>
            <a:r>
              <a:rPr lang="en-US" dirty="0" err="1" smtClean="0"/>
              <a:t>Salud</a:t>
            </a:r>
            <a:r>
              <a:rPr lang="en-US" dirty="0" smtClean="0"/>
              <a:t> y el </a:t>
            </a:r>
            <a:r>
              <a:rPr lang="en-US" dirty="0" err="1" smtClean="0"/>
              <a:t>médico</a:t>
            </a:r>
            <a:endParaRPr lang="en-US" dirty="0"/>
          </a:p>
        </p:txBody>
      </p:sp>
      <p:sp>
        <p:nvSpPr>
          <p:cNvPr id="7" name="Content Placeholder 6"/>
          <p:cNvSpPr>
            <a:spLocks noGrp="1"/>
          </p:cNvSpPr>
          <p:nvPr>
            <p:ph sz="half" idx="1"/>
          </p:nvPr>
        </p:nvSpPr>
        <p:spPr>
          <a:xfrm>
            <a:off x="457200" y="609600"/>
            <a:ext cx="4038600" cy="6172200"/>
          </a:xfrm>
        </p:spPr>
        <p:txBody>
          <a:bodyPr>
            <a:noAutofit/>
          </a:bodyPr>
          <a:lstStyle/>
          <a:p>
            <a:pPr lvl="0"/>
            <a:r>
              <a:rPr lang="en-US" sz="1400" dirty="0" smtClean="0"/>
              <a:t>La </a:t>
            </a:r>
            <a:r>
              <a:rPr lang="en-US" sz="1400" dirty="0" err="1" smtClean="0"/>
              <a:t>salud</a:t>
            </a:r>
            <a:endParaRPr lang="en-US" sz="1400" dirty="0"/>
          </a:p>
          <a:p>
            <a:pPr lvl="0"/>
            <a:r>
              <a:rPr lang="en-US" sz="1400" dirty="0"/>
              <a:t>La </a:t>
            </a:r>
            <a:r>
              <a:rPr lang="en-US" sz="1400" dirty="0" err="1" smtClean="0"/>
              <a:t>fiebre</a:t>
            </a:r>
            <a:endParaRPr lang="en-US" sz="1400" dirty="0"/>
          </a:p>
          <a:p>
            <a:pPr lvl="0"/>
            <a:r>
              <a:rPr lang="en-US" sz="1400" dirty="0"/>
              <a:t>El </a:t>
            </a:r>
            <a:r>
              <a:rPr lang="en-US" sz="1400" dirty="0" smtClean="0"/>
              <a:t>dolor</a:t>
            </a:r>
            <a:endParaRPr lang="en-US" sz="1400" dirty="0"/>
          </a:p>
          <a:p>
            <a:pPr lvl="0"/>
            <a:r>
              <a:rPr lang="en-US" sz="1400" dirty="0"/>
              <a:t>Los </a:t>
            </a:r>
            <a:r>
              <a:rPr lang="en-US" sz="1400" dirty="0" err="1" smtClean="0"/>
              <a:t>escalofríos</a:t>
            </a:r>
            <a:endParaRPr lang="en-US" sz="1400" dirty="0"/>
          </a:p>
          <a:p>
            <a:pPr lvl="0"/>
            <a:r>
              <a:rPr lang="en-US" sz="1400" dirty="0"/>
              <a:t>La </a:t>
            </a:r>
            <a:r>
              <a:rPr lang="en-US" sz="1400" dirty="0" smtClean="0"/>
              <a:t>gripe</a:t>
            </a:r>
            <a:endParaRPr lang="en-US" sz="1400" dirty="0"/>
          </a:p>
          <a:p>
            <a:pPr lvl="0"/>
            <a:r>
              <a:rPr lang="en-US" sz="1400" dirty="0"/>
              <a:t>El </a:t>
            </a:r>
            <a:r>
              <a:rPr lang="en-US" sz="1400" dirty="0" err="1"/>
              <a:t>resfriado</a:t>
            </a:r>
            <a:r>
              <a:rPr lang="en-US" sz="1400" dirty="0"/>
              <a:t> </a:t>
            </a:r>
            <a:endParaRPr lang="en-US" sz="1400" dirty="0" smtClean="0"/>
          </a:p>
          <a:p>
            <a:pPr lvl="0"/>
            <a:r>
              <a:rPr lang="en-US" sz="1400" dirty="0" smtClean="0"/>
              <a:t>La </a:t>
            </a:r>
            <a:r>
              <a:rPr lang="en-US" sz="1400" dirty="0" err="1" smtClean="0"/>
              <a:t>tos</a:t>
            </a:r>
            <a:endParaRPr lang="en-US" sz="1400" dirty="0"/>
          </a:p>
          <a:p>
            <a:r>
              <a:rPr lang="en-US" sz="1400" dirty="0"/>
              <a:t>La </a:t>
            </a:r>
            <a:r>
              <a:rPr lang="en-US" sz="1400" dirty="0" err="1" smtClean="0"/>
              <a:t>energía</a:t>
            </a:r>
            <a:endParaRPr lang="en-US" sz="1400" dirty="0" smtClean="0"/>
          </a:p>
          <a:p>
            <a:pPr lvl="0"/>
            <a:r>
              <a:rPr lang="en-US" sz="1400" dirty="0"/>
              <a:t>El hospital </a:t>
            </a:r>
            <a:endParaRPr lang="en-US" sz="1400" dirty="0" smtClean="0"/>
          </a:p>
          <a:p>
            <a:pPr lvl="0"/>
            <a:r>
              <a:rPr lang="en-US" sz="1400" dirty="0" smtClean="0"/>
              <a:t>La </a:t>
            </a:r>
            <a:r>
              <a:rPr lang="en-US" sz="1400" dirty="0" err="1" smtClean="0"/>
              <a:t>farmacia</a:t>
            </a:r>
            <a:endParaRPr lang="en-US" sz="1400" dirty="0"/>
          </a:p>
          <a:p>
            <a:pPr lvl="0"/>
            <a:r>
              <a:rPr lang="en-US" sz="1400" dirty="0"/>
              <a:t>La </a:t>
            </a:r>
            <a:r>
              <a:rPr lang="en-US" sz="1400" dirty="0" err="1" smtClean="0"/>
              <a:t>medicina</a:t>
            </a:r>
            <a:endParaRPr lang="en-US" sz="1400" dirty="0"/>
          </a:p>
          <a:p>
            <a:pPr lvl="0"/>
            <a:r>
              <a:rPr lang="en-US" sz="1400" dirty="0"/>
              <a:t>La </a:t>
            </a:r>
            <a:r>
              <a:rPr lang="en-US" sz="1400" dirty="0" err="1" smtClean="0"/>
              <a:t>aspirina</a:t>
            </a:r>
            <a:endParaRPr lang="en-US" sz="1400" dirty="0"/>
          </a:p>
          <a:p>
            <a:pPr lvl="0"/>
            <a:r>
              <a:rPr lang="en-US" sz="1400" dirty="0"/>
              <a:t>El </a:t>
            </a:r>
            <a:r>
              <a:rPr lang="en-US" sz="1400" dirty="0" err="1" smtClean="0"/>
              <a:t>antibiótico</a:t>
            </a:r>
            <a:endParaRPr lang="en-US" sz="1400" dirty="0"/>
          </a:p>
          <a:p>
            <a:pPr lvl="0"/>
            <a:r>
              <a:rPr lang="en-US" sz="1400" dirty="0"/>
              <a:t>La </a:t>
            </a:r>
            <a:r>
              <a:rPr lang="en-US" sz="1400" dirty="0" err="1"/>
              <a:t>pastilla</a:t>
            </a:r>
            <a:r>
              <a:rPr lang="en-US" sz="1400" dirty="0"/>
              <a:t>/la </a:t>
            </a:r>
            <a:r>
              <a:rPr lang="en-US" sz="1400" dirty="0" err="1" smtClean="0"/>
              <a:t>píldora</a:t>
            </a:r>
            <a:endParaRPr lang="en-US" sz="1400" dirty="0"/>
          </a:p>
          <a:p>
            <a:pPr lvl="0"/>
            <a:r>
              <a:rPr lang="en-US" sz="1400" dirty="0"/>
              <a:t>El </a:t>
            </a:r>
            <a:r>
              <a:rPr lang="en-US" sz="1400" dirty="0" err="1" smtClean="0"/>
              <a:t>síntoma</a:t>
            </a:r>
            <a:endParaRPr lang="en-US" sz="1400" dirty="0"/>
          </a:p>
          <a:p>
            <a:pPr lvl="0"/>
            <a:r>
              <a:rPr lang="en-US" sz="1400" dirty="0"/>
              <a:t>La </a:t>
            </a:r>
            <a:r>
              <a:rPr lang="en-US" sz="1400" dirty="0" smtClean="0"/>
              <a:t>diagnosis</a:t>
            </a:r>
            <a:endParaRPr lang="en-US" sz="1400" dirty="0"/>
          </a:p>
          <a:p>
            <a:pPr lvl="0"/>
            <a:r>
              <a:rPr lang="en-US" sz="1400" dirty="0"/>
              <a:t>La </a:t>
            </a:r>
            <a:r>
              <a:rPr lang="en-US" sz="1400" dirty="0" err="1" smtClean="0"/>
              <a:t>alergia</a:t>
            </a:r>
            <a:endParaRPr lang="en-US" sz="1400" dirty="0"/>
          </a:p>
          <a:p>
            <a:pPr lvl="0"/>
            <a:r>
              <a:rPr lang="en-US" sz="1400" dirty="0"/>
              <a:t>La </a:t>
            </a:r>
            <a:r>
              <a:rPr lang="en-US" sz="1400" dirty="0" err="1" smtClean="0"/>
              <a:t>inyección</a:t>
            </a:r>
            <a:endParaRPr lang="en-US" sz="1400" dirty="0"/>
          </a:p>
          <a:p>
            <a:pPr lvl="0"/>
            <a:r>
              <a:rPr lang="en-US" sz="1400" dirty="0" err="1"/>
              <a:t>Guardar</a:t>
            </a:r>
            <a:r>
              <a:rPr lang="en-US" sz="1400" dirty="0"/>
              <a:t> </a:t>
            </a:r>
            <a:r>
              <a:rPr lang="en-US" sz="1400" dirty="0" err="1" smtClean="0"/>
              <a:t>cama</a:t>
            </a:r>
            <a:endParaRPr lang="en-US" sz="1400" dirty="0"/>
          </a:p>
          <a:p>
            <a:pPr lvl="0"/>
            <a:r>
              <a:rPr lang="en-US" sz="1400" dirty="0" err="1"/>
              <a:t>Estar</a:t>
            </a:r>
            <a:r>
              <a:rPr lang="en-US" sz="1400" dirty="0"/>
              <a:t> </a:t>
            </a:r>
            <a:r>
              <a:rPr lang="en-US" sz="1400" dirty="0" err="1" smtClean="0"/>
              <a:t>nervioso</a:t>
            </a:r>
            <a:r>
              <a:rPr lang="en-US" sz="1400" dirty="0" smtClean="0"/>
              <a:t>/a</a:t>
            </a:r>
            <a:endParaRPr lang="en-US" sz="1400" dirty="0"/>
          </a:p>
          <a:p>
            <a:r>
              <a:rPr lang="en-US" sz="1400" dirty="0" err="1"/>
              <a:t>Estar</a:t>
            </a:r>
            <a:r>
              <a:rPr lang="en-US" sz="1400" dirty="0"/>
              <a:t> </a:t>
            </a:r>
            <a:r>
              <a:rPr lang="en-US" sz="1400" dirty="0" err="1" smtClean="0"/>
              <a:t>tranquilo</a:t>
            </a:r>
            <a:r>
              <a:rPr lang="en-US" sz="1400" dirty="0" smtClean="0"/>
              <a:t>/a</a:t>
            </a:r>
          </a:p>
          <a:p>
            <a:r>
              <a:rPr lang="en-US" sz="1400" dirty="0" err="1" smtClean="0"/>
              <a:t>Necesitar</a:t>
            </a:r>
            <a:endParaRPr lang="en-US" sz="1400" dirty="0" smtClean="0"/>
          </a:p>
          <a:p>
            <a:r>
              <a:rPr lang="en-US" sz="1400" dirty="0" err="1" smtClean="0"/>
              <a:t>Deber</a:t>
            </a:r>
            <a:endParaRPr lang="en-US" sz="1400" dirty="0" smtClean="0"/>
          </a:p>
          <a:p>
            <a:r>
              <a:rPr lang="en-US" sz="1400" dirty="0" err="1" smtClean="0"/>
              <a:t>Tener</a:t>
            </a:r>
            <a:r>
              <a:rPr lang="en-US" sz="1400" dirty="0" smtClean="0"/>
              <a:t> </a:t>
            </a:r>
            <a:endParaRPr lang="en-US" sz="1400" dirty="0"/>
          </a:p>
        </p:txBody>
      </p:sp>
      <p:sp>
        <p:nvSpPr>
          <p:cNvPr id="8" name="Content Placeholder 7"/>
          <p:cNvSpPr>
            <a:spLocks noGrp="1"/>
          </p:cNvSpPr>
          <p:nvPr>
            <p:ph sz="half" idx="2"/>
          </p:nvPr>
        </p:nvSpPr>
        <p:spPr>
          <a:xfrm>
            <a:off x="4572000" y="609600"/>
            <a:ext cx="4038600" cy="6096000"/>
          </a:xfrm>
        </p:spPr>
        <p:txBody>
          <a:bodyPr>
            <a:normAutofit fontScale="62500" lnSpcReduction="20000"/>
          </a:bodyPr>
          <a:lstStyle/>
          <a:p>
            <a:r>
              <a:rPr lang="en-US" sz="2500" dirty="0" smtClean="0"/>
              <a:t>Health</a:t>
            </a:r>
          </a:p>
          <a:p>
            <a:r>
              <a:rPr lang="en-US" sz="2500" dirty="0" smtClean="0"/>
              <a:t>Fever</a:t>
            </a:r>
          </a:p>
          <a:p>
            <a:r>
              <a:rPr lang="en-US" sz="2500" dirty="0" smtClean="0"/>
              <a:t>Pain</a:t>
            </a:r>
          </a:p>
          <a:p>
            <a:r>
              <a:rPr lang="en-US" sz="2500" dirty="0" smtClean="0"/>
              <a:t>Chills</a:t>
            </a:r>
          </a:p>
          <a:p>
            <a:r>
              <a:rPr lang="en-US" sz="2500" dirty="0" smtClean="0"/>
              <a:t>Flu</a:t>
            </a:r>
          </a:p>
          <a:p>
            <a:r>
              <a:rPr lang="en-US" sz="2500" dirty="0" smtClean="0"/>
              <a:t>Cold</a:t>
            </a:r>
          </a:p>
          <a:p>
            <a:r>
              <a:rPr lang="en-US" sz="2500" dirty="0" smtClean="0"/>
              <a:t>Cough</a:t>
            </a:r>
          </a:p>
          <a:p>
            <a:r>
              <a:rPr lang="en-US" sz="2500" dirty="0" smtClean="0"/>
              <a:t>Energy</a:t>
            </a:r>
          </a:p>
          <a:p>
            <a:r>
              <a:rPr lang="en-US" sz="2500" dirty="0" smtClean="0"/>
              <a:t>Hospital</a:t>
            </a:r>
          </a:p>
          <a:p>
            <a:r>
              <a:rPr lang="en-US" sz="2500" dirty="0" smtClean="0"/>
              <a:t>Pharmacy</a:t>
            </a:r>
          </a:p>
          <a:p>
            <a:r>
              <a:rPr lang="en-US" sz="2500" dirty="0" smtClean="0"/>
              <a:t>Medicine</a:t>
            </a:r>
          </a:p>
          <a:p>
            <a:r>
              <a:rPr lang="en-US" sz="2500" dirty="0" smtClean="0"/>
              <a:t>Aspirin</a:t>
            </a:r>
          </a:p>
          <a:p>
            <a:r>
              <a:rPr lang="en-US" sz="2500" dirty="0" smtClean="0"/>
              <a:t>Antibiotic</a:t>
            </a:r>
          </a:p>
          <a:p>
            <a:r>
              <a:rPr lang="en-US" sz="2500" dirty="0" smtClean="0"/>
              <a:t>Pill</a:t>
            </a:r>
          </a:p>
          <a:p>
            <a:r>
              <a:rPr lang="en-US" sz="2500" dirty="0" smtClean="0"/>
              <a:t>Symptom</a:t>
            </a:r>
          </a:p>
          <a:p>
            <a:r>
              <a:rPr lang="en-US" sz="2500" dirty="0" smtClean="0"/>
              <a:t>Diagnosis</a:t>
            </a:r>
          </a:p>
          <a:p>
            <a:r>
              <a:rPr lang="en-US" sz="2500" dirty="0" smtClean="0"/>
              <a:t>Allergy</a:t>
            </a:r>
          </a:p>
          <a:p>
            <a:r>
              <a:rPr lang="en-US" sz="2500" dirty="0" smtClean="0"/>
              <a:t>Injection</a:t>
            </a:r>
          </a:p>
          <a:p>
            <a:r>
              <a:rPr lang="en-US" sz="2500" dirty="0" smtClean="0"/>
              <a:t>To stay in bed</a:t>
            </a:r>
          </a:p>
          <a:p>
            <a:r>
              <a:rPr lang="en-US" sz="2500" dirty="0" smtClean="0"/>
              <a:t>To be nervous</a:t>
            </a:r>
          </a:p>
          <a:p>
            <a:r>
              <a:rPr lang="en-US" sz="2500" dirty="0" smtClean="0"/>
              <a:t>To be calm</a:t>
            </a:r>
          </a:p>
          <a:p>
            <a:r>
              <a:rPr lang="en-US" sz="2500" dirty="0" smtClean="0"/>
              <a:t>To need</a:t>
            </a:r>
          </a:p>
          <a:p>
            <a:r>
              <a:rPr lang="en-US" sz="2500" dirty="0" smtClean="0"/>
              <a:t>To should</a:t>
            </a:r>
          </a:p>
          <a:p>
            <a:r>
              <a:rPr lang="en-US" sz="2500" dirty="0" smtClean="0"/>
              <a:t>To have</a:t>
            </a:r>
          </a:p>
          <a:p>
            <a:endParaRPr lang="en-US" dirty="0"/>
          </a:p>
        </p:txBody>
      </p:sp>
    </p:spTree>
    <p:extLst>
      <p:ext uri="{BB962C8B-B14F-4D97-AF65-F5344CB8AC3E}">
        <p14:creationId xmlns:p14="http://schemas.microsoft.com/office/powerpoint/2010/main" val="4534783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9"/>
          <p:cNvGraphicFramePr>
            <a:graphicFrameLocks noGrp="1"/>
          </p:cNvGraphicFramePr>
          <p:nvPr/>
        </p:nvGraphicFramePr>
        <p:xfrm>
          <a:off x="1531620" y="3360261"/>
          <a:ext cx="6080760" cy="1005840"/>
        </p:xfrm>
        <a:graphic>
          <a:graphicData uri="http://schemas.openxmlformats.org/drawingml/2006/table">
            <a:tbl>
              <a:tblPr>
                <a:tableStyleId>{5C22544A-7EE6-4342-B048-85BDC9FD1C3A}</a:tableStyleId>
              </a:tblPr>
              <a:tblGrid>
                <a:gridCol w="3040380"/>
                <a:gridCol w="3040380"/>
              </a:tblGrid>
              <a:tr h="0">
                <a:tc>
                  <a:txBody>
                    <a:bodyPr/>
                    <a:lstStyle/>
                    <a:p>
                      <a:pPr marL="0" marR="0">
                        <a:spcBef>
                          <a:spcPts val="0"/>
                        </a:spcBef>
                        <a:spcAft>
                          <a:spcPts val="0"/>
                        </a:spcAft>
                      </a:pPr>
                      <a:r>
                        <a:rPr lang="en-US" sz="1200">
                          <a:effectLst/>
                        </a:rPr>
                        <a:t>Yo __</a:t>
                      </a:r>
                      <a:r>
                        <a:rPr lang="en-US" sz="1400">
                          <a:effectLst/>
                        </a:rPr>
                        <a:t>me</a:t>
                      </a:r>
                      <a:r>
                        <a:rPr lang="en-US" sz="1200">
                          <a:effectLst/>
                        </a:rPr>
                        <a:t>____</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Nosotros ___</a:t>
                      </a:r>
                      <a:r>
                        <a:rPr lang="en-US" sz="1400">
                          <a:effectLst/>
                        </a:rPr>
                        <a:t>nos</a:t>
                      </a:r>
                      <a:r>
                        <a:rPr lang="en-US" sz="1200">
                          <a:effectLst/>
                        </a:rPr>
                        <a:t>________</a:t>
                      </a:r>
                      <a:endParaRPr lang="en-US" sz="1200">
                        <a:effectLst/>
                        <a:latin typeface="Times New Roman"/>
                        <a:ea typeface="Times New Roman"/>
                      </a:endParaRPr>
                    </a:p>
                  </a:txBody>
                  <a:tcPr marL="68580" marR="68580" marT="0" marB="0"/>
                </a:tc>
              </a:tr>
              <a:tr h="0">
                <a:tc>
                  <a:txBody>
                    <a:bodyPr/>
                    <a:lstStyle/>
                    <a:p>
                      <a:pPr marL="0" marR="0">
                        <a:spcBef>
                          <a:spcPts val="0"/>
                        </a:spcBef>
                        <a:spcAft>
                          <a:spcPts val="0"/>
                        </a:spcAft>
                      </a:pPr>
                      <a:r>
                        <a:rPr lang="en-US" sz="1200">
                          <a:effectLst/>
                        </a:rPr>
                        <a:t>Tú __</a:t>
                      </a:r>
                      <a:r>
                        <a:rPr lang="en-US" sz="1400">
                          <a:effectLst/>
                        </a:rPr>
                        <a:t>te</a:t>
                      </a:r>
                      <a:r>
                        <a:rPr lang="en-US" sz="1200">
                          <a:effectLst/>
                        </a:rPr>
                        <a:t>_____</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a:t>
                      </a:r>
                      <a:endParaRPr lang="en-US" sz="1200">
                        <a:effectLst/>
                        <a:latin typeface="Times New Roman"/>
                        <a:ea typeface="Times New Roman"/>
                      </a:endParaRPr>
                    </a:p>
                  </a:txBody>
                  <a:tcPr marL="68580" marR="68580" marT="0" marB="0"/>
                </a:tc>
              </a:tr>
              <a:tr h="0">
                <a:tc>
                  <a:txBody>
                    <a:bodyPr/>
                    <a:lstStyle/>
                    <a:p>
                      <a:pPr marL="0" marR="0">
                        <a:spcBef>
                          <a:spcPts val="0"/>
                        </a:spcBef>
                        <a:spcAft>
                          <a:spcPts val="0"/>
                        </a:spcAft>
                      </a:pPr>
                      <a:r>
                        <a:rPr lang="en-US" sz="1200">
                          <a:effectLst/>
                        </a:rPr>
                        <a:t>Él</a:t>
                      </a:r>
                    </a:p>
                    <a:p>
                      <a:pPr marL="0" marR="0">
                        <a:spcBef>
                          <a:spcPts val="0"/>
                        </a:spcBef>
                        <a:spcAft>
                          <a:spcPts val="0"/>
                        </a:spcAft>
                      </a:pPr>
                      <a:r>
                        <a:rPr lang="en-US" sz="1200">
                          <a:effectLst/>
                        </a:rPr>
                        <a:t>Ella     ___</a:t>
                      </a:r>
                      <a:r>
                        <a:rPr lang="en-US" sz="1400">
                          <a:effectLst/>
                        </a:rPr>
                        <a:t>se</a:t>
                      </a:r>
                      <a:r>
                        <a:rPr lang="en-US" sz="1200">
                          <a:effectLst/>
                        </a:rPr>
                        <a:t>__</a:t>
                      </a:r>
                    </a:p>
                    <a:p>
                      <a:pPr marL="0" marR="0">
                        <a:spcBef>
                          <a:spcPts val="0"/>
                        </a:spcBef>
                        <a:spcAft>
                          <a:spcPts val="0"/>
                        </a:spcAft>
                      </a:pPr>
                      <a:r>
                        <a:rPr lang="en-US" sz="1200">
                          <a:effectLst/>
                        </a:rPr>
                        <a:t>Usted </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Ellos</a:t>
                      </a:r>
                    </a:p>
                    <a:p>
                      <a:pPr marL="0" marR="0">
                        <a:spcBef>
                          <a:spcPts val="0"/>
                        </a:spcBef>
                        <a:spcAft>
                          <a:spcPts val="0"/>
                        </a:spcAft>
                      </a:pPr>
                      <a:r>
                        <a:rPr lang="en-US" sz="1200">
                          <a:effectLst/>
                        </a:rPr>
                        <a:t>Ellas       ____</a:t>
                      </a:r>
                      <a:r>
                        <a:rPr lang="en-US" sz="1400">
                          <a:effectLst/>
                        </a:rPr>
                        <a:t>se</a:t>
                      </a:r>
                      <a:r>
                        <a:rPr lang="en-US" sz="1200">
                          <a:effectLst/>
                        </a:rPr>
                        <a:t>____</a:t>
                      </a:r>
                    </a:p>
                    <a:p>
                      <a:pPr marL="0" marR="0">
                        <a:spcBef>
                          <a:spcPts val="0"/>
                        </a:spcBef>
                        <a:spcAft>
                          <a:spcPts val="0"/>
                        </a:spcAft>
                      </a:pPr>
                      <a:r>
                        <a:rPr lang="en-US" sz="1200">
                          <a:effectLst/>
                        </a:rPr>
                        <a:t>Ustedes </a:t>
                      </a:r>
                      <a:endParaRPr lang="en-US" sz="1200">
                        <a:effectLst/>
                        <a:latin typeface="Times New Roman"/>
                        <a:ea typeface="Times New Roman"/>
                      </a:endParaRPr>
                    </a:p>
                  </a:txBody>
                  <a:tcPr marL="68580" marR="68580" marT="0" marB="0"/>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2060963386"/>
              </p:ext>
            </p:extLst>
          </p:nvPr>
        </p:nvGraphicFramePr>
        <p:xfrm>
          <a:off x="1200150" y="1957133"/>
          <a:ext cx="7258050" cy="4572000"/>
        </p:xfrm>
        <a:graphic>
          <a:graphicData uri="http://schemas.openxmlformats.org/drawingml/2006/table">
            <a:tbl>
              <a:tblPr>
                <a:tableStyleId>{5C22544A-7EE6-4342-B048-85BDC9FD1C3A}</a:tableStyleId>
              </a:tblPr>
              <a:tblGrid>
                <a:gridCol w="3629025"/>
                <a:gridCol w="3629025"/>
              </a:tblGrid>
              <a:tr h="4267200">
                <a:tc>
                  <a:txBody>
                    <a:bodyPr/>
                    <a:lstStyle/>
                    <a:p>
                      <a:pPr marL="228600" marR="0">
                        <a:lnSpc>
                          <a:spcPct val="200000"/>
                        </a:lnSpc>
                        <a:spcBef>
                          <a:spcPts val="0"/>
                        </a:spcBef>
                        <a:spcAft>
                          <a:spcPts val="0"/>
                        </a:spcAft>
                      </a:pPr>
                      <a:r>
                        <a:rPr lang="en-US" sz="1200" dirty="0" err="1">
                          <a:effectLst/>
                        </a:rPr>
                        <a:t>Desp</a:t>
                      </a:r>
                      <a:r>
                        <a:rPr lang="en-US" sz="1200" u="sng" dirty="0" err="1">
                          <a:effectLst/>
                        </a:rPr>
                        <a:t>e</a:t>
                      </a:r>
                      <a:r>
                        <a:rPr lang="en-US" sz="1200" dirty="0" err="1">
                          <a:effectLst/>
                        </a:rPr>
                        <a:t>rtarse</a:t>
                      </a:r>
                      <a:r>
                        <a:rPr lang="en-US" sz="1200" dirty="0">
                          <a:effectLst/>
                        </a:rPr>
                        <a:t> – (e-</a:t>
                      </a:r>
                      <a:r>
                        <a:rPr lang="en-US" sz="1200" dirty="0" err="1">
                          <a:effectLst/>
                        </a:rPr>
                        <a:t>ie</a:t>
                      </a:r>
                      <a:r>
                        <a:rPr lang="en-US" sz="1200" dirty="0">
                          <a:effectLst/>
                        </a:rPr>
                        <a:t>)  _</a:t>
                      </a:r>
                      <a:r>
                        <a:rPr lang="en-US" sz="1400" dirty="0">
                          <a:effectLst/>
                        </a:rPr>
                        <a:t>to wake up</a:t>
                      </a:r>
                      <a:r>
                        <a:rPr lang="en-US" sz="1200" dirty="0">
                          <a:effectLst/>
                        </a:rPr>
                        <a:t>___</a:t>
                      </a:r>
                    </a:p>
                    <a:p>
                      <a:pPr marL="228600" marR="0">
                        <a:lnSpc>
                          <a:spcPct val="200000"/>
                        </a:lnSpc>
                        <a:spcBef>
                          <a:spcPts val="0"/>
                        </a:spcBef>
                        <a:spcAft>
                          <a:spcPts val="0"/>
                        </a:spcAft>
                      </a:pPr>
                      <a:r>
                        <a:rPr lang="en-US" sz="1200" dirty="0" err="1">
                          <a:effectLst/>
                        </a:rPr>
                        <a:t>Levantarse</a:t>
                      </a:r>
                      <a:r>
                        <a:rPr lang="en-US" sz="1200" dirty="0">
                          <a:effectLst/>
                        </a:rPr>
                        <a:t> - _</a:t>
                      </a:r>
                      <a:r>
                        <a:rPr lang="en-US" sz="1400" dirty="0">
                          <a:effectLst/>
                        </a:rPr>
                        <a:t>to get/stand up</a:t>
                      </a:r>
                      <a:r>
                        <a:rPr lang="en-US" sz="1200" dirty="0">
                          <a:effectLst/>
                        </a:rPr>
                        <a:t>_____</a:t>
                      </a:r>
                    </a:p>
                    <a:p>
                      <a:pPr marL="228600" marR="0">
                        <a:lnSpc>
                          <a:spcPct val="200000"/>
                        </a:lnSpc>
                        <a:spcBef>
                          <a:spcPts val="0"/>
                        </a:spcBef>
                        <a:spcAft>
                          <a:spcPts val="0"/>
                        </a:spcAft>
                      </a:pPr>
                      <a:r>
                        <a:rPr lang="en-US" sz="1200" dirty="0" err="1">
                          <a:effectLst/>
                        </a:rPr>
                        <a:t>Bañarse</a:t>
                      </a:r>
                      <a:r>
                        <a:rPr lang="en-US" sz="1200" dirty="0">
                          <a:effectLst/>
                        </a:rPr>
                        <a:t> - ___</a:t>
                      </a:r>
                      <a:r>
                        <a:rPr lang="en-US" sz="1400" dirty="0">
                          <a:effectLst/>
                        </a:rPr>
                        <a:t>to bathe oneself</a:t>
                      </a:r>
                      <a:r>
                        <a:rPr lang="en-US" sz="1200" dirty="0">
                          <a:effectLst/>
                        </a:rPr>
                        <a:t>_____</a:t>
                      </a:r>
                    </a:p>
                    <a:p>
                      <a:pPr marL="228600" marR="0">
                        <a:lnSpc>
                          <a:spcPct val="200000"/>
                        </a:lnSpc>
                        <a:spcBef>
                          <a:spcPts val="0"/>
                        </a:spcBef>
                        <a:spcAft>
                          <a:spcPts val="0"/>
                        </a:spcAft>
                      </a:pPr>
                      <a:r>
                        <a:rPr lang="en-US" sz="1200" dirty="0" err="1">
                          <a:effectLst/>
                        </a:rPr>
                        <a:t>Ducharse</a:t>
                      </a:r>
                      <a:r>
                        <a:rPr lang="en-US" sz="1200" dirty="0">
                          <a:effectLst/>
                        </a:rPr>
                        <a:t> - ___</a:t>
                      </a:r>
                      <a:r>
                        <a:rPr lang="en-US" sz="1400" dirty="0">
                          <a:effectLst/>
                        </a:rPr>
                        <a:t>to shower oneself</a:t>
                      </a:r>
                      <a:r>
                        <a:rPr lang="en-US" sz="1200" dirty="0">
                          <a:effectLst/>
                        </a:rPr>
                        <a:t>____</a:t>
                      </a:r>
                    </a:p>
                    <a:p>
                      <a:pPr marL="228600" marR="0">
                        <a:lnSpc>
                          <a:spcPct val="200000"/>
                        </a:lnSpc>
                        <a:spcBef>
                          <a:spcPts val="0"/>
                        </a:spcBef>
                        <a:spcAft>
                          <a:spcPts val="0"/>
                        </a:spcAft>
                      </a:pPr>
                      <a:r>
                        <a:rPr lang="en-US" sz="1200" dirty="0" err="1">
                          <a:effectLst/>
                        </a:rPr>
                        <a:t>Secarse</a:t>
                      </a:r>
                      <a:r>
                        <a:rPr lang="en-US" sz="1200" dirty="0">
                          <a:effectLst/>
                        </a:rPr>
                        <a:t> - _____</a:t>
                      </a:r>
                      <a:r>
                        <a:rPr lang="en-US" sz="1400" dirty="0">
                          <a:effectLst/>
                        </a:rPr>
                        <a:t>to dry oneself</a:t>
                      </a:r>
                      <a:r>
                        <a:rPr lang="en-US" sz="1200" dirty="0">
                          <a:effectLst/>
                        </a:rPr>
                        <a:t>_______</a:t>
                      </a:r>
                    </a:p>
                    <a:p>
                      <a:pPr marL="228600" marR="0">
                        <a:lnSpc>
                          <a:spcPct val="200000"/>
                        </a:lnSpc>
                        <a:spcBef>
                          <a:spcPts val="0"/>
                        </a:spcBef>
                        <a:spcAft>
                          <a:spcPts val="0"/>
                        </a:spcAft>
                      </a:pPr>
                      <a:r>
                        <a:rPr lang="en-US" sz="1200" dirty="0" err="1">
                          <a:effectLst/>
                        </a:rPr>
                        <a:t>Cepillarse</a:t>
                      </a:r>
                      <a:r>
                        <a:rPr lang="en-US" sz="1200" dirty="0">
                          <a:effectLst/>
                        </a:rPr>
                        <a:t> - ____</a:t>
                      </a:r>
                      <a:r>
                        <a:rPr lang="en-US" sz="1400" dirty="0">
                          <a:effectLst/>
                        </a:rPr>
                        <a:t>to brush oneself</a:t>
                      </a:r>
                      <a:r>
                        <a:rPr lang="en-US" sz="1200" dirty="0">
                          <a:effectLst/>
                        </a:rPr>
                        <a:t>____</a:t>
                      </a:r>
                    </a:p>
                    <a:p>
                      <a:pPr marL="228600" marR="0">
                        <a:lnSpc>
                          <a:spcPct val="200000"/>
                        </a:lnSpc>
                        <a:spcBef>
                          <a:spcPts val="0"/>
                        </a:spcBef>
                        <a:spcAft>
                          <a:spcPts val="0"/>
                        </a:spcAft>
                      </a:pPr>
                      <a:r>
                        <a:rPr lang="en-US" sz="1200" dirty="0" err="1">
                          <a:effectLst/>
                        </a:rPr>
                        <a:t>Peinarse</a:t>
                      </a:r>
                      <a:r>
                        <a:rPr lang="en-US" sz="1200" dirty="0">
                          <a:effectLst/>
                        </a:rPr>
                        <a:t> - _____</a:t>
                      </a:r>
                      <a:r>
                        <a:rPr lang="en-US" sz="1400" dirty="0">
                          <a:effectLst/>
                        </a:rPr>
                        <a:t>to comb oneself</a:t>
                      </a:r>
                      <a:r>
                        <a:rPr lang="en-US" sz="1200" dirty="0">
                          <a:effectLst/>
                        </a:rPr>
                        <a:t>_____</a:t>
                      </a:r>
                    </a:p>
                    <a:p>
                      <a:pPr marL="228600" marR="0">
                        <a:lnSpc>
                          <a:spcPct val="200000"/>
                        </a:lnSpc>
                        <a:spcBef>
                          <a:spcPts val="0"/>
                        </a:spcBef>
                        <a:spcAft>
                          <a:spcPts val="0"/>
                        </a:spcAft>
                      </a:pPr>
                      <a:r>
                        <a:rPr lang="en-US" sz="1200" dirty="0" err="1">
                          <a:effectLst/>
                        </a:rPr>
                        <a:t>Ponerse</a:t>
                      </a:r>
                      <a:r>
                        <a:rPr lang="en-US" sz="1200" dirty="0">
                          <a:effectLst/>
                        </a:rPr>
                        <a:t> - ___</a:t>
                      </a:r>
                      <a:r>
                        <a:rPr lang="en-US" sz="1400" dirty="0">
                          <a:effectLst/>
                        </a:rPr>
                        <a:t>to dress oneself</a:t>
                      </a:r>
                      <a:r>
                        <a:rPr lang="en-US" sz="1200" dirty="0">
                          <a:effectLst/>
                        </a:rPr>
                        <a:t>_______</a:t>
                      </a:r>
                    </a:p>
                    <a:p>
                      <a:pPr marL="228600" marR="0">
                        <a:lnSpc>
                          <a:spcPct val="200000"/>
                        </a:lnSpc>
                        <a:spcBef>
                          <a:spcPts val="0"/>
                        </a:spcBef>
                        <a:spcAft>
                          <a:spcPts val="0"/>
                        </a:spcAft>
                      </a:pPr>
                      <a:r>
                        <a:rPr lang="en-US" sz="1200" dirty="0" err="1">
                          <a:effectLst/>
                        </a:rPr>
                        <a:t>V</a:t>
                      </a:r>
                      <a:r>
                        <a:rPr lang="en-US" sz="1200" u="sng" dirty="0" err="1">
                          <a:effectLst/>
                        </a:rPr>
                        <a:t>e</a:t>
                      </a:r>
                      <a:r>
                        <a:rPr lang="en-US" sz="1200" dirty="0" err="1">
                          <a:effectLst/>
                        </a:rPr>
                        <a:t>stirse</a:t>
                      </a:r>
                      <a:r>
                        <a:rPr lang="en-US" sz="1200" dirty="0">
                          <a:effectLst/>
                        </a:rPr>
                        <a:t> – (e-</a:t>
                      </a:r>
                      <a:r>
                        <a:rPr lang="en-US" sz="1200" dirty="0" err="1">
                          <a:effectLst/>
                        </a:rPr>
                        <a:t>i</a:t>
                      </a:r>
                      <a:r>
                        <a:rPr lang="en-US" sz="1200" dirty="0">
                          <a:effectLst/>
                        </a:rPr>
                        <a:t>) ___</a:t>
                      </a:r>
                      <a:r>
                        <a:rPr lang="en-US" sz="1400" dirty="0">
                          <a:effectLst/>
                        </a:rPr>
                        <a:t>to dress oneself</a:t>
                      </a:r>
                      <a:r>
                        <a:rPr lang="en-US" sz="1200" dirty="0">
                          <a:effectLst/>
                        </a:rPr>
                        <a:t>__</a:t>
                      </a:r>
                    </a:p>
                    <a:p>
                      <a:pPr marL="228600" marR="0">
                        <a:lnSpc>
                          <a:spcPct val="200000"/>
                        </a:lnSpc>
                        <a:spcBef>
                          <a:spcPts val="0"/>
                        </a:spcBef>
                        <a:spcAft>
                          <a:spcPts val="0"/>
                        </a:spcAft>
                      </a:pPr>
                      <a:r>
                        <a:rPr lang="en-US" sz="1200" dirty="0" err="1">
                          <a:effectLst/>
                        </a:rPr>
                        <a:t>Afeitarse</a:t>
                      </a:r>
                      <a:r>
                        <a:rPr lang="en-US" sz="1200" dirty="0">
                          <a:effectLst/>
                        </a:rPr>
                        <a:t> - ____</a:t>
                      </a:r>
                      <a:r>
                        <a:rPr lang="en-US" sz="1400" dirty="0">
                          <a:effectLst/>
                        </a:rPr>
                        <a:t>to shave</a:t>
                      </a:r>
                      <a:r>
                        <a:rPr lang="en-US" sz="1200" dirty="0">
                          <a:effectLst/>
                        </a:rPr>
                        <a:t>__________</a:t>
                      </a:r>
                      <a:endParaRPr lang="en-US" sz="1200" dirty="0">
                        <a:effectLst/>
                        <a:latin typeface="Times New Roman"/>
                        <a:ea typeface="Times New Roman"/>
                      </a:endParaRPr>
                    </a:p>
                  </a:txBody>
                  <a:tcPr marL="67889" marR="67889" marT="0" marB="0"/>
                </a:tc>
                <a:tc>
                  <a:txBody>
                    <a:bodyPr/>
                    <a:lstStyle/>
                    <a:p>
                      <a:pPr marL="228600" marR="0">
                        <a:lnSpc>
                          <a:spcPct val="200000"/>
                        </a:lnSpc>
                        <a:spcBef>
                          <a:spcPts val="0"/>
                        </a:spcBef>
                        <a:spcAft>
                          <a:spcPts val="0"/>
                        </a:spcAft>
                      </a:pPr>
                      <a:r>
                        <a:rPr lang="en-US" sz="1200" dirty="0" err="1">
                          <a:effectLst/>
                        </a:rPr>
                        <a:t>Maquillarse</a:t>
                      </a:r>
                      <a:r>
                        <a:rPr lang="en-US" sz="1200" dirty="0">
                          <a:effectLst/>
                        </a:rPr>
                        <a:t> - __</a:t>
                      </a:r>
                      <a:r>
                        <a:rPr lang="en-US" sz="1400" dirty="0">
                          <a:effectLst/>
                        </a:rPr>
                        <a:t>to put on makeup</a:t>
                      </a:r>
                      <a:r>
                        <a:rPr lang="en-US" sz="1200" dirty="0">
                          <a:effectLst/>
                        </a:rPr>
                        <a:t>___</a:t>
                      </a:r>
                    </a:p>
                    <a:p>
                      <a:pPr marL="228600" marR="0">
                        <a:lnSpc>
                          <a:spcPct val="200000"/>
                        </a:lnSpc>
                        <a:spcBef>
                          <a:spcPts val="0"/>
                        </a:spcBef>
                        <a:spcAft>
                          <a:spcPts val="0"/>
                        </a:spcAft>
                      </a:pPr>
                      <a:r>
                        <a:rPr lang="en-US" sz="1200" dirty="0" err="1">
                          <a:effectLst/>
                        </a:rPr>
                        <a:t>Lavarse</a:t>
                      </a:r>
                      <a:r>
                        <a:rPr lang="en-US" sz="1200" dirty="0">
                          <a:effectLst/>
                        </a:rPr>
                        <a:t> - __</a:t>
                      </a:r>
                      <a:r>
                        <a:rPr lang="en-US" sz="1400" dirty="0">
                          <a:effectLst/>
                        </a:rPr>
                        <a:t>to wash oneself</a:t>
                      </a:r>
                      <a:r>
                        <a:rPr lang="en-US" sz="1200" dirty="0">
                          <a:effectLst/>
                        </a:rPr>
                        <a:t>_____</a:t>
                      </a:r>
                    </a:p>
                    <a:p>
                      <a:pPr marL="228600" marR="0">
                        <a:lnSpc>
                          <a:spcPct val="200000"/>
                        </a:lnSpc>
                        <a:spcBef>
                          <a:spcPts val="0"/>
                        </a:spcBef>
                        <a:spcAft>
                          <a:spcPts val="0"/>
                        </a:spcAft>
                      </a:pPr>
                      <a:r>
                        <a:rPr lang="en-US" sz="1200" dirty="0" err="1">
                          <a:effectLst/>
                        </a:rPr>
                        <a:t>Desayunarse</a:t>
                      </a:r>
                      <a:r>
                        <a:rPr lang="en-US" sz="1200" dirty="0">
                          <a:effectLst/>
                        </a:rPr>
                        <a:t> - _</a:t>
                      </a:r>
                      <a:r>
                        <a:rPr lang="en-US" sz="1400" dirty="0">
                          <a:effectLst/>
                        </a:rPr>
                        <a:t>to eat breakfast</a:t>
                      </a:r>
                      <a:r>
                        <a:rPr lang="en-US" sz="1200" dirty="0">
                          <a:effectLst/>
                        </a:rPr>
                        <a:t>___</a:t>
                      </a:r>
                    </a:p>
                    <a:p>
                      <a:pPr marL="228600" marR="0">
                        <a:lnSpc>
                          <a:spcPct val="200000"/>
                        </a:lnSpc>
                        <a:spcBef>
                          <a:spcPts val="0"/>
                        </a:spcBef>
                        <a:spcAft>
                          <a:spcPts val="0"/>
                        </a:spcAft>
                      </a:pPr>
                      <a:r>
                        <a:rPr lang="en-US" sz="1200" dirty="0" err="1">
                          <a:effectLst/>
                        </a:rPr>
                        <a:t>Alm</a:t>
                      </a:r>
                      <a:r>
                        <a:rPr lang="en-US" sz="1200" u="sng" dirty="0" err="1">
                          <a:effectLst/>
                        </a:rPr>
                        <a:t>o</a:t>
                      </a:r>
                      <a:r>
                        <a:rPr lang="en-US" sz="1200" dirty="0" err="1">
                          <a:effectLst/>
                        </a:rPr>
                        <a:t>rzarse</a:t>
                      </a:r>
                      <a:r>
                        <a:rPr lang="en-US" sz="1200" dirty="0">
                          <a:effectLst/>
                        </a:rPr>
                        <a:t> – (o-</a:t>
                      </a:r>
                      <a:r>
                        <a:rPr lang="en-US" sz="1200" dirty="0" err="1">
                          <a:effectLst/>
                        </a:rPr>
                        <a:t>ue</a:t>
                      </a:r>
                      <a:r>
                        <a:rPr lang="en-US" sz="1200" dirty="0">
                          <a:effectLst/>
                        </a:rPr>
                        <a:t>) _</a:t>
                      </a:r>
                      <a:r>
                        <a:rPr lang="en-US" sz="1400" dirty="0">
                          <a:effectLst/>
                        </a:rPr>
                        <a:t>to eat lunch</a:t>
                      </a:r>
                      <a:r>
                        <a:rPr lang="en-US" sz="1200" dirty="0">
                          <a:effectLst/>
                        </a:rPr>
                        <a:t>______</a:t>
                      </a:r>
                    </a:p>
                    <a:p>
                      <a:pPr marL="228600" marR="0">
                        <a:lnSpc>
                          <a:spcPct val="200000"/>
                        </a:lnSpc>
                        <a:spcBef>
                          <a:spcPts val="0"/>
                        </a:spcBef>
                        <a:spcAft>
                          <a:spcPts val="0"/>
                        </a:spcAft>
                      </a:pPr>
                      <a:r>
                        <a:rPr lang="en-US" sz="1200" dirty="0" err="1">
                          <a:effectLst/>
                        </a:rPr>
                        <a:t>Cenarse</a:t>
                      </a:r>
                      <a:r>
                        <a:rPr lang="en-US" sz="1200" dirty="0">
                          <a:effectLst/>
                        </a:rPr>
                        <a:t> - _____</a:t>
                      </a:r>
                      <a:r>
                        <a:rPr lang="en-US" sz="1400" dirty="0">
                          <a:effectLst/>
                        </a:rPr>
                        <a:t>to eat dinner</a:t>
                      </a:r>
                      <a:r>
                        <a:rPr lang="en-US" sz="1200" dirty="0">
                          <a:effectLst/>
                        </a:rPr>
                        <a:t>_____</a:t>
                      </a:r>
                    </a:p>
                    <a:p>
                      <a:pPr marL="228600" marR="0">
                        <a:lnSpc>
                          <a:spcPct val="200000"/>
                        </a:lnSpc>
                        <a:spcBef>
                          <a:spcPts val="0"/>
                        </a:spcBef>
                        <a:spcAft>
                          <a:spcPts val="0"/>
                        </a:spcAft>
                      </a:pPr>
                      <a:r>
                        <a:rPr lang="en-US" sz="1200" dirty="0" err="1">
                          <a:effectLst/>
                        </a:rPr>
                        <a:t>Ac</a:t>
                      </a:r>
                      <a:r>
                        <a:rPr lang="en-US" sz="1200" u="sng" dirty="0" err="1">
                          <a:effectLst/>
                        </a:rPr>
                        <a:t>o</a:t>
                      </a:r>
                      <a:r>
                        <a:rPr lang="en-US" sz="1200" dirty="0" err="1">
                          <a:effectLst/>
                        </a:rPr>
                        <a:t>starse</a:t>
                      </a:r>
                      <a:r>
                        <a:rPr lang="en-US" sz="1200" dirty="0">
                          <a:effectLst/>
                        </a:rPr>
                        <a:t> – (o-</a:t>
                      </a:r>
                      <a:r>
                        <a:rPr lang="en-US" sz="1200" dirty="0" err="1">
                          <a:effectLst/>
                        </a:rPr>
                        <a:t>ue</a:t>
                      </a:r>
                      <a:r>
                        <a:rPr lang="en-US" sz="1200" dirty="0">
                          <a:effectLst/>
                        </a:rPr>
                        <a:t>) __</a:t>
                      </a:r>
                      <a:r>
                        <a:rPr lang="en-US" sz="1400" dirty="0">
                          <a:effectLst/>
                        </a:rPr>
                        <a:t>to go to bed</a:t>
                      </a:r>
                      <a:r>
                        <a:rPr lang="en-US" sz="1200" dirty="0">
                          <a:effectLst/>
                        </a:rPr>
                        <a:t>__</a:t>
                      </a:r>
                    </a:p>
                    <a:p>
                      <a:pPr marL="228600" marR="0">
                        <a:lnSpc>
                          <a:spcPct val="200000"/>
                        </a:lnSpc>
                        <a:spcBef>
                          <a:spcPts val="0"/>
                        </a:spcBef>
                        <a:spcAft>
                          <a:spcPts val="0"/>
                        </a:spcAft>
                      </a:pPr>
                      <a:r>
                        <a:rPr lang="en-US" sz="1200" dirty="0" err="1">
                          <a:effectLst/>
                        </a:rPr>
                        <a:t>D</a:t>
                      </a:r>
                      <a:r>
                        <a:rPr lang="en-US" sz="1200" u="sng" dirty="0" err="1">
                          <a:effectLst/>
                        </a:rPr>
                        <a:t>o</a:t>
                      </a:r>
                      <a:r>
                        <a:rPr lang="en-US" sz="1200" dirty="0" err="1">
                          <a:effectLst/>
                        </a:rPr>
                        <a:t>rmirse</a:t>
                      </a:r>
                      <a:r>
                        <a:rPr lang="en-US" sz="1200" dirty="0">
                          <a:effectLst/>
                        </a:rPr>
                        <a:t> – (o-</a:t>
                      </a:r>
                      <a:r>
                        <a:rPr lang="en-US" sz="1200" dirty="0" err="1">
                          <a:effectLst/>
                        </a:rPr>
                        <a:t>ue</a:t>
                      </a:r>
                      <a:r>
                        <a:rPr lang="en-US" sz="1200" dirty="0">
                          <a:effectLst/>
                        </a:rPr>
                        <a:t>) ___</a:t>
                      </a:r>
                      <a:r>
                        <a:rPr lang="en-US" sz="1400" dirty="0">
                          <a:effectLst/>
                        </a:rPr>
                        <a:t>to go to sleep</a:t>
                      </a:r>
                      <a:r>
                        <a:rPr lang="en-US" sz="1200" dirty="0">
                          <a:effectLst/>
                        </a:rPr>
                        <a:t>__</a:t>
                      </a:r>
                    </a:p>
                    <a:p>
                      <a:pPr marL="228600" marR="0">
                        <a:lnSpc>
                          <a:spcPct val="200000"/>
                        </a:lnSpc>
                        <a:spcBef>
                          <a:spcPts val="0"/>
                        </a:spcBef>
                        <a:spcAft>
                          <a:spcPts val="0"/>
                        </a:spcAft>
                      </a:pPr>
                      <a:r>
                        <a:rPr lang="en-US" sz="1200" dirty="0" err="1">
                          <a:effectLst/>
                        </a:rPr>
                        <a:t>Llamarse</a:t>
                      </a:r>
                      <a:r>
                        <a:rPr lang="en-US" sz="1200" dirty="0">
                          <a:effectLst/>
                        </a:rPr>
                        <a:t> - ___</a:t>
                      </a:r>
                      <a:r>
                        <a:rPr lang="en-US" sz="1400" dirty="0">
                          <a:effectLst/>
                        </a:rPr>
                        <a:t>to call oneself</a:t>
                      </a:r>
                      <a:r>
                        <a:rPr lang="en-US" sz="1200" dirty="0">
                          <a:effectLst/>
                        </a:rPr>
                        <a:t>____</a:t>
                      </a:r>
                    </a:p>
                    <a:p>
                      <a:pPr marL="228600" marR="0">
                        <a:lnSpc>
                          <a:spcPct val="200000"/>
                        </a:lnSpc>
                        <a:spcBef>
                          <a:spcPts val="0"/>
                        </a:spcBef>
                        <a:spcAft>
                          <a:spcPts val="0"/>
                        </a:spcAft>
                      </a:pPr>
                      <a:r>
                        <a:rPr lang="en-US" sz="1200" dirty="0" err="1">
                          <a:effectLst/>
                        </a:rPr>
                        <a:t>S</a:t>
                      </a:r>
                      <a:r>
                        <a:rPr lang="en-US" sz="1200" u="sng" dirty="0" err="1">
                          <a:effectLst/>
                        </a:rPr>
                        <a:t>e</a:t>
                      </a:r>
                      <a:r>
                        <a:rPr lang="en-US" sz="1200" dirty="0" err="1">
                          <a:effectLst/>
                        </a:rPr>
                        <a:t>ntarse</a:t>
                      </a:r>
                      <a:r>
                        <a:rPr lang="en-US" sz="1200" dirty="0">
                          <a:effectLst/>
                        </a:rPr>
                        <a:t> – (e-</a:t>
                      </a:r>
                      <a:r>
                        <a:rPr lang="en-US" sz="1200" dirty="0" err="1">
                          <a:effectLst/>
                        </a:rPr>
                        <a:t>ie</a:t>
                      </a:r>
                      <a:r>
                        <a:rPr lang="en-US" sz="1200" dirty="0">
                          <a:effectLst/>
                        </a:rPr>
                        <a:t>) ___</a:t>
                      </a:r>
                      <a:r>
                        <a:rPr lang="en-US" sz="1400" dirty="0">
                          <a:effectLst/>
                        </a:rPr>
                        <a:t>to sit down</a:t>
                      </a:r>
                      <a:r>
                        <a:rPr lang="en-US" sz="1200" dirty="0">
                          <a:effectLst/>
                        </a:rPr>
                        <a:t>_______</a:t>
                      </a:r>
                    </a:p>
                    <a:p>
                      <a:pPr marL="457200" marR="0">
                        <a:lnSpc>
                          <a:spcPct val="200000"/>
                        </a:lnSpc>
                        <a:spcBef>
                          <a:spcPts val="0"/>
                        </a:spcBef>
                        <a:spcAft>
                          <a:spcPts val="0"/>
                        </a:spcAft>
                      </a:pPr>
                      <a:r>
                        <a:rPr lang="en-US" sz="1200" dirty="0">
                          <a:effectLst/>
                        </a:rPr>
                        <a:t> </a:t>
                      </a:r>
                    </a:p>
                    <a:p>
                      <a:pPr marL="0" marR="0">
                        <a:lnSpc>
                          <a:spcPct val="200000"/>
                        </a:lnSpc>
                        <a:spcBef>
                          <a:spcPts val="0"/>
                        </a:spcBef>
                        <a:spcAft>
                          <a:spcPts val="0"/>
                        </a:spcAft>
                      </a:pPr>
                      <a:r>
                        <a:rPr lang="en-US" sz="1200" dirty="0">
                          <a:effectLst/>
                        </a:rPr>
                        <a:t> </a:t>
                      </a:r>
                      <a:endParaRPr lang="en-US" sz="1200" dirty="0">
                        <a:effectLst/>
                        <a:latin typeface="Times New Roman"/>
                        <a:ea typeface="Times New Roman"/>
                      </a:endParaRPr>
                    </a:p>
                  </a:txBody>
                  <a:tcPr marL="67889" marR="67889" marT="0" marB="0"/>
                </a:tc>
              </a:tr>
            </a:tbl>
          </a:graphicData>
        </a:graphic>
      </p:graphicFrame>
      <p:sp>
        <p:nvSpPr>
          <p:cNvPr id="12" name="Rectangle 2"/>
          <p:cNvSpPr>
            <a:spLocks noChangeArrowheads="1"/>
          </p:cNvSpPr>
          <p:nvPr/>
        </p:nvSpPr>
        <p:spPr bwMode="auto">
          <a:xfrm>
            <a:off x="152400" y="152400"/>
            <a:ext cx="7489166"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Lst>
            </a:pPr>
            <a:r>
              <a:rPr kumimoji="0" lang="en-US" sz="1600" b="0" i="0" u="sng" strike="noStrike" cap="none" normalizeH="0" baseline="0" dirty="0" smtClean="0">
                <a:ln>
                  <a:noFill/>
                </a:ln>
                <a:solidFill>
                  <a:schemeClr val="tx1"/>
                </a:solidFill>
                <a:effectLst/>
                <a:latin typeface="Tahoma" pitchFamily="34" charset="0"/>
                <a:ea typeface="Times New Roman" pitchFamily="18" charset="0"/>
                <a:cs typeface="Tahoma" pitchFamily="34" charset="0"/>
              </a:rPr>
              <a:t>Los </a:t>
            </a:r>
            <a:r>
              <a:rPr kumimoji="0" lang="en-US" sz="1600" b="0" i="0" u="sng"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Verbos</a:t>
            </a:r>
            <a:r>
              <a:rPr kumimoji="0" lang="en-US" sz="1600" b="0" i="0" u="sng" strike="noStrike" cap="none" normalizeH="0" baseline="0" dirty="0" smtClean="0">
                <a:ln>
                  <a:noFill/>
                </a:ln>
                <a:solidFill>
                  <a:schemeClr val="tx1"/>
                </a:solidFill>
                <a:effectLst/>
                <a:latin typeface="Tahoma" pitchFamily="34" charset="0"/>
                <a:ea typeface="Times New Roman" pitchFamily="18" charset="0"/>
                <a:cs typeface="Tahoma" pitchFamily="34" charset="0"/>
              </a:rPr>
              <a:t> </a:t>
            </a:r>
            <a:r>
              <a:rPr kumimoji="0" lang="en-US" sz="1600" b="0" i="0" u="sng"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Reflexivos</a:t>
            </a:r>
            <a:endParaRPr kumimoji="0" lang="en-US"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If the same person or thing is both the subject and object of a verb, the verb is said to be reflexive.  </a:t>
            </a: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The verb is conjugated the same as a non-reflexive verb, but there will be a reflexive pronoun preceding it.</a:t>
            </a:r>
            <a:endParaRPr kumimoji="0" lang="en-US"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kumimoji="0" lang="en-US" sz="1400" b="0" i="0" u="sng" strike="noStrike" cap="none" normalizeH="0" baseline="0" dirty="0" smtClean="0">
                <a:ln>
                  <a:noFill/>
                </a:ln>
                <a:solidFill>
                  <a:schemeClr val="tx1"/>
                </a:solidFill>
                <a:effectLst/>
                <a:latin typeface="Tahoma" pitchFamily="34" charset="0"/>
                <a:ea typeface="Times New Roman" pitchFamily="18" charset="0"/>
                <a:cs typeface="Tahoma" pitchFamily="34" charset="0"/>
              </a:rPr>
              <a:t>Reflexive Pronouns</a:t>
            </a:r>
            <a:r>
              <a:rPr kumimoji="0" lang="en-US" sz="14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the object of the verb (who/what the verb is being done to).</a:t>
            </a:r>
            <a:endParaRPr kumimoji="0" lang="en-US"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kumimoji="0" lang="en-US" sz="1400" b="0" i="0" u="sng" strike="noStrike" cap="none" normalizeH="0" baseline="0" dirty="0" smtClean="0">
                <a:ln>
                  <a:noFill/>
                </a:ln>
                <a:solidFill>
                  <a:schemeClr val="tx1"/>
                </a:solidFill>
                <a:effectLst/>
                <a:latin typeface="Tahoma" pitchFamily="34" charset="0"/>
                <a:ea typeface="Times New Roman" pitchFamily="18" charset="0"/>
                <a:cs typeface="Tahoma" pitchFamily="34" charset="0"/>
              </a:rPr>
              <a:t>To conjugate a reflexive verb:</a:t>
            </a:r>
            <a:r>
              <a:rPr kumimoji="0" lang="en-US" sz="14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Take off the ending ( -_</a:t>
            </a:r>
            <a:r>
              <a:rPr kumimoji="0" lang="en-US" sz="1400" b="1" i="0" u="none" strike="noStrike" cap="none" normalizeH="0" baseline="0" dirty="0" err="1" smtClean="0">
                <a:ln>
                  <a:noFill/>
                </a:ln>
                <a:solidFill>
                  <a:srgbClr val="FF0000"/>
                </a:solidFill>
                <a:effectLst/>
                <a:latin typeface="Tahoma" pitchFamily="34" charset="0"/>
                <a:ea typeface="Times New Roman" pitchFamily="18" charset="0"/>
                <a:cs typeface="Tahoma" pitchFamily="34" charset="0"/>
              </a:rPr>
              <a:t>arse</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__, -__</a:t>
            </a:r>
            <a:r>
              <a:rPr kumimoji="0" lang="en-US" sz="1400" b="1" i="0" u="none" strike="noStrike" cap="none" normalizeH="0" baseline="0" dirty="0" err="1" smtClean="0">
                <a:ln>
                  <a:noFill/>
                </a:ln>
                <a:solidFill>
                  <a:srgbClr val="FF0000"/>
                </a:solidFill>
                <a:effectLst/>
                <a:latin typeface="Tahoma" pitchFamily="34" charset="0"/>
                <a:ea typeface="Times New Roman" pitchFamily="18" charset="0"/>
                <a:cs typeface="Tahoma" pitchFamily="34" charset="0"/>
              </a:rPr>
              <a:t>erse</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__, -__</a:t>
            </a:r>
            <a:r>
              <a:rPr kumimoji="0" lang="en-US" sz="1400" b="1" i="0" u="none" strike="noStrike" cap="none" normalizeH="0" baseline="0" dirty="0" err="1" smtClean="0">
                <a:ln>
                  <a:noFill/>
                </a:ln>
                <a:solidFill>
                  <a:srgbClr val="FF0000"/>
                </a:solidFill>
                <a:effectLst/>
                <a:latin typeface="Tahoma" pitchFamily="34" charset="0"/>
                <a:ea typeface="Times New Roman" pitchFamily="18" charset="0"/>
                <a:cs typeface="Tahoma" pitchFamily="34" charset="0"/>
              </a:rPr>
              <a:t>irse</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_), </a:t>
            </a:r>
          </a:p>
          <a:p>
            <a:pPr marL="0" marR="0" lvl="0" indent="0" algn="l" defTabSz="914400" rtl="0" eaLnBrk="0" fontAlgn="base" latinLnBrk="0" hangingPunct="0">
              <a:lnSpc>
                <a:spcPct val="100000"/>
              </a:lnSpc>
              <a:spcBef>
                <a:spcPct val="0"/>
              </a:spcBef>
              <a:spcAft>
                <a:spcPct val="0"/>
              </a:spcAft>
              <a:buClrTx/>
              <a:buSzTx/>
              <a:tabLst>
                <a:tab pos="228600" algn="l"/>
              </a:tabLst>
            </a:pP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put the appropriate reflexive pronoun in front and change the ending of the verb to match the subject.</a:t>
            </a:r>
            <a:endParaRPr kumimoji="0" lang="en-US" sz="900" b="0" i="0" u="none" strike="noStrike" cap="none" normalizeH="0" baseline="0" dirty="0" smtClean="0">
              <a:ln>
                <a:noFill/>
              </a:ln>
              <a:solidFill>
                <a:schemeClr val="tx1"/>
              </a:solidFill>
              <a:effectLst/>
              <a:latin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1400" b="0" i="0" u="sng"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Lavarse</a:t>
            </a:r>
            <a:r>
              <a:rPr kumimoji="0" lang="en-US" sz="1400" b="0" i="0" u="sng"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a:t>
            </a:r>
            <a:r>
              <a:rPr kumimoji="0" lang="en-US" sz="12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arse</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 </a:t>
            </a:r>
            <a:r>
              <a:rPr kumimoji="0" lang="en-US" sz="12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lav</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r>
              <a:rPr kumimoji="0" lang="en-US" sz="12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Yo</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a:t>
            </a:r>
            <a:r>
              <a:rPr kumimoji="0" lang="en-US" sz="1200" b="0" i="1"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me</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a:t>
            </a:r>
            <a:r>
              <a:rPr kumimoji="0" lang="en-US" sz="12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lav</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a:t>
            </a:r>
            <a:r>
              <a:rPr kumimoji="0" lang="en-US" sz="12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Yo</a:t>
            </a:r>
            <a:r>
              <a:rPr kumimoji="0" lang="en-US" sz="1200" b="0" i="0" u="none" strike="noStrike" cap="none" normalizeH="0" baseline="0" dirty="0" smtClean="0">
                <a:ln>
                  <a:noFill/>
                </a:ln>
                <a:solidFill>
                  <a:schemeClr val="tx1"/>
                </a:solidFill>
                <a:effectLst/>
                <a:latin typeface="Tahoma" pitchFamily="34" charset="0"/>
                <a:ea typeface="Times New Roman" pitchFamily="18" charset="0"/>
                <a:cs typeface="Tahoma" pitchFamily="34" charset="0"/>
              </a:rPr>
              <a:t> me </a:t>
            </a:r>
            <a:r>
              <a:rPr kumimoji="0" lang="en-US" sz="1200" b="0" i="0"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lav</a:t>
            </a:r>
            <a:r>
              <a:rPr kumimoji="0" lang="en-US" sz="1200" b="0" i="1" u="none" strike="noStrike" cap="none" normalizeH="0" baseline="0" dirty="0" err="1" smtClean="0">
                <a:ln>
                  <a:noFill/>
                </a:ln>
                <a:solidFill>
                  <a:schemeClr val="tx1"/>
                </a:solidFill>
                <a:effectLst/>
                <a:latin typeface="Tahoma" pitchFamily="34" charset="0"/>
                <a:ea typeface="Times New Roman" pitchFamily="18" charset="0"/>
                <a:cs typeface="Tahoma" pitchFamily="34" charset="0"/>
              </a:rPr>
              <a:t>o</a:t>
            </a:r>
            <a:endParaRPr kumimoji="0" lang="en-US" sz="9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228600" algn="l"/>
              </a:tabLst>
            </a:pPr>
            <a:r>
              <a:rPr kumimoji="0" lang="en-US" sz="1400" b="0" i="0" u="sng" strike="noStrike" cap="none" normalizeH="0" baseline="0" dirty="0" smtClean="0">
                <a:ln>
                  <a:noFill/>
                </a:ln>
                <a:solidFill>
                  <a:schemeClr val="tx1"/>
                </a:solidFill>
                <a:effectLst/>
                <a:latin typeface="Tahoma" pitchFamily="34" charset="0"/>
                <a:ea typeface="Times New Roman" pitchFamily="18" charset="0"/>
                <a:cs typeface="Tahoma" pitchFamily="34" charset="0"/>
              </a:rPr>
              <a:t>Reflexive Verbs:</a:t>
            </a:r>
            <a:endParaRPr kumimoji="0" lang="en-US" sz="18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2984962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7" name="Picture 3" descr="C:\Documents and Settings\scs\Local Settings\Temporary Internet Files\Content.IE5\4VSI2EB3\MC900441775[1].png"/>
          <p:cNvPicPr>
            <a:picLocks noChangeAspect="1" noChangeArrowheads="1"/>
          </p:cNvPicPr>
          <p:nvPr/>
        </p:nvPicPr>
        <p:blipFill>
          <a:blip r:embed="rId2" cstate="print"/>
          <a:srcRect/>
          <a:stretch>
            <a:fillRect/>
          </a:stretch>
        </p:blipFill>
        <p:spPr bwMode="auto">
          <a:xfrm>
            <a:off x="990600" y="1143000"/>
            <a:ext cx="2133600" cy="2133600"/>
          </a:xfrm>
          <a:prstGeom prst="rect">
            <a:avLst/>
          </a:prstGeom>
          <a:noFill/>
          <a:ln w="9525">
            <a:noFill/>
            <a:miter lim="800000"/>
            <a:headEnd/>
            <a:tailEnd/>
          </a:ln>
        </p:spPr>
      </p:pic>
      <p:pic>
        <p:nvPicPr>
          <p:cNvPr id="26629" name="Picture 5" descr="C:\Program Files\Microsoft Office\MEDIA\CAGCAT10\j0199036.wmf"/>
          <p:cNvPicPr>
            <a:picLocks noChangeAspect="1" noChangeArrowheads="1"/>
          </p:cNvPicPr>
          <p:nvPr/>
        </p:nvPicPr>
        <p:blipFill>
          <a:blip r:embed="rId3" cstate="print"/>
          <a:srcRect/>
          <a:stretch>
            <a:fillRect/>
          </a:stretch>
        </p:blipFill>
        <p:spPr bwMode="auto">
          <a:xfrm>
            <a:off x="2895600" y="152400"/>
            <a:ext cx="2179638" cy="2401888"/>
          </a:xfrm>
          <a:prstGeom prst="rect">
            <a:avLst/>
          </a:prstGeom>
          <a:noFill/>
          <a:ln w="9525">
            <a:noFill/>
            <a:miter lim="800000"/>
            <a:headEnd/>
            <a:tailEnd/>
          </a:ln>
        </p:spPr>
      </p:pic>
      <p:pic>
        <p:nvPicPr>
          <p:cNvPr id="26630" name="Picture 6" descr="C:\Program Files\Microsoft Office\MEDIA\CAGCAT10\j0183328.wmf"/>
          <p:cNvPicPr>
            <a:picLocks noChangeAspect="1" noChangeArrowheads="1"/>
          </p:cNvPicPr>
          <p:nvPr/>
        </p:nvPicPr>
        <p:blipFill>
          <a:blip r:embed="rId4" cstate="print"/>
          <a:srcRect/>
          <a:stretch>
            <a:fillRect/>
          </a:stretch>
        </p:blipFill>
        <p:spPr bwMode="auto">
          <a:xfrm>
            <a:off x="4953000" y="990600"/>
            <a:ext cx="2503488" cy="2514600"/>
          </a:xfrm>
          <a:prstGeom prst="rect">
            <a:avLst/>
          </a:prstGeom>
          <a:noFill/>
          <a:ln w="9525">
            <a:noFill/>
            <a:miter lim="800000"/>
            <a:headEnd/>
            <a:tailEnd/>
          </a:ln>
        </p:spPr>
      </p:pic>
      <p:pic>
        <p:nvPicPr>
          <p:cNvPr id="26631" name="Picture 7" descr="C:\Documents and Settings\scs\Local Settings\Temporary Internet Files\Content.IE5\ODJXG9JE\MC900440428[1].wmf"/>
          <p:cNvPicPr>
            <a:picLocks noChangeAspect="1" noChangeArrowheads="1"/>
          </p:cNvPicPr>
          <p:nvPr/>
        </p:nvPicPr>
        <p:blipFill>
          <a:blip r:embed="rId5" cstate="print"/>
          <a:srcRect/>
          <a:stretch>
            <a:fillRect/>
          </a:stretch>
        </p:blipFill>
        <p:spPr bwMode="auto">
          <a:xfrm>
            <a:off x="0" y="3962400"/>
            <a:ext cx="1736725" cy="1828800"/>
          </a:xfrm>
          <a:prstGeom prst="rect">
            <a:avLst/>
          </a:prstGeom>
          <a:noFill/>
          <a:ln w="9525">
            <a:noFill/>
            <a:miter lim="800000"/>
            <a:headEnd/>
            <a:tailEnd/>
          </a:ln>
        </p:spPr>
      </p:pic>
      <p:sp>
        <p:nvSpPr>
          <p:cNvPr id="26633" name="Music"/>
          <p:cNvSpPr>
            <a:spLocks noEditPoints="1" noChangeArrowheads="1"/>
          </p:cNvSpPr>
          <p:nvPr/>
        </p:nvSpPr>
        <p:spPr bwMode="auto">
          <a:xfrm>
            <a:off x="7467600" y="228600"/>
            <a:ext cx="1504950" cy="1600200"/>
          </a:xfrm>
          <a:custGeom>
            <a:avLst/>
            <a:gdLst>
              <a:gd name="T0" fmla="*/ 7352 w 21600"/>
              <a:gd name="T1" fmla="*/ 46 h 21600"/>
              <a:gd name="T2" fmla="*/ 7373 w 21600"/>
              <a:gd name="T3" fmla="*/ 9900 h 21600"/>
              <a:gd name="T4" fmla="*/ 21683 w 21600"/>
              <a:gd name="T5" fmla="*/ 10061 h 21600"/>
              <a:gd name="T6" fmla="*/ 7352 w 21600"/>
              <a:gd name="T7" fmla="*/ 46 h 21600"/>
              <a:gd name="T8" fmla="*/ 21600 w 21600"/>
              <a:gd name="T9" fmla="*/ 0 h 21600"/>
              <a:gd name="T10" fmla="*/ 7975 w 21600"/>
              <a:gd name="T11" fmla="*/ 923 h 21600"/>
              <a:gd name="T12" fmla="*/ 20935 w 21600"/>
              <a:gd name="T13" fmla="*/ 5354 h 21600"/>
            </a:gdLst>
            <a:ahLst/>
            <a:cxnLst>
              <a:cxn ang="0">
                <a:pos x="T0" y="T1"/>
              </a:cxn>
              <a:cxn ang="0">
                <a:pos x="T2" y="T3"/>
              </a:cxn>
              <a:cxn ang="0">
                <a:pos x="T4" y="T5"/>
              </a:cxn>
              <a:cxn ang="0">
                <a:pos x="T6" y="T7"/>
              </a:cxn>
              <a:cxn ang="0">
                <a:pos x="T8" y="T9"/>
              </a:cxn>
            </a:cxnLst>
            <a:rect l="T10" t="T11" r="T12" b="T13"/>
            <a:pathLst>
              <a:path w="21600" h="21600">
                <a:moveTo>
                  <a:pt x="7352" y="46"/>
                </a:moveTo>
                <a:lnTo>
                  <a:pt x="7373" y="9900"/>
                </a:lnTo>
                <a:lnTo>
                  <a:pt x="7352" y="16107"/>
                </a:lnTo>
                <a:lnTo>
                  <a:pt x="7103" y="15969"/>
                </a:lnTo>
                <a:lnTo>
                  <a:pt x="6729" y="15692"/>
                </a:lnTo>
                <a:lnTo>
                  <a:pt x="6355" y="15553"/>
                </a:lnTo>
                <a:lnTo>
                  <a:pt x="5981" y="15415"/>
                </a:lnTo>
                <a:lnTo>
                  <a:pt x="5607" y="15276"/>
                </a:lnTo>
                <a:lnTo>
                  <a:pt x="5109" y="15138"/>
                </a:lnTo>
                <a:lnTo>
                  <a:pt x="4735" y="15138"/>
                </a:lnTo>
                <a:lnTo>
                  <a:pt x="4236" y="15138"/>
                </a:lnTo>
                <a:lnTo>
                  <a:pt x="3364" y="15138"/>
                </a:lnTo>
                <a:lnTo>
                  <a:pt x="2616" y="15276"/>
                </a:lnTo>
                <a:lnTo>
                  <a:pt x="1869" y="15692"/>
                </a:lnTo>
                <a:lnTo>
                  <a:pt x="1246" y="15969"/>
                </a:lnTo>
                <a:lnTo>
                  <a:pt x="747" y="16523"/>
                </a:lnTo>
                <a:lnTo>
                  <a:pt x="373" y="17076"/>
                </a:lnTo>
                <a:lnTo>
                  <a:pt x="124" y="17630"/>
                </a:lnTo>
                <a:lnTo>
                  <a:pt x="0" y="18323"/>
                </a:lnTo>
                <a:lnTo>
                  <a:pt x="124" y="19015"/>
                </a:lnTo>
                <a:lnTo>
                  <a:pt x="373" y="19569"/>
                </a:lnTo>
                <a:lnTo>
                  <a:pt x="747" y="20123"/>
                </a:lnTo>
                <a:lnTo>
                  <a:pt x="1246" y="20676"/>
                </a:lnTo>
                <a:lnTo>
                  <a:pt x="1869" y="21092"/>
                </a:lnTo>
                <a:lnTo>
                  <a:pt x="2616" y="21369"/>
                </a:lnTo>
                <a:lnTo>
                  <a:pt x="3364" y="21507"/>
                </a:lnTo>
                <a:lnTo>
                  <a:pt x="4236" y="21646"/>
                </a:lnTo>
                <a:lnTo>
                  <a:pt x="5109" y="21507"/>
                </a:lnTo>
                <a:lnTo>
                  <a:pt x="5856" y="21369"/>
                </a:lnTo>
                <a:lnTo>
                  <a:pt x="6604" y="21092"/>
                </a:lnTo>
                <a:lnTo>
                  <a:pt x="7227" y="20676"/>
                </a:lnTo>
                <a:lnTo>
                  <a:pt x="7726" y="20123"/>
                </a:lnTo>
                <a:lnTo>
                  <a:pt x="8100" y="19569"/>
                </a:lnTo>
                <a:lnTo>
                  <a:pt x="8349" y="19015"/>
                </a:lnTo>
                <a:lnTo>
                  <a:pt x="8473" y="18323"/>
                </a:lnTo>
                <a:lnTo>
                  <a:pt x="8473" y="6276"/>
                </a:lnTo>
                <a:lnTo>
                  <a:pt x="20561" y="6276"/>
                </a:lnTo>
                <a:lnTo>
                  <a:pt x="20561" y="16107"/>
                </a:lnTo>
                <a:lnTo>
                  <a:pt x="20187" y="15830"/>
                </a:lnTo>
                <a:lnTo>
                  <a:pt x="19938" y="15692"/>
                </a:lnTo>
                <a:lnTo>
                  <a:pt x="19564" y="15553"/>
                </a:lnTo>
                <a:lnTo>
                  <a:pt x="19190" y="15415"/>
                </a:lnTo>
                <a:lnTo>
                  <a:pt x="18692" y="15276"/>
                </a:lnTo>
                <a:lnTo>
                  <a:pt x="18318" y="15138"/>
                </a:lnTo>
                <a:lnTo>
                  <a:pt x="17944" y="15138"/>
                </a:lnTo>
                <a:lnTo>
                  <a:pt x="17446" y="15138"/>
                </a:lnTo>
                <a:lnTo>
                  <a:pt x="16573" y="15138"/>
                </a:lnTo>
                <a:lnTo>
                  <a:pt x="15826" y="15276"/>
                </a:lnTo>
                <a:lnTo>
                  <a:pt x="15078" y="15692"/>
                </a:lnTo>
                <a:lnTo>
                  <a:pt x="14455" y="15969"/>
                </a:lnTo>
                <a:lnTo>
                  <a:pt x="13956" y="16523"/>
                </a:lnTo>
                <a:lnTo>
                  <a:pt x="13583" y="17076"/>
                </a:lnTo>
                <a:lnTo>
                  <a:pt x="13333" y="17630"/>
                </a:lnTo>
                <a:lnTo>
                  <a:pt x="13209" y="18323"/>
                </a:lnTo>
                <a:lnTo>
                  <a:pt x="13333" y="19015"/>
                </a:lnTo>
                <a:lnTo>
                  <a:pt x="13583" y="19569"/>
                </a:lnTo>
                <a:lnTo>
                  <a:pt x="13956" y="20123"/>
                </a:lnTo>
                <a:lnTo>
                  <a:pt x="14455" y="20676"/>
                </a:lnTo>
                <a:lnTo>
                  <a:pt x="15078" y="21092"/>
                </a:lnTo>
                <a:lnTo>
                  <a:pt x="15826" y="21369"/>
                </a:lnTo>
                <a:lnTo>
                  <a:pt x="16573" y="21507"/>
                </a:lnTo>
                <a:lnTo>
                  <a:pt x="17446" y="21646"/>
                </a:lnTo>
                <a:lnTo>
                  <a:pt x="18318" y="21507"/>
                </a:lnTo>
                <a:lnTo>
                  <a:pt x="19066" y="21369"/>
                </a:lnTo>
                <a:lnTo>
                  <a:pt x="19813" y="21092"/>
                </a:lnTo>
                <a:lnTo>
                  <a:pt x="20436" y="20676"/>
                </a:lnTo>
                <a:lnTo>
                  <a:pt x="20935" y="20123"/>
                </a:lnTo>
                <a:lnTo>
                  <a:pt x="21309" y="19569"/>
                </a:lnTo>
                <a:lnTo>
                  <a:pt x="21558" y="19015"/>
                </a:lnTo>
                <a:lnTo>
                  <a:pt x="21683" y="18323"/>
                </a:lnTo>
                <a:lnTo>
                  <a:pt x="21683" y="10061"/>
                </a:lnTo>
                <a:lnTo>
                  <a:pt x="21683" y="46"/>
                </a:lnTo>
                <a:lnTo>
                  <a:pt x="7352" y="46"/>
                </a:lnTo>
                <a:close/>
              </a:path>
            </a:pathLst>
          </a:custGeom>
          <a:solidFill>
            <a:srgbClr val="FFBE7D"/>
          </a:solidFill>
          <a:ln w="9525">
            <a:solidFill>
              <a:srgbClr val="000000"/>
            </a:solidFill>
            <a:miter lim="800000"/>
            <a:headEnd/>
            <a:tailEnd/>
          </a:ln>
          <a:effectLst>
            <a:outerShdw dist="107763" dir="2700000" algn="ctr" rotWithShape="0">
              <a:srgbClr val="808080"/>
            </a:outerShdw>
          </a:effectLst>
        </p:spPr>
        <p:txBody>
          <a:bodyPr/>
          <a:lstStyle/>
          <a:p>
            <a:pPr>
              <a:defRPr/>
            </a:pPr>
            <a:endParaRPr lang="en-US"/>
          </a:p>
        </p:txBody>
      </p:sp>
      <p:pic>
        <p:nvPicPr>
          <p:cNvPr id="26634" name="Picture 10" descr="C:\Program Files\Microsoft Office\MEDIA\CAGCAT10\j0195384.wmf"/>
          <p:cNvPicPr>
            <a:picLocks noChangeAspect="1" noChangeArrowheads="1"/>
          </p:cNvPicPr>
          <p:nvPr/>
        </p:nvPicPr>
        <p:blipFill>
          <a:blip r:embed="rId6" cstate="print"/>
          <a:srcRect/>
          <a:stretch>
            <a:fillRect/>
          </a:stretch>
        </p:blipFill>
        <p:spPr bwMode="auto">
          <a:xfrm>
            <a:off x="2362200" y="3962400"/>
            <a:ext cx="1795463" cy="1833563"/>
          </a:xfrm>
          <a:prstGeom prst="rect">
            <a:avLst/>
          </a:prstGeom>
          <a:noFill/>
          <a:ln w="9525">
            <a:noFill/>
            <a:miter lim="800000"/>
            <a:headEnd/>
            <a:tailEnd/>
          </a:ln>
        </p:spPr>
      </p:pic>
      <p:pic>
        <p:nvPicPr>
          <p:cNvPr id="26635" name="Picture 11" descr="C:\Documents and Settings\scs\Local Settings\Temporary Internet Files\Content.IE5\2X905O7K\MC900383734[1].wmf"/>
          <p:cNvPicPr>
            <a:picLocks noChangeAspect="1" noChangeArrowheads="1"/>
          </p:cNvPicPr>
          <p:nvPr/>
        </p:nvPicPr>
        <p:blipFill>
          <a:blip r:embed="rId7" cstate="print"/>
          <a:srcRect/>
          <a:stretch>
            <a:fillRect/>
          </a:stretch>
        </p:blipFill>
        <p:spPr bwMode="auto">
          <a:xfrm>
            <a:off x="4724400" y="3962400"/>
            <a:ext cx="1746250" cy="1835150"/>
          </a:xfrm>
          <a:prstGeom prst="rect">
            <a:avLst/>
          </a:prstGeom>
          <a:noFill/>
          <a:ln w="9525">
            <a:noFill/>
            <a:miter lim="800000"/>
            <a:headEnd/>
            <a:tailEnd/>
          </a:ln>
        </p:spPr>
      </p:pic>
      <p:pic>
        <p:nvPicPr>
          <p:cNvPr id="26636" name="Picture 12" descr="C:\Documents and Settings\scs\Local Settings\Temporary Internet Files\Content.IE5\4VSI2EB3\MP910220737[1].jpg"/>
          <p:cNvPicPr>
            <a:picLocks noChangeAspect="1" noChangeArrowheads="1"/>
          </p:cNvPicPr>
          <p:nvPr/>
        </p:nvPicPr>
        <p:blipFill>
          <a:blip r:embed="rId8" cstate="print"/>
          <a:srcRect/>
          <a:stretch>
            <a:fillRect/>
          </a:stretch>
        </p:blipFill>
        <p:spPr bwMode="auto">
          <a:xfrm>
            <a:off x="6858000" y="3505200"/>
            <a:ext cx="2027238" cy="3048000"/>
          </a:xfrm>
          <a:prstGeom prst="rect">
            <a:avLst/>
          </a:prstGeom>
          <a:noFill/>
          <a:ln w="9525">
            <a:noFill/>
            <a:miter lim="800000"/>
            <a:headEnd/>
            <a:tailEnd/>
          </a:ln>
        </p:spPr>
      </p:pic>
      <p:pic>
        <p:nvPicPr>
          <p:cNvPr id="26638" name="Picture 14" descr="C:\Documents and Settings\scs\Local Settings\Temporary Internet Files\Content.IE5\OTQ70FDC\MC900441276[1].png"/>
          <p:cNvPicPr>
            <a:picLocks noChangeAspect="1" noChangeArrowheads="1"/>
          </p:cNvPicPr>
          <p:nvPr/>
        </p:nvPicPr>
        <p:blipFill>
          <a:blip r:embed="rId9" cstate="print"/>
          <a:srcRect/>
          <a:stretch>
            <a:fillRect/>
          </a:stretch>
        </p:blipFill>
        <p:spPr bwMode="auto">
          <a:xfrm>
            <a:off x="0" y="152400"/>
            <a:ext cx="2743200" cy="2743200"/>
          </a:xfrm>
          <a:prstGeom prst="rect">
            <a:avLst/>
          </a:prstGeom>
          <a:noFill/>
          <a:ln w="9525">
            <a:noFill/>
            <a:miter lim="800000"/>
            <a:headEnd/>
            <a:tailEnd/>
          </a:ln>
        </p:spPr>
      </p:pic>
      <p:sp>
        <p:nvSpPr>
          <p:cNvPr id="12" name="TextBox 11"/>
          <p:cNvSpPr txBox="1"/>
          <p:nvPr/>
        </p:nvSpPr>
        <p:spPr>
          <a:xfrm>
            <a:off x="0" y="2895600"/>
            <a:ext cx="2286000" cy="369332"/>
          </a:xfrm>
          <a:prstGeom prst="rect">
            <a:avLst/>
          </a:prstGeom>
          <a:noFill/>
        </p:spPr>
        <p:txBody>
          <a:bodyPr wrap="square" rtlCol="0">
            <a:spAutoFit/>
          </a:bodyPr>
          <a:lstStyle/>
          <a:p>
            <a:r>
              <a:rPr lang="en-US" dirty="0" smtClean="0"/>
              <a:t>El </a:t>
            </a:r>
            <a:r>
              <a:rPr lang="en-US" dirty="0" err="1" smtClean="0"/>
              <a:t>básquetbol</a:t>
            </a:r>
            <a:endParaRPr lang="en-US" dirty="0"/>
          </a:p>
        </p:txBody>
      </p:sp>
      <p:sp>
        <p:nvSpPr>
          <p:cNvPr id="14" name="TextBox 13"/>
          <p:cNvSpPr txBox="1"/>
          <p:nvPr/>
        </p:nvSpPr>
        <p:spPr>
          <a:xfrm>
            <a:off x="1295400" y="2590800"/>
            <a:ext cx="2286000" cy="369332"/>
          </a:xfrm>
          <a:prstGeom prst="rect">
            <a:avLst/>
          </a:prstGeom>
          <a:noFill/>
        </p:spPr>
        <p:txBody>
          <a:bodyPr wrap="square" rtlCol="0">
            <a:spAutoFit/>
          </a:bodyPr>
          <a:lstStyle/>
          <a:p>
            <a:r>
              <a:rPr lang="en-US" dirty="0" smtClean="0"/>
              <a:t>La pizza</a:t>
            </a:r>
            <a:endParaRPr lang="en-US" dirty="0"/>
          </a:p>
        </p:txBody>
      </p:sp>
      <p:sp>
        <p:nvSpPr>
          <p:cNvPr id="15" name="TextBox 14"/>
          <p:cNvSpPr txBox="1"/>
          <p:nvPr/>
        </p:nvSpPr>
        <p:spPr>
          <a:xfrm>
            <a:off x="3276600" y="2514600"/>
            <a:ext cx="2286000" cy="369332"/>
          </a:xfrm>
          <a:prstGeom prst="rect">
            <a:avLst/>
          </a:prstGeom>
          <a:noFill/>
        </p:spPr>
        <p:txBody>
          <a:bodyPr wrap="square" rtlCol="0">
            <a:spAutoFit/>
          </a:bodyPr>
          <a:lstStyle/>
          <a:p>
            <a:r>
              <a:rPr lang="en-US" dirty="0" smtClean="0"/>
              <a:t>El </a:t>
            </a:r>
            <a:r>
              <a:rPr lang="en-US" dirty="0" err="1" smtClean="0"/>
              <a:t>béisbol</a:t>
            </a:r>
            <a:endParaRPr lang="en-US" dirty="0"/>
          </a:p>
        </p:txBody>
      </p:sp>
      <p:sp>
        <p:nvSpPr>
          <p:cNvPr id="16" name="TextBox 15"/>
          <p:cNvSpPr txBox="1"/>
          <p:nvPr/>
        </p:nvSpPr>
        <p:spPr>
          <a:xfrm>
            <a:off x="5410200" y="2819400"/>
            <a:ext cx="2286000" cy="369332"/>
          </a:xfrm>
          <a:prstGeom prst="rect">
            <a:avLst/>
          </a:prstGeom>
          <a:noFill/>
        </p:spPr>
        <p:txBody>
          <a:bodyPr wrap="square" rtlCol="0">
            <a:spAutoFit/>
          </a:bodyPr>
          <a:lstStyle/>
          <a:p>
            <a:r>
              <a:rPr lang="en-US" dirty="0" smtClean="0"/>
              <a:t>La </a:t>
            </a:r>
            <a:r>
              <a:rPr lang="en-US" dirty="0" err="1" smtClean="0"/>
              <a:t>escuela</a:t>
            </a:r>
            <a:endParaRPr lang="en-US" dirty="0"/>
          </a:p>
        </p:txBody>
      </p:sp>
      <p:sp>
        <p:nvSpPr>
          <p:cNvPr id="17" name="TextBox 16"/>
          <p:cNvSpPr txBox="1"/>
          <p:nvPr/>
        </p:nvSpPr>
        <p:spPr>
          <a:xfrm>
            <a:off x="6858000" y="228600"/>
            <a:ext cx="2286000" cy="369332"/>
          </a:xfrm>
          <a:prstGeom prst="rect">
            <a:avLst/>
          </a:prstGeom>
          <a:noFill/>
        </p:spPr>
        <p:txBody>
          <a:bodyPr wrap="square" rtlCol="0">
            <a:spAutoFit/>
          </a:bodyPr>
          <a:lstStyle/>
          <a:p>
            <a:r>
              <a:rPr lang="en-US" dirty="0" smtClean="0"/>
              <a:t>La </a:t>
            </a:r>
            <a:r>
              <a:rPr lang="en-US" dirty="0" err="1" smtClean="0"/>
              <a:t>música</a:t>
            </a:r>
            <a:endParaRPr lang="en-US" dirty="0"/>
          </a:p>
        </p:txBody>
      </p:sp>
      <p:sp>
        <p:nvSpPr>
          <p:cNvPr id="18" name="TextBox 17"/>
          <p:cNvSpPr txBox="1"/>
          <p:nvPr/>
        </p:nvSpPr>
        <p:spPr>
          <a:xfrm>
            <a:off x="7162800" y="4953000"/>
            <a:ext cx="2286000" cy="369332"/>
          </a:xfrm>
          <a:prstGeom prst="rect">
            <a:avLst/>
          </a:prstGeom>
          <a:noFill/>
        </p:spPr>
        <p:txBody>
          <a:bodyPr wrap="square" rtlCol="0">
            <a:spAutoFit/>
          </a:bodyPr>
          <a:lstStyle/>
          <a:p>
            <a:r>
              <a:rPr lang="en-US" dirty="0" smtClean="0"/>
              <a:t>         leer</a:t>
            </a:r>
            <a:endParaRPr lang="en-US" dirty="0"/>
          </a:p>
        </p:txBody>
      </p:sp>
      <p:sp>
        <p:nvSpPr>
          <p:cNvPr id="19" name="TextBox 18"/>
          <p:cNvSpPr txBox="1"/>
          <p:nvPr/>
        </p:nvSpPr>
        <p:spPr>
          <a:xfrm>
            <a:off x="4343400" y="5791200"/>
            <a:ext cx="2286000" cy="369332"/>
          </a:xfrm>
          <a:prstGeom prst="rect">
            <a:avLst/>
          </a:prstGeom>
          <a:noFill/>
        </p:spPr>
        <p:txBody>
          <a:bodyPr wrap="square" rtlCol="0">
            <a:spAutoFit/>
          </a:bodyPr>
          <a:lstStyle/>
          <a:p>
            <a:r>
              <a:rPr lang="en-US" dirty="0" smtClean="0"/>
              <a:t>Los </a:t>
            </a:r>
            <a:r>
              <a:rPr lang="en-US" dirty="0" err="1" smtClean="0"/>
              <a:t>videojuegos</a:t>
            </a:r>
            <a:endParaRPr lang="en-US" dirty="0"/>
          </a:p>
        </p:txBody>
      </p:sp>
      <p:sp>
        <p:nvSpPr>
          <p:cNvPr id="20" name="TextBox 19"/>
          <p:cNvSpPr txBox="1"/>
          <p:nvPr/>
        </p:nvSpPr>
        <p:spPr>
          <a:xfrm>
            <a:off x="2133600" y="5867400"/>
            <a:ext cx="2286000" cy="369332"/>
          </a:xfrm>
          <a:prstGeom prst="rect">
            <a:avLst/>
          </a:prstGeom>
          <a:noFill/>
        </p:spPr>
        <p:txBody>
          <a:bodyPr wrap="square" rtlCol="0">
            <a:spAutoFit/>
          </a:bodyPr>
          <a:lstStyle/>
          <a:p>
            <a:r>
              <a:rPr lang="en-US" dirty="0" smtClean="0"/>
              <a:t>La </a:t>
            </a:r>
            <a:r>
              <a:rPr lang="en-US" dirty="0" err="1" smtClean="0"/>
              <a:t>computadora</a:t>
            </a:r>
            <a:endParaRPr lang="en-US" dirty="0"/>
          </a:p>
        </p:txBody>
      </p:sp>
      <p:sp>
        <p:nvSpPr>
          <p:cNvPr id="21" name="TextBox 20"/>
          <p:cNvSpPr txBox="1"/>
          <p:nvPr/>
        </p:nvSpPr>
        <p:spPr>
          <a:xfrm>
            <a:off x="0" y="5867400"/>
            <a:ext cx="2286000" cy="369332"/>
          </a:xfrm>
          <a:prstGeom prst="rect">
            <a:avLst/>
          </a:prstGeom>
          <a:noFill/>
        </p:spPr>
        <p:txBody>
          <a:bodyPr wrap="square" rtlCol="0">
            <a:spAutoFit/>
          </a:bodyPr>
          <a:lstStyle/>
          <a:p>
            <a:r>
              <a:rPr lang="en-US" dirty="0" err="1" smtClean="0"/>
              <a:t>escribir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6627"/>
                                        </p:tgtEl>
                                        <p:attrNameLst>
                                          <p:attrName>style.visibility</p:attrName>
                                        </p:attrNameLst>
                                      </p:cBhvr>
                                      <p:to>
                                        <p:strVal val="visible"/>
                                      </p:to>
                                    </p:set>
                                    <p:anim calcmode="lin" valueType="num">
                                      <p:cBhvr additive="base">
                                        <p:cTn id="7" dur="500" fill="hold"/>
                                        <p:tgtEl>
                                          <p:spTgt spid="26627"/>
                                        </p:tgtEl>
                                        <p:attrNameLst>
                                          <p:attrName>ppt_x</p:attrName>
                                        </p:attrNameLst>
                                      </p:cBhvr>
                                      <p:tavLst>
                                        <p:tav tm="0">
                                          <p:val>
                                            <p:strVal val="#ppt_x"/>
                                          </p:val>
                                        </p:tav>
                                        <p:tav tm="100000">
                                          <p:val>
                                            <p:strVal val="#ppt_x"/>
                                          </p:val>
                                        </p:tav>
                                      </p:tavLst>
                                    </p:anim>
                                    <p:anim calcmode="lin" valueType="num">
                                      <p:cBhvr additive="base">
                                        <p:cTn id="8" dur="500" fill="hold"/>
                                        <p:tgtEl>
                                          <p:spTgt spid="266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6629"/>
                                        </p:tgtEl>
                                        <p:attrNameLst>
                                          <p:attrName>style.visibility</p:attrName>
                                        </p:attrNameLst>
                                      </p:cBhvr>
                                      <p:to>
                                        <p:strVal val="visible"/>
                                      </p:to>
                                    </p:set>
                                    <p:anim calcmode="lin" valueType="num">
                                      <p:cBhvr additive="base">
                                        <p:cTn id="13" dur="500" fill="hold"/>
                                        <p:tgtEl>
                                          <p:spTgt spid="26629"/>
                                        </p:tgtEl>
                                        <p:attrNameLst>
                                          <p:attrName>ppt_x</p:attrName>
                                        </p:attrNameLst>
                                      </p:cBhvr>
                                      <p:tavLst>
                                        <p:tav tm="0">
                                          <p:val>
                                            <p:strVal val="#ppt_x"/>
                                          </p:val>
                                        </p:tav>
                                        <p:tav tm="100000">
                                          <p:val>
                                            <p:strVal val="#ppt_x"/>
                                          </p:val>
                                        </p:tav>
                                      </p:tavLst>
                                    </p:anim>
                                    <p:anim calcmode="lin" valueType="num">
                                      <p:cBhvr additive="base">
                                        <p:cTn id="14" dur="500" fill="hold"/>
                                        <p:tgtEl>
                                          <p:spTgt spid="2662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6630"/>
                                        </p:tgtEl>
                                        <p:attrNameLst>
                                          <p:attrName>style.visibility</p:attrName>
                                        </p:attrNameLst>
                                      </p:cBhvr>
                                      <p:to>
                                        <p:strVal val="visible"/>
                                      </p:to>
                                    </p:set>
                                    <p:anim calcmode="lin" valueType="num">
                                      <p:cBhvr additive="base">
                                        <p:cTn id="19" dur="500" fill="hold"/>
                                        <p:tgtEl>
                                          <p:spTgt spid="26630"/>
                                        </p:tgtEl>
                                        <p:attrNameLst>
                                          <p:attrName>ppt_x</p:attrName>
                                        </p:attrNameLst>
                                      </p:cBhvr>
                                      <p:tavLst>
                                        <p:tav tm="0">
                                          <p:val>
                                            <p:strVal val="#ppt_x"/>
                                          </p:val>
                                        </p:tav>
                                        <p:tav tm="100000">
                                          <p:val>
                                            <p:strVal val="#ppt_x"/>
                                          </p:val>
                                        </p:tav>
                                      </p:tavLst>
                                    </p:anim>
                                    <p:anim calcmode="lin" valueType="num">
                                      <p:cBhvr additive="base">
                                        <p:cTn id="20" dur="500" fill="hold"/>
                                        <p:tgtEl>
                                          <p:spTgt spid="2663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6631"/>
                                        </p:tgtEl>
                                        <p:attrNameLst>
                                          <p:attrName>style.visibility</p:attrName>
                                        </p:attrNameLst>
                                      </p:cBhvr>
                                      <p:to>
                                        <p:strVal val="visible"/>
                                      </p:to>
                                    </p:set>
                                    <p:anim calcmode="lin" valueType="num">
                                      <p:cBhvr additive="base">
                                        <p:cTn id="25" dur="500" fill="hold"/>
                                        <p:tgtEl>
                                          <p:spTgt spid="26631"/>
                                        </p:tgtEl>
                                        <p:attrNameLst>
                                          <p:attrName>ppt_x</p:attrName>
                                        </p:attrNameLst>
                                      </p:cBhvr>
                                      <p:tavLst>
                                        <p:tav tm="0">
                                          <p:val>
                                            <p:strVal val="#ppt_x"/>
                                          </p:val>
                                        </p:tav>
                                        <p:tav tm="100000">
                                          <p:val>
                                            <p:strVal val="#ppt_x"/>
                                          </p:val>
                                        </p:tav>
                                      </p:tavLst>
                                    </p:anim>
                                    <p:anim calcmode="lin" valueType="num">
                                      <p:cBhvr additive="base">
                                        <p:cTn id="26" dur="500" fill="hold"/>
                                        <p:tgtEl>
                                          <p:spTgt spid="2663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6633"/>
                                        </p:tgtEl>
                                        <p:attrNameLst>
                                          <p:attrName>style.visibility</p:attrName>
                                        </p:attrNameLst>
                                      </p:cBhvr>
                                      <p:to>
                                        <p:strVal val="visible"/>
                                      </p:to>
                                    </p:set>
                                    <p:anim calcmode="lin" valueType="num">
                                      <p:cBhvr additive="base">
                                        <p:cTn id="31" dur="500" fill="hold"/>
                                        <p:tgtEl>
                                          <p:spTgt spid="26633"/>
                                        </p:tgtEl>
                                        <p:attrNameLst>
                                          <p:attrName>ppt_x</p:attrName>
                                        </p:attrNameLst>
                                      </p:cBhvr>
                                      <p:tavLst>
                                        <p:tav tm="0">
                                          <p:val>
                                            <p:strVal val="#ppt_x"/>
                                          </p:val>
                                        </p:tav>
                                        <p:tav tm="100000">
                                          <p:val>
                                            <p:strVal val="#ppt_x"/>
                                          </p:val>
                                        </p:tav>
                                      </p:tavLst>
                                    </p:anim>
                                    <p:anim calcmode="lin" valueType="num">
                                      <p:cBhvr additive="base">
                                        <p:cTn id="32" dur="500" fill="hold"/>
                                        <p:tgtEl>
                                          <p:spTgt spid="2663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6634"/>
                                        </p:tgtEl>
                                        <p:attrNameLst>
                                          <p:attrName>style.visibility</p:attrName>
                                        </p:attrNameLst>
                                      </p:cBhvr>
                                      <p:to>
                                        <p:strVal val="visible"/>
                                      </p:to>
                                    </p:set>
                                    <p:anim calcmode="lin" valueType="num">
                                      <p:cBhvr additive="base">
                                        <p:cTn id="37" dur="500" fill="hold"/>
                                        <p:tgtEl>
                                          <p:spTgt spid="26634"/>
                                        </p:tgtEl>
                                        <p:attrNameLst>
                                          <p:attrName>ppt_x</p:attrName>
                                        </p:attrNameLst>
                                      </p:cBhvr>
                                      <p:tavLst>
                                        <p:tav tm="0">
                                          <p:val>
                                            <p:strVal val="#ppt_x"/>
                                          </p:val>
                                        </p:tav>
                                        <p:tav tm="100000">
                                          <p:val>
                                            <p:strVal val="#ppt_x"/>
                                          </p:val>
                                        </p:tav>
                                      </p:tavLst>
                                    </p:anim>
                                    <p:anim calcmode="lin" valueType="num">
                                      <p:cBhvr additive="base">
                                        <p:cTn id="38" dur="500" fill="hold"/>
                                        <p:tgtEl>
                                          <p:spTgt spid="2663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635"/>
                                        </p:tgtEl>
                                        <p:attrNameLst>
                                          <p:attrName>style.visibility</p:attrName>
                                        </p:attrNameLst>
                                      </p:cBhvr>
                                      <p:to>
                                        <p:strVal val="visible"/>
                                      </p:to>
                                    </p:set>
                                    <p:anim calcmode="lin" valueType="num">
                                      <p:cBhvr additive="base">
                                        <p:cTn id="43" dur="500" fill="hold"/>
                                        <p:tgtEl>
                                          <p:spTgt spid="26635"/>
                                        </p:tgtEl>
                                        <p:attrNameLst>
                                          <p:attrName>ppt_x</p:attrName>
                                        </p:attrNameLst>
                                      </p:cBhvr>
                                      <p:tavLst>
                                        <p:tav tm="0">
                                          <p:val>
                                            <p:strVal val="#ppt_x"/>
                                          </p:val>
                                        </p:tav>
                                        <p:tav tm="100000">
                                          <p:val>
                                            <p:strVal val="#ppt_x"/>
                                          </p:val>
                                        </p:tav>
                                      </p:tavLst>
                                    </p:anim>
                                    <p:anim calcmode="lin" valueType="num">
                                      <p:cBhvr additive="base">
                                        <p:cTn id="44" dur="500" fill="hold"/>
                                        <p:tgtEl>
                                          <p:spTgt spid="2663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6636"/>
                                        </p:tgtEl>
                                        <p:attrNameLst>
                                          <p:attrName>style.visibility</p:attrName>
                                        </p:attrNameLst>
                                      </p:cBhvr>
                                      <p:to>
                                        <p:strVal val="visible"/>
                                      </p:to>
                                    </p:set>
                                    <p:anim calcmode="lin" valueType="num">
                                      <p:cBhvr additive="base">
                                        <p:cTn id="49" dur="500" fill="hold"/>
                                        <p:tgtEl>
                                          <p:spTgt spid="26636"/>
                                        </p:tgtEl>
                                        <p:attrNameLst>
                                          <p:attrName>ppt_x</p:attrName>
                                        </p:attrNameLst>
                                      </p:cBhvr>
                                      <p:tavLst>
                                        <p:tav tm="0">
                                          <p:val>
                                            <p:strVal val="#ppt_x"/>
                                          </p:val>
                                        </p:tav>
                                        <p:tav tm="100000">
                                          <p:val>
                                            <p:strVal val="#ppt_x"/>
                                          </p:val>
                                        </p:tav>
                                      </p:tavLst>
                                    </p:anim>
                                    <p:anim calcmode="lin" valueType="num">
                                      <p:cBhvr additive="base">
                                        <p:cTn id="50" dur="500" fill="hold"/>
                                        <p:tgtEl>
                                          <p:spTgt spid="2663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6638"/>
                                        </p:tgtEl>
                                        <p:attrNameLst>
                                          <p:attrName>style.visibility</p:attrName>
                                        </p:attrNameLst>
                                      </p:cBhvr>
                                      <p:to>
                                        <p:strVal val="visible"/>
                                      </p:to>
                                    </p:set>
                                    <p:anim calcmode="lin" valueType="num">
                                      <p:cBhvr additive="base">
                                        <p:cTn id="55" dur="500" fill="hold"/>
                                        <p:tgtEl>
                                          <p:spTgt spid="26638"/>
                                        </p:tgtEl>
                                        <p:attrNameLst>
                                          <p:attrName>ppt_x</p:attrName>
                                        </p:attrNameLst>
                                      </p:cBhvr>
                                      <p:tavLst>
                                        <p:tav tm="0">
                                          <p:val>
                                            <p:strVal val="#ppt_x"/>
                                          </p:val>
                                        </p:tav>
                                        <p:tav tm="100000">
                                          <p:val>
                                            <p:strVal val="#ppt_x"/>
                                          </p:val>
                                        </p:tav>
                                      </p:tavLst>
                                    </p:anim>
                                    <p:anim calcmode="lin" valueType="num">
                                      <p:cBhvr additive="base">
                                        <p:cTn id="56" dur="500" fill="hold"/>
                                        <p:tgtEl>
                                          <p:spTgt spid="266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Telling Time</a:t>
            </a:r>
            <a:endParaRPr lang="en-US" dirty="0"/>
          </a:p>
        </p:txBody>
      </p:sp>
      <p:sp>
        <p:nvSpPr>
          <p:cNvPr id="3" name="Content Placeholder 2"/>
          <p:cNvSpPr>
            <a:spLocks noGrp="1"/>
          </p:cNvSpPr>
          <p:nvPr>
            <p:ph idx="1"/>
          </p:nvPr>
        </p:nvSpPr>
        <p:spPr>
          <a:xfrm>
            <a:off x="457200" y="838200"/>
            <a:ext cx="8229600" cy="5410200"/>
          </a:xfrm>
        </p:spPr>
        <p:txBody>
          <a:bodyPr>
            <a:normAutofit fontScale="62500" lnSpcReduction="20000"/>
          </a:bodyPr>
          <a:lstStyle/>
          <a:p>
            <a:r>
              <a:rPr lang="en-US" dirty="0" smtClean="0"/>
              <a:t>3:00 – A </a:t>
            </a:r>
            <a:r>
              <a:rPr lang="en-US" dirty="0" err="1" smtClean="0"/>
              <a:t>las</a:t>
            </a:r>
            <a:r>
              <a:rPr lang="en-US" dirty="0" smtClean="0"/>
              <a:t> </a:t>
            </a:r>
            <a:r>
              <a:rPr lang="en-US" dirty="0" err="1" smtClean="0"/>
              <a:t>tres</a:t>
            </a:r>
            <a:endParaRPr lang="en-US" dirty="0" smtClean="0"/>
          </a:p>
          <a:p>
            <a:r>
              <a:rPr lang="en-US" dirty="0" smtClean="0"/>
              <a:t>3:05 – A </a:t>
            </a:r>
            <a:r>
              <a:rPr lang="en-US" dirty="0" err="1" smtClean="0"/>
              <a:t>las</a:t>
            </a:r>
            <a:r>
              <a:rPr lang="en-US" dirty="0" smtClean="0"/>
              <a:t> </a:t>
            </a:r>
            <a:r>
              <a:rPr lang="en-US" dirty="0" err="1" smtClean="0"/>
              <a:t>tres</a:t>
            </a:r>
            <a:r>
              <a:rPr lang="en-US" dirty="0" smtClean="0"/>
              <a:t> y </a:t>
            </a:r>
            <a:r>
              <a:rPr lang="en-US" dirty="0" err="1" smtClean="0"/>
              <a:t>cinco</a:t>
            </a:r>
            <a:endParaRPr lang="en-US" dirty="0" smtClean="0"/>
          </a:p>
          <a:p>
            <a:r>
              <a:rPr lang="en-US" dirty="0" smtClean="0"/>
              <a:t>3:10 – A </a:t>
            </a:r>
            <a:r>
              <a:rPr lang="en-US" dirty="0" err="1" smtClean="0"/>
              <a:t>las</a:t>
            </a:r>
            <a:r>
              <a:rPr lang="en-US" dirty="0" smtClean="0"/>
              <a:t> </a:t>
            </a:r>
            <a:r>
              <a:rPr lang="en-US" dirty="0" err="1" smtClean="0"/>
              <a:t>tres</a:t>
            </a:r>
            <a:r>
              <a:rPr lang="en-US" dirty="0" smtClean="0"/>
              <a:t> y </a:t>
            </a:r>
            <a:r>
              <a:rPr lang="en-US" dirty="0" err="1" smtClean="0"/>
              <a:t>diez</a:t>
            </a:r>
            <a:endParaRPr lang="en-US" dirty="0" smtClean="0"/>
          </a:p>
          <a:p>
            <a:r>
              <a:rPr lang="en-US" dirty="0" smtClean="0"/>
              <a:t>3:15 – A </a:t>
            </a:r>
            <a:r>
              <a:rPr lang="en-US" dirty="0" err="1" smtClean="0"/>
              <a:t>las</a:t>
            </a:r>
            <a:r>
              <a:rPr lang="en-US" dirty="0" smtClean="0"/>
              <a:t> </a:t>
            </a:r>
            <a:r>
              <a:rPr lang="en-US" dirty="0" err="1" smtClean="0"/>
              <a:t>tres</a:t>
            </a:r>
            <a:r>
              <a:rPr lang="en-US" dirty="0" smtClean="0"/>
              <a:t> y quince/</a:t>
            </a:r>
            <a:r>
              <a:rPr lang="en-US" dirty="0" err="1" smtClean="0"/>
              <a:t>cuarto</a:t>
            </a:r>
            <a:endParaRPr lang="en-US" dirty="0" smtClean="0"/>
          </a:p>
          <a:p>
            <a:r>
              <a:rPr lang="en-US" dirty="0" smtClean="0"/>
              <a:t>3:20 – A </a:t>
            </a:r>
            <a:r>
              <a:rPr lang="en-US" dirty="0" err="1" smtClean="0"/>
              <a:t>las</a:t>
            </a:r>
            <a:r>
              <a:rPr lang="en-US" dirty="0" smtClean="0"/>
              <a:t> </a:t>
            </a:r>
            <a:r>
              <a:rPr lang="en-US" dirty="0" err="1" smtClean="0"/>
              <a:t>tres</a:t>
            </a:r>
            <a:r>
              <a:rPr lang="en-US" dirty="0" smtClean="0"/>
              <a:t> y </a:t>
            </a:r>
            <a:r>
              <a:rPr lang="en-US" dirty="0" err="1" smtClean="0"/>
              <a:t>veinte</a:t>
            </a:r>
            <a:endParaRPr lang="en-US" dirty="0" smtClean="0"/>
          </a:p>
          <a:p>
            <a:r>
              <a:rPr lang="en-US" dirty="0" smtClean="0"/>
              <a:t>3:25 – A </a:t>
            </a:r>
            <a:r>
              <a:rPr lang="en-US" dirty="0" err="1" smtClean="0"/>
              <a:t>las</a:t>
            </a:r>
            <a:r>
              <a:rPr lang="en-US" dirty="0" smtClean="0"/>
              <a:t> </a:t>
            </a:r>
            <a:r>
              <a:rPr lang="en-US" dirty="0" err="1" smtClean="0"/>
              <a:t>tres</a:t>
            </a:r>
            <a:r>
              <a:rPr lang="en-US" dirty="0" smtClean="0"/>
              <a:t> y </a:t>
            </a:r>
            <a:r>
              <a:rPr lang="en-US" dirty="0" err="1" smtClean="0"/>
              <a:t>veinticinco</a:t>
            </a:r>
            <a:endParaRPr lang="en-US" dirty="0" smtClean="0"/>
          </a:p>
          <a:p>
            <a:r>
              <a:rPr lang="en-US" dirty="0" smtClean="0"/>
              <a:t>3:30 – A </a:t>
            </a:r>
            <a:r>
              <a:rPr lang="en-US" dirty="0" err="1" smtClean="0"/>
              <a:t>las</a:t>
            </a:r>
            <a:r>
              <a:rPr lang="en-US" dirty="0" smtClean="0"/>
              <a:t> </a:t>
            </a:r>
            <a:r>
              <a:rPr lang="en-US" dirty="0" err="1" smtClean="0"/>
              <a:t>tres</a:t>
            </a:r>
            <a:r>
              <a:rPr lang="en-US" dirty="0" smtClean="0"/>
              <a:t> y media/</a:t>
            </a:r>
            <a:r>
              <a:rPr lang="en-US" dirty="0" err="1" smtClean="0"/>
              <a:t>treinta</a:t>
            </a:r>
            <a:endParaRPr lang="en-US" dirty="0" smtClean="0"/>
          </a:p>
          <a:p>
            <a:r>
              <a:rPr lang="en-US" dirty="0" smtClean="0"/>
              <a:t>3:35 – A </a:t>
            </a:r>
            <a:r>
              <a:rPr lang="en-US" dirty="0" err="1" smtClean="0"/>
              <a:t>las</a:t>
            </a:r>
            <a:r>
              <a:rPr lang="en-US" dirty="0" smtClean="0"/>
              <a:t> </a:t>
            </a:r>
            <a:r>
              <a:rPr lang="en-US" dirty="0" err="1" smtClean="0"/>
              <a:t>cuatro</a:t>
            </a:r>
            <a:r>
              <a:rPr lang="en-US" dirty="0" smtClean="0"/>
              <a:t> </a:t>
            </a:r>
            <a:r>
              <a:rPr lang="en-US" dirty="0" err="1" smtClean="0"/>
              <a:t>menos</a:t>
            </a:r>
            <a:r>
              <a:rPr lang="en-US" dirty="0" smtClean="0"/>
              <a:t> </a:t>
            </a:r>
            <a:r>
              <a:rPr lang="en-US" dirty="0" err="1" smtClean="0"/>
              <a:t>veinticinco</a:t>
            </a:r>
            <a:endParaRPr lang="en-US" dirty="0" smtClean="0"/>
          </a:p>
          <a:p>
            <a:r>
              <a:rPr lang="en-US" dirty="0" smtClean="0"/>
              <a:t>3:40 – A </a:t>
            </a:r>
            <a:r>
              <a:rPr lang="en-US" dirty="0" err="1" smtClean="0"/>
              <a:t>las</a:t>
            </a:r>
            <a:r>
              <a:rPr lang="en-US" dirty="0" smtClean="0"/>
              <a:t> </a:t>
            </a:r>
            <a:r>
              <a:rPr lang="en-US" dirty="0" err="1" smtClean="0"/>
              <a:t>cuatro</a:t>
            </a:r>
            <a:r>
              <a:rPr lang="en-US" dirty="0" smtClean="0"/>
              <a:t> </a:t>
            </a:r>
            <a:r>
              <a:rPr lang="en-US" dirty="0" err="1" smtClean="0"/>
              <a:t>menos</a:t>
            </a:r>
            <a:r>
              <a:rPr lang="en-US" dirty="0" smtClean="0"/>
              <a:t> </a:t>
            </a:r>
            <a:r>
              <a:rPr lang="en-US" dirty="0" err="1" smtClean="0"/>
              <a:t>veinte</a:t>
            </a:r>
            <a:endParaRPr lang="en-US" dirty="0" smtClean="0"/>
          </a:p>
          <a:p>
            <a:r>
              <a:rPr lang="en-US" dirty="0" smtClean="0"/>
              <a:t>3:45 – A </a:t>
            </a:r>
            <a:r>
              <a:rPr lang="en-US" dirty="0" err="1" smtClean="0"/>
              <a:t>las</a:t>
            </a:r>
            <a:r>
              <a:rPr lang="en-US" dirty="0" smtClean="0"/>
              <a:t> </a:t>
            </a:r>
            <a:r>
              <a:rPr lang="en-US" dirty="0" err="1" smtClean="0"/>
              <a:t>cuatro</a:t>
            </a:r>
            <a:r>
              <a:rPr lang="en-US" dirty="0" smtClean="0"/>
              <a:t> </a:t>
            </a:r>
            <a:r>
              <a:rPr lang="en-US" dirty="0" err="1" smtClean="0"/>
              <a:t>menos</a:t>
            </a:r>
            <a:r>
              <a:rPr lang="en-US" dirty="0" smtClean="0"/>
              <a:t> quince/</a:t>
            </a:r>
            <a:r>
              <a:rPr lang="en-US" dirty="0" err="1" smtClean="0"/>
              <a:t>cuarto</a:t>
            </a:r>
            <a:endParaRPr lang="en-US" dirty="0" smtClean="0"/>
          </a:p>
          <a:p>
            <a:r>
              <a:rPr lang="en-US" dirty="0" smtClean="0"/>
              <a:t>3:50 – A </a:t>
            </a:r>
            <a:r>
              <a:rPr lang="en-US" dirty="0" err="1" smtClean="0"/>
              <a:t>las</a:t>
            </a:r>
            <a:r>
              <a:rPr lang="en-US" dirty="0" smtClean="0"/>
              <a:t> </a:t>
            </a:r>
            <a:r>
              <a:rPr lang="en-US" dirty="0" err="1" smtClean="0"/>
              <a:t>cuatro</a:t>
            </a:r>
            <a:r>
              <a:rPr lang="en-US" dirty="0" smtClean="0"/>
              <a:t> </a:t>
            </a:r>
            <a:r>
              <a:rPr lang="en-US" dirty="0" err="1" smtClean="0"/>
              <a:t>menos</a:t>
            </a:r>
            <a:r>
              <a:rPr lang="en-US" dirty="0" smtClean="0"/>
              <a:t> </a:t>
            </a:r>
            <a:r>
              <a:rPr lang="en-US" dirty="0" err="1" smtClean="0"/>
              <a:t>diez</a:t>
            </a:r>
            <a:endParaRPr lang="en-US" dirty="0" smtClean="0"/>
          </a:p>
          <a:p>
            <a:r>
              <a:rPr lang="en-US" dirty="0" smtClean="0"/>
              <a:t>3:55 – A </a:t>
            </a:r>
            <a:r>
              <a:rPr lang="en-US" dirty="0" err="1" smtClean="0"/>
              <a:t>las</a:t>
            </a:r>
            <a:r>
              <a:rPr lang="en-US" dirty="0" smtClean="0"/>
              <a:t> </a:t>
            </a:r>
            <a:r>
              <a:rPr lang="en-US" dirty="0" err="1" smtClean="0"/>
              <a:t>cuatro</a:t>
            </a:r>
            <a:r>
              <a:rPr lang="en-US" dirty="0" smtClean="0"/>
              <a:t> </a:t>
            </a:r>
            <a:r>
              <a:rPr lang="en-US" dirty="0" err="1" smtClean="0"/>
              <a:t>menos</a:t>
            </a:r>
            <a:r>
              <a:rPr lang="en-US" dirty="0" smtClean="0"/>
              <a:t> </a:t>
            </a:r>
            <a:r>
              <a:rPr lang="en-US" dirty="0" err="1" smtClean="0"/>
              <a:t>cinco</a:t>
            </a:r>
            <a:endParaRPr lang="en-US" dirty="0" smtClean="0"/>
          </a:p>
          <a:p>
            <a:r>
              <a:rPr lang="en-US" dirty="0" err="1" smtClean="0"/>
              <a:t>Por</a:t>
            </a:r>
            <a:r>
              <a:rPr lang="en-US" dirty="0" smtClean="0"/>
              <a:t> la </a:t>
            </a:r>
            <a:r>
              <a:rPr lang="en-US" dirty="0" err="1" smtClean="0"/>
              <a:t>mañana</a:t>
            </a:r>
            <a:r>
              <a:rPr lang="en-US" dirty="0" smtClean="0"/>
              <a:t> – in the morning</a:t>
            </a:r>
          </a:p>
          <a:p>
            <a:r>
              <a:rPr lang="en-US" dirty="0" err="1" smtClean="0"/>
              <a:t>Por</a:t>
            </a:r>
            <a:r>
              <a:rPr lang="en-US" dirty="0" smtClean="0"/>
              <a:t> la </a:t>
            </a:r>
            <a:r>
              <a:rPr lang="en-US" dirty="0" err="1" smtClean="0"/>
              <a:t>tarde</a:t>
            </a:r>
            <a:r>
              <a:rPr lang="en-US" dirty="0" smtClean="0"/>
              <a:t> – in the afternoon</a:t>
            </a:r>
          </a:p>
          <a:p>
            <a:r>
              <a:rPr lang="en-US" dirty="0" err="1" smtClean="0"/>
              <a:t>Por</a:t>
            </a:r>
            <a:r>
              <a:rPr lang="en-US" dirty="0" smtClean="0"/>
              <a:t> la </a:t>
            </a:r>
            <a:r>
              <a:rPr lang="en-US" dirty="0" err="1" smtClean="0"/>
              <a:t>noche</a:t>
            </a:r>
            <a:r>
              <a:rPr lang="en-US" dirty="0" smtClean="0"/>
              <a:t> – at night</a:t>
            </a:r>
          </a:p>
          <a:p>
            <a:r>
              <a:rPr lang="en-US" dirty="0" smtClean="0"/>
              <a:t>Al </a:t>
            </a:r>
            <a:r>
              <a:rPr lang="en-US" dirty="0" err="1" smtClean="0"/>
              <a:t>mediodía</a:t>
            </a:r>
            <a:r>
              <a:rPr lang="en-US" dirty="0" smtClean="0"/>
              <a:t> – at noon</a:t>
            </a:r>
          </a:p>
          <a:p>
            <a:r>
              <a:rPr lang="en-US" dirty="0" smtClean="0"/>
              <a:t>A </a:t>
            </a:r>
            <a:r>
              <a:rPr lang="en-US" dirty="0" err="1" smtClean="0"/>
              <a:t>medianoche</a:t>
            </a:r>
            <a:r>
              <a:rPr lang="en-US" dirty="0" smtClean="0"/>
              <a:t> – at midnight</a:t>
            </a:r>
            <a:endParaRPr lang="en-US" dirty="0"/>
          </a:p>
        </p:txBody>
      </p:sp>
      <p:sp>
        <p:nvSpPr>
          <p:cNvPr id="5" name="TextBox 4"/>
          <p:cNvSpPr txBox="1"/>
          <p:nvPr/>
        </p:nvSpPr>
        <p:spPr>
          <a:xfrm>
            <a:off x="5105400" y="1143000"/>
            <a:ext cx="2971800" cy="2308324"/>
          </a:xfrm>
          <a:prstGeom prst="rect">
            <a:avLst/>
          </a:prstGeom>
          <a:noFill/>
        </p:spPr>
        <p:txBody>
          <a:bodyPr wrap="square" rtlCol="0">
            <a:spAutoFit/>
          </a:bodyPr>
          <a:lstStyle/>
          <a:p>
            <a:r>
              <a:rPr lang="en-US" dirty="0" smtClean="0"/>
              <a:t>To convert from military time, subtract 12:00 from the time given (14.00hr – 12:00 = 2:00 PM)</a:t>
            </a:r>
          </a:p>
          <a:p>
            <a:endParaRPr lang="en-US" dirty="0"/>
          </a:p>
          <a:p>
            <a:r>
              <a:rPr lang="en-US" dirty="0" smtClean="0"/>
              <a:t>To convert to military time, add 12:00 to the time given (6:00pm + 12:00 = 18.00hr)</a:t>
            </a:r>
            <a:endParaRPr lang="en-US" dirty="0"/>
          </a:p>
        </p:txBody>
      </p:sp>
    </p:spTree>
    <p:extLst>
      <p:ext uri="{BB962C8B-B14F-4D97-AF65-F5344CB8AC3E}">
        <p14:creationId xmlns:p14="http://schemas.microsoft.com/office/powerpoint/2010/main" val="10870324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fontScale="90000"/>
          </a:bodyPr>
          <a:lstStyle/>
          <a:p>
            <a:r>
              <a:rPr lang="en-US" u="sng" dirty="0" smtClean="0"/>
              <a:t>Las </a:t>
            </a:r>
            <a:r>
              <a:rPr lang="en-US" u="sng" dirty="0" err="1" smtClean="0"/>
              <a:t>Comidas</a:t>
            </a:r>
            <a:endParaRPr lang="en-US" u="sng" dirty="0"/>
          </a:p>
        </p:txBody>
      </p:sp>
      <p:sp>
        <p:nvSpPr>
          <p:cNvPr id="3" name="Content Placeholder 2"/>
          <p:cNvSpPr>
            <a:spLocks noGrp="1"/>
          </p:cNvSpPr>
          <p:nvPr>
            <p:ph sz="half" idx="1"/>
          </p:nvPr>
        </p:nvSpPr>
        <p:spPr>
          <a:xfrm>
            <a:off x="457200" y="762000"/>
            <a:ext cx="4038600" cy="4525963"/>
          </a:xfrm>
        </p:spPr>
        <p:txBody>
          <a:bodyPr>
            <a:normAutofit fontScale="70000" lnSpcReduction="20000"/>
          </a:bodyPr>
          <a:lstStyle/>
          <a:p>
            <a:r>
              <a:rPr lang="en-US" dirty="0" smtClean="0"/>
              <a:t>Las </a:t>
            </a:r>
            <a:r>
              <a:rPr lang="en-US" dirty="0" err="1" smtClean="0"/>
              <a:t>frutas</a:t>
            </a:r>
            <a:endParaRPr lang="en-US" dirty="0" smtClean="0"/>
          </a:p>
          <a:p>
            <a:pPr lvl="1"/>
            <a:r>
              <a:rPr lang="en-US" dirty="0" smtClean="0"/>
              <a:t>Las </a:t>
            </a:r>
            <a:r>
              <a:rPr lang="en-US" dirty="0" err="1" smtClean="0"/>
              <a:t>uvas</a:t>
            </a:r>
            <a:endParaRPr lang="en-US" dirty="0" smtClean="0"/>
          </a:p>
          <a:p>
            <a:pPr lvl="1"/>
            <a:r>
              <a:rPr lang="en-US" dirty="0" smtClean="0"/>
              <a:t>La </a:t>
            </a:r>
            <a:r>
              <a:rPr lang="en-US" dirty="0" err="1" smtClean="0"/>
              <a:t>manzana</a:t>
            </a:r>
            <a:endParaRPr lang="en-US" dirty="0" smtClean="0"/>
          </a:p>
          <a:p>
            <a:pPr lvl="1"/>
            <a:r>
              <a:rPr lang="en-US" dirty="0" smtClean="0"/>
              <a:t>La </a:t>
            </a:r>
            <a:r>
              <a:rPr lang="en-US" dirty="0" err="1" smtClean="0"/>
              <a:t>naranja</a:t>
            </a:r>
            <a:endParaRPr lang="en-US" dirty="0" smtClean="0"/>
          </a:p>
          <a:p>
            <a:pPr lvl="1"/>
            <a:r>
              <a:rPr lang="en-US" dirty="0" smtClean="0"/>
              <a:t>La piña</a:t>
            </a:r>
          </a:p>
          <a:p>
            <a:pPr lvl="1"/>
            <a:r>
              <a:rPr lang="en-US" dirty="0" smtClean="0"/>
              <a:t>El coco</a:t>
            </a:r>
          </a:p>
          <a:p>
            <a:pPr lvl="1"/>
            <a:r>
              <a:rPr lang="en-US" dirty="0" smtClean="0"/>
              <a:t>Las </a:t>
            </a:r>
            <a:r>
              <a:rPr lang="en-US" dirty="0" err="1" smtClean="0"/>
              <a:t>fresas</a:t>
            </a:r>
            <a:endParaRPr lang="en-US" dirty="0" smtClean="0"/>
          </a:p>
          <a:p>
            <a:pPr lvl="1"/>
            <a:r>
              <a:rPr lang="en-US" dirty="0" smtClean="0"/>
              <a:t>Las </a:t>
            </a:r>
            <a:r>
              <a:rPr lang="en-US" dirty="0" err="1" smtClean="0"/>
              <a:t>cerezas</a:t>
            </a:r>
            <a:endParaRPr lang="en-US" dirty="0" smtClean="0"/>
          </a:p>
          <a:p>
            <a:pPr lvl="1"/>
            <a:r>
              <a:rPr lang="en-US" dirty="0" smtClean="0"/>
              <a:t>La </a:t>
            </a:r>
            <a:r>
              <a:rPr lang="en-US" dirty="0" err="1" smtClean="0"/>
              <a:t>sandía</a:t>
            </a:r>
            <a:endParaRPr lang="en-US" dirty="0" smtClean="0"/>
          </a:p>
          <a:p>
            <a:pPr lvl="1"/>
            <a:r>
              <a:rPr lang="en-US" dirty="0" smtClean="0"/>
              <a:t>La </a:t>
            </a:r>
            <a:r>
              <a:rPr lang="en-US" dirty="0" err="1" smtClean="0"/>
              <a:t>pera</a:t>
            </a:r>
            <a:endParaRPr lang="en-US" dirty="0" smtClean="0"/>
          </a:p>
          <a:p>
            <a:pPr lvl="1"/>
            <a:r>
              <a:rPr lang="en-US" dirty="0" smtClean="0"/>
              <a:t>El </a:t>
            </a:r>
            <a:r>
              <a:rPr lang="en-US" dirty="0" err="1" smtClean="0"/>
              <a:t>plátano</a:t>
            </a:r>
            <a:r>
              <a:rPr lang="en-US" dirty="0" smtClean="0"/>
              <a:t>/la banana</a:t>
            </a:r>
          </a:p>
          <a:p>
            <a:pPr lvl="1"/>
            <a:r>
              <a:rPr lang="en-US" dirty="0" smtClean="0"/>
              <a:t>La papaya</a:t>
            </a:r>
          </a:p>
          <a:p>
            <a:pPr lvl="1"/>
            <a:r>
              <a:rPr lang="en-US" dirty="0" smtClean="0"/>
              <a:t>El mango</a:t>
            </a:r>
          </a:p>
          <a:p>
            <a:pPr lvl="1"/>
            <a:r>
              <a:rPr lang="en-US" dirty="0" smtClean="0"/>
              <a:t>El </a:t>
            </a:r>
            <a:r>
              <a:rPr lang="en-US" dirty="0" err="1" smtClean="0"/>
              <a:t>melocotón</a:t>
            </a:r>
            <a:endParaRPr lang="en-US" dirty="0" smtClean="0"/>
          </a:p>
          <a:p>
            <a:pPr lvl="1"/>
            <a:r>
              <a:rPr lang="en-US" dirty="0" smtClean="0"/>
              <a:t>El </a:t>
            </a:r>
            <a:r>
              <a:rPr lang="en-US" dirty="0" err="1" smtClean="0"/>
              <a:t>melón</a:t>
            </a:r>
            <a:endParaRPr lang="en-US" dirty="0" smtClean="0"/>
          </a:p>
          <a:p>
            <a:pPr lvl="1"/>
            <a:r>
              <a:rPr lang="en-US" dirty="0" smtClean="0"/>
              <a:t>El </a:t>
            </a:r>
            <a:r>
              <a:rPr lang="en-US" dirty="0" err="1" smtClean="0"/>
              <a:t>limón</a:t>
            </a:r>
            <a:endParaRPr lang="en-US" dirty="0" smtClean="0"/>
          </a:p>
          <a:p>
            <a:pPr lvl="1"/>
            <a:r>
              <a:rPr lang="en-US" dirty="0" smtClean="0"/>
              <a:t>La lima</a:t>
            </a:r>
            <a:endParaRPr lang="en-US" dirty="0"/>
          </a:p>
        </p:txBody>
      </p:sp>
      <p:sp>
        <p:nvSpPr>
          <p:cNvPr id="4" name="Content Placeholder 3"/>
          <p:cNvSpPr>
            <a:spLocks noGrp="1"/>
          </p:cNvSpPr>
          <p:nvPr>
            <p:ph sz="half" idx="2"/>
          </p:nvPr>
        </p:nvSpPr>
        <p:spPr>
          <a:xfrm>
            <a:off x="4572000" y="762000"/>
            <a:ext cx="4038600" cy="4525963"/>
          </a:xfrm>
        </p:spPr>
        <p:txBody>
          <a:bodyPr>
            <a:normAutofit fontScale="70000" lnSpcReduction="20000"/>
          </a:bodyPr>
          <a:lstStyle/>
          <a:p>
            <a:r>
              <a:rPr lang="en-US" dirty="0" smtClean="0"/>
              <a:t>Fruits</a:t>
            </a:r>
          </a:p>
          <a:p>
            <a:pPr lvl="1"/>
            <a:r>
              <a:rPr lang="en-US" dirty="0" smtClean="0"/>
              <a:t>Grapes</a:t>
            </a:r>
          </a:p>
          <a:p>
            <a:pPr lvl="1"/>
            <a:r>
              <a:rPr lang="en-US" dirty="0" smtClean="0"/>
              <a:t>Apple</a:t>
            </a:r>
          </a:p>
          <a:p>
            <a:pPr lvl="1"/>
            <a:r>
              <a:rPr lang="en-US" dirty="0" smtClean="0"/>
              <a:t>Orange</a:t>
            </a:r>
          </a:p>
          <a:p>
            <a:pPr lvl="1"/>
            <a:r>
              <a:rPr lang="en-US" dirty="0" smtClean="0"/>
              <a:t>Pineapple</a:t>
            </a:r>
          </a:p>
          <a:p>
            <a:pPr lvl="1"/>
            <a:r>
              <a:rPr lang="en-US" dirty="0" smtClean="0"/>
              <a:t>Coconut</a:t>
            </a:r>
          </a:p>
          <a:p>
            <a:pPr lvl="1"/>
            <a:r>
              <a:rPr lang="en-US" dirty="0" smtClean="0"/>
              <a:t>Strawberries</a:t>
            </a:r>
          </a:p>
          <a:p>
            <a:pPr lvl="1"/>
            <a:r>
              <a:rPr lang="en-US" dirty="0" smtClean="0"/>
              <a:t>Cherries</a:t>
            </a:r>
          </a:p>
          <a:p>
            <a:pPr lvl="1"/>
            <a:r>
              <a:rPr lang="en-US" dirty="0" smtClean="0"/>
              <a:t>Watermelon</a:t>
            </a:r>
          </a:p>
          <a:p>
            <a:pPr lvl="1"/>
            <a:r>
              <a:rPr lang="en-US" dirty="0" smtClean="0"/>
              <a:t>Pear</a:t>
            </a:r>
          </a:p>
          <a:p>
            <a:pPr lvl="1"/>
            <a:r>
              <a:rPr lang="en-US" dirty="0" smtClean="0"/>
              <a:t>Banana/plantain</a:t>
            </a:r>
          </a:p>
          <a:p>
            <a:pPr lvl="1"/>
            <a:r>
              <a:rPr lang="en-US" dirty="0" smtClean="0"/>
              <a:t>Papaya</a:t>
            </a:r>
          </a:p>
          <a:p>
            <a:pPr lvl="1"/>
            <a:r>
              <a:rPr lang="en-US" dirty="0" smtClean="0"/>
              <a:t>Mango</a:t>
            </a:r>
          </a:p>
          <a:p>
            <a:pPr lvl="1"/>
            <a:r>
              <a:rPr lang="en-US" dirty="0" smtClean="0"/>
              <a:t>Peach</a:t>
            </a:r>
          </a:p>
          <a:p>
            <a:pPr lvl="1"/>
            <a:r>
              <a:rPr lang="en-US" dirty="0" smtClean="0"/>
              <a:t>Melon</a:t>
            </a:r>
          </a:p>
          <a:p>
            <a:pPr lvl="1"/>
            <a:r>
              <a:rPr lang="en-US" dirty="0" smtClean="0"/>
              <a:t>Lemon/lime</a:t>
            </a:r>
          </a:p>
          <a:p>
            <a:pPr lvl="1"/>
            <a:r>
              <a:rPr lang="en-US" dirty="0" smtClean="0"/>
              <a:t>lime</a:t>
            </a:r>
            <a:endParaRPr lang="en-US" dirty="0"/>
          </a:p>
        </p:txBody>
      </p:sp>
    </p:spTree>
    <p:extLst>
      <p:ext uri="{BB962C8B-B14F-4D97-AF65-F5344CB8AC3E}">
        <p14:creationId xmlns:p14="http://schemas.microsoft.com/office/powerpoint/2010/main" val="25003251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fontScale="90000"/>
          </a:bodyPr>
          <a:lstStyle/>
          <a:p>
            <a:r>
              <a:rPr lang="en-US" u="sng" dirty="0" smtClean="0"/>
              <a:t>Las </a:t>
            </a:r>
            <a:r>
              <a:rPr lang="en-US" u="sng" dirty="0" err="1" smtClean="0"/>
              <a:t>Comidas</a:t>
            </a:r>
            <a:endParaRPr lang="en-US" u="sng" dirty="0"/>
          </a:p>
        </p:txBody>
      </p:sp>
      <p:sp>
        <p:nvSpPr>
          <p:cNvPr id="3" name="Content Placeholder 2"/>
          <p:cNvSpPr>
            <a:spLocks noGrp="1"/>
          </p:cNvSpPr>
          <p:nvPr>
            <p:ph sz="half" idx="1"/>
          </p:nvPr>
        </p:nvSpPr>
        <p:spPr>
          <a:xfrm>
            <a:off x="152400" y="762000"/>
            <a:ext cx="4343400" cy="4525963"/>
          </a:xfrm>
        </p:spPr>
        <p:txBody>
          <a:bodyPr>
            <a:normAutofit fontScale="85000" lnSpcReduction="20000"/>
          </a:bodyPr>
          <a:lstStyle/>
          <a:p>
            <a:r>
              <a:rPr lang="en-US" dirty="0" smtClean="0"/>
              <a:t>Las </a:t>
            </a:r>
            <a:r>
              <a:rPr lang="en-US" dirty="0" err="1" smtClean="0"/>
              <a:t>verduras</a:t>
            </a:r>
            <a:r>
              <a:rPr lang="en-US" dirty="0" smtClean="0"/>
              <a:t>/los </a:t>
            </a:r>
            <a:r>
              <a:rPr lang="en-US" dirty="0" err="1" smtClean="0"/>
              <a:t>legumbres</a:t>
            </a:r>
            <a:endParaRPr lang="en-US" dirty="0" smtClean="0"/>
          </a:p>
          <a:p>
            <a:pPr lvl="1"/>
            <a:r>
              <a:rPr lang="en-US" dirty="0" smtClean="0"/>
              <a:t>La </a:t>
            </a:r>
            <a:r>
              <a:rPr lang="en-US" dirty="0" err="1" smtClean="0"/>
              <a:t>zanahoria</a:t>
            </a:r>
            <a:endParaRPr lang="en-US" dirty="0" smtClean="0"/>
          </a:p>
          <a:p>
            <a:pPr lvl="1"/>
            <a:r>
              <a:rPr lang="en-US" dirty="0" smtClean="0"/>
              <a:t>El </a:t>
            </a:r>
            <a:r>
              <a:rPr lang="en-US" dirty="0" err="1" smtClean="0"/>
              <a:t>maíz</a:t>
            </a:r>
            <a:endParaRPr lang="en-US" dirty="0" smtClean="0"/>
          </a:p>
          <a:p>
            <a:pPr lvl="1"/>
            <a:r>
              <a:rPr lang="en-US" dirty="0" smtClean="0"/>
              <a:t>La </a:t>
            </a:r>
            <a:r>
              <a:rPr lang="en-US" dirty="0" err="1" smtClean="0"/>
              <a:t>pimienta</a:t>
            </a:r>
            <a:r>
              <a:rPr lang="en-US" dirty="0" smtClean="0"/>
              <a:t>/el </a:t>
            </a:r>
            <a:r>
              <a:rPr lang="en-US" dirty="0" err="1" smtClean="0"/>
              <a:t>chile</a:t>
            </a:r>
            <a:endParaRPr lang="en-US" dirty="0" smtClean="0"/>
          </a:p>
          <a:p>
            <a:pPr lvl="1"/>
            <a:r>
              <a:rPr lang="en-US" dirty="0" smtClean="0"/>
              <a:t>La </a:t>
            </a:r>
            <a:r>
              <a:rPr lang="en-US" dirty="0" err="1" smtClean="0"/>
              <a:t>cebolla</a:t>
            </a:r>
            <a:endParaRPr lang="en-US" dirty="0" smtClean="0"/>
          </a:p>
          <a:p>
            <a:pPr lvl="1"/>
            <a:r>
              <a:rPr lang="en-US" dirty="0" smtClean="0"/>
              <a:t>La </a:t>
            </a:r>
            <a:r>
              <a:rPr lang="en-US" dirty="0" err="1" smtClean="0"/>
              <a:t>calabaza</a:t>
            </a:r>
            <a:endParaRPr lang="en-US" dirty="0" smtClean="0"/>
          </a:p>
          <a:p>
            <a:pPr lvl="1"/>
            <a:r>
              <a:rPr lang="en-US" dirty="0" smtClean="0"/>
              <a:t>El </a:t>
            </a:r>
            <a:r>
              <a:rPr lang="en-US" dirty="0" err="1" smtClean="0"/>
              <a:t>tomate</a:t>
            </a:r>
            <a:endParaRPr lang="en-US" dirty="0" smtClean="0"/>
          </a:p>
          <a:p>
            <a:pPr lvl="1"/>
            <a:r>
              <a:rPr lang="en-US" dirty="0" smtClean="0"/>
              <a:t>Las </a:t>
            </a:r>
            <a:r>
              <a:rPr lang="en-US" dirty="0" err="1" smtClean="0"/>
              <a:t>habichuelas</a:t>
            </a:r>
            <a:r>
              <a:rPr lang="en-US" dirty="0" smtClean="0"/>
              <a:t>/</a:t>
            </a:r>
            <a:r>
              <a:rPr lang="en-US" dirty="0" err="1" smtClean="0"/>
              <a:t>las</a:t>
            </a:r>
            <a:r>
              <a:rPr lang="en-US" dirty="0" smtClean="0"/>
              <a:t> </a:t>
            </a:r>
            <a:r>
              <a:rPr lang="en-US" dirty="0" err="1" smtClean="0"/>
              <a:t>judias</a:t>
            </a:r>
            <a:r>
              <a:rPr lang="en-US" dirty="0" smtClean="0"/>
              <a:t> </a:t>
            </a:r>
            <a:r>
              <a:rPr lang="en-US" dirty="0" err="1" smtClean="0"/>
              <a:t>verdes</a:t>
            </a:r>
            <a:endParaRPr lang="en-US" dirty="0" smtClean="0"/>
          </a:p>
          <a:p>
            <a:pPr lvl="1"/>
            <a:r>
              <a:rPr lang="en-US" dirty="0" smtClean="0"/>
              <a:t>El </a:t>
            </a:r>
            <a:r>
              <a:rPr lang="en-US" dirty="0" err="1" smtClean="0"/>
              <a:t>pepino</a:t>
            </a:r>
            <a:endParaRPr lang="en-US" dirty="0" smtClean="0"/>
          </a:p>
          <a:p>
            <a:pPr lvl="1"/>
            <a:r>
              <a:rPr lang="en-US" dirty="0" smtClean="0"/>
              <a:t>Las </a:t>
            </a:r>
            <a:r>
              <a:rPr lang="en-US" dirty="0" err="1" smtClean="0"/>
              <a:t>champiñones</a:t>
            </a:r>
            <a:r>
              <a:rPr lang="en-US" dirty="0" smtClean="0"/>
              <a:t>/los </a:t>
            </a:r>
            <a:r>
              <a:rPr lang="en-US" dirty="0" err="1" smtClean="0"/>
              <a:t>hongos</a:t>
            </a:r>
            <a:endParaRPr lang="en-US" dirty="0" smtClean="0"/>
          </a:p>
          <a:p>
            <a:pPr lvl="1"/>
            <a:r>
              <a:rPr lang="en-US" dirty="0" smtClean="0"/>
              <a:t>La </a:t>
            </a:r>
            <a:r>
              <a:rPr lang="en-US" dirty="0" err="1" smtClean="0"/>
              <a:t>lechuga</a:t>
            </a:r>
            <a:endParaRPr lang="en-US" dirty="0" smtClean="0"/>
          </a:p>
          <a:p>
            <a:pPr lvl="1"/>
            <a:r>
              <a:rPr lang="en-US" dirty="0" smtClean="0"/>
              <a:t>El </a:t>
            </a:r>
            <a:r>
              <a:rPr lang="en-US" dirty="0" err="1" smtClean="0"/>
              <a:t>apio</a:t>
            </a:r>
            <a:endParaRPr lang="en-US" dirty="0" smtClean="0"/>
          </a:p>
          <a:p>
            <a:pPr lvl="1"/>
            <a:r>
              <a:rPr lang="en-US" dirty="0" smtClean="0"/>
              <a:t>Las </a:t>
            </a:r>
            <a:r>
              <a:rPr lang="en-US" dirty="0" err="1" smtClean="0"/>
              <a:t>espinacas</a:t>
            </a:r>
            <a:endParaRPr lang="en-US" dirty="0" smtClean="0"/>
          </a:p>
          <a:p>
            <a:pPr lvl="1"/>
            <a:r>
              <a:rPr lang="en-US" dirty="0" smtClean="0"/>
              <a:t>Las papas/</a:t>
            </a:r>
            <a:r>
              <a:rPr lang="en-US" dirty="0" err="1" smtClean="0"/>
              <a:t>las</a:t>
            </a:r>
            <a:r>
              <a:rPr lang="en-US" dirty="0" smtClean="0"/>
              <a:t> </a:t>
            </a:r>
            <a:r>
              <a:rPr lang="en-US" dirty="0" err="1" smtClean="0"/>
              <a:t>patatas</a:t>
            </a:r>
            <a:endParaRPr lang="en-US" dirty="0"/>
          </a:p>
        </p:txBody>
      </p:sp>
      <p:sp>
        <p:nvSpPr>
          <p:cNvPr id="4" name="Content Placeholder 3"/>
          <p:cNvSpPr>
            <a:spLocks noGrp="1"/>
          </p:cNvSpPr>
          <p:nvPr>
            <p:ph sz="half" idx="2"/>
          </p:nvPr>
        </p:nvSpPr>
        <p:spPr>
          <a:xfrm>
            <a:off x="4572000" y="762000"/>
            <a:ext cx="4038600" cy="4525963"/>
          </a:xfrm>
        </p:spPr>
        <p:txBody>
          <a:bodyPr>
            <a:normAutofit fontScale="85000" lnSpcReduction="20000"/>
          </a:bodyPr>
          <a:lstStyle/>
          <a:p>
            <a:r>
              <a:rPr lang="en-US" dirty="0" smtClean="0"/>
              <a:t>Vegetables</a:t>
            </a:r>
          </a:p>
          <a:p>
            <a:pPr lvl="1"/>
            <a:r>
              <a:rPr lang="en-US" dirty="0" smtClean="0"/>
              <a:t>Carrot</a:t>
            </a:r>
          </a:p>
          <a:p>
            <a:pPr lvl="1"/>
            <a:r>
              <a:rPr lang="en-US" dirty="0" smtClean="0"/>
              <a:t>Corn</a:t>
            </a:r>
          </a:p>
          <a:p>
            <a:pPr lvl="1"/>
            <a:r>
              <a:rPr lang="en-US" dirty="0" smtClean="0"/>
              <a:t>Pepper</a:t>
            </a:r>
          </a:p>
          <a:p>
            <a:pPr lvl="1"/>
            <a:r>
              <a:rPr lang="en-US" dirty="0" smtClean="0"/>
              <a:t>Onion</a:t>
            </a:r>
          </a:p>
          <a:p>
            <a:pPr lvl="1"/>
            <a:r>
              <a:rPr lang="en-US" dirty="0" smtClean="0"/>
              <a:t>Squash/pumpkin</a:t>
            </a:r>
          </a:p>
          <a:p>
            <a:pPr lvl="1"/>
            <a:r>
              <a:rPr lang="en-US" dirty="0" smtClean="0"/>
              <a:t>Tomato</a:t>
            </a:r>
          </a:p>
          <a:p>
            <a:pPr lvl="1"/>
            <a:r>
              <a:rPr lang="en-US" dirty="0" smtClean="0"/>
              <a:t>Green beans</a:t>
            </a:r>
          </a:p>
          <a:p>
            <a:pPr lvl="1"/>
            <a:r>
              <a:rPr lang="en-US" dirty="0" smtClean="0"/>
              <a:t>Cucumber</a:t>
            </a:r>
          </a:p>
          <a:p>
            <a:pPr lvl="1"/>
            <a:r>
              <a:rPr lang="en-US" dirty="0" smtClean="0"/>
              <a:t>Mushrooms</a:t>
            </a:r>
          </a:p>
          <a:p>
            <a:pPr lvl="1"/>
            <a:r>
              <a:rPr lang="en-US" dirty="0" smtClean="0"/>
              <a:t>Lettuce</a:t>
            </a:r>
          </a:p>
          <a:p>
            <a:pPr lvl="1"/>
            <a:r>
              <a:rPr lang="en-US" dirty="0" smtClean="0"/>
              <a:t>Celery</a:t>
            </a:r>
          </a:p>
          <a:p>
            <a:pPr lvl="1"/>
            <a:r>
              <a:rPr lang="en-US" dirty="0" smtClean="0"/>
              <a:t>Spinach</a:t>
            </a:r>
          </a:p>
          <a:p>
            <a:pPr lvl="1"/>
            <a:r>
              <a:rPr lang="en-US" dirty="0" smtClean="0"/>
              <a:t>Potatoes </a:t>
            </a:r>
            <a:endParaRPr lang="en-US" dirty="0"/>
          </a:p>
        </p:txBody>
      </p:sp>
    </p:spTree>
    <p:extLst>
      <p:ext uri="{BB962C8B-B14F-4D97-AF65-F5344CB8AC3E}">
        <p14:creationId xmlns:p14="http://schemas.microsoft.com/office/powerpoint/2010/main" val="20821099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fontScale="90000"/>
          </a:bodyPr>
          <a:lstStyle/>
          <a:p>
            <a:r>
              <a:rPr lang="en-US" u="sng" dirty="0" smtClean="0"/>
              <a:t>Las </a:t>
            </a:r>
            <a:r>
              <a:rPr lang="en-US" u="sng" dirty="0" err="1" smtClean="0"/>
              <a:t>Comidas</a:t>
            </a:r>
            <a:endParaRPr lang="en-US" u="sng" dirty="0"/>
          </a:p>
        </p:txBody>
      </p:sp>
      <p:sp>
        <p:nvSpPr>
          <p:cNvPr id="3" name="Content Placeholder 2"/>
          <p:cNvSpPr>
            <a:spLocks noGrp="1"/>
          </p:cNvSpPr>
          <p:nvPr>
            <p:ph sz="half" idx="1"/>
          </p:nvPr>
        </p:nvSpPr>
        <p:spPr>
          <a:xfrm>
            <a:off x="457200" y="762000"/>
            <a:ext cx="4038600" cy="6019800"/>
          </a:xfrm>
        </p:spPr>
        <p:txBody>
          <a:bodyPr>
            <a:normAutofit fontScale="55000" lnSpcReduction="20000"/>
          </a:bodyPr>
          <a:lstStyle/>
          <a:p>
            <a:r>
              <a:rPr lang="en-US" dirty="0" smtClean="0"/>
              <a:t>Las </a:t>
            </a:r>
            <a:r>
              <a:rPr lang="en-US" dirty="0" err="1" smtClean="0"/>
              <a:t>bebidas</a:t>
            </a:r>
            <a:endParaRPr lang="en-US" dirty="0" smtClean="0"/>
          </a:p>
          <a:p>
            <a:pPr lvl="1"/>
            <a:r>
              <a:rPr lang="en-US" dirty="0" smtClean="0"/>
              <a:t>El </a:t>
            </a:r>
            <a:r>
              <a:rPr lang="en-US" dirty="0" err="1" smtClean="0"/>
              <a:t>jugo</a:t>
            </a:r>
            <a:r>
              <a:rPr lang="en-US" dirty="0" smtClean="0"/>
              <a:t> de…</a:t>
            </a:r>
          </a:p>
          <a:p>
            <a:pPr lvl="1"/>
            <a:r>
              <a:rPr lang="en-US" dirty="0" smtClean="0"/>
              <a:t>El </a:t>
            </a:r>
            <a:r>
              <a:rPr lang="en-US" dirty="0" err="1" smtClean="0"/>
              <a:t>agua</a:t>
            </a:r>
            <a:endParaRPr lang="en-US" dirty="0" smtClean="0"/>
          </a:p>
          <a:p>
            <a:pPr lvl="1"/>
            <a:r>
              <a:rPr lang="en-US" dirty="0" smtClean="0"/>
              <a:t>La </a:t>
            </a:r>
            <a:r>
              <a:rPr lang="en-US" dirty="0" err="1" smtClean="0"/>
              <a:t>gaseosa</a:t>
            </a:r>
            <a:endParaRPr lang="en-US" dirty="0" smtClean="0"/>
          </a:p>
          <a:p>
            <a:pPr lvl="1"/>
            <a:r>
              <a:rPr lang="en-US" dirty="0" smtClean="0"/>
              <a:t>El </a:t>
            </a:r>
            <a:r>
              <a:rPr lang="en-US" dirty="0" err="1" smtClean="0"/>
              <a:t>té</a:t>
            </a:r>
            <a:r>
              <a:rPr lang="en-US" dirty="0" smtClean="0"/>
              <a:t> </a:t>
            </a:r>
          </a:p>
          <a:p>
            <a:pPr lvl="1"/>
            <a:r>
              <a:rPr lang="en-US" dirty="0" smtClean="0"/>
              <a:t>El </a:t>
            </a:r>
            <a:r>
              <a:rPr lang="en-US" dirty="0" err="1" smtClean="0"/>
              <a:t>refresco</a:t>
            </a:r>
            <a:endParaRPr lang="en-US" dirty="0" smtClean="0"/>
          </a:p>
          <a:p>
            <a:pPr lvl="1"/>
            <a:r>
              <a:rPr lang="en-US" dirty="0" smtClean="0"/>
              <a:t>El café</a:t>
            </a:r>
          </a:p>
          <a:p>
            <a:pPr lvl="1"/>
            <a:r>
              <a:rPr lang="en-US" dirty="0" smtClean="0"/>
              <a:t>El </a:t>
            </a:r>
            <a:r>
              <a:rPr lang="en-US" dirty="0" err="1" smtClean="0"/>
              <a:t>té</a:t>
            </a:r>
            <a:r>
              <a:rPr lang="en-US" dirty="0" smtClean="0"/>
              <a:t> </a:t>
            </a:r>
            <a:r>
              <a:rPr lang="en-US" dirty="0" err="1" smtClean="0"/>
              <a:t>frío</a:t>
            </a:r>
            <a:endParaRPr lang="en-US" dirty="0" smtClean="0"/>
          </a:p>
          <a:p>
            <a:pPr lvl="1"/>
            <a:r>
              <a:rPr lang="en-US" dirty="0" smtClean="0"/>
              <a:t>La </a:t>
            </a:r>
            <a:r>
              <a:rPr lang="en-US" dirty="0" err="1" smtClean="0"/>
              <a:t>leche</a:t>
            </a:r>
            <a:endParaRPr lang="en-US" dirty="0" smtClean="0"/>
          </a:p>
          <a:p>
            <a:r>
              <a:rPr lang="en-US" dirty="0" smtClean="0"/>
              <a:t>Los </a:t>
            </a:r>
            <a:r>
              <a:rPr lang="en-US" dirty="0" err="1" smtClean="0"/>
              <a:t>mariscos</a:t>
            </a:r>
            <a:endParaRPr lang="en-US" dirty="0" smtClean="0"/>
          </a:p>
          <a:p>
            <a:pPr lvl="1"/>
            <a:r>
              <a:rPr lang="en-US" dirty="0" smtClean="0"/>
              <a:t>La </a:t>
            </a:r>
            <a:r>
              <a:rPr lang="en-US" dirty="0" err="1" smtClean="0"/>
              <a:t>langosta</a:t>
            </a:r>
            <a:endParaRPr lang="en-US" dirty="0" smtClean="0"/>
          </a:p>
          <a:p>
            <a:pPr lvl="1"/>
            <a:r>
              <a:rPr lang="en-US" dirty="0" smtClean="0"/>
              <a:t>El </a:t>
            </a:r>
            <a:r>
              <a:rPr lang="en-US" dirty="0" err="1" smtClean="0"/>
              <a:t>cangrego</a:t>
            </a:r>
            <a:endParaRPr lang="en-US" dirty="0" smtClean="0"/>
          </a:p>
          <a:p>
            <a:pPr lvl="1"/>
            <a:r>
              <a:rPr lang="en-US" dirty="0" smtClean="0"/>
              <a:t>El </a:t>
            </a:r>
            <a:r>
              <a:rPr lang="en-US" dirty="0" err="1" smtClean="0"/>
              <a:t>camarón</a:t>
            </a:r>
            <a:endParaRPr lang="en-US" dirty="0" smtClean="0"/>
          </a:p>
          <a:p>
            <a:pPr lvl="1"/>
            <a:r>
              <a:rPr lang="en-US" dirty="0" smtClean="0"/>
              <a:t>El </a:t>
            </a:r>
            <a:r>
              <a:rPr lang="en-US" dirty="0" err="1" smtClean="0"/>
              <a:t>atún</a:t>
            </a:r>
            <a:endParaRPr lang="en-US" dirty="0" smtClean="0"/>
          </a:p>
          <a:p>
            <a:pPr lvl="1"/>
            <a:r>
              <a:rPr lang="en-US" dirty="0" smtClean="0"/>
              <a:t>El </a:t>
            </a:r>
            <a:r>
              <a:rPr lang="en-US" dirty="0" err="1" smtClean="0"/>
              <a:t>pescado</a:t>
            </a:r>
            <a:endParaRPr lang="en-US" dirty="0" smtClean="0"/>
          </a:p>
          <a:p>
            <a:r>
              <a:rPr lang="en-US" dirty="0" smtClean="0"/>
              <a:t>la carne</a:t>
            </a:r>
          </a:p>
          <a:p>
            <a:pPr lvl="1"/>
            <a:r>
              <a:rPr lang="en-US" dirty="0" smtClean="0"/>
              <a:t>El </a:t>
            </a:r>
            <a:r>
              <a:rPr lang="en-US" dirty="0" err="1" smtClean="0"/>
              <a:t>bistec</a:t>
            </a:r>
            <a:endParaRPr lang="en-US" dirty="0" smtClean="0"/>
          </a:p>
          <a:p>
            <a:pPr lvl="1"/>
            <a:r>
              <a:rPr lang="en-US" dirty="0" smtClean="0"/>
              <a:t>La </a:t>
            </a:r>
            <a:r>
              <a:rPr lang="en-US" dirty="0" err="1" smtClean="0"/>
              <a:t>salchicha</a:t>
            </a:r>
            <a:r>
              <a:rPr lang="en-US" dirty="0" smtClean="0"/>
              <a:t>/el chorizo</a:t>
            </a:r>
          </a:p>
          <a:p>
            <a:pPr lvl="1"/>
            <a:r>
              <a:rPr lang="en-US" dirty="0" smtClean="0"/>
              <a:t>El </a:t>
            </a:r>
            <a:r>
              <a:rPr lang="en-US" dirty="0" err="1" smtClean="0"/>
              <a:t>perro</a:t>
            </a:r>
            <a:r>
              <a:rPr lang="en-US" dirty="0" smtClean="0"/>
              <a:t> </a:t>
            </a:r>
            <a:r>
              <a:rPr lang="en-US" dirty="0" err="1" smtClean="0"/>
              <a:t>caliente</a:t>
            </a:r>
            <a:endParaRPr lang="en-US" dirty="0" smtClean="0"/>
          </a:p>
          <a:p>
            <a:pPr lvl="1"/>
            <a:r>
              <a:rPr lang="en-US" dirty="0" smtClean="0"/>
              <a:t>La </a:t>
            </a:r>
            <a:r>
              <a:rPr lang="en-US" dirty="0" err="1" smtClean="0"/>
              <a:t>hamburguesa</a:t>
            </a:r>
            <a:endParaRPr lang="en-US" dirty="0" smtClean="0"/>
          </a:p>
          <a:p>
            <a:pPr lvl="1"/>
            <a:r>
              <a:rPr lang="en-US" dirty="0" smtClean="0"/>
              <a:t>La </a:t>
            </a:r>
            <a:r>
              <a:rPr lang="en-US" dirty="0" err="1" smtClean="0"/>
              <a:t>chuleta</a:t>
            </a:r>
            <a:r>
              <a:rPr lang="en-US" dirty="0" smtClean="0"/>
              <a:t> de </a:t>
            </a:r>
            <a:r>
              <a:rPr lang="en-US" dirty="0" err="1" smtClean="0"/>
              <a:t>cerdo</a:t>
            </a:r>
            <a:endParaRPr lang="en-US" dirty="0" smtClean="0"/>
          </a:p>
          <a:p>
            <a:pPr lvl="1"/>
            <a:r>
              <a:rPr lang="en-US" dirty="0" smtClean="0"/>
              <a:t>El </a:t>
            </a:r>
            <a:r>
              <a:rPr lang="en-US" dirty="0" err="1" smtClean="0"/>
              <a:t>pollo</a:t>
            </a:r>
            <a:endParaRPr lang="en-US" dirty="0" smtClean="0"/>
          </a:p>
          <a:p>
            <a:pPr lvl="1"/>
            <a:r>
              <a:rPr lang="en-US" dirty="0" smtClean="0"/>
              <a:t>El </a:t>
            </a:r>
            <a:r>
              <a:rPr lang="en-US" dirty="0" err="1" smtClean="0"/>
              <a:t>pavo</a:t>
            </a:r>
            <a:endParaRPr lang="en-US" dirty="0" smtClean="0"/>
          </a:p>
          <a:p>
            <a:pPr lvl="1"/>
            <a:r>
              <a:rPr lang="en-US" dirty="0" smtClean="0"/>
              <a:t>El </a:t>
            </a:r>
            <a:r>
              <a:rPr lang="en-US" dirty="0" err="1" smtClean="0"/>
              <a:t>jamón</a:t>
            </a:r>
            <a:endParaRPr lang="en-US" dirty="0" smtClean="0"/>
          </a:p>
          <a:p>
            <a:pPr lvl="1"/>
            <a:r>
              <a:rPr lang="en-US" dirty="0" smtClean="0"/>
              <a:t>El </a:t>
            </a:r>
            <a:r>
              <a:rPr lang="en-US" dirty="0" err="1" smtClean="0"/>
              <a:t>tocino</a:t>
            </a:r>
            <a:endParaRPr lang="en-US" dirty="0" smtClean="0"/>
          </a:p>
          <a:p>
            <a:pPr lvl="1"/>
            <a:r>
              <a:rPr lang="en-US" dirty="0" smtClean="0"/>
              <a:t>La </a:t>
            </a:r>
            <a:r>
              <a:rPr lang="en-US" dirty="0" err="1" smtClean="0"/>
              <a:t>albóndiga</a:t>
            </a:r>
            <a:endParaRPr lang="en-US" dirty="0" smtClean="0"/>
          </a:p>
          <a:p>
            <a:pPr lvl="1"/>
            <a:endParaRPr lang="en-US" dirty="0"/>
          </a:p>
        </p:txBody>
      </p:sp>
      <p:sp>
        <p:nvSpPr>
          <p:cNvPr id="4" name="Content Placeholder 3"/>
          <p:cNvSpPr>
            <a:spLocks noGrp="1"/>
          </p:cNvSpPr>
          <p:nvPr>
            <p:ph sz="half" idx="2"/>
          </p:nvPr>
        </p:nvSpPr>
        <p:spPr>
          <a:xfrm>
            <a:off x="4572000" y="762000"/>
            <a:ext cx="4038600" cy="6019800"/>
          </a:xfrm>
        </p:spPr>
        <p:txBody>
          <a:bodyPr>
            <a:normAutofit fontScale="55000" lnSpcReduction="20000"/>
          </a:bodyPr>
          <a:lstStyle/>
          <a:p>
            <a:r>
              <a:rPr lang="en-US" dirty="0" smtClean="0"/>
              <a:t>Beverages</a:t>
            </a:r>
          </a:p>
          <a:p>
            <a:pPr lvl="1"/>
            <a:r>
              <a:rPr lang="en-US" dirty="0" smtClean="0"/>
              <a:t>Juice</a:t>
            </a:r>
          </a:p>
          <a:p>
            <a:pPr lvl="1"/>
            <a:r>
              <a:rPr lang="en-US" dirty="0" smtClean="0"/>
              <a:t>Water</a:t>
            </a:r>
          </a:p>
          <a:p>
            <a:pPr lvl="1"/>
            <a:r>
              <a:rPr lang="en-US" dirty="0" smtClean="0"/>
              <a:t>Soda</a:t>
            </a:r>
          </a:p>
          <a:p>
            <a:pPr lvl="1"/>
            <a:r>
              <a:rPr lang="en-US" dirty="0" smtClean="0"/>
              <a:t>Tea</a:t>
            </a:r>
          </a:p>
          <a:p>
            <a:pPr lvl="1"/>
            <a:r>
              <a:rPr lang="en-US" dirty="0" smtClean="0"/>
              <a:t>Fruit drink</a:t>
            </a:r>
          </a:p>
          <a:p>
            <a:pPr lvl="1"/>
            <a:r>
              <a:rPr lang="en-US" dirty="0" smtClean="0"/>
              <a:t>Coffee</a:t>
            </a:r>
          </a:p>
          <a:p>
            <a:pPr lvl="1"/>
            <a:r>
              <a:rPr lang="en-US" dirty="0" smtClean="0"/>
              <a:t>Iced tea</a:t>
            </a:r>
          </a:p>
          <a:p>
            <a:pPr lvl="1"/>
            <a:r>
              <a:rPr lang="en-US" dirty="0" smtClean="0"/>
              <a:t>Milk</a:t>
            </a:r>
          </a:p>
          <a:p>
            <a:r>
              <a:rPr lang="en-US" dirty="0" smtClean="0"/>
              <a:t>Seafood</a:t>
            </a:r>
          </a:p>
          <a:p>
            <a:pPr lvl="1"/>
            <a:r>
              <a:rPr lang="en-US" dirty="0" smtClean="0"/>
              <a:t>Lobster</a:t>
            </a:r>
          </a:p>
          <a:p>
            <a:pPr lvl="1"/>
            <a:r>
              <a:rPr lang="en-US" dirty="0" smtClean="0"/>
              <a:t>Crab</a:t>
            </a:r>
          </a:p>
          <a:p>
            <a:pPr lvl="1"/>
            <a:r>
              <a:rPr lang="en-US" dirty="0" smtClean="0"/>
              <a:t>Shrimp</a:t>
            </a:r>
          </a:p>
          <a:p>
            <a:pPr lvl="1"/>
            <a:r>
              <a:rPr lang="en-US" dirty="0" smtClean="0"/>
              <a:t>Tuna</a:t>
            </a:r>
          </a:p>
          <a:p>
            <a:pPr lvl="1"/>
            <a:r>
              <a:rPr lang="en-US" dirty="0" smtClean="0"/>
              <a:t>Fish</a:t>
            </a:r>
          </a:p>
          <a:p>
            <a:r>
              <a:rPr lang="en-US" dirty="0" smtClean="0"/>
              <a:t>Meat</a:t>
            </a:r>
          </a:p>
          <a:p>
            <a:pPr lvl="1"/>
            <a:r>
              <a:rPr lang="en-US" dirty="0" smtClean="0"/>
              <a:t>Steak</a:t>
            </a:r>
          </a:p>
          <a:p>
            <a:pPr lvl="1"/>
            <a:r>
              <a:rPr lang="en-US" dirty="0" smtClean="0"/>
              <a:t>Sausage</a:t>
            </a:r>
          </a:p>
          <a:p>
            <a:pPr lvl="1"/>
            <a:r>
              <a:rPr lang="en-US" dirty="0" smtClean="0"/>
              <a:t>Hot dog</a:t>
            </a:r>
          </a:p>
          <a:p>
            <a:pPr lvl="1"/>
            <a:r>
              <a:rPr lang="en-US" dirty="0" smtClean="0"/>
              <a:t>Hamburger</a:t>
            </a:r>
          </a:p>
          <a:p>
            <a:pPr lvl="1"/>
            <a:r>
              <a:rPr lang="en-US" dirty="0" smtClean="0"/>
              <a:t>Pork chop</a:t>
            </a:r>
          </a:p>
          <a:p>
            <a:pPr lvl="1"/>
            <a:r>
              <a:rPr lang="en-US" dirty="0" smtClean="0"/>
              <a:t>Chicken</a:t>
            </a:r>
          </a:p>
          <a:p>
            <a:pPr lvl="1"/>
            <a:r>
              <a:rPr lang="en-US" dirty="0" smtClean="0"/>
              <a:t>Turkey</a:t>
            </a:r>
          </a:p>
          <a:p>
            <a:pPr lvl="1"/>
            <a:r>
              <a:rPr lang="en-US" dirty="0" smtClean="0"/>
              <a:t>Ham</a:t>
            </a:r>
          </a:p>
          <a:p>
            <a:pPr lvl="1"/>
            <a:r>
              <a:rPr lang="en-US" dirty="0" smtClean="0"/>
              <a:t>Bacon</a:t>
            </a:r>
          </a:p>
          <a:p>
            <a:pPr lvl="1"/>
            <a:r>
              <a:rPr lang="en-US" dirty="0" smtClean="0"/>
              <a:t>meatball</a:t>
            </a:r>
            <a:endParaRPr lang="en-US" dirty="0"/>
          </a:p>
        </p:txBody>
      </p:sp>
    </p:spTree>
    <p:extLst>
      <p:ext uri="{BB962C8B-B14F-4D97-AF65-F5344CB8AC3E}">
        <p14:creationId xmlns:p14="http://schemas.microsoft.com/office/powerpoint/2010/main" val="29229149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fontScale="90000"/>
          </a:bodyPr>
          <a:lstStyle/>
          <a:p>
            <a:r>
              <a:rPr lang="en-US" u="sng" dirty="0" smtClean="0"/>
              <a:t>Las </a:t>
            </a:r>
            <a:r>
              <a:rPr lang="en-US" u="sng" dirty="0" err="1" smtClean="0"/>
              <a:t>Comidas</a:t>
            </a:r>
            <a:endParaRPr lang="en-US" u="sng" dirty="0"/>
          </a:p>
        </p:txBody>
      </p:sp>
      <p:sp>
        <p:nvSpPr>
          <p:cNvPr id="3" name="Content Placeholder 2"/>
          <p:cNvSpPr>
            <a:spLocks noGrp="1"/>
          </p:cNvSpPr>
          <p:nvPr>
            <p:ph sz="half" idx="1"/>
          </p:nvPr>
        </p:nvSpPr>
        <p:spPr>
          <a:xfrm>
            <a:off x="457200" y="762000"/>
            <a:ext cx="4038600" cy="5943600"/>
          </a:xfrm>
        </p:spPr>
        <p:txBody>
          <a:bodyPr>
            <a:normAutofit fontScale="85000" lnSpcReduction="20000"/>
          </a:bodyPr>
          <a:lstStyle/>
          <a:p>
            <a:r>
              <a:rPr lang="en-US" dirty="0" smtClean="0"/>
              <a:t>Las </a:t>
            </a:r>
            <a:r>
              <a:rPr lang="en-US" dirty="0" err="1" smtClean="0"/>
              <a:t>comidas</a:t>
            </a:r>
            <a:endParaRPr lang="en-US" dirty="0" smtClean="0"/>
          </a:p>
          <a:p>
            <a:pPr lvl="1"/>
            <a:r>
              <a:rPr lang="en-US" dirty="0" smtClean="0"/>
              <a:t>El </a:t>
            </a:r>
            <a:r>
              <a:rPr lang="en-US" dirty="0" err="1" smtClean="0"/>
              <a:t>desayuno</a:t>
            </a:r>
            <a:endParaRPr lang="en-US" dirty="0" smtClean="0"/>
          </a:p>
          <a:p>
            <a:pPr lvl="1"/>
            <a:r>
              <a:rPr lang="en-US" dirty="0" smtClean="0"/>
              <a:t>El </a:t>
            </a:r>
            <a:r>
              <a:rPr lang="en-US" dirty="0" err="1" smtClean="0"/>
              <a:t>almuerzo</a:t>
            </a:r>
            <a:endParaRPr lang="en-US" dirty="0" smtClean="0"/>
          </a:p>
          <a:p>
            <a:pPr lvl="1"/>
            <a:r>
              <a:rPr lang="en-US" dirty="0" smtClean="0"/>
              <a:t>La </a:t>
            </a:r>
            <a:r>
              <a:rPr lang="en-US" dirty="0" err="1" smtClean="0"/>
              <a:t>cena</a:t>
            </a:r>
            <a:endParaRPr lang="en-US" dirty="0" smtClean="0"/>
          </a:p>
          <a:p>
            <a:r>
              <a:rPr lang="en-US" dirty="0" err="1" smtClean="0"/>
              <a:t>Otras</a:t>
            </a:r>
            <a:r>
              <a:rPr lang="en-US" dirty="0" smtClean="0"/>
              <a:t> </a:t>
            </a:r>
            <a:r>
              <a:rPr lang="en-US" dirty="0" err="1" smtClean="0"/>
              <a:t>comidas</a:t>
            </a:r>
            <a:endParaRPr lang="en-US" dirty="0" smtClean="0"/>
          </a:p>
          <a:p>
            <a:pPr lvl="1"/>
            <a:r>
              <a:rPr lang="en-US" dirty="0" smtClean="0"/>
              <a:t>Los frijoles</a:t>
            </a:r>
          </a:p>
          <a:p>
            <a:pPr lvl="1"/>
            <a:r>
              <a:rPr lang="en-US" dirty="0" smtClean="0"/>
              <a:t>Los </a:t>
            </a:r>
            <a:r>
              <a:rPr lang="en-US" dirty="0" err="1" smtClean="0"/>
              <a:t>huevos</a:t>
            </a:r>
            <a:endParaRPr lang="en-US" dirty="0" smtClean="0"/>
          </a:p>
          <a:p>
            <a:pPr lvl="1"/>
            <a:r>
              <a:rPr lang="en-US" dirty="0" smtClean="0"/>
              <a:t>El sandwich</a:t>
            </a:r>
          </a:p>
          <a:p>
            <a:pPr lvl="1"/>
            <a:r>
              <a:rPr lang="en-US" dirty="0" smtClean="0"/>
              <a:t>La </a:t>
            </a:r>
            <a:r>
              <a:rPr lang="en-US" dirty="0" err="1" smtClean="0"/>
              <a:t>ensalada</a:t>
            </a:r>
            <a:endParaRPr lang="en-US" dirty="0" smtClean="0"/>
          </a:p>
          <a:p>
            <a:pPr lvl="1"/>
            <a:r>
              <a:rPr lang="en-US" dirty="0" smtClean="0"/>
              <a:t>La </a:t>
            </a:r>
            <a:r>
              <a:rPr lang="en-US" dirty="0" err="1" smtClean="0"/>
              <a:t>sopa</a:t>
            </a:r>
            <a:endParaRPr lang="en-US" dirty="0" smtClean="0"/>
          </a:p>
          <a:p>
            <a:pPr lvl="1"/>
            <a:r>
              <a:rPr lang="en-US" dirty="0" smtClean="0"/>
              <a:t>La </a:t>
            </a:r>
            <a:r>
              <a:rPr lang="en-US" dirty="0" err="1" smtClean="0"/>
              <a:t>harina</a:t>
            </a:r>
            <a:endParaRPr lang="en-US" dirty="0" smtClean="0"/>
          </a:p>
          <a:p>
            <a:pPr lvl="1"/>
            <a:r>
              <a:rPr lang="en-US" dirty="0" smtClean="0"/>
              <a:t>El </a:t>
            </a:r>
            <a:r>
              <a:rPr lang="en-US" dirty="0" err="1" smtClean="0"/>
              <a:t>azúcar</a:t>
            </a:r>
            <a:endParaRPr lang="en-US" dirty="0" smtClean="0"/>
          </a:p>
          <a:p>
            <a:pPr lvl="1"/>
            <a:r>
              <a:rPr lang="en-US" dirty="0" smtClean="0"/>
              <a:t>La </a:t>
            </a:r>
            <a:r>
              <a:rPr lang="en-US" dirty="0" err="1" smtClean="0"/>
              <a:t>jalea</a:t>
            </a:r>
            <a:endParaRPr lang="en-US" dirty="0" smtClean="0"/>
          </a:p>
          <a:p>
            <a:pPr lvl="1"/>
            <a:r>
              <a:rPr lang="en-US" dirty="0" smtClean="0"/>
              <a:t>La </a:t>
            </a:r>
            <a:r>
              <a:rPr lang="en-US" dirty="0" err="1" smtClean="0"/>
              <a:t>crema</a:t>
            </a:r>
            <a:r>
              <a:rPr lang="en-US" dirty="0" smtClean="0"/>
              <a:t> de </a:t>
            </a:r>
            <a:r>
              <a:rPr lang="en-US" dirty="0" err="1" smtClean="0"/>
              <a:t>cacahuate</a:t>
            </a:r>
            <a:r>
              <a:rPr lang="en-US" dirty="0" smtClean="0"/>
              <a:t>/</a:t>
            </a:r>
            <a:r>
              <a:rPr lang="en-US" dirty="0" err="1" smtClean="0"/>
              <a:t>maní</a:t>
            </a:r>
            <a:endParaRPr lang="en-US" dirty="0" smtClean="0"/>
          </a:p>
          <a:p>
            <a:pPr lvl="1"/>
            <a:r>
              <a:rPr lang="en-US" dirty="0" smtClean="0"/>
              <a:t>La </a:t>
            </a:r>
            <a:r>
              <a:rPr lang="en-US" dirty="0" err="1" smtClean="0"/>
              <a:t>sal</a:t>
            </a:r>
            <a:endParaRPr lang="en-US" dirty="0" smtClean="0"/>
          </a:p>
          <a:p>
            <a:pPr lvl="1"/>
            <a:r>
              <a:rPr lang="en-US" dirty="0" smtClean="0"/>
              <a:t>La </a:t>
            </a:r>
            <a:r>
              <a:rPr lang="en-US" dirty="0" err="1" smtClean="0"/>
              <a:t>pimienta</a:t>
            </a:r>
            <a:endParaRPr lang="en-US" dirty="0" smtClean="0"/>
          </a:p>
          <a:p>
            <a:pPr lvl="1"/>
            <a:r>
              <a:rPr lang="en-US" dirty="0" smtClean="0"/>
              <a:t>La </a:t>
            </a:r>
            <a:r>
              <a:rPr lang="en-US" dirty="0" err="1" smtClean="0"/>
              <a:t>mantequilla</a:t>
            </a:r>
            <a:endParaRPr lang="en-US" dirty="0" smtClean="0"/>
          </a:p>
          <a:p>
            <a:pPr lvl="1"/>
            <a:r>
              <a:rPr lang="en-US" dirty="0" smtClean="0"/>
              <a:t>El </a:t>
            </a:r>
            <a:r>
              <a:rPr lang="en-US" dirty="0" err="1" smtClean="0"/>
              <a:t>hielo</a:t>
            </a:r>
            <a:endParaRPr lang="en-US" dirty="0" smtClean="0"/>
          </a:p>
        </p:txBody>
      </p:sp>
      <p:sp>
        <p:nvSpPr>
          <p:cNvPr id="4" name="Content Placeholder 3"/>
          <p:cNvSpPr>
            <a:spLocks noGrp="1"/>
          </p:cNvSpPr>
          <p:nvPr>
            <p:ph sz="half" idx="2"/>
          </p:nvPr>
        </p:nvSpPr>
        <p:spPr>
          <a:xfrm>
            <a:off x="4572000" y="762000"/>
            <a:ext cx="4038600" cy="5943600"/>
          </a:xfrm>
        </p:spPr>
        <p:txBody>
          <a:bodyPr>
            <a:normAutofit fontScale="85000" lnSpcReduction="20000"/>
          </a:bodyPr>
          <a:lstStyle/>
          <a:p>
            <a:r>
              <a:rPr lang="en-US" dirty="0" smtClean="0"/>
              <a:t>Meals</a:t>
            </a:r>
          </a:p>
          <a:p>
            <a:pPr lvl="1"/>
            <a:r>
              <a:rPr lang="en-US" dirty="0" smtClean="0"/>
              <a:t>Breakfast</a:t>
            </a:r>
          </a:p>
          <a:p>
            <a:pPr lvl="1"/>
            <a:r>
              <a:rPr lang="en-US" dirty="0" smtClean="0"/>
              <a:t>Lunch</a:t>
            </a:r>
          </a:p>
          <a:p>
            <a:pPr lvl="1"/>
            <a:r>
              <a:rPr lang="en-US" dirty="0" smtClean="0"/>
              <a:t>Dinner</a:t>
            </a:r>
          </a:p>
          <a:p>
            <a:r>
              <a:rPr lang="en-US" dirty="0" smtClean="0"/>
              <a:t>Other foods</a:t>
            </a:r>
          </a:p>
          <a:p>
            <a:pPr lvl="1"/>
            <a:r>
              <a:rPr lang="en-US" dirty="0" smtClean="0"/>
              <a:t>Beans</a:t>
            </a:r>
          </a:p>
          <a:p>
            <a:pPr lvl="1"/>
            <a:r>
              <a:rPr lang="en-US" dirty="0" smtClean="0"/>
              <a:t>Eggs</a:t>
            </a:r>
          </a:p>
          <a:p>
            <a:pPr lvl="1"/>
            <a:r>
              <a:rPr lang="en-US" dirty="0" smtClean="0"/>
              <a:t>Sandwich</a:t>
            </a:r>
          </a:p>
          <a:p>
            <a:pPr lvl="1"/>
            <a:r>
              <a:rPr lang="en-US" dirty="0" smtClean="0"/>
              <a:t>Salad</a:t>
            </a:r>
          </a:p>
          <a:p>
            <a:pPr lvl="1"/>
            <a:r>
              <a:rPr lang="en-US" dirty="0" smtClean="0"/>
              <a:t>Soup</a:t>
            </a:r>
          </a:p>
          <a:p>
            <a:pPr lvl="1"/>
            <a:r>
              <a:rPr lang="en-US" dirty="0" smtClean="0"/>
              <a:t>Flour</a:t>
            </a:r>
          </a:p>
          <a:p>
            <a:pPr lvl="1"/>
            <a:r>
              <a:rPr lang="en-US" dirty="0" smtClean="0"/>
              <a:t>Sugar</a:t>
            </a:r>
          </a:p>
          <a:p>
            <a:pPr lvl="1"/>
            <a:r>
              <a:rPr lang="en-US" dirty="0" smtClean="0"/>
              <a:t>Jam</a:t>
            </a:r>
          </a:p>
          <a:p>
            <a:pPr lvl="1"/>
            <a:r>
              <a:rPr lang="en-US" dirty="0" smtClean="0"/>
              <a:t>Peanut butter</a:t>
            </a:r>
          </a:p>
          <a:p>
            <a:pPr lvl="1"/>
            <a:r>
              <a:rPr lang="en-US" dirty="0" smtClean="0"/>
              <a:t>Salt</a:t>
            </a:r>
          </a:p>
          <a:p>
            <a:pPr lvl="1"/>
            <a:r>
              <a:rPr lang="en-US" dirty="0" smtClean="0"/>
              <a:t>Pepper</a:t>
            </a:r>
          </a:p>
          <a:p>
            <a:pPr lvl="1"/>
            <a:r>
              <a:rPr lang="en-US" dirty="0" smtClean="0"/>
              <a:t>Butter/margarine</a:t>
            </a:r>
          </a:p>
          <a:p>
            <a:pPr lvl="1"/>
            <a:r>
              <a:rPr lang="en-US" dirty="0" smtClean="0"/>
              <a:t>Ice </a:t>
            </a:r>
          </a:p>
        </p:txBody>
      </p:sp>
    </p:spTree>
    <p:extLst>
      <p:ext uri="{BB962C8B-B14F-4D97-AF65-F5344CB8AC3E}">
        <p14:creationId xmlns:p14="http://schemas.microsoft.com/office/powerpoint/2010/main" val="33048202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fontScale="90000"/>
          </a:bodyPr>
          <a:lstStyle/>
          <a:p>
            <a:r>
              <a:rPr lang="en-US" u="sng" dirty="0" smtClean="0"/>
              <a:t>Las </a:t>
            </a:r>
            <a:r>
              <a:rPr lang="en-US" u="sng" dirty="0" err="1" smtClean="0"/>
              <a:t>Comidas</a:t>
            </a:r>
            <a:endParaRPr lang="en-US" u="sng" dirty="0"/>
          </a:p>
        </p:txBody>
      </p:sp>
      <p:sp>
        <p:nvSpPr>
          <p:cNvPr id="3" name="Content Placeholder 2"/>
          <p:cNvSpPr>
            <a:spLocks noGrp="1"/>
          </p:cNvSpPr>
          <p:nvPr>
            <p:ph sz="half" idx="1"/>
          </p:nvPr>
        </p:nvSpPr>
        <p:spPr>
          <a:xfrm>
            <a:off x="457200" y="762000"/>
            <a:ext cx="4038600" cy="5867400"/>
          </a:xfrm>
        </p:spPr>
        <p:txBody>
          <a:bodyPr>
            <a:normAutofit fontScale="92500" lnSpcReduction="20000"/>
          </a:bodyPr>
          <a:lstStyle/>
          <a:p>
            <a:r>
              <a:rPr lang="en-US" dirty="0" smtClean="0"/>
              <a:t>El pan</a:t>
            </a:r>
          </a:p>
          <a:p>
            <a:pPr lvl="1"/>
            <a:r>
              <a:rPr lang="en-US" dirty="0" smtClean="0"/>
              <a:t>El pan tostado</a:t>
            </a:r>
          </a:p>
          <a:p>
            <a:pPr lvl="1"/>
            <a:r>
              <a:rPr lang="en-US" dirty="0" smtClean="0"/>
              <a:t>La tortilla</a:t>
            </a:r>
          </a:p>
          <a:p>
            <a:pPr lvl="1"/>
            <a:r>
              <a:rPr lang="en-US" dirty="0" smtClean="0"/>
              <a:t>El </a:t>
            </a:r>
            <a:r>
              <a:rPr lang="en-US" dirty="0" err="1" smtClean="0"/>
              <a:t>arroz</a:t>
            </a:r>
            <a:endParaRPr lang="en-US" dirty="0" smtClean="0"/>
          </a:p>
          <a:p>
            <a:pPr lvl="1"/>
            <a:r>
              <a:rPr lang="en-US" dirty="0" smtClean="0"/>
              <a:t>El cereal</a:t>
            </a:r>
          </a:p>
          <a:p>
            <a:pPr lvl="1"/>
            <a:r>
              <a:rPr lang="en-US" dirty="0" smtClean="0"/>
              <a:t>Las papas</a:t>
            </a:r>
          </a:p>
          <a:p>
            <a:pPr lvl="1"/>
            <a:r>
              <a:rPr lang="en-US" dirty="0" smtClean="0"/>
              <a:t>Las papas </a:t>
            </a:r>
            <a:r>
              <a:rPr lang="en-US" dirty="0" err="1" smtClean="0"/>
              <a:t>fritas</a:t>
            </a:r>
            <a:endParaRPr lang="en-US" dirty="0" smtClean="0"/>
          </a:p>
          <a:p>
            <a:pPr lvl="1"/>
            <a:r>
              <a:rPr lang="en-US" dirty="0" smtClean="0"/>
              <a:t>El </a:t>
            </a:r>
            <a:r>
              <a:rPr lang="en-US" dirty="0" err="1" smtClean="0"/>
              <a:t>panqueque</a:t>
            </a:r>
            <a:endParaRPr lang="en-US" dirty="0" smtClean="0"/>
          </a:p>
          <a:p>
            <a:pPr lvl="1"/>
            <a:r>
              <a:rPr lang="en-US" dirty="0" smtClean="0"/>
              <a:t>Las </a:t>
            </a:r>
            <a:r>
              <a:rPr lang="en-US" dirty="0" err="1" smtClean="0"/>
              <a:t>palomitas</a:t>
            </a:r>
            <a:endParaRPr lang="en-US" dirty="0" smtClean="0"/>
          </a:p>
          <a:p>
            <a:r>
              <a:rPr lang="en-US" dirty="0" smtClean="0"/>
              <a:t>Los </a:t>
            </a:r>
            <a:r>
              <a:rPr lang="en-US" dirty="0" err="1" smtClean="0"/>
              <a:t>postres</a:t>
            </a:r>
            <a:endParaRPr lang="en-US" dirty="0" smtClean="0"/>
          </a:p>
          <a:p>
            <a:pPr lvl="1"/>
            <a:r>
              <a:rPr lang="en-US" dirty="0" smtClean="0"/>
              <a:t>El </a:t>
            </a:r>
            <a:r>
              <a:rPr lang="en-US" dirty="0" err="1" smtClean="0"/>
              <a:t>helado</a:t>
            </a:r>
            <a:endParaRPr lang="en-US" dirty="0" smtClean="0"/>
          </a:p>
          <a:p>
            <a:pPr lvl="1"/>
            <a:r>
              <a:rPr lang="en-US" dirty="0" smtClean="0"/>
              <a:t>El </a:t>
            </a:r>
            <a:r>
              <a:rPr lang="en-US" dirty="0" err="1" smtClean="0"/>
              <a:t>queso</a:t>
            </a:r>
            <a:endParaRPr lang="en-US" dirty="0" smtClean="0"/>
          </a:p>
          <a:p>
            <a:pPr lvl="1"/>
            <a:r>
              <a:rPr lang="en-US" dirty="0" smtClean="0"/>
              <a:t>El </a:t>
            </a:r>
            <a:r>
              <a:rPr lang="en-US" dirty="0" err="1" smtClean="0"/>
              <a:t>yogur</a:t>
            </a:r>
            <a:endParaRPr lang="en-US" dirty="0" smtClean="0"/>
          </a:p>
          <a:p>
            <a:pPr lvl="1"/>
            <a:r>
              <a:rPr lang="en-US" dirty="0" smtClean="0"/>
              <a:t>El pastel/la </a:t>
            </a:r>
            <a:r>
              <a:rPr lang="en-US" dirty="0" err="1" smtClean="0"/>
              <a:t>torta</a:t>
            </a:r>
            <a:endParaRPr lang="en-US" dirty="0" smtClean="0"/>
          </a:p>
          <a:p>
            <a:pPr lvl="1"/>
            <a:r>
              <a:rPr lang="en-US" dirty="0" smtClean="0"/>
              <a:t>La </a:t>
            </a:r>
            <a:r>
              <a:rPr lang="en-US" dirty="0" err="1" smtClean="0"/>
              <a:t>galleta</a:t>
            </a:r>
            <a:endParaRPr lang="en-US" dirty="0" smtClean="0"/>
          </a:p>
          <a:p>
            <a:pPr lvl="1"/>
            <a:r>
              <a:rPr lang="en-US" dirty="0" smtClean="0"/>
              <a:t>El pan </a:t>
            </a:r>
            <a:r>
              <a:rPr lang="en-US" dirty="0" err="1" smtClean="0"/>
              <a:t>dulce</a:t>
            </a:r>
            <a:endParaRPr lang="en-US" dirty="0" smtClean="0"/>
          </a:p>
          <a:p>
            <a:pPr lvl="1"/>
            <a:r>
              <a:rPr lang="en-US" dirty="0" smtClean="0"/>
              <a:t>El </a:t>
            </a:r>
            <a:r>
              <a:rPr lang="en-US" dirty="0" err="1" smtClean="0"/>
              <a:t>dulce</a:t>
            </a:r>
            <a:endParaRPr lang="en-US" dirty="0"/>
          </a:p>
        </p:txBody>
      </p:sp>
      <p:sp>
        <p:nvSpPr>
          <p:cNvPr id="4" name="Content Placeholder 3"/>
          <p:cNvSpPr>
            <a:spLocks noGrp="1"/>
          </p:cNvSpPr>
          <p:nvPr>
            <p:ph sz="half" idx="2"/>
          </p:nvPr>
        </p:nvSpPr>
        <p:spPr>
          <a:xfrm>
            <a:off x="4572000" y="762000"/>
            <a:ext cx="4038600" cy="5943600"/>
          </a:xfrm>
        </p:spPr>
        <p:txBody>
          <a:bodyPr>
            <a:normAutofit fontScale="92500" lnSpcReduction="20000"/>
          </a:bodyPr>
          <a:lstStyle/>
          <a:p>
            <a:r>
              <a:rPr lang="en-US" dirty="0" smtClean="0"/>
              <a:t>Bread</a:t>
            </a:r>
          </a:p>
          <a:p>
            <a:pPr lvl="1"/>
            <a:r>
              <a:rPr lang="en-US" dirty="0" smtClean="0"/>
              <a:t>Toast</a:t>
            </a:r>
          </a:p>
          <a:p>
            <a:pPr lvl="1"/>
            <a:r>
              <a:rPr lang="en-US" dirty="0" smtClean="0"/>
              <a:t>Tortilla</a:t>
            </a:r>
          </a:p>
          <a:p>
            <a:pPr lvl="1"/>
            <a:r>
              <a:rPr lang="en-US" dirty="0" smtClean="0"/>
              <a:t>Rice</a:t>
            </a:r>
          </a:p>
          <a:p>
            <a:pPr lvl="1"/>
            <a:r>
              <a:rPr lang="en-US" dirty="0" smtClean="0"/>
              <a:t>Cereal</a:t>
            </a:r>
          </a:p>
          <a:p>
            <a:pPr lvl="1"/>
            <a:r>
              <a:rPr lang="en-US" dirty="0" err="1" smtClean="0"/>
              <a:t>Potatos</a:t>
            </a:r>
            <a:endParaRPr lang="en-US" dirty="0" smtClean="0"/>
          </a:p>
          <a:p>
            <a:pPr lvl="1"/>
            <a:r>
              <a:rPr lang="en-US" dirty="0" smtClean="0"/>
              <a:t>French fries/chips</a:t>
            </a:r>
          </a:p>
          <a:p>
            <a:pPr lvl="1"/>
            <a:r>
              <a:rPr lang="en-US" dirty="0" smtClean="0"/>
              <a:t>Pancake</a:t>
            </a:r>
          </a:p>
          <a:p>
            <a:pPr lvl="1"/>
            <a:r>
              <a:rPr lang="en-US" dirty="0" smtClean="0"/>
              <a:t>Pop corn</a:t>
            </a:r>
          </a:p>
          <a:p>
            <a:r>
              <a:rPr lang="en-US" dirty="0" smtClean="0"/>
              <a:t>Desserts </a:t>
            </a:r>
          </a:p>
          <a:p>
            <a:pPr lvl="1"/>
            <a:r>
              <a:rPr lang="en-US" dirty="0" smtClean="0"/>
              <a:t>Ice cream</a:t>
            </a:r>
          </a:p>
          <a:p>
            <a:pPr lvl="1"/>
            <a:r>
              <a:rPr lang="en-US" dirty="0" smtClean="0"/>
              <a:t>Cheese</a:t>
            </a:r>
          </a:p>
          <a:p>
            <a:pPr lvl="1"/>
            <a:r>
              <a:rPr lang="en-US" dirty="0" smtClean="0"/>
              <a:t>Yogurt</a:t>
            </a:r>
          </a:p>
          <a:p>
            <a:pPr lvl="1"/>
            <a:r>
              <a:rPr lang="en-US" dirty="0" smtClean="0"/>
              <a:t>Cake/pie</a:t>
            </a:r>
          </a:p>
          <a:p>
            <a:pPr lvl="1"/>
            <a:r>
              <a:rPr lang="en-US" dirty="0" smtClean="0"/>
              <a:t>Cookie/cracker</a:t>
            </a:r>
          </a:p>
          <a:p>
            <a:pPr lvl="1"/>
            <a:r>
              <a:rPr lang="en-US" dirty="0" smtClean="0"/>
              <a:t>Pastry</a:t>
            </a:r>
          </a:p>
          <a:p>
            <a:pPr lvl="1"/>
            <a:r>
              <a:rPr lang="en-US" dirty="0" smtClean="0"/>
              <a:t>candy</a:t>
            </a:r>
          </a:p>
        </p:txBody>
      </p:sp>
    </p:spTree>
    <p:extLst>
      <p:ext uri="{BB962C8B-B14F-4D97-AF65-F5344CB8AC3E}">
        <p14:creationId xmlns:p14="http://schemas.microsoft.com/office/powerpoint/2010/main" val="116460383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Los </a:t>
            </a:r>
            <a:r>
              <a:rPr lang="en-US" u="sng" dirty="0" err="1" smtClean="0"/>
              <a:t>Cubiertos</a:t>
            </a:r>
            <a:endParaRPr lang="en-US" u="sng" dirty="0"/>
          </a:p>
        </p:txBody>
      </p:sp>
      <p:sp>
        <p:nvSpPr>
          <p:cNvPr id="3" name="Content Placeholder 2"/>
          <p:cNvSpPr>
            <a:spLocks noGrp="1"/>
          </p:cNvSpPr>
          <p:nvPr>
            <p:ph sz="half" idx="1"/>
          </p:nvPr>
        </p:nvSpPr>
        <p:spPr/>
        <p:txBody>
          <a:bodyPr/>
          <a:lstStyle/>
          <a:p>
            <a:pPr lvl="0"/>
            <a:r>
              <a:rPr lang="en-US" dirty="0"/>
              <a:t>El </a:t>
            </a:r>
            <a:r>
              <a:rPr lang="en-US" dirty="0" err="1"/>
              <a:t>plato</a:t>
            </a:r>
            <a:endParaRPr lang="en-US" dirty="0"/>
          </a:p>
          <a:p>
            <a:pPr lvl="0"/>
            <a:r>
              <a:rPr lang="en-US" dirty="0"/>
              <a:t>La </a:t>
            </a:r>
            <a:r>
              <a:rPr lang="en-US" dirty="0" err="1"/>
              <a:t>servilleta</a:t>
            </a:r>
            <a:endParaRPr lang="en-US" dirty="0"/>
          </a:p>
          <a:p>
            <a:pPr lvl="0"/>
            <a:r>
              <a:rPr lang="en-US" dirty="0"/>
              <a:t>El mantel</a:t>
            </a:r>
          </a:p>
          <a:p>
            <a:pPr lvl="0"/>
            <a:r>
              <a:rPr lang="en-US" dirty="0"/>
              <a:t>La </a:t>
            </a:r>
            <a:r>
              <a:rPr lang="en-US" dirty="0" err="1"/>
              <a:t>cuchara</a:t>
            </a:r>
            <a:endParaRPr lang="en-US" dirty="0"/>
          </a:p>
          <a:p>
            <a:pPr lvl="0"/>
            <a:r>
              <a:rPr lang="en-US" dirty="0"/>
              <a:t>El </a:t>
            </a:r>
            <a:r>
              <a:rPr lang="en-US" dirty="0" err="1"/>
              <a:t>cuchillo</a:t>
            </a:r>
            <a:endParaRPr lang="en-US" dirty="0"/>
          </a:p>
          <a:p>
            <a:pPr lvl="0"/>
            <a:r>
              <a:rPr lang="en-US" dirty="0"/>
              <a:t>El </a:t>
            </a:r>
            <a:r>
              <a:rPr lang="en-US" dirty="0" err="1"/>
              <a:t>tenedor</a:t>
            </a:r>
            <a:endParaRPr lang="en-US" dirty="0"/>
          </a:p>
          <a:p>
            <a:pPr lvl="0"/>
            <a:r>
              <a:rPr lang="en-US" dirty="0"/>
              <a:t>El </a:t>
            </a:r>
            <a:r>
              <a:rPr lang="en-US" dirty="0" err="1"/>
              <a:t>vaso</a:t>
            </a:r>
            <a:endParaRPr lang="en-US" dirty="0"/>
          </a:p>
          <a:p>
            <a:pPr lvl="0"/>
            <a:r>
              <a:rPr lang="en-US" dirty="0"/>
              <a:t>La </a:t>
            </a:r>
            <a:r>
              <a:rPr lang="en-US" dirty="0" err="1"/>
              <a:t>taza</a:t>
            </a:r>
            <a:endParaRPr lang="en-US" dirty="0"/>
          </a:p>
          <a:p>
            <a:endParaRPr lang="en-US" dirty="0"/>
          </a:p>
        </p:txBody>
      </p:sp>
      <p:sp>
        <p:nvSpPr>
          <p:cNvPr id="4" name="Content Placeholder 3"/>
          <p:cNvSpPr>
            <a:spLocks noGrp="1"/>
          </p:cNvSpPr>
          <p:nvPr>
            <p:ph sz="half" idx="2"/>
          </p:nvPr>
        </p:nvSpPr>
        <p:spPr/>
        <p:txBody>
          <a:bodyPr/>
          <a:lstStyle/>
          <a:p>
            <a:pPr lvl="0"/>
            <a:r>
              <a:rPr lang="en-US" dirty="0"/>
              <a:t>plate</a:t>
            </a:r>
          </a:p>
          <a:p>
            <a:pPr lvl="0"/>
            <a:r>
              <a:rPr lang="en-US" dirty="0"/>
              <a:t>napkin</a:t>
            </a:r>
          </a:p>
          <a:p>
            <a:pPr lvl="0"/>
            <a:r>
              <a:rPr lang="en-US" dirty="0"/>
              <a:t>tablecloth</a:t>
            </a:r>
          </a:p>
          <a:p>
            <a:pPr lvl="0"/>
            <a:r>
              <a:rPr lang="en-US" dirty="0"/>
              <a:t>spoon</a:t>
            </a:r>
          </a:p>
          <a:p>
            <a:pPr lvl="0"/>
            <a:r>
              <a:rPr lang="en-US" dirty="0"/>
              <a:t>knife</a:t>
            </a:r>
          </a:p>
          <a:p>
            <a:pPr lvl="0"/>
            <a:r>
              <a:rPr lang="en-US" dirty="0"/>
              <a:t>fork</a:t>
            </a:r>
          </a:p>
          <a:p>
            <a:pPr lvl="0"/>
            <a:r>
              <a:rPr lang="en-US" dirty="0"/>
              <a:t>glass</a:t>
            </a:r>
          </a:p>
          <a:p>
            <a:pPr lvl="0"/>
            <a:r>
              <a:rPr lang="en-US" dirty="0"/>
              <a:t>cup</a:t>
            </a:r>
          </a:p>
          <a:p>
            <a:endParaRPr lang="en-US" dirty="0"/>
          </a:p>
        </p:txBody>
      </p:sp>
    </p:spTree>
    <p:extLst>
      <p:ext uri="{BB962C8B-B14F-4D97-AF65-F5344CB8AC3E}">
        <p14:creationId xmlns:p14="http://schemas.microsoft.com/office/powerpoint/2010/main" val="13700950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u="sng" dirty="0" smtClean="0"/>
              <a:t>En el </a:t>
            </a:r>
            <a:r>
              <a:rPr lang="en-US" u="sng" dirty="0" err="1" smtClean="0"/>
              <a:t>restaurante</a:t>
            </a:r>
            <a:endParaRPr lang="en-US" u="sng" dirty="0"/>
          </a:p>
        </p:txBody>
      </p:sp>
      <p:sp>
        <p:nvSpPr>
          <p:cNvPr id="3" name="Content Placeholder 2"/>
          <p:cNvSpPr>
            <a:spLocks noGrp="1"/>
          </p:cNvSpPr>
          <p:nvPr>
            <p:ph sz="half" idx="1"/>
          </p:nvPr>
        </p:nvSpPr>
        <p:spPr>
          <a:xfrm>
            <a:off x="381000" y="609600"/>
            <a:ext cx="4038600" cy="6172200"/>
          </a:xfrm>
        </p:spPr>
        <p:txBody>
          <a:bodyPr>
            <a:normAutofit fontScale="47500" lnSpcReduction="20000"/>
          </a:bodyPr>
          <a:lstStyle/>
          <a:p>
            <a:pPr lvl="0"/>
            <a:r>
              <a:rPr lang="en-US" sz="3800" dirty="0"/>
              <a:t>¿</a:t>
            </a:r>
            <a:r>
              <a:rPr lang="en-US" sz="3800" dirty="0" err="1"/>
              <a:t>Cuántos</a:t>
            </a:r>
            <a:r>
              <a:rPr lang="en-US" sz="3800" dirty="0"/>
              <a:t> son </a:t>
            </a:r>
            <a:r>
              <a:rPr lang="en-US" sz="3800" dirty="0" err="1"/>
              <a:t>ustedes</a:t>
            </a:r>
            <a:r>
              <a:rPr lang="en-US" sz="3800" dirty="0"/>
              <a:t>?		</a:t>
            </a:r>
          </a:p>
          <a:p>
            <a:pPr lvl="0"/>
            <a:r>
              <a:rPr lang="en-US" sz="3800" dirty="0" err="1"/>
              <a:t>Somos</a:t>
            </a:r>
            <a:r>
              <a:rPr lang="en-US" sz="3800" dirty="0"/>
              <a:t> _#__.			</a:t>
            </a:r>
          </a:p>
          <a:p>
            <a:pPr lvl="0"/>
            <a:r>
              <a:rPr lang="en-US" sz="3800" dirty="0" err="1"/>
              <a:t>Estoy</a:t>
            </a:r>
            <a:r>
              <a:rPr lang="en-US" sz="3800" dirty="0"/>
              <a:t> solo/a. 			</a:t>
            </a:r>
          </a:p>
          <a:p>
            <a:pPr lvl="0"/>
            <a:r>
              <a:rPr lang="en-US" sz="3800" dirty="0"/>
              <a:t>¿</a:t>
            </a:r>
            <a:r>
              <a:rPr lang="en-US" sz="3800" dirty="0" err="1"/>
              <a:t>Qué</a:t>
            </a:r>
            <a:r>
              <a:rPr lang="en-US" sz="3800" dirty="0"/>
              <a:t> </a:t>
            </a:r>
            <a:r>
              <a:rPr lang="en-US" sz="3800" dirty="0" err="1"/>
              <a:t>desea</a:t>
            </a:r>
            <a:r>
              <a:rPr lang="en-US" sz="3800" dirty="0"/>
              <a:t>? / ¿</a:t>
            </a:r>
            <a:r>
              <a:rPr lang="en-US" sz="3800" dirty="0" err="1"/>
              <a:t>Qué</a:t>
            </a:r>
            <a:r>
              <a:rPr lang="en-US" sz="3800" dirty="0"/>
              <a:t> le </a:t>
            </a:r>
            <a:r>
              <a:rPr lang="en-US" sz="3800" dirty="0" err="1"/>
              <a:t>gustaría</a:t>
            </a:r>
            <a:r>
              <a:rPr lang="en-US" sz="3800" dirty="0"/>
              <a:t>?</a:t>
            </a:r>
          </a:p>
          <a:p>
            <a:pPr lvl="0"/>
            <a:r>
              <a:rPr lang="en-US" sz="3800" dirty="0"/>
              <a:t>Me </a:t>
            </a:r>
            <a:r>
              <a:rPr lang="en-US" sz="3800" dirty="0" err="1"/>
              <a:t>gustaría</a:t>
            </a:r>
            <a:r>
              <a:rPr lang="en-US" sz="3800" dirty="0"/>
              <a:t>.../</a:t>
            </a:r>
            <a:r>
              <a:rPr lang="en-US" sz="3800" dirty="0" err="1"/>
              <a:t>Quisiera</a:t>
            </a:r>
            <a:r>
              <a:rPr lang="en-US" sz="3800" dirty="0"/>
              <a:t>…	</a:t>
            </a:r>
          </a:p>
          <a:p>
            <a:pPr lvl="0"/>
            <a:r>
              <a:rPr lang="en-US" sz="3800" dirty="0"/>
              <a:t>¿Hay…?			</a:t>
            </a:r>
          </a:p>
          <a:p>
            <a:pPr lvl="0"/>
            <a:r>
              <a:rPr lang="en-US" sz="3800" dirty="0"/>
              <a:t>¿</a:t>
            </a:r>
            <a:r>
              <a:rPr lang="en-US" sz="3800" dirty="0" err="1"/>
              <a:t>Qué</a:t>
            </a:r>
            <a:r>
              <a:rPr lang="en-US" sz="3800" dirty="0"/>
              <a:t> me </a:t>
            </a:r>
            <a:r>
              <a:rPr lang="en-US" sz="3800" dirty="0" err="1"/>
              <a:t>recomienda</a:t>
            </a:r>
            <a:r>
              <a:rPr lang="en-US" sz="3800" dirty="0"/>
              <a:t>?	</a:t>
            </a:r>
          </a:p>
          <a:p>
            <a:pPr lvl="0"/>
            <a:r>
              <a:rPr lang="en-US" sz="3800" dirty="0"/>
              <a:t>Para </a:t>
            </a:r>
            <a:r>
              <a:rPr lang="en-US" sz="3800" dirty="0" err="1"/>
              <a:t>servirles</a:t>
            </a:r>
            <a:r>
              <a:rPr lang="en-US" sz="3800" dirty="0"/>
              <a:t>. 			</a:t>
            </a:r>
          </a:p>
          <a:p>
            <a:pPr lvl="0"/>
            <a:r>
              <a:rPr lang="en-US" sz="3800" dirty="0" err="1"/>
              <a:t>Buen</a:t>
            </a:r>
            <a:r>
              <a:rPr lang="en-US" sz="3800" dirty="0"/>
              <a:t> </a:t>
            </a:r>
            <a:r>
              <a:rPr lang="en-US" sz="3800" dirty="0" err="1"/>
              <a:t>provecho</a:t>
            </a:r>
            <a:r>
              <a:rPr lang="en-US" sz="3800" dirty="0"/>
              <a:t>.</a:t>
            </a:r>
          </a:p>
          <a:p>
            <a:pPr lvl="0"/>
            <a:r>
              <a:rPr lang="en-US" sz="3800" dirty="0"/>
              <a:t>¿Me </a:t>
            </a:r>
            <a:r>
              <a:rPr lang="en-US" sz="3800" dirty="0" err="1"/>
              <a:t>trae</a:t>
            </a:r>
            <a:r>
              <a:rPr lang="en-US" sz="3800" dirty="0"/>
              <a:t> _____, </a:t>
            </a:r>
            <a:r>
              <a:rPr lang="en-US" sz="3800" dirty="0" err="1"/>
              <a:t>por</a:t>
            </a:r>
            <a:r>
              <a:rPr lang="en-US" sz="3800" dirty="0"/>
              <a:t> favor?	</a:t>
            </a:r>
          </a:p>
          <a:p>
            <a:pPr lvl="0"/>
            <a:r>
              <a:rPr lang="en-US" sz="3800" dirty="0" err="1"/>
              <a:t>Yo</a:t>
            </a:r>
            <a:r>
              <a:rPr lang="en-US" sz="3800" dirty="0"/>
              <a:t> </a:t>
            </a:r>
            <a:r>
              <a:rPr lang="en-US" sz="3800" dirty="0" err="1"/>
              <a:t>necesito</a:t>
            </a:r>
            <a:r>
              <a:rPr lang="en-US" sz="3800" dirty="0"/>
              <a:t>… 			</a:t>
            </a:r>
          </a:p>
          <a:p>
            <a:pPr lvl="0"/>
            <a:r>
              <a:rPr lang="en-US" sz="3800" dirty="0"/>
              <a:t>¿</a:t>
            </a:r>
            <a:r>
              <a:rPr lang="en-US" sz="3800" dirty="0" err="1"/>
              <a:t>Cómo</a:t>
            </a:r>
            <a:r>
              <a:rPr lang="en-US" sz="3800" dirty="0"/>
              <a:t> </a:t>
            </a:r>
            <a:r>
              <a:rPr lang="en-US" sz="3800" dirty="0" err="1"/>
              <a:t>está</a:t>
            </a:r>
            <a:r>
              <a:rPr lang="en-US" sz="3800" dirty="0"/>
              <a:t> la comida?	</a:t>
            </a:r>
          </a:p>
          <a:p>
            <a:pPr lvl="0"/>
            <a:r>
              <a:rPr lang="en-US" sz="3800" dirty="0" err="1"/>
              <a:t>Está</a:t>
            </a:r>
            <a:r>
              <a:rPr lang="en-US" sz="3800" dirty="0"/>
              <a:t> </a:t>
            </a:r>
            <a:r>
              <a:rPr lang="en-US" sz="3800" dirty="0" err="1"/>
              <a:t>muy</a:t>
            </a:r>
            <a:r>
              <a:rPr lang="en-US" sz="3800" dirty="0"/>
              <a:t> </a:t>
            </a:r>
            <a:r>
              <a:rPr lang="en-US" sz="3800" dirty="0" err="1"/>
              <a:t>rica</a:t>
            </a:r>
            <a:r>
              <a:rPr lang="en-US" sz="3800" dirty="0"/>
              <a:t>/</a:t>
            </a:r>
            <a:r>
              <a:rPr lang="en-US" sz="3800" dirty="0" err="1"/>
              <a:t>deliciosa</a:t>
            </a:r>
            <a:r>
              <a:rPr lang="en-US" sz="3800" dirty="0"/>
              <a:t>/</a:t>
            </a:r>
            <a:r>
              <a:rPr lang="en-US" sz="3800" dirty="0" err="1"/>
              <a:t>sabrosa</a:t>
            </a:r>
            <a:r>
              <a:rPr lang="en-US" sz="3800" dirty="0"/>
              <a:t>.</a:t>
            </a:r>
          </a:p>
          <a:p>
            <a:pPr lvl="0"/>
            <a:r>
              <a:rPr lang="en-US" sz="3800" dirty="0" err="1"/>
              <a:t>Está</a:t>
            </a:r>
            <a:r>
              <a:rPr lang="en-US" sz="3800" dirty="0"/>
              <a:t> </a:t>
            </a:r>
            <a:r>
              <a:rPr lang="en-US" sz="3800" dirty="0" err="1"/>
              <a:t>fría</a:t>
            </a:r>
            <a:r>
              <a:rPr lang="en-US" sz="3800" dirty="0"/>
              <a:t>.			</a:t>
            </a:r>
          </a:p>
          <a:p>
            <a:pPr lvl="0"/>
            <a:r>
              <a:rPr lang="en-US" sz="3800" dirty="0"/>
              <a:t>¿Le </a:t>
            </a:r>
            <a:r>
              <a:rPr lang="en-US" sz="3800" dirty="0" err="1"/>
              <a:t>gustaría</a:t>
            </a:r>
            <a:r>
              <a:rPr lang="en-US" sz="3800" dirty="0"/>
              <a:t> </a:t>
            </a:r>
            <a:r>
              <a:rPr lang="en-US" sz="3800" dirty="0" err="1"/>
              <a:t>algo</a:t>
            </a:r>
            <a:r>
              <a:rPr lang="en-US" sz="3800" dirty="0"/>
              <a:t> de </a:t>
            </a:r>
            <a:r>
              <a:rPr lang="en-US" sz="3800" dirty="0" err="1"/>
              <a:t>postre</a:t>
            </a:r>
            <a:r>
              <a:rPr lang="en-US" sz="3800" dirty="0"/>
              <a:t>?</a:t>
            </a:r>
          </a:p>
          <a:p>
            <a:pPr lvl="0"/>
            <a:r>
              <a:rPr lang="en-US" sz="3800" dirty="0"/>
              <a:t>¿</a:t>
            </a:r>
            <a:r>
              <a:rPr lang="en-US" sz="3800" dirty="0" err="1"/>
              <a:t>Cuánto</a:t>
            </a:r>
            <a:r>
              <a:rPr lang="en-US" sz="3800" dirty="0"/>
              <a:t> cuesta?		</a:t>
            </a:r>
          </a:p>
          <a:p>
            <a:pPr lvl="0"/>
            <a:r>
              <a:rPr lang="en-US" sz="3800" dirty="0"/>
              <a:t>La </a:t>
            </a:r>
            <a:r>
              <a:rPr lang="en-US" sz="3800" dirty="0" err="1"/>
              <a:t>cuenta</a:t>
            </a:r>
            <a:r>
              <a:rPr lang="en-US" sz="3800" dirty="0"/>
              <a:t>			</a:t>
            </a:r>
          </a:p>
          <a:p>
            <a:pPr lvl="0"/>
            <a:r>
              <a:rPr lang="en-US" sz="3800" dirty="0"/>
              <a:t>La </a:t>
            </a:r>
            <a:r>
              <a:rPr lang="en-US" sz="3800" dirty="0" err="1"/>
              <a:t>propina</a:t>
            </a:r>
            <a:r>
              <a:rPr lang="en-US" sz="3800" dirty="0"/>
              <a:t>			</a:t>
            </a:r>
          </a:p>
          <a:p>
            <a:pPr lvl="0"/>
            <a:r>
              <a:rPr lang="en-US" sz="3800" dirty="0"/>
              <a:t>La cambia 			</a:t>
            </a:r>
          </a:p>
          <a:p>
            <a:pPr lvl="0"/>
            <a:r>
              <a:rPr lang="en-US" sz="3800" dirty="0"/>
              <a:t>Comer 			</a:t>
            </a:r>
          </a:p>
          <a:p>
            <a:pPr lvl="0"/>
            <a:r>
              <a:rPr lang="en-US" sz="3800" dirty="0" err="1"/>
              <a:t>Beber</a:t>
            </a:r>
            <a:r>
              <a:rPr lang="en-US" sz="3800" dirty="0"/>
              <a:t>/</a:t>
            </a:r>
            <a:r>
              <a:rPr lang="en-US" sz="3800" dirty="0" err="1"/>
              <a:t>Tomar</a:t>
            </a:r>
            <a:endParaRPr lang="en-US" sz="3800" dirty="0"/>
          </a:p>
          <a:p>
            <a:pPr lvl="0"/>
            <a:r>
              <a:rPr lang="en-US" sz="3800" dirty="0"/>
              <a:t>El </a:t>
            </a:r>
            <a:r>
              <a:rPr lang="en-US" sz="3800" dirty="0" err="1"/>
              <a:t>plato</a:t>
            </a:r>
            <a:r>
              <a:rPr lang="en-US" sz="3800" dirty="0"/>
              <a:t> del </a:t>
            </a:r>
            <a:r>
              <a:rPr lang="en-US" sz="3800" dirty="0" err="1"/>
              <a:t>día</a:t>
            </a:r>
            <a:endParaRPr lang="en-US" sz="3800" dirty="0"/>
          </a:p>
          <a:p>
            <a:endParaRPr lang="en-US" dirty="0"/>
          </a:p>
        </p:txBody>
      </p:sp>
      <p:sp>
        <p:nvSpPr>
          <p:cNvPr id="4" name="Content Placeholder 3"/>
          <p:cNvSpPr>
            <a:spLocks noGrp="1"/>
          </p:cNvSpPr>
          <p:nvPr>
            <p:ph sz="half" idx="2"/>
          </p:nvPr>
        </p:nvSpPr>
        <p:spPr>
          <a:xfrm>
            <a:off x="4648200" y="609600"/>
            <a:ext cx="4038600" cy="6172200"/>
          </a:xfrm>
        </p:spPr>
        <p:txBody>
          <a:bodyPr>
            <a:normAutofit fontScale="47500" lnSpcReduction="20000"/>
          </a:bodyPr>
          <a:lstStyle/>
          <a:p>
            <a:pPr lvl="0"/>
            <a:r>
              <a:rPr lang="en-US" sz="3800" dirty="0"/>
              <a:t>How many are in your party?</a:t>
            </a:r>
          </a:p>
          <a:p>
            <a:pPr lvl="0"/>
            <a:r>
              <a:rPr lang="en-US" sz="3800" dirty="0"/>
              <a:t>There are _#_ of us.</a:t>
            </a:r>
          </a:p>
          <a:p>
            <a:pPr lvl="0"/>
            <a:r>
              <a:rPr lang="en-US" sz="3800" dirty="0"/>
              <a:t>I’m alone.</a:t>
            </a:r>
          </a:p>
          <a:p>
            <a:pPr lvl="0"/>
            <a:r>
              <a:rPr lang="en-US" sz="3800" dirty="0"/>
              <a:t>What would you like?</a:t>
            </a:r>
          </a:p>
          <a:p>
            <a:pPr lvl="0"/>
            <a:r>
              <a:rPr lang="en-US" sz="3800" dirty="0"/>
              <a:t>I would like…</a:t>
            </a:r>
          </a:p>
          <a:p>
            <a:pPr lvl="0"/>
            <a:r>
              <a:rPr lang="en-US" sz="3800" dirty="0"/>
              <a:t>Is there…?</a:t>
            </a:r>
          </a:p>
          <a:p>
            <a:pPr lvl="0"/>
            <a:r>
              <a:rPr lang="en-US" sz="3800" dirty="0"/>
              <a:t>What do you recommend?</a:t>
            </a:r>
          </a:p>
          <a:p>
            <a:pPr lvl="0"/>
            <a:r>
              <a:rPr lang="en-US" sz="3800" dirty="0"/>
              <a:t>At your service.</a:t>
            </a:r>
          </a:p>
          <a:p>
            <a:pPr lvl="0"/>
            <a:r>
              <a:rPr lang="en-US" sz="3800" dirty="0"/>
              <a:t>Enjoy your meal.</a:t>
            </a:r>
          </a:p>
          <a:p>
            <a:pPr lvl="0"/>
            <a:r>
              <a:rPr lang="en-US" sz="3800" dirty="0"/>
              <a:t>Could you please bring me…?</a:t>
            </a:r>
          </a:p>
          <a:p>
            <a:pPr lvl="0"/>
            <a:r>
              <a:rPr lang="en-US" sz="3800" dirty="0"/>
              <a:t>I need…</a:t>
            </a:r>
          </a:p>
          <a:p>
            <a:pPr lvl="0"/>
            <a:r>
              <a:rPr lang="en-US" sz="3800" dirty="0"/>
              <a:t>How is the food?</a:t>
            </a:r>
          </a:p>
          <a:p>
            <a:pPr lvl="0"/>
            <a:r>
              <a:rPr lang="en-US" sz="3800" dirty="0"/>
              <a:t>It’s very rich/delicious/tasty.</a:t>
            </a:r>
          </a:p>
          <a:p>
            <a:pPr lvl="0"/>
            <a:r>
              <a:rPr lang="en-US" sz="3800" dirty="0"/>
              <a:t>It’s cold.</a:t>
            </a:r>
          </a:p>
          <a:p>
            <a:pPr lvl="0"/>
            <a:r>
              <a:rPr lang="en-US" sz="3800" dirty="0"/>
              <a:t>Would you like dessert?</a:t>
            </a:r>
          </a:p>
          <a:p>
            <a:pPr lvl="0"/>
            <a:r>
              <a:rPr lang="en-US" sz="3800" dirty="0"/>
              <a:t>How much does it cost?</a:t>
            </a:r>
          </a:p>
          <a:p>
            <a:pPr lvl="0"/>
            <a:r>
              <a:rPr lang="en-US" sz="3800" dirty="0"/>
              <a:t>The bill/check</a:t>
            </a:r>
          </a:p>
          <a:p>
            <a:pPr lvl="0"/>
            <a:r>
              <a:rPr lang="en-US" sz="3800" dirty="0"/>
              <a:t>The tip</a:t>
            </a:r>
          </a:p>
          <a:p>
            <a:pPr lvl="0"/>
            <a:r>
              <a:rPr lang="en-US" sz="3800" dirty="0"/>
              <a:t>The change</a:t>
            </a:r>
          </a:p>
          <a:p>
            <a:pPr lvl="0"/>
            <a:r>
              <a:rPr lang="en-US" sz="3800" dirty="0"/>
              <a:t>To eat</a:t>
            </a:r>
          </a:p>
          <a:p>
            <a:pPr lvl="0"/>
            <a:r>
              <a:rPr lang="en-US" sz="3800" dirty="0"/>
              <a:t>To drink</a:t>
            </a:r>
          </a:p>
          <a:p>
            <a:pPr lvl="0"/>
            <a:r>
              <a:rPr lang="en-US" sz="3800" dirty="0"/>
              <a:t>The daily special</a:t>
            </a:r>
          </a:p>
          <a:p>
            <a:endParaRPr lang="en-US" dirty="0"/>
          </a:p>
        </p:txBody>
      </p:sp>
    </p:spTree>
    <p:extLst>
      <p:ext uri="{BB962C8B-B14F-4D97-AF65-F5344CB8AC3E}">
        <p14:creationId xmlns:p14="http://schemas.microsoft.com/office/powerpoint/2010/main" val="17375582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762000" y="19050"/>
            <a:ext cx="7772400" cy="1143000"/>
          </a:xfrm>
        </p:spPr>
        <p:txBody>
          <a:bodyPr/>
          <a:lstStyle/>
          <a:p>
            <a:r>
              <a:rPr lang="en-US" smtClean="0"/>
              <a:t>Los números hasta 100</a:t>
            </a:r>
          </a:p>
        </p:txBody>
      </p:sp>
      <p:sp>
        <p:nvSpPr>
          <p:cNvPr id="5123" name="Content Placeholder 2"/>
          <p:cNvSpPr>
            <a:spLocks noGrp="1"/>
          </p:cNvSpPr>
          <p:nvPr>
            <p:ph idx="1"/>
          </p:nvPr>
        </p:nvSpPr>
        <p:spPr>
          <a:xfrm>
            <a:off x="304800" y="838200"/>
            <a:ext cx="7772400" cy="4114800"/>
          </a:xfrm>
        </p:spPr>
        <p:txBody>
          <a:bodyPr>
            <a:normAutofit fontScale="77500" lnSpcReduction="20000"/>
          </a:bodyPr>
          <a:lstStyle/>
          <a:p>
            <a:r>
              <a:rPr lang="en-US" smtClean="0"/>
              <a:t>Diez - 10</a:t>
            </a:r>
          </a:p>
          <a:p>
            <a:r>
              <a:rPr lang="en-US" smtClean="0"/>
              <a:t>Veinte - 20</a:t>
            </a:r>
          </a:p>
          <a:p>
            <a:r>
              <a:rPr lang="en-US" smtClean="0"/>
              <a:t>Treinta - 30</a:t>
            </a:r>
          </a:p>
          <a:p>
            <a:r>
              <a:rPr lang="en-US" smtClean="0"/>
              <a:t>Cuarenta - 40</a:t>
            </a:r>
          </a:p>
          <a:p>
            <a:r>
              <a:rPr lang="en-US" smtClean="0"/>
              <a:t>Cincuenta - 50</a:t>
            </a:r>
          </a:p>
          <a:p>
            <a:r>
              <a:rPr lang="en-US" smtClean="0"/>
              <a:t>Sesenta - 60</a:t>
            </a:r>
          </a:p>
          <a:p>
            <a:r>
              <a:rPr lang="en-US" smtClean="0"/>
              <a:t>Setenta - 70</a:t>
            </a:r>
          </a:p>
          <a:p>
            <a:r>
              <a:rPr lang="en-US" smtClean="0"/>
              <a:t>Ochenta - 80</a:t>
            </a:r>
          </a:p>
          <a:p>
            <a:r>
              <a:rPr lang="en-US" smtClean="0"/>
              <a:t>Noventa - 90</a:t>
            </a:r>
          </a:p>
          <a:p>
            <a:r>
              <a:rPr lang="en-US" smtClean="0"/>
              <a:t>Cien - 100</a:t>
            </a:r>
          </a:p>
        </p:txBody>
      </p:sp>
      <p:sp>
        <p:nvSpPr>
          <p:cNvPr id="5124" name="TextBox 3"/>
          <p:cNvSpPr txBox="1">
            <a:spLocks noChangeArrowheads="1"/>
          </p:cNvSpPr>
          <p:nvPr/>
        </p:nvSpPr>
        <p:spPr bwMode="auto">
          <a:xfrm>
            <a:off x="4419600" y="1828800"/>
            <a:ext cx="40386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To say the numbers “in between” simply say the number in the tens place, say “y” and say the number in the ones place. </a:t>
            </a:r>
          </a:p>
          <a:p>
            <a:pPr eaLnBrk="1" hangingPunct="1"/>
            <a:endParaRPr lang="en-US"/>
          </a:p>
          <a:p>
            <a:pPr eaLnBrk="1" hangingPunct="1"/>
            <a:r>
              <a:rPr lang="en-US"/>
              <a:t>Example: 42 = forty and two</a:t>
            </a:r>
          </a:p>
          <a:p>
            <a:pPr eaLnBrk="1" hangingPunct="1"/>
            <a:r>
              <a:rPr lang="en-US"/>
              <a:t>            Cuarenta y dos</a:t>
            </a:r>
          </a:p>
        </p:txBody>
      </p:sp>
    </p:spTree>
    <p:extLst>
      <p:ext uri="{BB962C8B-B14F-4D97-AF65-F5344CB8AC3E}">
        <p14:creationId xmlns:p14="http://schemas.microsoft.com/office/powerpoint/2010/main" val="14054163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76200"/>
            <a:ext cx="7772400" cy="1143000"/>
          </a:xfrm>
        </p:spPr>
        <p:txBody>
          <a:bodyPr/>
          <a:lstStyle/>
          <a:p>
            <a:r>
              <a:rPr lang="en-US" smtClean="0"/>
              <a:t>Los números de 100-1000</a:t>
            </a:r>
          </a:p>
        </p:txBody>
      </p:sp>
      <p:sp>
        <p:nvSpPr>
          <p:cNvPr id="6147" name="Content Placeholder 2"/>
          <p:cNvSpPr>
            <a:spLocks noGrp="1"/>
          </p:cNvSpPr>
          <p:nvPr>
            <p:ph idx="1"/>
          </p:nvPr>
        </p:nvSpPr>
        <p:spPr>
          <a:xfrm>
            <a:off x="76200" y="990600"/>
            <a:ext cx="7772400" cy="4114800"/>
          </a:xfrm>
        </p:spPr>
        <p:txBody>
          <a:bodyPr>
            <a:normAutofit fontScale="77500" lnSpcReduction="20000"/>
          </a:bodyPr>
          <a:lstStyle/>
          <a:p>
            <a:r>
              <a:rPr lang="en-US" smtClean="0"/>
              <a:t>Cien - 100</a:t>
            </a:r>
          </a:p>
          <a:p>
            <a:r>
              <a:rPr lang="en-US" smtClean="0"/>
              <a:t>Doscientos - 200</a:t>
            </a:r>
          </a:p>
          <a:p>
            <a:r>
              <a:rPr lang="en-US" smtClean="0"/>
              <a:t>Trescientos - 300</a:t>
            </a:r>
          </a:p>
          <a:p>
            <a:r>
              <a:rPr lang="en-US" smtClean="0"/>
              <a:t>Cuatrocientos - 400</a:t>
            </a:r>
          </a:p>
          <a:p>
            <a:r>
              <a:rPr lang="en-US" smtClean="0"/>
              <a:t>Quinientos - 500</a:t>
            </a:r>
          </a:p>
          <a:p>
            <a:r>
              <a:rPr lang="en-US" smtClean="0"/>
              <a:t>Seiscientos - 600</a:t>
            </a:r>
          </a:p>
          <a:p>
            <a:r>
              <a:rPr lang="en-US" smtClean="0"/>
              <a:t>Setecientos - 700</a:t>
            </a:r>
          </a:p>
          <a:p>
            <a:r>
              <a:rPr lang="en-US" smtClean="0"/>
              <a:t>Ochocientos - 800</a:t>
            </a:r>
          </a:p>
          <a:p>
            <a:r>
              <a:rPr lang="en-US" smtClean="0"/>
              <a:t>Novecientos - 900</a:t>
            </a:r>
          </a:p>
          <a:p>
            <a:r>
              <a:rPr lang="en-US" smtClean="0"/>
              <a:t>Un mil - 1000</a:t>
            </a:r>
          </a:p>
        </p:txBody>
      </p:sp>
      <p:sp>
        <p:nvSpPr>
          <p:cNvPr id="6148" name="TextBox 3"/>
          <p:cNvSpPr txBox="1">
            <a:spLocks noChangeArrowheads="1"/>
          </p:cNvSpPr>
          <p:nvPr/>
        </p:nvSpPr>
        <p:spPr bwMode="auto">
          <a:xfrm>
            <a:off x="4343400" y="1066800"/>
            <a:ext cx="43434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t>To say the numbers “in between” simply say the number in the hundreds place, then say the number in the tens place, say “y” and say the number in the ones place. </a:t>
            </a:r>
          </a:p>
          <a:p>
            <a:pPr eaLnBrk="1" hangingPunct="1"/>
            <a:endParaRPr lang="en-US"/>
          </a:p>
          <a:p>
            <a:pPr eaLnBrk="1" hangingPunct="1"/>
            <a:r>
              <a:rPr lang="en-US"/>
              <a:t>Example: 242 = two hundred forty and two</a:t>
            </a:r>
          </a:p>
          <a:p>
            <a:pPr eaLnBrk="1" hangingPunct="1"/>
            <a:r>
              <a:rPr lang="en-US"/>
              <a:t>        Doscientos cuarenta y dos</a:t>
            </a:r>
          </a:p>
          <a:p>
            <a:pPr eaLnBrk="1" hangingPunct="1"/>
            <a:endParaRPr lang="en-US"/>
          </a:p>
          <a:p>
            <a:pPr eaLnBrk="1" hangingPunct="1"/>
            <a:r>
              <a:rPr lang="en-US"/>
              <a:t>*** For numbers between 100-200, say “ciento” instead of “cien”</a:t>
            </a:r>
          </a:p>
        </p:txBody>
      </p:sp>
    </p:spTree>
    <p:extLst>
      <p:ext uri="{BB962C8B-B14F-4D97-AF65-F5344CB8AC3E}">
        <p14:creationId xmlns:p14="http://schemas.microsoft.com/office/powerpoint/2010/main" val="2699807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152400"/>
            <a:ext cx="7772400" cy="1143000"/>
          </a:xfrm>
        </p:spPr>
        <p:txBody>
          <a:bodyPr/>
          <a:lstStyle/>
          <a:p>
            <a:pPr eaLnBrk="1" hangingPunct="1"/>
            <a:r>
              <a:rPr lang="en-US" u="sng" smtClean="0">
                <a:latin typeface="Tekton Pro" pitchFamily="34" charset="0"/>
              </a:rPr>
              <a:t>Vocabulario - el tiempo</a:t>
            </a:r>
          </a:p>
        </p:txBody>
      </p:sp>
      <p:sp>
        <p:nvSpPr>
          <p:cNvPr id="8195" name="Rectangle 3"/>
          <p:cNvSpPr>
            <a:spLocks noGrp="1" noChangeArrowheads="1"/>
          </p:cNvSpPr>
          <p:nvPr>
            <p:ph type="body" sz="half" idx="1"/>
          </p:nvPr>
        </p:nvSpPr>
        <p:spPr>
          <a:xfrm>
            <a:off x="152400" y="990600"/>
            <a:ext cx="4800600" cy="6172200"/>
          </a:xfrm>
        </p:spPr>
        <p:txBody>
          <a:bodyPr/>
          <a:lstStyle/>
          <a:p>
            <a:pPr eaLnBrk="1" hangingPunct="1"/>
            <a:r>
              <a:rPr lang="en-US" sz="2400" dirty="0" err="1" smtClean="0"/>
              <a:t>Hace</a:t>
            </a:r>
            <a:r>
              <a:rPr lang="en-US" sz="2400" dirty="0" smtClean="0"/>
              <a:t> </a:t>
            </a:r>
            <a:r>
              <a:rPr lang="en-US" sz="2400" dirty="0" err="1" smtClean="0"/>
              <a:t>frío</a:t>
            </a:r>
            <a:endParaRPr lang="en-US" sz="2400" dirty="0" smtClean="0"/>
          </a:p>
          <a:p>
            <a:pPr eaLnBrk="1" hangingPunct="1"/>
            <a:r>
              <a:rPr lang="en-US" sz="2400" dirty="0" err="1" smtClean="0"/>
              <a:t>Hace</a:t>
            </a:r>
            <a:r>
              <a:rPr lang="en-US" sz="2400" dirty="0" smtClean="0"/>
              <a:t> fresco</a:t>
            </a:r>
          </a:p>
          <a:p>
            <a:pPr eaLnBrk="1" hangingPunct="1"/>
            <a:r>
              <a:rPr lang="en-US" sz="2400" dirty="0" err="1" smtClean="0"/>
              <a:t>Hace</a:t>
            </a:r>
            <a:r>
              <a:rPr lang="en-US" sz="2400" dirty="0" smtClean="0"/>
              <a:t> </a:t>
            </a:r>
            <a:r>
              <a:rPr lang="en-US" sz="2400" dirty="0" err="1" smtClean="0"/>
              <a:t>calor</a:t>
            </a:r>
            <a:endParaRPr lang="en-US" sz="2400" dirty="0" smtClean="0"/>
          </a:p>
          <a:p>
            <a:pPr eaLnBrk="1" hangingPunct="1"/>
            <a:r>
              <a:rPr lang="en-US" sz="2400" dirty="0" err="1" smtClean="0"/>
              <a:t>Hace</a:t>
            </a:r>
            <a:r>
              <a:rPr lang="en-US" sz="2400" dirty="0" smtClean="0"/>
              <a:t> sol</a:t>
            </a:r>
          </a:p>
          <a:p>
            <a:pPr eaLnBrk="1" hangingPunct="1"/>
            <a:r>
              <a:rPr lang="en-US" sz="2400" dirty="0" err="1" smtClean="0"/>
              <a:t>Hace</a:t>
            </a:r>
            <a:r>
              <a:rPr lang="en-US" sz="2400" dirty="0" smtClean="0"/>
              <a:t> </a:t>
            </a:r>
            <a:r>
              <a:rPr lang="en-US" sz="2400" dirty="0" err="1" smtClean="0"/>
              <a:t>viento</a:t>
            </a:r>
            <a:endParaRPr lang="en-US" sz="2400" dirty="0" smtClean="0"/>
          </a:p>
          <a:p>
            <a:pPr eaLnBrk="1" hangingPunct="1"/>
            <a:r>
              <a:rPr lang="en-US" sz="2400" dirty="0" err="1" smtClean="0"/>
              <a:t>Está</a:t>
            </a:r>
            <a:r>
              <a:rPr lang="en-US" sz="2400" dirty="0" smtClean="0"/>
              <a:t> </a:t>
            </a:r>
            <a:r>
              <a:rPr lang="en-US" sz="2400" dirty="0" err="1" smtClean="0"/>
              <a:t>nublado</a:t>
            </a:r>
            <a:endParaRPr lang="en-US" sz="2400" dirty="0" smtClean="0"/>
          </a:p>
          <a:p>
            <a:pPr eaLnBrk="1" hangingPunct="1"/>
            <a:r>
              <a:rPr lang="en-US" sz="2400" dirty="0" err="1" smtClean="0"/>
              <a:t>Llueve</a:t>
            </a:r>
            <a:endParaRPr lang="en-US" sz="2400" dirty="0" smtClean="0"/>
          </a:p>
          <a:p>
            <a:pPr eaLnBrk="1" hangingPunct="1"/>
            <a:r>
              <a:rPr lang="en-US" sz="2400" dirty="0" err="1" smtClean="0"/>
              <a:t>Nieva</a:t>
            </a:r>
            <a:endParaRPr lang="en-US" sz="2400" dirty="0" smtClean="0"/>
          </a:p>
          <a:p>
            <a:pPr eaLnBrk="1" hangingPunct="1"/>
            <a:r>
              <a:rPr lang="en-US" sz="2400" dirty="0" err="1" smtClean="0"/>
              <a:t>Hace</a:t>
            </a:r>
            <a:r>
              <a:rPr lang="en-US" sz="2400" dirty="0" smtClean="0"/>
              <a:t> </a:t>
            </a:r>
            <a:r>
              <a:rPr lang="en-US" sz="2400" dirty="0" err="1" smtClean="0"/>
              <a:t>buen</a:t>
            </a:r>
            <a:r>
              <a:rPr lang="en-US" sz="2400" dirty="0" smtClean="0"/>
              <a:t> </a:t>
            </a:r>
            <a:r>
              <a:rPr lang="en-US" sz="2400" dirty="0" err="1" smtClean="0"/>
              <a:t>tiempo</a:t>
            </a:r>
            <a:endParaRPr lang="en-US" sz="2400" dirty="0" smtClean="0"/>
          </a:p>
          <a:p>
            <a:pPr eaLnBrk="1" hangingPunct="1"/>
            <a:r>
              <a:rPr lang="en-US" sz="2400" dirty="0" err="1" smtClean="0"/>
              <a:t>Hace</a:t>
            </a:r>
            <a:r>
              <a:rPr lang="en-US" sz="2400" dirty="0" smtClean="0"/>
              <a:t> mal </a:t>
            </a:r>
            <a:r>
              <a:rPr lang="en-US" sz="2400" dirty="0" err="1" smtClean="0"/>
              <a:t>tiempo</a:t>
            </a:r>
            <a:endParaRPr lang="en-US" sz="2400" dirty="0" smtClean="0"/>
          </a:p>
          <a:p>
            <a:pPr eaLnBrk="1" hangingPunct="1"/>
            <a:r>
              <a:rPr lang="en-US" sz="2400" dirty="0" smtClean="0"/>
              <a:t>¿</a:t>
            </a:r>
            <a:r>
              <a:rPr lang="en-US" sz="2400" dirty="0" err="1" smtClean="0"/>
              <a:t>Qué</a:t>
            </a:r>
            <a:r>
              <a:rPr lang="en-US" sz="2400" dirty="0" smtClean="0"/>
              <a:t> </a:t>
            </a:r>
            <a:r>
              <a:rPr lang="en-US" sz="2400" dirty="0" err="1" smtClean="0"/>
              <a:t>tiempo</a:t>
            </a:r>
            <a:r>
              <a:rPr lang="en-US" sz="2400" dirty="0" smtClean="0"/>
              <a:t> </a:t>
            </a:r>
            <a:r>
              <a:rPr lang="en-US" sz="2400" dirty="0" err="1" smtClean="0"/>
              <a:t>hace</a:t>
            </a:r>
            <a:r>
              <a:rPr lang="en-US" sz="2400" dirty="0" smtClean="0"/>
              <a:t>?</a:t>
            </a:r>
          </a:p>
          <a:p>
            <a:pPr eaLnBrk="1" hangingPunct="1">
              <a:buFontTx/>
              <a:buNone/>
            </a:pPr>
            <a:endParaRPr lang="en-US" dirty="0" smtClean="0"/>
          </a:p>
          <a:p>
            <a:pPr eaLnBrk="1" hangingPunct="1"/>
            <a:endParaRPr lang="en-US" dirty="0" smtClean="0"/>
          </a:p>
        </p:txBody>
      </p:sp>
      <p:sp>
        <p:nvSpPr>
          <p:cNvPr id="8196" name="Rectangle 4"/>
          <p:cNvSpPr>
            <a:spLocks noGrp="1" noChangeArrowheads="1"/>
          </p:cNvSpPr>
          <p:nvPr>
            <p:ph type="body" sz="half" idx="2"/>
          </p:nvPr>
        </p:nvSpPr>
        <p:spPr>
          <a:xfrm>
            <a:off x="4419600" y="914400"/>
            <a:ext cx="4343400" cy="6248400"/>
          </a:xfrm>
        </p:spPr>
        <p:txBody>
          <a:bodyPr/>
          <a:lstStyle/>
          <a:p>
            <a:pPr eaLnBrk="1" hangingPunct="1"/>
            <a:r>
              <a:rPr lang="en-US" sz="2400" dirty="0" smtClean="0"/>
              <a:t>It’s cold</a:t>
            </a:r>
          </a:p>
          <a:p>
            <a:pPr eaLnBrk="1" hangingPunct="1"/>
            <a:r>
              <a:rPr lang="en-US" sz="2400" dirty="0" smtClean="0"/>
              <a:t>It’s cool</a:t>
            </a:r>
          </a:p>
          <a:p>
            <a:pPr eaLnBrk="1" hangingPunct="1"/>
            <a:r>
              <a:rPr lang="en-US" sz="2400" dirty="0" smtClean="0"/>
              <a:t>It’s hot</a:t>
            </a:r>
          </a:p>
          <a:p>
            <a:pPr eaLnBrk="1" hangingPunct="1"/>
            <a:r>
              <a:rPr lang="en-US" sz="2400" dirty="0" smtClean="0"/>
              <a:t>It’s sunny</a:t>
            </a:r>
          </a:p>
          <a:p>
            <a:pPr eaLnBrk="1" hangingPunct="1"/>
            <a:r>
              <a:rPr lang="en-US" sz="2400" dirty="0" smtClean="0"/>
              <a:t>It’s windy</a:t>
            </a:r>
          </a:p>
          <a:p>
            <a:pPr eaLnBrk="1" hangingPunct="1"/>
            <a:r>
              <a:rPr lang="en-US" sz="2400" dirty="0" smtClean="0"/>
              <a:t>It’s cloudy</a:t>
            </a:r>
          </a:p>
          <a:p>
            <a:pPr eaLnBrk="1" hangingPunct="1"/>
            <a:r>
              <a:rPr lang="en-US" sz="2400" dirty="0" smtClean="0"/>
              <a:t>It’s raining</a:t>
            </a:r>
          </a:p>
          <a:p>
            <a:pPr eaLnBrk="1" hangingPunct="1"/>
            <a:r>
              <a:rPr lang="en-US" sz="2400" dirty="0" smtClean="0"/>
              <a:t>It’s snowing</a:t>
            </a:r>
          </a:p>
          <a:p>
            <a:pPr eaLnBrk="1" hangingPunct="1"/>
            <a:r>
              <a:rPr lang="en-US" sz="2400" dirty="0" smtClean="0"/>
              <a:t>It’s good weather</a:t>
            </a:r>
          </a:p>
          <a:p>
            <a:pPr eaLnBrk="1" hangingPunct="1"/>
            <a:r>
              <a:rPr lang="en-US" sz="2400" dirty="0" smtClean="0"/>
              <a:t>It’s bad weather </a:t>
            </a:r>
          </a:p>
          <a:p>
            <a:pPr eaLnBrk="1" hangingPunct="1"/>
            <a:r>
              <a:rPr lang="en-US" sz="2400" dirty="0" smtClean="0"/>
              <a:t>What’s the weather like?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whoosh.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whoosh.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whoosh.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195">
                                            <p:txEl>
                                              <p:pRg st="4" end="4"/>
                                            </p:txEl>
                                          </p:spTgt>
                                        </p:tgtEl>
                                        <p:attrNameLst>
                                          <p:attrName>style.visibility</p:attrName>
                                        </p:attrNameLst>
                                      </p:cBhvr>
                                      <p:to>
                                        <p:strVal val="visible"/>
                                      </p:to>
                                    </p:set>
                                    <p:anim calcmode="lin" valueType="num">
                                      <p:cBhvr additive="base">
                                        <p:cTn id="31" dur="500" fill="hold"/>
                                        <p:tgtEl>
                                          <p:spTgt spid="819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195">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whoosh.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195">
                                            <p:txEl>
                                              <p:pRg st="5" end="5"/>
                                            </p:txEl>
                                          </p:spTgt>
                                        </p:tgtEl>
                                        <p:attrNameLst>
                                          <p:attrName>style.visibility</p:attrName>
                                        </p:attrNameLst>
                                      </p:cBhvr>
                                      <p:to>
                                        <p:strVal val="visible"/>
                                      </p:to>
                                    </p:set>
                                    <p:anim calcmode="lin" valueType="num">
                                      <p:cBhvr additive="base">
                                        <p:cTn id="37" dur="500" fill="hold"/>
                                        <p:tgtEl>
                                          <p:spTgt spid="819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195">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whoosh.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195">
                                            <p:txEl>
                                              <p:pRg st="6" end="6"/>
                                            </p:txEl>
                                          </p:spTgt>
                                        </p:tgtEl>
                                        <p:attrNameLst>
                                          <p:attrName>style.visibility</p:attrName>
                                        </p:attrNameLst>
                                      </p:cBhvr>
                                      <p:to>
                                        <p:strVal val="visible"/>
                                      </p:to>
                                    </p:set>
                                    <p:anim calcmode="lin" valueType="num">
                                      <p:cBhvr additive="base">
                                        <p:cTn id="43" dur="500" fill="hold"/>
                                        <p:tgtEl>
                                          <p:spTgt spid="819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195">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whoosh.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8195">
                                            <p:txEl>
                                              <p:pRg st="7" end="7"/>
                                            </p:txEl>
                                          </p:spTgt>
                                        </p:tgtEl>
                                        <p:attrNameLst>
                                          <p:attrName>style.visibility</p:attrName>
                                        </p:attrNameLst>
                                      </p:cBhvr>
                                      <p:to>
                                        <p:strVal val="visible"/>
                                      </p:to>
                                    </p:set>
                                    <p:anim calcmode="lin" valueType="num">
                                      <p:cBhvr additive="base">
                                        <p:cTn id="49" dur="500" fill="hold"/>
                                        <p:tgtEl>
                                          <p:spTgt spid="8195">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195">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whoosh.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8195">
                                            <p:txEl>
                                              <p:pRg st="8" end="8"/>
                                            </p:txEl>
                                          </p:spTgt>
                                        </p:tgtEl>
                                        <p:attrNameLst>
                                          <p:attrName>style.visibility</p:attrName>
                                        </p:attrNameLst>
                                      </p:cBhvr>
                                      <p:to>
                                        <p:strVal val="visible"/>
                                      </p:to>
                                    </p:set>
                                    <p:anim calcmode="lin" valueType="num">
                                      <p:cBhvr additive="base">
                                        <p:cTn id="55" dur="500" fill="hold"/>
                                        <p:tgtEl>
                                          <p:spTgt spid="8195">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8195">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whoosh.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8195">
                                            <p:txEl>
                                              <p:pRg st="9" end="9"/>
                                            </p:txEl>
                                          </p:spTgt>
                                        </p:tgtEl>
                                        <p:attrNameLst>
                                          <p:attrName>style.visibility</p:attrName>
                                        </p:attrNameLst>
                                      </p:cBhvr>
                                      <p:to>
                                        <p:strVal val="visible"/>
                                      </p:to>
                                    </p:set>
                                    <p:anim calcmode="lin" valueType="num">
                                      <p:cBhvr additive="base">
                                        <p:cTn id="61" dur="500" fill="hold"/>
                                        <p:tgtEl>
                                          <p:spTgt spid="8195">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8195">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whoosh.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8195">
                                            <p:txEl>
                                              <p:pRg st="10" end="10"/>
                                            </p:txEl>
                                          </p:spTgt>
                                        </p:tgtEl>
                                        <p:attrNameLst>
                                          <p:attrName>style.visibility</p:attrName>
                                        </p:attrNameLst>
                                      </p:cBhvr>
                                      <p:to>
                                        <p:strVal val="visible"/>
                                      </p:to>
                                    </p:set>
                                    <p:anim calcmode="lin" valueType="num">
                                      <p:cBhvr additive="base">
                                        <p:cTn id="67" dur="500" fill="hold"/>
                                        <p:tgtEl>
                                          <p:spTgt spid="8195">
                                            <p:txEl>
                                              <p:pRg st="10" end="1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8195">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whoosh.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8196">
                                            <p:txEl>
                                              <p:pRg st="0" end="0"/>
                                            </p:txEl>
                                          </p:spTgt>
                                        </p:tgtEl>
                                        <p:attrNameLst>
                                          <p:attrName>style.visibility</p:attrName>
                                        </p:attrNameLst>
                                      </p:cBhvr>
                                      <p:to>
                                        <p:strVal val="visible"/>
                                      </p:to>
                                    </p:set>
                                    <p:anim calcmode="lin" valueType="num">
                                      <p:cBhvr additive="base">
                                        <p:cTn id="73" dur="500" fill="hold"/>
                                        <p:tgtEl>
                                          <p:spTgt spid="8196">
                                            <p:txEl>
                                              <p:pRg st="0" end="0"/>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819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whoosh.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8196">
                                            <p:txEl>
                                              <p:pRg st="1" end="1"/>
                                            </p:txEl>
                                          </p:spTgt>
                                        </p:tgtEl>
                                        <p:attrNameLst>
                                          <p:attrName>style.visibility</p:attrName>
                                        </p:attrNameLst>
                                      </p:cBhvr>
                                      <p:to>
                                        <p:strVal val="visible"/>
                                      </p:to>
                                    </p:set>
                                    <p:anim calcmode="lin" valueType="num">
                                      <p:cBhvr additive="base">
                                        <p:cTn id="79" dur="500" fill="hold"/>
                                        <p:tgtEl>
                                          <p:spTgt spid="8196">
                                            <p:txEl>
                                              <p:pRg st="1" end="1"/>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819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whoosh.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8196">
                                            <p:txEl>
                                              <p:pRg st="2" end="2"/>
                                            </p:txEl>
                                          </p:spTgt>
                                        </p:tgtEl>
                                        <p:attrNameLst>
                                          <p:attrName>style.visibility</p:attrName>
                                        </p:attrNameLst>
                                      </p:cBhvr>
                                      <p:to>
                                        <p:strVal val="visible"/>
                                      </p:to>
                                    </p:set>
                                    <p:anim calcmode="lin" valueType="num">
                                      <p:cBhvr additive="base">
                                        <p:cTn id="85" dur="500" fill="hold"/>
                                        <p:tgtEl>
                                          <p:spTgt spid="8196">
                                            <p:txEl>
                                              <p:pRg st="2" end="2"/>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8196">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whoosh.wav"/>
                                        </p:tgtEl>
                                      </p:cMediaNode>
                                    </p:audio>
                                  </p:sub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8196">
                                            <p:txEl>
                                              <p:pRg st="3" end="3"/>
                                            </p:txEl>
                                          </p:spTgt>
                                        </p:tgtEl>
                                        <p:attrNameLst>
                                          <p:attrName>style.visibility</p:attrName>
                                        </p:attrNameLst>
                                      </p:cBhvr>
                                      <p:to>
                                        <p:strVal val="visible"/>
                                      </p:to>
                                    </p:set>
                                    <p:anim calcmode="lin" valueType="num">
                                      <p:cBhvr additive="base">
                                        <p:cTn id="91" dur="500" fill="hold"/>
                                        <p:tgtEl>
                                          <p:spTgt spid="8196">
                                            <p:txEl>
                                              <p:pRg st="3" end="3"/>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819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9"/>
                                            </p:cond>
                                          </p:stCondLst>
                                          <p:endCondLst>
                                            <p:cond evt="onStopAudio" delay="0">
                                              <p:tgtEl>
                                                <p:sldTgt/>
                                              </p:tgtEl>
                                            </p:cond>
                                          </p:endCondLst>
                                        </p:cTn>
                                        <p:tgtEl>
                                          <p:sndTgt r:embed="rId3" name="whoosh.wav"/>
                                        </p:tgtEl>
                                      </p:cMediaNode>
                                    </p:audio>
                                  </p:sub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8196">
                                            <p:txEl>
                                              <p:pRg st="4" end="4"/>
                                            </p:txEl>
                                          </p:spTgt>
                                        </p:tgtEl>
                                        <p:attrNameLst>
                                          <p:attrName>style.visibility</p:attrName>
                                        </p:attrNameLst>
                                      </p:cBhvr>
                                      <p:to>
                                        <p:strVal val="visible"/>
                                      </p:to>
                                    </p:set>
                                    <p:anim calcmode="lin" valueType="num">
                                      <p:cBhvr additive="base">
                                        <p:cTn id="97" dur="500" fill="hold"/>
                                        <p:tgtEl>
                                          <p:spTgt spid="8196">
                                            <p:txEl>
                                              <p:pRg st="4" end="4"/>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819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95"/>
                                            </p:cond>
                                          </p:stCondLst>
                                          <p:endCondLst>
                                            <p:cond evt="onStopAudio" delay="0">
                                              <p:tgtEl>
                                                <p:sldTgt/>
                                              </p:tgtEl>
                                            </p:cond>
                                          </p:endCondLst>
                                        </p:cTn>
                                        <p:tgtEl>
                                          <p:sndTgt r:embed="rId3" name="whoosh.wav"/>
                                        </p:tgtEl>
                                      </p:cMediaNode>
                                    </p:audio>
                                  </p:sub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8196">
                                            <p:txEl>
                                              <p:pRg st="5" end="5"/>
                                            </p:txEl>
                                          </p:spTgt>
                                        </p:tgtEl>
                                        <p:attrNameLst>
                                          <p:attrName>style.visibility</p:attrName>
                                        </p:attrNameLst>
                                      </p:cBhvr>
                                      <p:to>
                                        <p:strVal val="visible"/>
                                      </p:to>
                                    </p:set>
                                    <p:anim calcmode="lin" valueType="num">
                                      <p:cBhvr additive="base">
                                        <p:cTn id="103" dur="500" fill="hold"/>
                                        <p:tgtEl>
                                          <p:spTgt spid="8196">
                                            <p:txEl>
                                              <p:pRg st="5" end="5"/>
                                            </p:txEl>
                                          </p:spTgt>
                                        </p:tgtEl>
                                        <p:attrNameLst>
                                          <p:attrName>ppt_x</p:attrName>
                                        </p:attrNameLst>
                                      </p:cBhvr>
                                      <p:tavLst>
                                        <p:tav tm="0">
                                          <p:val>
                                            <p:strVal val="0-#ppt_w/2"/>
                                          </p:val>
                                        </p:tav>
                                        <p:tav tm="100000">
                                          <p:val>
                                            <p:strVal val="#ppt_x"/>
                                          </p:val>
                                        </p:tav>
                                      </p:tavLst>
                                    </p:anim>
                                    <p:anim calcmode="lin" valueType="num">
                                      <p:cBhvr additive="base">
                                        <p:cTn id="104" dur="500" fill="hold"/>
                                        <p:tgtEl>
                                          <p:spTgt spid="8196">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1"/>
                                            </p:cond>
                                          </p:stCondLst>
                                          <p:endCondLst>
                                            <p:cond evt="onStopAudio" delay="0">
                                              <p:tgtEl>
                                                <p:sldTgt/>
                                              </p:tgtEl>
                                            </p:cond>
                                          </p:endCondLst>
                                        </p:cTn>
                                        <p:tgtEl>
                                          <p:sndTgt r:embed="rId3" name="whoosh.wav"/>
                                        </p:tgtEl>
                                      </p:cMediaNode>
                                    </p:audio>
                                  </p:subTnLst>
                                </p:cTn>
                              </p:par>
                            </p:childTnLst>
                          </p:cTn>
                        </p:par>
                      </p:childTnLst>
                    </p:cTn>
                  </p:par>
                  <p:par>
                    <p:cTn id="105" fill="hold">
                      <p:stCondLst>
                        <p:cond delay="indefinite"/>
                      </p:stCondLst>
                      <p:childTnLst>
                        <p:par>
                          <p:cTn id="106" fill="hold">
                            <p:stCondLst>
                              <p:cond delay="0"/>
                            </p:stCondLst>
                            <p:childTnLst>
                              <p:par>
                                <p:cTn id="107" presetID="2" presetClass="entr" presetSubtype="8" fill="hold" grpId="0" nodeType="clickEffect">
                                  <p:stCondLst>
                                    <p:cond delay="0"/>
                                  </p:stCondLst>
                                  <p:childTnLst>
                                    <p:set>
                                      <p:cBhvr>
                                        <p:cTn id="108" dur="1" fill="hold">
                                          <p:stCondLst>
                                            <p:cond delay="0"/>
                                          </p:stCondLst>
                                        </p:cTn>
                                        <p:tgtEl>
                                          <p:spTgt spid="8196">
                                            <p:txEl>
                                              <p:pRg st="6" end="6"/>
                                            </p:txEl>
                                          </p:spTgt>
                                        </p:tgtEl>
                                        <p:attrNameLst>
                                          <p:attrName>style.visibility</p:attrName>
                                        </p:attrNameLst>
                                      </p:cBhvr>
                                      <p:to>
                                        <p:strVal val="visible"/>
                                      </p:to>
                                    </p:set>
                                    <p:anim calcmode="lin" valueType="num">
                                      <p:cBhvr additive="base">
                                        <p:cTn id="109" dur="500" fill="hold"/>
                                        <p:tgtEl>
                                          <p:spTgt spid="8196">
                                            <p:txEl>
                                              <p:pRg st="6" end="6"/>
                                            </p:txEl>
                                          </p:spTgt>
                                        </p:tgtEl>
                                        <p:attrNameLst>
                                          <p:attrName>ppt_x</p:attrName>
                                        </p:attrNameLst>
                                      </p:cBhvr>
                                      <p:tavLst>
                                        <p:tav tm="0">
                                          <p:val>
                                            <p:strVal val="0-#ppt_w/2"/>
                                          </p:val>
                                        </p:tav>
                                        <p:tav tm="100000">
                                          <p:val>
                                            <p:strVal val="#ppt_x"/>
                                          </p:val>
                                        </p:tav>
                                      </p:tavLst>
                                    </p:anim>
                                    <p:anim calcmode="lin" valueType="num">
                                      <p:cBhvr additive="base">
                                        <p:cTn id="110" dur="500" fill="hold"/>
                                        <p:tgtEl>
                                          <p:spTgt spid="819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7"/>
                                            </p:cond>
                                          </p:stCondLst>
                                          <p:endCondLst>
                                            <p:cond evt="onStopAudio" delay="0">
                                              <p:tgtEl>
                                                <p:sldTgt/>
                                              </p:tgtEl>
                                            </p:cond>
                                          </p:endCondLst>
                                        </p:cTn>
                                        <p:tgtEl>
                                          <p:sndTgt r:embed="rId3" name="whoosh.wav"/>
                                        </p:tgtEl>
                                      </p:cMediaNode>
                                    </p:audio>
                                  </p:subTnLst>
                                </p:cTn>
                              </p:par>
                            </p:childTnLst>
                          </p:cTn>
                        </p:par>
                      </p:childTnLst>
                    </p:cTn>
                  </p:par>
                  <p:par>
                    <p:cTn id="111" fill="hold">
                      <p:stCondLst>
                        <p:cond delay="indefinite"/>
                      </p:stCondLst>
                      <p:childTnLst>
                        <p:par>
                          <p:cTn id="112" fill="hold">
                            <p:stCondLst>
                              <p:cond delay="0"/>
                            </p:stCondLst>
                            <p:childTnLst>
                              <p:par>
                                <p:cTn id="113" presetID="2" presetClass="entr" presetSubtype="8" fill="hold" grpId="0" nodeType="clickEffect">
                                  <p:stCondLst>
                                    <p:cond delay="0"/>
                                  </p:stCondLst>
                                  <p:childTnLst>
                                    <p:set>
                                      <p:cBhvr>
                                        <p:cTn id="114" dur="1" fill="hold">
                                          <p:stCondLst>
                                            <p:cond delay="0"/>
                                          </p:stCondLst>
                                        </p:cTn>
                                        <p:tgtEl>
                                          <p:spTgt spid="8196">
                                            <p:txEl>
                                              <p:pRg st="7" end="7"/>
                                            </p:txEl>
                                          </p:spTgt>
                                        </p:tgtEl>
                                        <p:attrNameLst>
                                          <p:attrName>style.visibility</p:attrName>
                                        </p:attrNameLst>
                                      </p:cBhvr>
                                      <p:to>
                                        <p:strVal val="visible"/>
                                      </p:to>
                                    </p:set>
                                    <p:anim calcmode="lin" valueType="num">
                                      <p:cBhvr additive="base">
                                        <p:cTn id="115" dur="500" fill="hold"/>
                                        <p:tgtEl>
                                          <p:spTgt spid="8196">
                                            <p:txEl>
                                              <p:pRg st="7" end="7"/>
                                            </p:txEl>
                                          </p:spTgt>
                                        </p:tgtEl>
                                        <p:attrNameLst>
                                          <p:attrName>ppt_x</p:attrName>
                                        </p:attrNameLst>
                                      </p:cBhvr>
                                      <p:tavLst>
                                        <p:tav tm="0">
                                          <p:val>
                                            <p:strVal val="0-#ppt_w/2"/>
                                          </p:val>
                                        </p:tav>
                                        <p:tav tm="100000">
                                          <p:val>
                                            <p:strVal val="#ppt_x"/>
                                          </p:val>
                                        </p:tav>
                                      </p:tavLst>
                                    </p:anim>
                                    <p:anim calcmode="lin" valueType="num">
                                      <p:cBhvr additive="base">
                                        <p:cTn id="116" dur="500" fill="hold"/>
                                        <p:tgtEl>
                                          <p:spTgt spid="819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3"/>
                                            </p:cond>
                                          </p:stCondLst>
                                          <p:endCondLst>
                                            <p:cond evt="onStopAudio" delay="0">
                                              <p:tgtEl>
                                                <p:sldTgt/>
                                              </p:tgtEl>
                                            </p:cond>
                                          </p:endCondLst>
                                        </p:cTn>
                                        <p:tgtEl>
                                          <p:sndTgt r:embed="rId3" name="whoosh.wav"/>
                                        </p:tgtEl>
                                      </p:cMediaNode>
                                    </p:audio>
                                  </p:subTnLst>
                                </p:cTn>
                              </p:par>
                            </p:childTnLst>
                          </p:cTn>
                        </p:par>
                      </p:childTnLst>
                    </p:cTn>
                  </p:par>
                  <p:par>
                    <p:cTn id="117" fill="hold">
                      <p:stCondLst>
                        <p:cond delay="indefinite"/>
                      </p:stCondLst>
                      <p:childTnLst>
                        <p:par>
                          <p:cTn id="118" fill="hold">
                            <p:stCondLst>
                              <p:cond delay="0"/>
                            </p:stCondLst>
                            <p:childTnLst>
                              <p:par>
                                <p:cTn id="119" presetID="2" presetClass="entr" presetSubtype="8" fill="hold" grpId="0" nodeType="clickEffect">
                                  <p:stCondLst>
                                    <p:cond delay="0"/>
                                  </p:stCondLst>
                                  <p:childTnLst>
                                    <p:set>
                                      <p:cBhvr>
                                        <p:cTn id="120" dur="1" fill="hold">
                                          <p:stCondLst>
                                            <p:cond delay="0"/>
                                          </p:stCondLst>
                                        </p:cTn>
                                        <p:tgtEl>
                                          <p:spTgt spid="8196">
                                            <p:txEl>
                                              <p:pRg st="8" end="8"/>
                                            </p:txEl>
                                          </p:spTgt>
                                        </p:tgtEl>
                                        <p:attrNameLst>
                                          <p:attrName>style.visibility</p:attrName>
                                        </p:attrNameLst>
                                      </p:cBhvr>
                                      <p:to>
                                        <p:strVal val="visible"/>
                                      </p:to>
                                    </p:set>
                                    <p:anim calcmode="lin" valueType="num">
                                      <p:cBhvr additive="base">
                                        <p:cTn id="121" dur="500" fill="hold"/>
                                        <p:tgtEl>
                                          <p:spTgt spid="8196">
                                            <p:txEl>
                                              <p:pRg st="8" end="8"/>
                                            </p:txEl>
                                          </p:spTgt>
                                        </p:tgtEl>
                                        <p:attrNameLst>
                                          <p:attrName>ppt_x</p:attrName>
                                        </p:attrNameLst>
                                      </p:cBhvr>
                                      <p:tavLst>
                                        <p:tav tm="0">
                                          <p:val>
                                            <p:strVal val="0-#ppt_w/2"/>
                                          </p:val>
                                        </p:tav>
                                        <p:tav tm="100000">
                                          <p:val>
                                            <p:strVal val="#ppt_x"/>
                                          </p:val>
                                        </p:tav>
                                      </p:tavLst>
                                    </p:anim>
                                    <p:anim calcmode="lin" valueType="num">
                                      <p:cBhvr additive="base">
                                        <p:cTn id="122" dur="500" fill="hold"/>
                                        <p:tgtEl>
                                          <p:spTgt spid="819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9"/>
                                            </p:cond>
                                          </p:stCondLst>
                                          <p:endCondLst>
                                            <p:cond evt="onStopAudio" delay="0">
                                              <p:tgtEl>
                                                <p:sldTgt/>
                                              </p:tgtEl>
                                            </p:cond>
                                          </p:endCondLst>
                                        </p:cTn>
                                        <p:tgtEl>
                                          <p:sndTgt r:embed="rId3" name="whoosh.wav"/>
                                        </p:tgtEl>
                                      </p:cMediaNode>
                                    </p:audio>
                                  </p:subTnLst>
                                </p:cTn>
                              </p:par>
                            </p:childTnLst>
                          </p:cTn>
                        </p:par>
                      </p:childTnLst>
                    </p:cTn>
                  </p:par>
                  <p:par>
                    <p:cTn id="123" fill="hold">
                      <p:stCondLst>
                        <p:cond delay="indefinite"/>
                      </p:stCondLst>
                      <p:childTnLst>
                        <p:par>
                          <p:cTn id="124" fill="hold">
                            <p:stCondLst>
                              <p:cond delay="0"/>
                            </p:stCondLst>
                            <p:childTnLst>
                              <p:par>
                                <p:cTn id="125" presetID="2" presetClass="entr" presetSubtype="8" fill="hold" grpId="0" nodeType="clickEffect">
                                  <p:stCondLst>
                                    <p:cond delay="0"/>
                                  </p:stCondLst>
                                  <p:childTnLst>
                                    <p:set>
                                      <p:cBhvr>
                                        <p:cTn id="126" dur="1" fill="hold">
                                          <p:stCondLst>
                                            <p:cond delay="0"/>
                                          </p:stCondLst>
                                        </p:cTn>
                                        <p:tgtEl>
                                          <p:spTgt spid="8196">
                                            <p:txEl>
                                              <p:pRg st="9" end="9"/>
                                            </p:txEl>
                                          </p:spTgt>
                                        </p:tgtEl>
                                        <p:attrNameLst>
                                          <p:attrName>style.visibility</p:attrName>
                                        </p:attrNameLst>
                                      </p:cBhvr>
                                      <p:to>
                                        <p:strVal val="visible"/>
                                      </p:to>
                                    </p:set>
                                    <p:anim calcmode="lin" valueType="num">
                                      <p:cBhvr additive="base">
                                        <p:cTn id="127" dur="500" fill="hold"/>
                                        <p:tgtEl>
                                          <p:spTgt spid="8196">
                                            <p:txEl>
                                              <p:pRg st="9" end="9"/>
                                            </p:txEl>
                                          </p:spTgt>
                                        </p:tgtEl>
                                        <p:attrNameLst>
                                          <p:attrName>ppt_x</p:attrName>
                                        </p:attrNameLst>
                                      </p:cBhvr>
                                      <p:tavLst>
                                        <p:tav tm="0">
                                          <p:val>
                                            <p:strVal val="0-#ppt_w/2"/>
                                          </p:val>
                                        </p:tav>
                                        <p:tav tm="100000">
                                          <p:val>
                                            <p:strVal val="#ppt_x"/>
                                          </p:val>
                                        </p:tav>
                                      </p:tavLst>
                                    </p:anim>
                                    <p:anim calcmode="lin" valueType="num">
                                      <p:cBhvr additive="base">
                                        <p:cTn id="128" dur="500" fill="hold"/>
                                        <p:tgtEl>
                                          <p:spTgt spid="8196">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25"/>
                                            </p:cond>
                                          </p:stCondLst>
                                          <p:endCondLst>
                                            <p:cond evt="onStopAudio" delay="0">
                                              <p:tgtEl>
                                                <p:sldTgt/>
                                              </p:tgtEl>
                                            </p:cond>
                                          </p:endCondLst>
                                        </p:cTn>
                                        <p:tgtEl>
                                          <p:sndTgt r:embed="rId3" name="whoosh.wav"/>
                                        </p:tgtEl>
                                      </p:cMediaNode>
                                    </p:audio>
                                  </p:subTnLst>
                                </p:cTn>
                              </p:par>
                            </p:childTnLst>
                          </p:cTn>
                        </p:par>
                      </p:childTnLst>
                    </p:cTn>
                  </p:par>
                  <p:par>
                    <p:cTn id="129" fill="hold">
                      <p:stCondLst>
                        <p:cond delay="indefinite"/>
                      </p:stCondLst>
                      <p:childTnLst>
                        <p:par>
                          <p:cTn id="130" fill="hold">
                            <p:stCondLst>
                              <p:cond delay="0"/>
                            </p:stCondLst>
                            <p:childTnLst>
                              <p:par>
                                <p:cTn id="131" presetID="2" presetClass="entr" presetSubtype="8" fill="hold" grpId="0" nodeType="clickEffect">
                                  <p:stCondLst>
                                    <p:cond delay="0"/>
                                  </p:stCondLst>
                                  <p:childTnLst>
                                    <p:set>
                                      <p:cBhvr>
                                        <p:cTn id="132" dur="1" fill="hold">
                                          <p:stCondLst>
                                            <p:cond delay="0"/>
                                          </p:stCondLst>
                                        </p:cTn>
                                        <p:tgtEl>
                                          <p:spTgt spid="8196">
                                            <p:txEl>
                                              <p:pRg st="10" end="10"/>
                                            </p:txEl>
                                          </p:spTgt>
                                        </p:tgtEl>
                                        <p:attrNameLst>
                                          <p:attrName>style.visibility</p:attrName>
                                        </p:attrNameLst>
                                      </p:cBhvr>
                                      <p:to>
                                        <p:strVal val="visible"/>
                                      </p:to>
                                    </p:set>
                                    <p:anim calcmode="lin" valueType="num">
                                      <p:cBhvr additive="base">
                                        <p:cTn id="133" dur="500" fill="hold"/>
                                        <p:tgtEl>
                                          <p:spTgt spid="8196">
                                            <p:txEl>
                                              <p:pRg st="10" end="10"/>
                                            </p:txEl>
                                          </p:spTgt>
                                        </p:tgtEl>
                                        <p:attrNameLst>
                                          <p:attrName>ppt_x</p:attrName>
                                        </p:attrNameLst>
                                      </p:cBhvr>
                                      <p:tavLst>
                                        <p:tav tm="0">
                                          <p:val>
                                            <p:strVal val="0-#ppt_w/2"/>
                                          </p:val>
                                        </p:tav>
                                        <p:tav tm="100000">
                                          <p:val>
                                            <p:strVal val="#ppt_x"/>
                                          </p:val>
                                        </p:tav>
                                      </p:tavLst>
                                    </p:anim>
                                    <p:anim calcmode="lin" valueType="num">
                                      <p:cBhvr additive="base">
                                        <p:cTn id="134" dur="500" fill="hold"/>
                                        <p:tgtEl>
                                          <p:spTgt spid="819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31"/>
                                            </p:cond>
                                          </p:stCondLst>
                                          <p:endCondLst>
                                            <p:cond evt="onStopAudio" delay="0">
                                              <p:tgtEl>
                                                <p:sldTgt/>
                                              </p:tgtEl>
                                            </p:cond>
                                          </p:endCondLst>
                                        </p:cTn>
                                        <p:tgtEl>
                                          <p:sndTgt r:embed="rId3"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P spid="8196" grpId="0" build="p"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t>
            </a:r>
            <a:r>
              <a:rPr lang="en-US" u="sng" dirty="0" err="1" smtClean="0"/>
              <a:t>Cuánto</a:t>
            </a:r>
            <a:r>
              <a:rPr lang="en-US" u="sng" dirty="0" smtClean="0"/>
              <a:t> cuesta?</a:t>
            </a:r>
            <a:endParaRPr lang="en-US" u="sng" dirty="0"/>
          </a:p>
        </p:txBody>
      </p:sp>
      <p:sp>
        <p:nvSpPr>
          <p:cNvPr id="3" name="Content Placeholder 2"/>
          <p:cNvSpPr>
            <a:spLocks noGrp="1"/>
          </p:cNvSpPr>
          <p:nvPr>
            <p:ph sz="half" idx="1"/>
          </p:nvPr>
        </p:nvSpPr>
        <p:spPr>
          <a:xfrm>
            <a:off x="228600" y="1600200"/>
            <a:ext cx="4800600" cy="4525963"/>
          </a:xfrm>
        </p:spPr>
        <p:txBody>
          <a:bodyPr>
            <a:normAutofit/>
          </a:bodyPr>
          <a:lstStyle/>
          <a:p>
            <a:r>
              <a:rPr lang="en-US" sz="2400" dirty="0" smtClean="0"/>
              <a:t>¿</a:t>
            </a:r>
            <a:r>
              <a:rPr lang="en-US" sz="2400" dirty="0" err="1" smtClean="0"/>
              <a:t>Cuánto</a:t>
            </a:r>
            <a:r>
              <a:rPr lang="en-US" sz="2400" dirty="0" smtClean="0"/>
              <a:t> cuesta?</a:t>
            </a:r>
          </a:p>
          <a:p>
            <a:r>
              <a:rPr lang="en-US" sz="2400" dirty="0" smtClean="0"/>
              <a:t>Cuesta…</a:t>
            </a:r>
            <a:r>
              <a:rPr lang="en-US" sz="2400" dirty="0" err="1" smtClean="0"/>
              <a:t>dólares</a:t>
            </a:r>
            <a:r>
              <a:rPr lang="en-US" sz="2400" dirty="0" smtClean="0"/>
              <a:t>/euros/pesos.</a:t>
            </a:r>
          </a:p>
          <a:p>
            <a:r>
              <a:rPr lang="en-US" sz="2400" dirty="0" smtClean="0"/>
              <a:t>¿</a:t>
            </a:r>
            <a:r>
              <a:rPr lang="en-US" sz="2400" dirty="0" err="1" smtClean="0"/>
              <a:t>Cuánto</a:t>
            </a:r>
            <a:r>
              <a:rPr lang="en-US" sz="2400" dirty="0" smtClean="0"/>
              <a:t> </a:t>
            </a:r>
            <a:r>
              <a:rPr lang="en-US" sz="2400" dirty="0" err="1" smtClean="0"/>
              <a:t>cuestan</a:t>
            </a:r>
            <a:r>
              <a:rPr lang="en-US" sz="2400" dirty="0" smtClean="0"/>
              <a:t>?</a:t>
            </a:r>
          </a:p>
          <a:p>
            <a:r>
              <a:rPr lang="en-US" sz="2400" dirty="0" err="1" smtClean="0"/>
              <a:t>Cuestan</a:t>
            </a:r>
            <a:r>
              <a:rPr lang="en-US" sz="2400" dirty="0" smtClean="0"/>
              <a:t>…</a:t>
            </a:r>
            <a:r>
              <a:rPr lang="en-US" sz="2400" dirty="0" err="1" smtClean="0"/>
              <a:t>dólares</a:t>
            </a:r>
            <a:r>
              <a:rPr lang="en-US" sz="2400" dirty="0" smtClean="0"/>
              <a:t>/euros/pesos.</a:t>
            </a:r>
          </a:p>
          <a:p>
            <a:r>
              <a:rPr lang="en-US" sz="2400" dirty="0" smtClean="0"/>
              <a:t>¡</a:t>
            </a:r>
            <a:r>
              <a:rPr lang="en-US" sz="2400" dirty="0" err="1" smtClean="0"/>
              <a:t>Qué</a:t>
            </a:r>
            <a:r>
              <a:rPr lang="en-US" sz="2400" dirty="0" smtClean="0"/>
              <a:t> </a:t>
            </a:r>
            <a:r>
              <a:rPr lang="en-US" sz="2400" dirty="0" err="1" smtClean="0"/>
              <a:t>caro</a:t>
            </a:r>
            <a:r>
              <a:rPr lang="en-US" sz="2400" dirty="0" smtClean="0"/>
              <a:t>!</a:t>
            </a:r>
          </a:p>
          <a:p>
            <a:r>
              <a:rPr lang="en-US" sz="2400" dirty="0"/>
              <a:t>¡</a:t>
            </a:r>
            <a:r>
              <a:rPr lang="en-US" sz="2400" dirty="0" err="1"/>
              <a:t>Qué</a:t>
            </a:r>
            <a:r>
              <a:rPr lang="en-US" sz="2400" dirty="0"/>
              <a:t> </a:t>
            </a:r>
            <a:r>
              <a:rPr lang="en-US" sz="2400" dirty="0" err="1" smtClean="0"/>
              <a:t>barato</a:t>
            </a:r>
            <a:r>
              <a:rPr lang="en-US" sz="2400" dirty="0" smtClean="0"/>
              <a:t>!</a:t>
            </a:r>
          </a:p>
          <a:p>
            <a:r>
              <a:rPr lang="en-US" sz="2400" dirty="0"/>
              <a:t>¡</a:t>
            </a:r>
            <a:r>
              <a:rPr lang="en-US" sz="2400" dirty="0" err="1"/>
              <a:t>Qué</a:t>
            </a:r>
            <a:r>
              <a:rPr lang="en-US" sz="2400" dirty="0"/>
              <a:t> </a:t>
            </a:r>
            <a:r>
              <a:rPr lang="en-US" sz="2400" dirty="0" err="1" smtClean="0"/>
              <a:t>robo</a:t>
            </a:r>
            <a:r>
              <a:rPr lang="en-US" sz="2400" dirty="0" smtClean="0"/>
              <a:t>!</a:t>
            </a:r>
          </a:p>
          <a:p>
            <a:r>
              <a:rPr lang="en-US" sz="2400" dirty="0"/>
              <a:t>¡</a:t>
            </a:r>
            <a:r>
              <a:rPr lang="en-US" sz="2400" dirty="0" err="1"/>
              <a:t>Qué</a:t>
            </a:r>
            <a:r>
              <a:rPr lang="en-US" sz="2400" dirty="0"/>
              <a:t> </a:t>
            </a:r>
            <a:r>
              <a:rPr lang="en-US" sz="2400" dirty="0" smtClean="0"/>
              <a:t>ganga!</a:t>
            </a:r>
          </a:p>
          <a:p>
            <a:r>
              <a:rPr lang="en-US" sz="2400" dirty="0" err="1" smtClean="0"/>
              <a:t>Dinero</a:t>
            </a:r>
            <a:endParaRPr lang="en-US" sz="2400" dirty="0" smtClean="0"/>
          </a:p>
          <a:p>
            <a:r>
              <a:rPr lang="en-US" sz="2400" dirty="0" err="1" smtClean="0"/>
              <a:t>Gratís</a:t>
            </a:r>
            <a:r>
              <a:rPr lang="en-US" sz="2400" dirty="0" smtClean="0"/>
              <a:t> </a:t>
            </a:r>
            <a:endParaRPr lang="en-US" sz="2400" dirty="0"/>
          </a:p>
        </p:txBody>
      </p:sp>
      <p:sp>
        <p:nvSpPr>
          <p:cNvPr id="4" name="Content Placeholder 3"/>
          <p:cNvSpPr>
            <a:spLocks noGrp="1"/>
          </p:cNvSpPr>
          <p:nvPr>
            <p:ph sz="half" idx="2"/>
          </p:nvPr>
        </p:nvSpPr>
        <p:spPr>
          <a:xfrm>
            <a:off x="4419600" y="1600200"/>
            <a:ext cx="4648200" cy="4525963"/>
          </a:xfrm>
        </p:spPr>
        <p:txBody>
          <a:bodyPr>
            <a:normAutofit/>
          </a:bodyPr>
          <a:lstStyle/>
          <a:p>
            <a:r>
              <a:rPr lang="en-US" sz="2400" dirty="0" smtClean="0"/>
              <a:t>How much does it cost?</a:t>
            </a:r>
          </a:p>
          <a:p>
            <a:r>
              <a:rPr lang="en-US" sz="2400" dirty="0" smtClean="0"/>
              <a:t>It costs…dollars/euros/pesos.</a:t>
            </a:r>
          </a:p>
          <a:p>
            <a:r>
              <a:rPr lang="en-US" sz="2400" dirty="0" smtClean="0"/>
              <a:t>How much do they cost?</a:t>
            </a:r>
          </a:p>
          <a:p>
            <a:r>
              <a:rPr lang="en-US" sz="2400" dirty="0" smtClean="0"/>
              <a:t>They cost…dollars/euros/pesos.</a:t>
            </a:r>
          </a:p>
          <a:p>
            <a:r>
              <a:rPr lang="en-US" sz="2400" dirty="0" smtClean="0"/>
              <a:t>How expensive!</a:t>
            </a:r>
          </a:p>
          <a:p>
            <a:r>
              <a:rPr lang="en-US" sz="2400" dirty="0" smtClean="0"/>
              <a:t>How cheap!</a:t>
            </a:r>
          </a:p>
          <a:p>
            <a:r>
              <a:rPr lang="en-US" sz="2400" dirty="0" smtClean="0"/>
              <a:t>What a rip off!</a:t>
            </a:r>
          </a:p>
          <a:p>
            <a:r>
              <a:rPr lang="en-US" sz="2400" dirty="0" smtClean="0"/>
              <a:t>What a deal!</a:t>
            </a:r>
          </a:p>
          <a:p>
            <a:r>
              <a:rPr lang="en-US" sz="2400" dirty="0" smtClean="0"/>
              <a:t>Money</a:t>
            </a:r>
          </a:p>
          <a:p>
            <a:r>
              <a:rPr lang="en-US" sz="2400" dirty="0" smtClean="0"/>
              <a:t>Free</a:t>
            </a:r>
            <a:endParaRPr lang="en-US" sz="2400" dirty="0"/>
          </a:p>
        </p:txBody>
      </p:sp>
    </p:spTree>
    <p:extLst>
      <p:ext uri="{BB962C8B-B14F-4D97-AF65-F5344CB8AC3E}">
        <p14:creationId xmlns:p14="http://schemas.microsoft.com/office/powerpoint/2010/main" val="14078121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85800" y="152400"/>
            <a:ext cx="7772400" cy="1143000"/>
          </a:xfrm>
        </p:spPr>
        <p:txBody>
          <a:bodyPr/>
          <a:lstStyle/>
          <a:p>
            <a:r>
              <a:rPr lang="en-US" smtClean="0"/>
              <a:t>Cost Phrases</a:t>
            </a:r>
          </a:p>
        </p:txBody>
      </p:sp>
      <p:sp>
        <p:nvSpPr>
          <p:cNvPr id="6147" name="Content Placeholder 2"/>
          <p:cNvSpPr>
            <a:spLocks noGrp="1"/>
          </p:cNvSpPr>
          <p:nvPr>
            <p:ph sz="half" idx="1"/>
          </p:nvPr>
        </p:nvSpPr>
        <p:spPr>
          <a:xfrm>
            <a:off x="609600" y="1066800"/>
            <a:ext cx="3810000" cy="4114800"/>
          </a:xfrm>
        </p:spPr>
        <p:txBody>
          <a:bodyPr/>
          <a:lstStyle/>
          <a:p>
            <a:r>
              <a:rPr lang="en-US" smtClean="0"/>
              <a:t>Gratís</a:t>
            </a:r>
          </a:p>
          <a:p>
            <a:r>
              <a:rPr lang="en-US" smtClean="0"/>
              <a:t>Caro/a</a:t>
            </a:r>
          </a:p>
          <a:p>
            <a:r>
              <a:rPr lang="en-US" smtClean="0"/>
              <a:t>Barato/a</a:t>
            </a:r>
          </a:p>
          <a:p>
            <a:r>
              <a:rPr lang="en-US" smtClean="0"/>
              <a:t>Descuento</a:t>
            </a:r>
          </a:p>
          <a:p>
            <a:r>
              <a:rPr lang="en-US" smtClean="0"/>
              <a:t>Dinero </a:t>
            </a:r>
          </a:p>
        </p:txBody>
      </p:sp>
      <p:sp>
        <p:nvSpPr>
          <p:cNvPr id="4" name="Content Placeholder 3"/>
          <p:cNvSpPr>
            <a:spLocks noGrp="1"/>
          </p:cNvSpPr>
          <p:nvPr>
            <p:ph sz="half" idx="2"/>
          </p:nvPr>
        </p:nvSpPr>
        <p:spPr>
          <a:xfrm>
            <a:off x="4572000" y="1066800"/>
            <a:ext cx="3810000" cy="4114800"/>
          </a:xfrm>
        </p:spPr>
        <p:txBody>
          <a:bodyPr/>
          <a:lstStyle/>
          <a:p>
            <a:r>
              <a:rPr lang="en-US" smtClean="0"/>
              <a:t>Free</a:t>
            </a:r>
          </a:p>
          <a:p>
            <a:r>
              <a:rPr lang="en-US" smtClean="0"/>
              <a:t>Expensive</a:t>
            </a:r>
          </a:p>
          <a:p>
            <a:r>
              <a:rPr lang="en-US" smtClean="0"/>
              <a:t>Cheap</a:t>
            </a:r>
          </a:p>
          <a:p>
            <a:r>
              <a:rPr lang="en-US" smtClean="0"/>
              <a:t>Discount</a:t>
            </a:r>
          </a:p>
          <a:p>
            <a:r>
              <a:rPr lang="en-US" smtClean="0"/>
              <a:t>Money</a:t>
            </a:r>
          </a:p>
        </p:txBody>
      </p:sp>
      <p:pic>
        <p:nvPicPr>
          <p:cNvPr id="6149" name="Picture 2" descr="C:\Program Files\Microsoft Office\MEDIA\CAGCAT10\j022202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7000" y="4298950"/>
            <a:ext cx="1781175" cy="178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3" descr="C:\Program Files\Microsoft Office\MEDIA\CAGCAT10\j0222015.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0"/>
            <a:ext cx="1779588" cy="178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9871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09600" y="9525"/>
            <a:ext cx="7772400" cy="828675"/>
          </a:xfrm>
        </p:spPr>
        <p:txBody>
          <a:bodyPr/>
          <a:lstStyle/>
          <a:p>
            <a:r>
              <a:rPr lang="en-US" smtClean="0"/>
              <a:t>Las tiendas diferentes</a:t>
            </a:r>
          </a:p>
        </p:txBody>
      </p:sp>
      <p:sp>
        <p:nvSpPr>
          <p:cNvPr id="3" name="Content Placeholder 2"/>
          <p:cNvSpPr>
            <a:spLocks noGrp="1"/>
          </p:cNvSpPr>
          <p:nvPr>
            <p:ph sz="half" idx="1"/>
          </p:nvPr>
        </p:nvSpPr>
        <p:spPr>
          <a:xfrm>
            <a:off x="152400" y="685800"/>
            <a:ext cx="3810000" cy="4114800"/>
          </a:xfrm>
        </p:spPr>
        <p:txBody>
          <a:bodyPr>
            <a:normAutofit fontScale="70000" lnSpcReduction="20000"/>
          </a:bodyPr>
          <a:lstStyle/>
          <a:p>
            <a:pPr marL="514350" indent="-514350">
              <a:buFont typeface="+mj-lt"/>
              <a:buAutoNum type="arabicPeriod"/>
              <a:defRPr/>
            </a:pPr>
            <a:r>
              <a:rPr lang="en-US" dirty="0" smtClean="0"/>
              <a:t>La </a:t>
            </a:r>
            <a:r>
              <a:rPr lang="en-US" dirty="0" err="1" smtClean="0"/>
              <a:t>carnicería</a:t>
            </a:r>
            <a:endParaRPr lang="en-US" dirty="0" smtClean="0"/>
          </a:p>
          <a:p>
            <a:pPr marL="514350" indent="-514350">
              <a:buFont typeface="+mj-lt"/>
              <a:buAutoNum type="arabicPeriod"/>
              <a:defRPr/>
            </a:pPr>
            <a:r>
              <a:rPr lang="en-US" dirty="0" smtClean="0"/>
              <a:t>La </a:t>
            </a:r>
            <a:r>
              <a:rPr lang="en-US" dirty="0" err="1" smtClean="0"/>
              <a:t>papelería</a:t>
            </a:r>
            <a:endParaRPr lang="en-US" dirty="0" smtClean="0"/>
          </a:p>
          <a:p>
            <a:pPr marL="514350" indent="-514350">
              <a:buFont typeface="+mj-lt"/>
              <a:buAutoNum type="arabicPeriod"/>
              <a:defRPr/>
            </a:pPr>
            <a:r>
              <a:rPr lang="en-US" dirty="0" smtClean="0"/>
              <a:t>La </a:t>
            </a:r>
            <a:r>
              <a:rPr lang="en-US" dirty="0" err="1" smtClean="0"/>
              <a:t>librería</a:t>
            </a:r>
            <a:endParaRPr lang="en-US" dirty="0" smtClean="0"/>
          </a:p>
          <a:p>
            <a:pPr marL="514350" indent="-514350">
              <a:buFont typeface="+mj-lt"/>
              <a:buAutoNum type="arabicPeriod"/>
              <a:defRPr/>
            </a:pPr>
            <a:r>
              <a:rPr lang="en-US" dirty="0" smtClean="0"/>
              <a:t>La </a:t>
            </a:r>
            <a:r>
              <a:rPr lang="en-US" dirty="0" err="1" smtClean="0"/>
              <a:t>pastelería</a:t>
            </a:r>
            <a:endParaRPr lang="en-US" dirty="0" smtClean="0"/>
          </a:p>
          <a:p>
            <a:pPr marL="514350" indent="-514350">
              <a:buFont typeface="+mj-lt"/>
              <a:buAutoNum type="arabicPeriod"/>
              <a:defRPr/>
            </a:pPr>
            <a:r>
              <a:rPr lang="en-US" dirty="0" smtClean="0"/>
              <a:t>La </a:t>
            </a:r>
            <a:r>
              <a:rPr lang="en-US" dirty="0" err="1" smtClean="0"/>
              <a:t>pescadería</a:t>
            </a:r>
            <a:endParaRPr lang="en-US" dirty="0" smtClean="0"/>
          </a:p>
          <a:p>
            <a:pPr marL="514350" indent="-514350">
              <a:buFont typeface="+mj-lt"/>
              <a:buAutoNum type="arabicPeriod"/>
              <a:defRPr/>
            </a:pPr>
            <a:r>
              <a:rPr lang="en-US" dirty="0" smtClean="0"/>
              <a:t>La </a:t>
            </a:r>
            <a:r>
              <a:rPr lang="en-US" dirty="0" err="1" smtClean="0"/>
              <a:t>panadería</a:t>
            </a:r>
            <a:endParaRPr lang="en-US" dirty="0" smtClean="0"/>
          </a:p>
          <a:p>
            <a:pPr marL="514350" indent="-514350">
              <a:buFont typeface="+mj-lt"/>
              <a:buAutoNum type="arabicPeriod"/>
              <a:defRPr/>
            </a:pPr>
            <a:r>
              <a:rPr lang="en-US" dirty="0" smtClean="0"/>
              <a:t>La </a:t>
            </a:r>
            <a:r>
              <a:rPr lang="en-US" dirty="0" err="1" smtClean="0"/>
              <a:t>lechería</a:t>
            </a:r>
            <a:endParaRPr lang="en-US" dirty="0" smtClean="0"/>
          </a:p>
          <a:p>
            <a:pPr marL="514350" indent="-514350">
              <a:buFont typeface="+mj-lt"/>
              <a:buAutoNum type="arabicPeriod"/>
              <a:defRPr/>
            </a:pPr>
            <a:r>
              <a:rPr lang="en-US" dirty="0" smtClean="0"/>
              <a:t>La </a:t>
            </a:r>
            <a:r>
              <a:rPr lang="en-US" dirty="0" err="1" smtClean="0"/>
              <a:t>juguetería</a:t>
            </a:r>
            <a:endParaRPr lang="en-US" dirty="0" smtClean="0"/>
          </a:p>
          <a:p>
            <a:pPr marL="514350" indent="-514350">
              <a:buFont typeface="+mj-lt"/>
              <a:buAutoNum type="arabicPeriod"/>
              <a:defRPr/>
            </a:pPr>
            <a:r>
              <a:rPr lang="en-US" dirty="0" smtClean="0"/>
              <a:t>La </a:t>
            </a:r>
            <a:r>
              <a:rPr lang="en-US" dirty="0" err="1" smtClean="0"/>
              <a:t>joyería</a:t>
            </a:r>
            <a:endParaRPr lang="en-US" dirty="0" smtClean="0"/>
          </a:p>
          <a:p>
            <a:pPr marL="514350" indent="-514350">
              <a:buFont typeface="+mj-lt"/>
              <a:buAutoNum type="arabicPeriod"/>
              <a:defRPr/>
            </a:pPr>
            <a:r>
              <a:rPr lang="en-US" dirty="0" smtClean="0"/>
              <a:t>El </a:t>
            </a:r>
            <a:r>
              <a:rPr lang="en-US" dirty="0" err="1" smtClean="0"/>
              <a:t>almacén</a:t>
            </a:r>
            <a:endParaRPr lang="en-US" dirty="0" smtClean="0"/>
          </a:p>
          <a:p>
            <a:pPr marL="514350" indent="-514350">
              <a:buFont typeface="+mj-lt"/>
              <a:buAutoNum type="arabicPeriod"/>
              <a:defRPr/>
            </a:pPr>
            <a:r>
              <a:rPr lang="en-US" dirty="0" smtClean="0"/>
              <a:t>El </a:t>
            </a:r>
            <a:r>
              <a:rPr lang="en-US" dirty="0" err="1" smtClean="0"/>
              <a:t>supermercado</a:t>
            </a:r>
            <a:endParaRPr lang="en-US" dirty="0" smtClean="0"/>
          </a:p>
          <a:p>
            <a:pPr marL="514350" indent="-514350">
              <a:buFont typeface="+mj-lt"/>
              <a:buAutoNum type="arabicPeriod"/>
              <a:defRPr/>
            </a:pPr>
            <a:r>
              <a:rPr lang="en-US" dirty="0" smtClean="0"/>
              <a:t>El </a:t>
            </a:r>
            <a:r>
              <a:rPr lang="en-US" dirty="0" err="1" smtClean="0"/>
              <a:t>mercado</a:t>
            </a:r>
            <a:endParaRPr lang="en-US" dirty="0" smtClean="0"/>
          </a:p>
          <a:p>
            <a:pPr marL="514350" indent="-514350">
              <a:buFont typeface="+mj-lt"/>
              <a:buAutoNum type="arabicPeriod"/>
              <a:defRPr/>
            </a:pPr>
            <a:r>
              <a:rPr lang="en-US" dirty="0" smtClean="0"/>
              <a:t>La </a:t>
            </a:r>
            <a:r>
              <a:rPr lang="en-US" dirty="0" err="1" smtClean="0"/>
              <a:t>zapatería</a:t>
            </a:r>
            <a:endParaRPr lang="en-US" dirty="0" smtClean="0"/>
          </a:p>
          <a:p>
            <a:pPr>
              <a:defRPr/>
            </a:pPr>
            <a:endParaRPr lang="en-US" dirty="0"/>
          </a:p>
        </p:txBody>
      </p:sp>
      <p:sp>
        <p:nvSpPr>
          <p:cNvPr id="4" name="Content Placeholder 3"/>
          <p:cNvSpPr>
            <a:spLocks noGrp="1"/>
          </p:cNvSpPr>
          <p:nvPr>
            <p:ph sz="half" idx="2"/>
          </p:nvPr>
        </p:nvSpPr>
        <p:spPr>
          <a:xfrm>
            <a:off x="4572000" y="685800"/>
            <a:ext cx="3810000" cy="4114800"/>
          </a:xfrm>
        </p:spPr>
        <p:txBody>
          <a:bodyPr>
            <a:normAutofit fontScale="70000" lnSpcReduction="20000"/>
          </a:bodyPr>
          <a:lstStyle/>
          <a:p>
            <a:pPr marL="514350" indent="-514350">
              <a:buFont typeface="+mj-lt"/>
              <a:buAutoNum type="arabicPeriod"/>
              <a:defRPr/>
            </a:pPr>
            <a:r>
              <a:rPr lang="en-US" dirty="0" smtClean="0"/>
              <a:t>Butcher</a:t>
            </a:r>
          </a:p>
          <a:p>
            <a:pPr marL="514350" indent="-514350">
              <a:buFont typeface="+mj-lt"/>
              <a:buAutoNum type="arabicPeriod"/>
              <a:defRPr/>
            </a:pPr>
            <a:r>
              <a:rPr lang="en-US" dirty="0" smtClean="0"/>
              <a:t>Stationery store</a:t>
            </a:r>
          </a:p>
          <a:p>
            <a:pPr marL="514350" indent="-514350">
              <a:buFont typeface="+mj-lt"/>
              <a:buAutoNum type="arabicPeriod"/>
              <a:defRPr/>
            </a:pPr>
            <a:r>
              <a:rPr lang="en-US" dirty="0" smtClean="0"/>
              <a:t>Book store</a:t>
            </a:r>
          </a:p>
          <a:p>
            <a:pPr marL="514350" indent="-514350">
              <a:buFont typeface="+mj-lt"/>
              <a:buAutoNum type="arabicPeriod"/>
              <a:defRPr/>
            </a:pPr>
            <a:r>
              <a:rPr lang="en-US" dirty="0" smtClean="0"/>
              <a:t>Cake shop</a:t>
            </a:r>
          </a:p>
          <a:p>
            <a:pPr marL="514350" indent="-514350">
              <a:buFont typeface="+mj-lt"/>
              <a:buAutoNum type="arabicPeriod"/>
              <a:defRPr/>
            </a:pPr>
            <a:r>
              <a:rPr lang="en-US" dirty="0" smtClean="0"/>
              <a:t>Fish market</a:t>
            </a:r>
          </a:p>
          <a:p>
            <a:pPr marL="514350" indent="-514350">
              <a:buFont typeface="+mj-lt"/>
              <a:buAutoNum type="arabicPeriod"/>
              <a:defRPr/>
            </a:pPr>
            <a:r>
              <a:rPr lang="en-US" dirty="0" smtClean="0"/>
              <a:t>Bakery</a:t>
            </a:r>
          </a:p>
          <a:p>
            <a:pPr marL="514350" indent="-514350">
              <a:buFont typeface="+mj-lt"/>
              <a:buAutoNum type="arabicPeriod"/>
              <a:defRPr/>
            </a:pPr>
            <a:r>
              <a:rPr lang="en-US" dirty="0" smtClean="0"/>
              <a:t>Dairy</a:t>
            </a:r>
          </a:p>
          <a:p>
            <a:pPr marL="514350" indent="-514350">
              <a:buFont typeface="+mj-lt"/>
              <a:buAutoNum type="arabicPeriod"/>
              <a:defRPr/>
            </a:pPr>
            <a:r>
              <a:rPr lang="en-US" dirty="0" smtClean="0"/>
              <a:t>Toy store</a:t>
            </a:r>
          </a:p>
          <a:p>
            <a:pPr marL="514350" indent="-514350">
              <a:buFont typeface="+mj-lt"/>
              <a:buAutoNum type="arabicPeriod"/>
              <a:defRPr/>
            </a:pPr>
            <a:r>
              <a:rPr lang="en-US" dirty="0" smtClean="0"/>
              <a:t>Jewelry store</a:t>
            </a:r>
          </a:p>
          <a:p>
            <a:pPr marL="514350" indent="-514350">
              <a:buFont typeface="+mj-lt"/>
              <a:buAutoNum type="arabicPeriod"/>
              <a:defRPr/>
            </a:pPr>
            <a:r>
              <a:rPr lang="en-US" dirty="0" smtClean="0"/>
              <a:t>Department store</a:t>
            </a:r>
          </a:p>
          <a:p>
            <a:pPr marL="514350" indent="-514350">
              <a:buFont typeface="+mj-lt"/>
              <a:buAutoNum type="arabicPeriod"/>
              <a:defRPr/>
            </a:pPr>
            <a:r>
              <a:rPr lang="en-US" dirty="0" smtClean="0"/>
              <a:t>Supermarket</a:t>
            </a:r>
          </a:p>
          <a:p>
            <a:pPr marL="514350" indent="-514350">
              <a:buFont typeface="+mj-lt"/>
              <a:buAutoNum type="arabicPeriod"/>
              <a:defRPr/>
            </a:pPr>
            <a:r>
              <a:rPr lang="en-US" dirty="0" smtClean="0"/>
              <a:t>Market </a:t>
            </a:r>
          </a:p>
          <a:p>
            <a:pPr marL="514350" indent="-514350">
              <a:buFont typeface="+mj-lt"/>
              <a:buAutoNum type="arabicPeriod"/>
              <a:defRPr/>
            </a:pPr>
            <a:r>
              <a:rPr lang="en-US" dirty="0" smtClean="0"/>
              <a:t>Shoe store</a:t>
            </a:r>
          </a:p>
          <a:p>
            <a:pPr>
              <a:defRPr/>
            </a:pPr>
            <a:endParaRPr lang="en-US" dirty="0"/>
          </a:p>
        </p:txBody>
      </p:sp>
    </p:spTree>
    <p:extLst>
      <p:ext uri="{BB962C8B-B14F-4D97-AF65-F5344CB8AC3E}">
        <p14:creationId xmlns:p14="http://schemas.microsoft.com/office/powerpoint/2010/main" val="14656142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4">
                                            <p:txEl>
                                              <p:pRg st="10" end="10"/>
                                            </p:txEl>
                                          </p:spTgt>
                                        </p:tgtEl>
                                        <p:attrNameLst>
                                          <p:attrName>style.visibility</p:attrName>
                                        </p:attrNameLst>
                                      </p:cBhvr>
                                      <p:to>
                                        <p:strVal val="visible"/>
                                      </p:to>
                                    </p:set>
                                    <p:anim calcmode="lin" valueType="num">
                                      <p:cBhvr additive="base">
                                        <p:cTn id="6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nodeType="clickEffect">
                                  <p:stCondLst>
                                    <p:cond delay="0"/>
                                  </p:stCondLst>
                                  <p:childTnLst>
                                    <p:set>
                                      <p:cBhvr>
                                        <p:cTn id="72" dur="1" fill="hold">
                                          <p:stCondLst>
                                            <p:cond delay="0"/>
                                          </p:stCondLst>
                                        </p:cTn>
                                        <p:tgtEl>
                                          <p:spTgt spid="4">
                                            <p:txEl>
                                              <p:pRg st="11" end="11"/>
                                            </p:txEl>
                                          </p:spTgt>
                                        </p:tgtEl>
                                        <p:attrNameLst>
                                          <p:attrName>style.visibility</p:attrName>
                                        </p:attrNameLst>
                                      </p:cBhvr>
                                      <p:to>
                                        <p:strVal val="visible"/>
                                      </p:to>
                                    </p:set>
                                    <p:anim calcmode="lin" valueType="num">
                                      <p:cBhvr additive="base">
                                        <p:cTn id="73"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4">
                                            <p:txEl>
                                              <p:pRg st="12" end="12"/>
                                            </p:txEl>
                                          </p:spTgt>
                                        </p:tgtEl>
                                        <p:attrNameLst>
                                          <p:attrName>style.visibility</p:attrName>
                                        </p:attrNameLst>
                                      </p:cBhvr>
                                      <p:to>
                                        <p:strVal val="visible"/>
                                      </p:to>
                                    </p:set>
                                    <p:anim calcmode="lin" valueType="num">
                                      <p:cBhvr additive="base">
                                        <p:cTn id="79"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609600"/>
          </a:xfrm>
        </p:spPr>
        <p:txBody>
          <a:bodyPr>
            <a:normAutofit fontScale="90000"/>
          </a:bodyPr>
          <a:lstStyle/>
          <a:p>
            <a:r>
              <a:rPr lang="en-US" u="sng" dirty="0" smtClean="0"/>
              <a:t>La </a:t>
            </a:r>
            <a:r>
              <a:rPr lang="en-US" u="sng" dirty="0" err="1" smtClean="0"/>
              <a:t>Ropa</a:t>
            </a:r>
            <a:endParaRPr lang="en-US" u="sng" dirty="0"/>
          </a:p>
        </p:txBody>
      </p:sp>
      <p:sp>
        <p:nvSpPr>
          <p:cNvPr id="3" name="Content Placeholder 2"/>
          <p:cNvSpPr>
            <a:spLocks noGrp="1"/>
          </p:cNvSpPr>
          <p:nvPr>
            <p:ph sz="half" idx="1"/>
          </p:nvPr>
        </p:nvSpPr>
        <p:spPr>
          <a:xfrm>
            <a:off x="381000" y="533400"/>
            <a:ext cx="4038600" cy="4525963"/>
          </a:xfrm>
        </p:spPr>
        <p:txBody>
          <a:bodyPr>
            <a:noAutofit/>
          </a:bodyPr>
          <a:lstStyle/>
          <a:p>
            <a:pPr lvl="0"/>
            <a:r>
              <a:rPr lang="en-US" sz="2000" dirty="0" smtClean="0"/>
              <a:t>la </a:t>
            </a:r>
            <a:r>
              <a:rPr lang="en-US" sz="2000" dirty="0" err="1"/>
              <a:t>camisa</a:t>
            </a:r>
            <a:endParaRPr lang="en-US" sz="2000" dirty="0"/>
          </a:p>
          <a:p>
            <a:pPr lvl="0"/>
            <a:r>
              <a:rPr lang="en-US" sz="2000" dirty="0"/>
              <a:t>los </a:t>
            </a:r>
            <a:r>
              <a:rPr lang="en-US" sz="2000" dirty="0" err="1"/>
              <a:t>pantalones</a:t>
            </a:r>
            <a:endParaRPr lang="en-US" sz="2000" dirty="0"/>
          </a:p>
          <a:p>
            <a:pPr lvl="0"/>
            <a:r>
              <a:rPr lang="en-US" sz="2000" dirty="0"/>
              <a:t>los </a:t>
            </a:r>
            <a:r>
              <a:rPr lang="en-US" sz="2000" dirty="0" err="1"/>
              <a:t>pantalones</a:t>
            </a:r>
            <a:r>
              <a:rPr lang="en-US" sz="2000" dirty="0"/>
              <a:t> </a:t>
            </a:r>
            <a:r>
              <a:rPr lang="en-US" sz="2000" dirty="0" err="1"/>
              <a:t>cortos</a:t>
            </a:r>
            <a:endParaRPr lang="en-US" sz="2000" dirty="0"/>
          </a:p>
          <a:p>
            <a:pPr lvl="0"/>
            <a:r>
              <a:rPr lang="en-US" sz="2000" dirty="0"/>
              <a:t>los </a:t>
            </a:r>
            <a:r>
              <a:rPr lang="en-US" sz="2000" dirty="0" err="1"/>
              <a:t>zapatos</a:t>
            </a:r>
            <a:endParaRPr lang="en-US" sz="2000" dirty="0"/>
          </a:p>
          <a:p>
            <a:pPr lvl="0"/>
            <a:r>
              <a:rPr lang="en-US" sz="2000" dirty="0"/>
              <a:t>el sombrero</a:t>
            </a:r>
          </a:p>
          <a:p>
            <a:pPr lvl="0"/>
            <a:r>
              <a:rPr lang="en-US" sz="2000" dirty="0"/>
              <a:t>la </a:t>
            </a:r>
            <a:r>
              <a:rPr lang="en-US" sz="2000" dirty="0" err="1"/>
              <a:t>corbata</a:t>
            </a:r>
            <a:endParaRPr lang="en-US" sz="2000" dirty="0"/>
          </a:p>
          <a:p>
            <a:pPr lvl="0"/>
            <a:r>
              <a:rPr lang="en-US" sz="2000" dirty="0"/>
              <a:t>la </a:t>
            </a:r>
            <a:r>
              <a:rPr lang="en-US" sz="2000" dirty="0" err="1"/>
              <a:t>bufanda</a:t>
            </a:r>
            <a:endParaRPr lang="en-US" sz="2000" dirty="0"/>
          </a:p>
          <a:p>
            <a:pPr lvl="0"/>
            <a:r>
              <a:rPr lang="en-US" sz="2000" dirty="0"/>
              <a:t>el </a:t>
            </a:r>
            <a:r>
              <a:rPr lang="en-US" sz="2000" dirty="0" err="1"/>
              <a:t>vestido</a:t>
            </a:r>
            <a:endParaRPr lang="en-US" sz="2000" dirty="0"/>
          </a:p>
          <a:p>
            <a:pPr lvl="0"/>
            <a:r>
              <a:rPr lang="en-US" sz="2000" dirty="0"/>
              <a:t>la </a:t>
            </a:r>
            <a:r>
              <a:rPr lang="en-US" sz="2000" dirty="0" err="1"/>
              <a:t>falda</a:t>
            </a:r>
            <a:endParaRPr lang="en-US" sz="2000" dirty="0"/>
          </a:p>
          <a:p>
            <a:pPr lvl="0"/>
            <a:r>
              <a:rPr lang="en-US" sz="2000" dirty="0"/>
              <a:t>la </a:t>
            </a:r>
            <a:r>
              <a:rPr lang="en-US" sz="2000" dirty="0" err="1"/>
              <a:t>ropa</a:t>
            </a:r>
            <a:r>
              <a:rPr lang="en-US" sz="2000" dirty="0"/>
              <a:t> interior</a:t>
            </a:r>
          </a:p>
          <a:p>
            <a:pPr lvl="0"/>
            <a:r>
              <a:rPr lang="en-US" sz="2000" dirty="0"/>
              <a:t>los </a:t>
            </a:r>
            <a:r>
              <a:rPr lang="en-US" sz="2000" dirty="0" err="1"/>
              <a:t>calcetines</a:t>
            </a:r>
            <a:endParaRPr lang="en-US" sz="2000" dirty="0"/>
          </a:p>
          <a:p>
            <a:pPr lvl="0"/>
            <a:r>
              <a:rPr lang="en-US" sz="2000" dirty="0"/>
              <a:t>el </a:t>
            </a:r>
            <a:r>
              <a:rPr lang="en-US" sz="2000" dirty="0" err="1"/>
              <a:t>cinturón</a:t>
            </a:r>
            <a:endParaRPr lang="en-US" sz="2000" dirty="0"/>
          </a:p>
          <a:p>
            <a:pPr lvl="0"/>
            <a:r>
              <a:rPr lang="en-US" sz="2000" dirty="0"/>
              <a:t>la </a:t>
            </a:r>
            <a:r>
              <a:rPr lang="en-US" sz="2000" dirty="0" err="1"/>
              <a:t>bolsa</a:t>
            </a:r>
            <a:endParaRPr lang="en-US" sz="2000" dirty="0"/>
          </a:p>
          <a:p>
            <a:pPr lvl="0"/>
            <a:r>
              <a:rPr lang="en-US" sz="2000" dirty="0"/>
              <a:t>el </a:t>
            </a:r>
            <a:r>
              <a:rPr lang="en-US" sz="2000" dirty="0" err="1"/>
              <a:t>suéter</a:t>
            </a:r>
            <a:endParaRPr lang="en-US" sz="2000" dirty="0"/>
          </a:p>
          <a:p>
            <a:pPr lvl="0"/>
            <a:r>
              <a:rPr lang="en-US" sz="2000" dirty="0"/>
              <a:t>la </a:t>
            </a:r>
            <a:r>
              <a:rPr lang="en-US" sz="2000" dirty="0" err="1" smtClean="0"/>
              <a:t>chaqueta</a:t>
            </a:r>
            <a:endParaRPr lang="en-US" sz="2000" dirty="0"/>
          </a:p>
        </p:txBody>
      </p:sp>
      <p:sp>
        <p:nvSpPr>
          <p:cNvPr id="4" name="Content Placeholder 3"/>
          <p:cNvSpPr>
            <a:spLocks noGrp="1"/>
          </p:cNvSpPr>
          <p:nvPr>
            <p:ph sz="half" idx="2"/>
          </p:nvPr>
        </p:nvSpPr>
        <p:spPr>
          <a:xfrm>
            <a:off x="4648200" y="533400"/>
            <a:ext cx="4038600" cy="6096000"/>
          </a:xfrm>
        </p:spPr>
        <p:txBody>
          <a:bodyPr>
            <a:normAutofit/>
          </a:bodyPr>
          <a:lstStyle/>
          <a:p>
            <a:pPr lvl="0"/>
            <a:r>
              <a:rPr lang="en-US" sz="2000" dirty="0" smtClean="0"/>
              <a:t>Shirt </a:t>
            </a:r>
            <a:r>
              <a:rPr lang="en-US" sz="2000" dirty="0"/>
              <a:t>(dress shirt)</a:t>
            </a:r>
          </a:p>
          <a:p>
            <a:pPr lvl="0"/>
            <a:r>
              <a:rPr lang="en-US" sz="2000" dirty="0"/>
              <a:t>Pants</a:t>
            </a:r>
          </a:p>
          <a:p>
            <a:pPr lvl="0"/>
            <a:r>
              <a:rPr lang="en-US" sz="2000" dirty="0"/>
              <a:t>Shorts</a:t>
            </a:r>
          </a:p>
          <a:p>
            <a:pPr lvl="0"/>
            <a:r>
              <a:rPr lang="en-US" sz="2000" dirty="0"/>
              <a:t>Shoes</a:t>
            </a:r>
          </a:p>
          <a:p>
            <a:pPr lvl="0"/>
            <a:r>
              <a:rPr lang="en-US" sz="2000" dirty="0"/>
              <a:t>Hat</a:t>
            </a:r>
          </a:p>
          <a:p>
            <a:pPr lvl="0"/>
            <a:r>
              <a:rPr lang="en-US" sz="2000" dirty="0"/>
              <a:t>Tie</a:t>
            </a:r>
          </a:p>
          <a:p>
            <a:pPr lvl="0"/>
            <a:r>
              <a:rPr lang="en-US" sz="2000" dirty="0"/>
              <a:t>Scarf</a:t>
            </a:r>
          </a:p>
          <a:p>
            <a:pPr lvl="0"/>
            <a:r>
              <a:rPr lang="en-US" sz="2000" dirty="0"/>
              <a:t>Dress</a:t>
            </a:r>
          </a:p>
          <a:p>
            <a:pPr lvl="0"/>
            <a:r>
              <a:rPr lang="en-US" sz="2000" dirty="0"/>
              <a:t>Skirt</a:t>
            </a:r>
          </a:p>
          <a:p>
            <a:pPr lvl="0"/>
            <a:r>
              <a:rPr lang="en-US" sz="2000" dirty="0"/>
              <a:t>Underwear</a:t>
            </a:r>
          </a:p>
          <a:p>
            <a:pPr lvl="0"/>
            <a:r>
              <a:rPr lang="en-US" sz="2000" dirty="0"/>
              <a:t>Socks</a:t>
            </a:r>
          </a:p>
          <a:p>
            <a:pPr lvl="0"/>
            <a:r>
              <a:rPr lang="en-US" sz="2000" dirty="0"/>
              <a:t>Belt</a:t>
            </a:r>
          </a:p>
          <a:p>
            <a:pPr lvl="0"/>
            <a:r>
              <a:rPr lang="en-US" sz="2000" dirty="0"/>
              <a:t>Purse</a:t>
            </a:r>
          </a:p>
          <a:p>
            <a:pPr lvl="0"/>
            <a:r>
              <a:rPr lang="en-US" sz="2000" dirty="0"/>
              <a:t>Sweater</a:t>
            </a:r>
          </a:p>
          <a:p>
            <a:pPr lvl="0"/>
            <a:r>
              <a:rPr lang="en-US" sz="2000" dirty="0"/>
              <a:t>Jacket</a:t>
            </a:r>
          </a:p>
          <a:p>
            <a:endParaRPr lang="en-US" dirty="0"/>
          </a:p>
        </p:txBody>
      </p:sp>
    </p:spTree>
    <p:extLst>
      <p:ext uri="{BB962C8B-B14F-4D97-AF65-F5344CB8AC3E}">
        <p14:creationId xmlns:p14="http://schemas.microsoft.com/office/powerpoint/2010/main" val="20990994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fontScale="90000"/>
          </a:bodyPr>
          <a:lstStyle/>
          <a:p>
            <a:r>
              <a:rPr lang="en-US" u="sng" dirty="0" smtClean="0"/>
              <a:t>La </a:t>
            </a:r>
            <a:r>
              <a:rPr lang="en-US" u="sng" dirty="0" err="1" smtClean="0"/>
              <a:t>Ropa</a:t>
            </a:r>
            <a:endParaRPr lang="en-US" u="sng" dirty="0"/>
          </a:p>
        </p:txBody>
      </p:sp>
      <p:sp>
        <p:nvSpPr>
          <p:cNvPr id="3" name="Content Placeholder 2"/>
          <p:cNvSpPr>
            <a:spLocks noGrp="1"/>
          </p:cNvSpPr>
          <p:nvPr>
            <p:ph sz="half" idx="1"/>
          </p:nvPr>
        </p:nvSpPr>
        <p:spPr>
          <a:xfrm>
            <a:off x="152400" y="685800"/>
            <a:ext cx="4038600" cy="6096000"/>
          </a:xfrm>
        </p:spPr>
        <p:txBody>
          <a:bodyPr>
            <a:normAutofit fontScale="85000" lnSpcReduction="20000"/>
          </a:bodyPr>
          <a:lstStyle/>
          <a:p>
            <a:pPr lvl="0"/>
            <a:r>
              <a:rPr lang="en-US" dirty="0"/>
              <a:t>los </a:t>
            </a:r>
            <a:r>
              <a:rPr lang="en-US" dirty="0" err="1"/>
              <a:t>guantes</a:t>
            </a:r>
            <a:endParaRPr lang="en-US" dirty="0"/>
          </a:p>
          <a:p>
            <a:pPr lvl="0"/>
            <a:r>
              <a:rPr lang="en-US" dirty="0"/>
              <a:t>el </a:t>
            </a:r>
            <a:r>
              <a:rPr lang="en-US" dirty="0" err="1"/>
              <a:t>paraguas</a:t>
            </a:r>
            <a:endParaRPr lang="en-US" dirty="0"/>
          </a:p>
          <a:p>
            <a:pPr lvl="0"/>
            <a:r>
              <a:rPr lang="en-US" dirty="0" err="1"/>
              <a:t>las</a:t>
            </a:r>
            <a:r>
              <a:rPr lang="en-US" dirty="0"/>
              <a:t> </a:t>
            </a:r>
            <a:r>
              <a:rPr lang="en-US" dirty="0" err="1"/>
              <a:t>gafas</a:t>
            </a:r>
            <a:r>
              <a:rPr lang="en-US" dirty="0"/>
              <a:t> (del sol)</a:t>
            </a:r>
          </a:p>
          <a:p>
            <a:pPr lvl="0"/>
            <a:r>
              <a:rPr lang="en-US" dirty="0"/>
              <a:t>la </a:t>
            </a:r>
            <a:r>
              <a:rPr lang="en-US" dirty="0" err="1"/>
              <a:t>gorra</a:t>
            </a:r>
            <a:endParaRPr lang="en-US" dirty="0"/>
          </a:p>
          <a:p>
            <a:pPr lvl="0"/>
            <a:r>
              <a:rPr lang="en-US" dirty="0"/>
              <a:t>el </a:t>
            </a:r>
            <a:r>
              <a:rPr lang="en-US" dirty="0" err="1"/>
              <a:t>traje</a:t>
            </a:r>
            <a:endParaRPr lang="en-US" dirty="0"/>
          </a:p>
          <a:p>
            <a:pPr lvl="0"/>
            <a:r>
              <a:rPr lang="en-US" dirty="0"/>
              <a:t>la </a:t>
            </a:r>
            <a:r>
              <a:rPr lang="en-US" dirty="0" err="1"/>
              <a:t>camiseta</a:t>
            </a:r>
            <a:endParaRPr lang="en-US" dirty="0"/>
          </a:p>
          <a:p>
            <a:pPr lvl="0"/>
            <a:r>
              <a:rPr lang="en-US" dirty="0"/>
              <a:t>los </a:t>
            </a:r>
            <a:r>
              <a:rPr lang="en-US" dirty="0" err="1"/>
              <a:t>tenis</a:t>
            </a:r>
            <a:endParaRPr lang="en-US" dirty="0"/>
          </a:p>
          <a:p>
            <a:pPr lvl="0"/>
            <a:r>
              <a:rPr lang="en-US" dirty="0" err="1"/>
              <a:t>las</a:t>
            </a:r>
            <a:r>
              <a:rPr lang="en-US" dirty="0"/>
              <a:t> </a:t>
            </a:r>
            <a:r>
              <a:rPr lang="en-US" dirty="0" err="1"/>
              <a:t>botas</a:t>
            </a:r>
            <a:endParaRPr lang="en-US" dirty="0"/>
          </a:p>
          <a:p>
            <a:pPr lvl="0"/>
            <a:r>
              <a:rPr lang="en-US" dirty="0"/>
              <a:t>el </a:t>
            </a:r>
            <a:r>
              <a:rPr lang="en-US" dirty="0" err="1"/>
              <a:t>traje</a:t>
            </a:r>
            <a:r>
              <a:rPr lang="en-US" dirty="0"/>
              <a:t> de </a:t>
            </a:r>
            <a:r>
              <a:rPr lang="en-US" dirty="0" err="1"/>
              <a:t>baño</a:t>
            </a:r>
            <a:endParaRPr lang="en-US" dirty="0"/>
          </a:p>
          <a:p>
            <a:pPr lvl="0"/>
            <a:r>
              <a:rPr lang="en-US" dirty="0" err="1"/>
              <a:t>las</a:t>
            </a:r>
            <a:r>
              <a:rPr lang="en-US" dirty="0"/>
              <a:t> </a:t>
            </a:r>
            <a:r>
              <a:rPr lang="en-US" dirty="0" err="1"/>
              <a:t>sandalias</a:t>
            </a:r>
            <a:endParaRPr lang="en-US" dirty="0"/>
          </a:p>
          <a:p>
            <a:pPr lvl="0"/>
            <a:r>
              <a:rPr lang="en-US" dirty="0"/>
              <a:t>el </a:t>
            </a:r>
            <a:r>
              <a:rPr lang="en-US" dirty="0" err="1"/>
              <a:t>abrigo</a:t>
            </a:r>
            <a:endParaRPr lang="en-US" dirty="0"/>
          </a:p>
          <a:p>
            <a:pPr lvl="0"/>
            <a:r>
              <a:rPr lang="en-US" dirty="0"/>
              <a:t>la </a:t>
            </a:r>
            <a:r>
              <a:rPr lang="en-US" dirty="0" err="1"/>
              <a:t>blusa</a:t>
            </a:r>
            <a:endParaRPr lang="en-US" dirty="0"/>
          </a:p>
          <a:p>
            <a:endParaRPr lang="en-US" dirty="0"/>
          </a:p>
        </p:txBody>
      </p:sp>
      <p:sp>
        <p:nvSpPr>
          <p:cNvPr id="4" name="Content Placeholder 3"/>
          <p:cNvSpPr>
            <a:spLocks noGrp="1"/>
          </p:cNvSpPr>
          <p:nvPr>
            <p:ph sz="half" idx="2"/>
          </p:nvPr>
        </p:nvSpPr>
        <p:spPr>
          <a:xfrm>
            <a:off x="4343400" y="685800"/>
            <a:ext cx="4038600" cy="4525963"/>
          </a:xfrm>
        </p:spPr>
        <p:txBody>
          <a:bodyPr>
            <a:normAutofit fontScale="85000" lnSpcReduction="20000"/>
          </a:bodyPr>
          <a:lstStyle/>
          <a:p>
            <a:pPr lvl="0"/>
            <a:r>
              <a:rPr lang="en-US" dirty="0"/>
              <a:t>Gloves</a:t>
            </a:r>
          </a:p>
          <a:p>
            <a:pPr lvl="0"/>
            <a:r>
              <a:rPr lang="en-US" dirty="0"/>
              <a:t>Umbrella</a:t>
            </a:r>
          </a:p>
          <a:p>
            <a:pPr lvl="0"/>
            <a:r>
              <a:rPr lang="en-US" dirty="0"/>
              <a:t>Glasses (sunglasses)</a:t>
            </a:r>
          </a:p>
          <a:p>
            <a:pPr lvl="0"/>
            <a:r>
              <a:rPr lang="en-US" dirty="0"/>
              <a:t>Baseball hat</a:t>
            </a:r>
          </a:p>
          <a:p>
            <a:pPr lvl="0"/>
            <a:r>
              <a:rPr lang="en-US" dirty="0"/>
              <a:t>Suit</a:t>
            </a:r>
          </a:p>
          <a:p>
            <a:pPr lvl="0"/>
            <a:r>
              <a:rPr lang="en-US" dirty="0"/>
              <a:t>T-shirt</a:t>
            </a:r>
          </a:p>
          <a:p>
            <a:pPr lvl="0"/>
            <a:r>
              <a:rPr lang="en-US" dirty="0"/>
              <a:t>Sneakers/tennis shoes</a:t>
            </a:r>
          </a:p>
          <a:p>
            <a:pPr lvl="0"/>
            <a:r>
              <a:rPr lang="en-US" dirty="0"/>
              <a:t>Boots</a:t>
            </a:r>
          </a:p>
          <a:p>
            <a:pPr lvl="0"/>
            <a:r>
              <a:rPr lang="en-US" dirty="0"/>
              <a:t>Bathing suit</a:t>
            </a:r>
          </a:p>
          <a:p>
            <a:pPr lvl="0"/>
            <a:r>
              <a:rPr lang="en-US" dirty="0"/>
              <a:t>Sandals</a:t>
            </a:r>
          </a:p>
          <a:p>
            <a:pPr lvl="0"/>
            <a:r>
              <a:rPr lang="en-US" dirty="0"/>
              <a:t>Coat</a:t>
            </a:r>
          </a:p>
          <a:p>
            <a:pPr lvl="0"/>
            <a:r>
              <a:rPr lang="en-US" dirty="0"/>
              <a:t>Blouse  </a:t>
            </a:r>
          </a:p>
          <a:p>
            <a:endParaRPr lang="en-US" dirty="0"/>
          </a:p>
        </p:txBody>
      </p:sp>
    </p:spTree>
    <p:extLst>
      <p:ext uri="{BB962C8B-B14F-4D97-AF65-F5344CB8AC3E}">
        <p14:creationId xmlns:p14="http://schemas.microsoft.com/office/powerpoint/2010/main" val="89195544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La </a:t>
            </a:r>
            <a:r>
              <a:rPr lang="en-US" u="sng" dirty="0" err="1" smtClean="0"/>
              <a:t>Ropa</a:t>
            </a:r>
            <a:endParaRPr lang="en-US" u="sng" dirty="0"/>
          </a:p>
        </p:txBody>
      </p:sp>
      <p:sp>
        <p:nvSpPr>
          <p:cNvPr id="3" name="Content Placeholder 2"/>
          <p:cNvSpPr>
            <a:spLocks noGrp="1"/>
          </p:cNvSpPr>
          <p:nvPr>
            <p:ph sz="half" idx="1"/>
          </p:nvPr>
        </p:nvSpPr>
        <p:spPr/>
        <p:txBody>
          <a:bodyPr>
            <a:normAutofit fontScale="85000" lnSpcReduction="20000"/>
          </a:bodyPr>
          <a:lstStyle/>
          <a:p>
            <a:r>
              <a:rPr lang="en-US" dirty="0" err="1" smtClean="0"/>
              <a:t>Llevar</a:t>
            </a:r>
            <a:endParaRPr lang="en-US" dirty="0" smtClean="0"/>
          </a:p>
          <a:p>
            <a:r>
              <a:rPr lang="en-US" dirty="0" err="1" smtClean="0"/>
              <a:t>Buscar</a:t>
            </a:r>
            <a:endParaRPr lang="en-US" dirty="0" smtClean="0"/>
          </a:p>
          <a:p>
            <a:r>
              <a:rPr lang="en-US" dirty="0" err="1" smtClean="0"/>
              <a:t>Comprar</a:t>
            </a:r>
            <a:endParaRPr lang="en-US" dirty="0" smtClean="0"/>
          </a:p>
          <a:p>
            <a:r>
              <a:rPr lang="en-US" dirty="0" err="1" smtClean="0"/>
              <a:t>Feo</a:t>
            </a:r>
            <a:r>
              <a:rPr lang="en-US" dirty="0" smtClean="0"/>
              <a:t>/a</a:t>
            </a:r>
          </a:p>
          <a:p>
            <a:r>
              <a:rPr lang="en-US" dirty="0" smtClean="0"/>
              <a:t>Bonito/a</a:t>
            </a:r>
          </a:p>
          <a:p>
            <a:r>
              <a:rPr lang="en-US" dirty="0" smtClean="0"/>
              <a:t>Grande</a:t>
            </a:r>
          </a:p>
          <a:p>
            <a:r>
              <a:rPr lang="en-US" dirty="0" err="1" smtClean="0"/>
              <a:t>Interesante</a:t>
            </a:r>
            <a:endParaRPr lang="en-US" dirty="0" smtClean="0"/>
          </a:p>
          <a:p>
            <a:r>
              <a:rPr lang="en-US" dirty="0" err="1" smtClean="0"/>
              <a:t>Pequeño</a:t>
            </a:r>
            <a:r>
              <a:rPr lang="en-US" dirty="0" smtClean="0"/>
              <a:t>/a</a:t>
            </a:r>
          </a:p>
          <a:p>
            <a:r>
              <a:rPr lang="en-US" dirty="0" smtClean="0"/>
              <a:t>De </a:t>
            </a:r>
            <a:r>
              <a:rPr lang="en-US" dirty="0" err="1" smtClean="0"/>
              <a:t>flores</a:t>
            </a:r>
            <a:endParaRPr lang="en-US" dirty="0" smtClean="0"/>
          </a:p>
          <a:p>
            <a:r>
              <a:rPr lang="en-US" dirty="0" smtClean="0"/>
              <a:t>De </a:t>
            </a:r>
            <a:r>
              <a:rPr lang="en-US" dirty="0" err="1" smtClean="0"/>
              <a:t>cuadros</a:t>
            </a:r>
            <a:endParaRPr lang="en-US" dirty="0" smtClean="0"/>
          </a:p>
          <a:p>
            <a:r>
              <a:rPr lang="en-US" dirty="0" smtClean="0"/>
              <a:t>De </a:t>
            </a:r>
            <a:r>
              <a:rPr lang="en-US" dirty="0" err="1" smtClean="0"/>
              <a:t>lunares</a:t>
            </a:r>
            <a:endParaRPr lang="en-US" dirty="0" smtClean="0"/>
          </a:p>
          <a:p>
            <a:r>
              <a:rPr lang="en-US" dirty="0" smtClean="0"/>
              <a:t>De </a:t>
            </a:r>
            <a:r>
              <a:rPr lang="en-US" dirty="0" err="1" smtClean="0"/>
              <a:t>rayas</a:t>
            </a:r>
            <a:endParaRPr lang="en-US" dirty="0"/>
          </a:p>
        </p:txBody>
      </p:sp>
      <p:sp>
        <p:nvSpPr>
          <p:cNvPr id="4" name="Content Placeholder 3"/>
          <p:cNvSpPr>
            <a:spLocks noGrp="1"/>
          </p:cNvSpPr>
          <p:nvPr>
            <p:ph sz="half" idx="2"/>
          </p:nvPr>
        </p:nvSpPr>
        <p:spPr/>
        <p:txBody>
          <a:bodyPr>
            <a:normAutofit fontScale="85000" lnSpcReduction="20000"/>
          </a:bodyPr>
          <a:lstStyle/>
          <a:p>
            <a:r>
              <a:rPr lang="en-US" dirty="0" smtClean="0"/>
              <a:t>To wear</a:t>
            </a:r>
          </a:p>
          <a:p>
            <a:r>
              <a:rPr lang="en-US" dirty="0" smtClean="0"/>
              <a:t>To look for/search for</a:t>
            </a:r>
          </a:p>
          <a:p>
            <a:r>
              <a:rPr lang="en-US" dirty="0" smtClean="0"/>
              <a:t>To buy</a:t>
            </a:r>
          </a:p>
          <a:p>
            <a:r>
              <a:rPr lang="en-US" dirty="0" smtClean="0"/>
              <a:t>Ugly</a:t>
            </a:r>
          </a:p>
          <a:p>
            <a:r>
              <a:rPr lang="en-US" dirty="0" smtClean="0"/>
              <a:t>Pretty</a:t>
            </a:r>
          </a:p>
          <a:p>
            <a:r>
              <a:rPr lang="en-US" dirty="0" smtClean="0"/>
              <a:t>Big</a:t>
            </a:r>
          </a:p>
          <a:p>
            <a:r>
              <a:rPr lang="en-US" dirty="0" smtClean="0"/>
              <a:t>Interesting</a:t>
            </a:r>
          </a:p>
          <a:p>
            <a:r>
              <a:rPr lang="en-US" dirty="0" smtClean="0"/>
              <a:t>Small</a:t>
            </a:r>
          </a:p>
          <a:p>
            <a:r>
              <a:rPr lang="en-US" dirty="0" smtClean="0"/>
              <a:t>Floral</a:t>
            </a:r>
          </a:p>
          <a:p>
            <a:r>
              <a:rPr lang="en-US" dirty="0" smtClean="0"/>
              <a:t>Plaid</a:t>
            </a:r>
          </a:p>
          <a:p>
            <a:r>
              <a:rPr lang="en-US" dirty="0" smtClean="0"/>
              <a:t>Polka-dotted</a:t>
            </a:r>
          </a:p>
          <a:p>
            <a:r>
              <a:rPr lang="en-US" dirty="0" smtClean="0"/>
              <a:t>Striped </a:t>
            </a:r>
          </a:p>
        </p:txBody>
      </p:sp>
    </p:spTree>
    <p:extLst>
      <p:ext uri="{BB962C8B-B14F-4D97-AF65-F5344CB8AC3E}">
        <p14:creationId xmlns:p14="http://schemas.microsoft.com/office/powerpoint/2010/main" val="4811851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a:xfrm>
            <a:off x="0" y="0"/>
            <a:ext cx="7772400" cy="762000"/>
          </a:xfrm>
        </p:spPr>
        <p:txBody>
          <a:bodyPr/>
          <a:lstStyle/>
          <a:p>
            <a:r>
              <a:rPr lang="en-US" smtClean="0"/>
              <a:t>Mi Horario – My Schedule</a:t>
            </a:r>
          </a:p>
        </p:txBody>
      </p:sp>
      <p:sp>
        <p:nvSpPr>
          <p:cNvPr id="6147" name="Content Placeholder 4"/>
          <p:cNvSpPr>
            <a:spLocks noGrp="1"/>
          </p:cNvSpPr>
          <p:nvPr>
            <p:ph sz="half" idx="1"/>
          </p:nvPr>
        </p:nvSpPr>
        <p:spPr>
          <a:xfrm>
            <a:off x="0" y="762000"/>
            <a:ext cx="4648200" cy="4114800"/>
          </a:xfrm>
        </p:spPr>
        <p:txBody>
          <a:bodyPr>
            <a:noAutofit/>
          </a:bodyPr>
          <a:lstStyle/>
          <a:p>
            <a:r>
              <a:rPr lang="en-US" sz="2000" dirty="0" smtClean="0"/>
              <a:t>La </a:t>
            </a:r>
            <a:r>
              <a:rPr lang="en-US" sz="2000" dirty="0" err="1" smtClean="0"/>
              <a:t>clase</a:t>
            </a:r>
            <a:r>
              <a:rPr lang="en-US" sz="2000" dirty="0" smtClean="0"/>
              <a:t> de </a:t>
            </a:r>
            <a:r>
              <a:rPr lang="en-US" sz="2000" dirty="0" err="1" smtClean="0"/>
              <a:t>tecnología</a:t>
            </a:r>
            <a:endParaRPr lang="en-US" sz="2000" dirty="0" smtClean="0"/>
          </a:p>
          <a:p>
            <a:r>
              <a:rPr lang="en-US" sz="2000" dirty="0" smtClean="0"/>
              <a:t>La </a:t>
            </a:r>
            <a:r>
              <a:rPr lang="en-US" sz="2000" dirty="0" err="1" smtClean="0"/>
              <a:t>clase</a:t>
            </a:r>
            <a:r>
              <a:rPr lang="en-US" sz="2000" dirty="0" smtClean="0"/>
              <a:t> de </a:t>
            </a:r>
            <a:r>
              <a:rPr lang="en-US" sz="2000" dirty="0" err="1" smtClean="0"/>
              <a:t>matemáticas</a:t>
            </a:r>
            <a:endParaRPr lang="en-US" sz="2000" dirty="0" smtClean="0"/>
          </a:p>
          <a:p>
            <a:r>
              <a:rPr lang="en-US" sz="2000" dirty="0" smtClean="0"/>
              <a:t>La </a:t>
            </a:r>
            <a:r>
              <a:rPr lang="en-US" sz="2000" dirty="0" err="1" smtClean="0"/>
              <a:t>clase</a:t>
            </a:r>
            <a:r>
              <a:rPr lang="en-US" sz="2000" dirty="0" smtClean="0"/>
              <a:t> de </a:t>
            </a:r>
            <a:r>
              <a:rPr lang="en-US" sz="2000" dirty="0" err="1" smtClean="0"/>
              <a:t>ciencias</a:t>
            </a:r>
            <a:endParaRPr lang="en-US" sz="2000" dirty="0" smtClean="0"/>
          </a:p>
          <a:p>
            <a:r>
              <a:rPr lang="en-US" sz="2000" dirty="0" smtClean="0"/>
              <a:t>La </a:t>
            </a:r>
            <a:r>
              <a:rPr lang="en-US" sz="2000" dirty="0" err="1" smtClean="0"/>
              <a:t>clase</a:t>
            </a:r>
            <a:r>
              <a:rPr lang="en-US" sz="2000" dirty="0" smtClean="0"/>
              <a:t> de </a:t>
            </a:r>
            <a:r>
              <a:rPr lang="en-US" sz="2000" dirty="0" err="1" smtClean="0"/>
              <a:t>ciencias</a:t>
            </a:r>
            <a:r>
              <a:rPr lang="en-US" sz="2000" dirty="0" smtClean="0"/>
              <a:t> </a:t>
            </a:r>
            <a:r>
              <a:rPr lang="en-US" sz="2000" dirty="0" err="1" smtClean="0"/>
              <a:t>sociales</a:t>
            </a:r>
            <a:endParaRPr lang="en-US" sz="2000" dirty="0" smtClean="0"/>
          </a:p>
          <a:p>
            <a:r>
              <a:rPr lang="en-US" sz="2000" dirty="0" smtClean="0"/>
              <a:t>La </a:t>
            </a:r>
            <a:r>
              <a:rPr lang="en-US" sz="2000" dirty="0" err="1" smtClean="0"/>
              <a:t>clase</a:t>
            </a:r>
            <a:r>
              <a:rPr lang="en-US" sz="2000" dirty="0" smtClean="0"/>
              <a:t> de </a:t>
            </a:r>
            <a:r>
              <a:rPr lang="en-US" sz="2000" dirty="0" err="1" smtClean="0"/>
              <a:t>historia</a:t>
            </a:r>
            <a:endParaRPr lang="en-US" sz="2000" dirty="0" smtClean="0"/>
          </a:p>
          <a:p>
            <a:r>
              <a:rPr lang="en-US" sz="2000" dirty="0" smtClean="0"/>
              <a:t>La </a:t>
            </a:r>
            <a:r>
              <a:rPr lang="en-US" sz="2000" dirty="0" err="1" smtClean="0"/>
              <a:t>clase</a:t>
            </a:r>
            <a:r>
              <a:rPr lang="en-US" sz="2000" dirty="0" smtClean="0"/>
              <a:t> de </a:t>
            </a:r>
            <a:r>
              <a:rPr lang="en-US" sz="2000" dirty="0" err="1" smtClean="0"/>
              <a:t>español</a:t>
            </a:r>
            <a:endParaRPr lang="en-US" sz="2000" dirty="0" smtClean="0"/>
          </a:p>
          <a:p>
            <a:r>
              <a:rPr lang="en-US" sz="2000" dirty="0" smtClean="0"/>
              <a:t>La </a:t>
            </a:r>
            <a:r>
              <a:rPr lang="en-US" sz="2000" dirty="0" err="1" smtClean="0"/>
              <a:t>clase</a:t>
            </a:r>
            <a:r>
              <a:rPr lang="en-US" sz="2000" dirty="0" smtClean="0"/>
              <a:t> de </a:t>
            </a:r>
            <a:r>
              <a:rPr lang="en-US" sz="2000" dirty="0" err="1" smtClean="0"/>
              <a:t>inglés</a:t>
            </a:r>
            <a:endParaRPr lang="en-US" sz="2000" dirty="0" smtClean="0"/>
          </a:p>
          <a:p>
            <a:r>
              <a:rPr lang="en-US" sz="2000" dirty="0"/>
              <a:t>La </a:t>
            </a:r>
            <a:r>
              <a:rPr lang="en-US" sz="2000" dirty="0" err="1"/>
              <a:t>clase</a:t>
            </a:r>
            <a:r>
              <a:rPr lang="en-US" sz="2000" dirty="0"/>
              <a:t> de </a:t>
            </a:r>
            <a:r>
              <a:rPr lang="en-US" sz="2000" dirty="0" err="1"/>
              <a:t>educación</a:t>
            </a:r>
            <a:r>
              <a:rPr lang="en-US" sz="2000" dirty="0"/>
              <a:t> </a:t>
            </a:r>
            <a:r>
              <a:rPr lang="en-US" sz="2000" dirty="0" err="1"/>
              <a:t>física</a:t>
            </a:r>
            <a:endParaRPr lang="en-US" sz="2000" dirty="0"/>
          </a:p>
          <a:p>
            <a:r>
              <a:rPr lang="en-US" sz="2000" dirty="0"/>
              <a:t>La </a:t>
            </a:r>
            <a:r>
              <a:rPr lang="en-US" sz="2000" dirty="0" err="1"/>
              <a:t>clase</a:t>
            </a:r>
            <a:r>
              <a:rPr lang="en-US" sz="2000" dirty="0"/>
              <a:t> de </a:t>
            </a:r>
            <a:r>
              <a:rPr lang="en-US" sz="2000" dirty="0" err="1"/>
              <a:t>hogar</a:t>
            </a:r>
            <a:r>
              <a:rPr lang="en-US" sz="2000" dirty="0"/>
              <a:t> y </a:t>
            </a:r>
            <a:r>
              <a:rPr lang="en-US" sz="2000" dirty="0" err="1"/>
              <a:t>carreras</a:t>
            </a:r>
            <a:endParaRPr lang="en-US" sz="2000" dirty="0"/>
          </a:p>
          <a:p>
            <a:r>
              <a:rPr lang="en-US" sz="2000" dirty="0"/>
              <a:t>La </a:t>
            </a:r>
            <a:r>
              <a:rPr lang="en-US" sz="2000" dirty="0" err="1"/>
              <a:t>clase</a:t>
            </a:r>
            <a:r>
              <a:rPr lang="en-US" sz="2000" dirty="0"/>
              <a:t> de </a:t>
            </a:r>
            <a:r>
              <a:rPr lang="en-US" sz="2000" dirty="0" err="1"/>
              <a:t>estudiar</a:t>
            </a:r>
            <a:endParaRPr lang="en-US" sz="2000" dirty="0"/>
          </a:p>
          <a:p>
            <a:r>
              <a:rPr lang="en-US" sz="2000" dirty="0"/>
              <a:t>La </a:t>
            </a:r>
            <a:r>
              <a:rPr lang="en-US" sz="2000" dirty="0" err="1"/>
              <a:t>clase</a:t>
            </a:r>
            <a:r>
              <a:rPr lang="en-US" sz="2000" dirty="0"/>
              <a:t> de arte</a:t>
            </a:r>
          </a:p>
          <a:p>
            <a:r>
              <a:rPr lang="en-US" sz="2000" dirty="0"/>
              <a:t>La </a:t>
            </a:r>
            <a:r>
              <a:rPr lang="en-US" sz="2000" dirty="0" err="1"/>
              <a:t>clase</a:t>
            </a:r>
            <a:r>
              <a:rPr lang="en-US" sz="2000" dirty="0"/>
              <a:t> de </a:t>
            </a:r>
            <a:r>
              <a:rPr lang="en-US" sz="2000" dirty="0" err="1"/>
              <a:t>música</a:t>
            </a:r>
            <a:endParaRPr lang="en-US" sz="2000" dirty="0"/>
          </a:p>
          <a:p>
            <a:r>
              <a:rPr lang="en-US" sz="2000" dirty="0"/>
              <a:t>La </a:t>
            </a:r>
            <a:r>
              <a:rPr lang="en-US" sz="2000" dirty="0" err="1"/>
              <a:t>escuela</a:t>
            </a:r>
            <a:r>
              <a:rPr lang="en-US" sz="2000" dirty="0"/>
              <a:t>/El </a:t>
            </a:r>
            <a:r>
              <a:rPr lang="en-US" sz="2000" dirty="0" err="1"/>
              <a:t>colegio</a:t>
            </a:r>
            <a:endParaRPr lang="en-US" sz="2000" dirty="0"/>
          </a:p>
          <a:p>
            <a:r>
              <a:rPr lang="en-US" sz="2000" dirty="0"/>
              <a:t>El </a:t>
            </a:r>
            <a:r>
              <a:rPr lang="en-US" sz="2000" dirty="0" err="1"/>
              <a:t>almuerzo</a:t>
            </a:r>
            <a:endParaRPr lang="en-US" sz="2000" dirty="0"/>
          </a:p>
          <a:p>
            <a:endParaRPr lang="en-US" dirty="0" smtClean="0"/>
          </a:p>
          <a:p>
            <a:endParaRPr lang="en-US" dirty="0" smtClean="0"/>
          </a:p>
          <a:p>
            <a:endParaRPr lang="en-US" dirty="0" smtClean="0"/>
          </a:p>
        </p:txBody>
      </p:sp>
      <p:sp>
        <p:nvSpPr>
          <p:cNvPr id="6" name="Content Placeholder 5"/>
          <p:cNvSpPr>
            <a:spLocks noGrp="1"/>
          </p:cNvSpPr>
          <p:nvPr>
            <p:ph sz="half" idx="2"/>
          </p:nvPr>
        </p:nvSpPr>
        <p:spPr>
          <a:xfrm>
            <a:off x="5029200" y="762000"/>
            <a:ext cx="3810000" cy="4114800"/>
          </a:xfrm>
        </p:spPr>
        <p:txBody>
          <a:bodyPr>
            <a:noAutofit/>
          </a:bodyPr>
          <a:lstStyle/>
          <a:p>
            <a:r>
              <a:rPr lang="en-US" sz="2000" dirty="0" smtClean="0"/>
              <a:t>Tech/computer class</a:t>
            </a:r>
          </a:p>
          <a:p>
            <a:r>
              <a:rPr lang="en-US" sz="2000" dirty="0" smtClean="0"/>
              <a:t>Math class</a:t>
            </a:r>
          </a:p>
          <a:p>
            <a:r>
              <a:rPr lang="en-US" sz="2000" dirty="0" smtClean="0"/>
              <a:t>Science class</a:t>
            </a:r>
          </a:p>
          <a:p>
            <a:r>
              <a:rPr lang="en-US" sz="2000" dirty="0" smtClean="0"/>
              <a:t>SS class</a:t>
            </a:r>
          </a:p>
          <a:p>
            <a:r>
              <a:rPr lang="en-US" sz="2000" dirty="0" smtClean="0"/>
              <a:t>History class</a:t>
            </a:r>
          </a:p>
          <a:p>
            <a:r>
              <a:rPr lang="en-US" sz="2000" dirty="0" smtClean="0"/>
              <a:t>Spanish class</a:t>
            </a:r>
          </a:p>
          <a:p>
            <a:r>
              <a:rPr lang="en-US" sz="2000" dirty="0" smtClean="0"/>
              <a:t>English class</a:t>
            </a:r>
          </a:p>
          <a:p>
            <a:r>
              <a:rPr lang="en-US" sz="2000" dirty="0"/>
              <a:t>PE class</a:t>
            </a:r>
          </a:p>
          <a:p>
            <a:r>
              <a:rPr lang="en-US" sz="2000" dirty="0"/>
              <a:t>FACS class</a:t>
            </a:r>
          </a:p>
          <a:p>
            <a:r>
              <a:rPr lang="en-US" sz="2000" dirty="0"/>
              <a:t>Study Hall</a:t>
            </a:r>
          </a:p>
          <a:p>
            <a:r>
              <a:rPr lang="en-US" sz="2000" dirty="0"/>
              <a:t>Art class</a:t>
            </a:r>
          </a:p>
          <a:p>
            <a:r>
              <a:rPr lang="en-US" sz="2000" dirty="0"/>
              <a:t>Music class</a:t>
            </a:r>
          </a:p>
          <a:p>
            <a:r>
              <a:rPr lang="en-US" sz="2000" dirty="0"/>
              <a:t>School</a:t>
            </a:r>
          </a:p>
          <a:p>
            <a:r>
              <a:rPr lang="en-US" sz="2000" dirty="0"/>
              <a:t>Lunch </a:t>
            </a:r>
          </a:p>
          <a:p>
            <a:endParaRPr lang="en-US" sz="2000" dirty="0" smtClean="0"/>
          </a:p>
        </p:txBody>
      </p:sp>
    </p:spTree>
    <p:extLst>
      <p:ext uri="{BB962C8B-B14F-4D97-AF65-F5344CB8AC3E}">
        <p14:creationId xmlns:p14="http://schemas.microsoft.com/office/powerpoint/2010/main" val="6968150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6" end="6"/>
                                            </p:txEl>
                                          </p:spTgt>
                                        </p:tgtEl>
                                        <p:attrNameLst>
                                          <p:attrName>style.visibility</p:attrName>
                                        </p:attrNameLst>
                                      </p:cBhvr>
                                      <p:to>
                                        <p:strVal val="visible"/>
                                      </p:to>
                                    </p:set>
                                    <p:anim calcmode="lin" valueType="num">
                                      <p:cBhvr additive="base">
                                        <p:cTn id="4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6">
                                            <p:txEl>
                                              <p:pRg st="7" end="7"/>
                                            </p:txEl>
                                          </p:spTgt>
                                        </p:tgtEl>
                                        <p:attrNameLst>
                                          <p:attrName>style.visibility</p:attrName>
                                        </p:attrNameLst>
                                      </p:cBhvr>
                                      <p:to>
                                        <p:strVal val="visible"/>
                                      </p:to>
                                    </p:set>
                                    <p:anim calcmode="lin" valueType="num">
                                      <p:cBhvr additive="base">
                                        <p:cTn id="4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6">
                                            <p:txEl>
                                              <p:pRg st="8" end="8"/>
                                            </p:txEl>
                                          </p:spTgt>
                                        </p:tgtEl>
                                        <p:attrNameLst>
                                          <p:attrName>style.visibility</p:attrName>
                                        </p:attrNameLst>
                                      </p:cBhvr>
                                      <p:to>
                                        <p:strVal val="visible"/>
                                      </p:to>
                                    </p:set>
                                    <p:anim calcmode="lin" valueType="num">
                                      <p:cBhvr additive="base">
                                        <p:cTn id="5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6">
                                            <p:txEl>
                                              <p:pRg st="9" end="9"/>
                                            </p:txEl>
                                          </p:spTgt>
                                        </p:tgtEl>
                                        <p:attrNameLst>
                                          <p:attrName>style.visibility</p:attrName>
                                        </p:attrNameLst>
                                      </p:cBhvr>
                                      <p:to>
                                        <p:strVal val="visible"/>
                                      </p:to>
                                    </p:set>
                                    <p:anim calcmode="lin" valueType="num">
                                      <p:cBhvr additive="base">
                                        <p:cTn id="61"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6">
                                            <p:txEl>
                                              <p:pRg st="10" end="10"/>
                                            </p:txEl>
                                          </p:spTgt>
                                        </p:tgtEl>
                                        <p:attrNameLst>
                                          <p:attrName>style.visibility</p:attrName>
                                        </p:attrNameLst>
                                      </p:cBhvr>
                                      <p:to>
                                        <p:strVal val="visible"/>
                                      </p:to>
                                    </p:set>
                                    <p:anim calcmode="lin" valueType="num">
                                      <p:cBhvr additive="base">
                                        <p:cTn id="67"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6">
                                            <p:txEl>
                                              <p:pRg st="11" end="11"/>
                                            </p:txEl>
                                          </p:spTgt>
                                        </p:tgtEl>
                                        <p:attrNameLst>
                                          <p:attrName>style.visibility</p:attrName>
                                        </p:attrNameLst>
                                      </p:cBhvr>
                                      <p:to>
                                        <p:strVal val="visible"/>
                                      </p:to>
                                    </p:set>
                                    <p:anim calcmode="lin" valueType="num">
                                      <p:cBhvr additive="base">
                                        <p:cTn id="73"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6">
                                            <p:txEl>
                                              <p:pRg st="12" end="12"/>
                                            </p:txEl>
                                          </p:spTgt>
                                        </p:tgtEl>
                                        <p:attrNameLst>
                                          <p:attrName>style.visibility</p:attrName>
                                        </p:attrNameLst>
                                      </p:cBhvr>
                                      <p:to>
                                        <p:strVal val="visible"/>
                                      </p:to>
                                    </p:set>
                                    <p:anim calcmode="lin" valueType="num">
                                      <p:cBhvr additive="base">
                                        <p:cTn id="79" dur="500" fill="hold"/>
                                        <p:tgtEl>
                                          <p:spTgt spid="6">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6">
                                            <p:txEl>
                                              <p:pRg st="13" end="13"/>
                                            </p:txEl>
                                          </p:spTgt>
                                        </p:tgtEl>
                                        <p:attrNameLst>
                                          <p:attrName>style.visibility</p:attrName>
                                        </p:attrNameLst>
                                      </p:cBhvr>
                                      <p:to>
                                        <p:strVal val="visible"/>
                                      </p:to>
                                    </p:set>
                                    <p:anim calcmode="lin" valueType="num">
                                      <p:cBhvr additive="base">
                                        <p:cTn id="85" dur="500" fill="hold"/>
                                        <p:tgtEl>
                                          <p:spTgt spid="6">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6">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09600" y="0"/>
            <a:ext cx="7772400" cy="685800"/>
          </a:xfrm>
        </p:spPr>
        <p:txBody>
          <a:bodyPr>
            <a:normAutofit fontScale="90000"/>
          </a:bodyPr>
          <a:lstStyle/>
          <a:p>
            <a:r>
              <a:rPr lang="en-US" smtClean="0"/>
              <a:t>Las materiales escolares</a:t>
            </a:r>
          </a:p>
        </p:txBody>
      </p:sp>
      <p:sp>
        <p:nvSpPr>
          <p:cNvPr id="7171" name="Content Placeholder 2"/>
          <p:cNvSpPr>
            <a:spLocks noGrp="1"/>
          </p:cNvSpPr>
          <p:nvPr>
            <p:ph sz="half" idx="1"/>
          </p:nvPr>
        </p:nvSpPr>
        <p:spPr>
          <a:xfrm>
            <a:off x="152400" y="609600"/>
            <a:ext cx="5029200" cy="4114800"/>
          </a:xfrm>
        </p:spPr>
        <p:txBody>
          <a:bodyPr>
            <a:noAutofit/>
          </a:bodyPr>
          <a:lstStyle/>
          <a:p>
            <a:r>
              <a:rPr lang="en-US" sz="2000" dirty="0" smtClean="0"/>
              <a:t>¿</a:t>
            </a:r>
            <a:r>
              <a:rPr lang="en-US" sz="2000" dirty="0" err="1" smtClean="0"/>
              <a:t>Qué</a:t>
            </a:r>
            <a:r>
              <a:rPr lang="en-US" sz="2000" dirty="0" smtClean="0"/>
              <a:t> </a:t>
            </a:r>
            <a:r>
              <a:rPr lang="en-US" sz="2000" dirty="0" err="1" smtClean="0"/>
              <a:t>necesitas</a:t>
            </a:r>
            <a:r>
              <a:rPr lang="en-US" sz="2000" dirty="0" smtClean="0"/>
              <a:t>?</a:t>
            </a:r>
          </a:p>
          <a:p>
            <a:r>
              <a:rPr lang="en-US" sz="2000" dirty="0" err="1" smtClean="0"/>
              <a:t>Necesito</a:t>
            </a:r>
            <a:r>
              <a:rPr lang="en-US" sz="2000" dirty="0" smtClean="0"/>
              <a:t>…</a:t>
            </a:r>
          </a:p>
          <a:p>
            <a:r>
              <a:rPr lang="en-US" sz="2000" dirty="0" err="1" smtClean="0"/>
              <a:t>Una</a:t>
            </a:r>
            <a:r>
              <a:rPr lang="en-US" sz="2000" dirty="0" smtClean="0"/>
              <a:t> </a:t>
            </a:r>
            <a:r>
              <a:rPr lang="en-US" sz="2000" dirty="0" err="1" smtClean="0"/>
              <a:t>carpeta</a:t>
            </a:r>
            <a:endParaRPr lang="en-US" sz="2000" dirty="0" smtClean="0"/>
          </a:p>
          <a:p>
            <a:r>
              <a:rPr lang="en-US" sz="2000" dirty="0" smtClean="0"/>
              <a:t>Un </a:t>
            </a:r>
            <a:r>
              <a:rPr lang="en-US" sz="2000" dirty="0" err="1" smtClean="0"/>
              <a:t>lápiz</a:t>
            </a:r>
            <a:endParaRPr lang="en-US" sz="2000" dirty="0" smtClean="0"/>
          </a:p>
          <a:p>
            <a:r>
              <a:rPr lang="en-US" sz="2000" dirty="0" smtClean="0"/>
              <a:t>Un </a:t>
            </a:r>
            <a:r>
              <a:rPr lang="en-US" sz="2000" dirty="0" err="1" smtClean="0"/>
              <a:t>libro</a:t>
            </a:r>
            <a:endParaRPr lang="en-US" sz="2000" dirty="0" smtClean="0"/>
          </a:p>
          <a:p>
            <a:r>
              <a:rPr lang="en-US" sz="2000" dirty="0" smtClean="0"/>
              <a:t>Un </a:t>
            </a:r>
            <a:r>
              <a:rPr lang="en-US" sz="2000" dirty="0" err="1" smtClean="0"/>
              <a:t>cuaderno</a:t>
            </a:r>
            <a:endParaRPr lang="en-US" sz="2000" dirty="0" smtClean="0"/>
          </a:p>
          <a:p>
            <a:r>
              <a:rPr lang="en-US" sz="2000" dirty="0" err="1" smtClean="0"/>
              <a:t>Unas</a:t>
            </a:r>
            <a:r>
              <a:rPr lang="en-US" sz="2000" dirty="0" smtClean="0"/>
              <a:t> </a:t>
            </a:r>
            <a:r>
              <a:rPr lang="en-US" sz="2000" dirty="0" err="1" smtClean="0"/>
              <a:t>tijeras</a:t>
            </a:r>
            <a:endParaRPr lang="en-US" sz="2000" dirty="0" smtClean="0"/>
          </a:p>
          <a:p>
            <a:r>
              <a:rPr lang="en-US" sz="2000" dirty="0" err="1" smtClean="0"/>
              <a:t>Una</a:t>
            </a:r>
            <a:r>
              <a:rPr lang="en-US" sz="2000" dirty="0" smtClean="0"/>
              <a:t> </a:t>
            </a:r>
            <a:r>
              <a:rPr lang="en-US" sz="2000" dirty="0" err="1" smtClean="0"/>
              <a:t>goma</a:t>
            </a:r>
            <a:r>
              <a:rPr lang="en-US" sz="2000" dirty="0" smtClean="0"/>
              <a:t> de </a:t>
            </a:r>
            <a:r>
              <a:rPr lang="en-US" sz="2000" dirty="0" err="1" smtClean="0"/>
              <a:t>borrar</a:t>
            </a:r>
            <a:endParaRPr lang="en-US" sz="2000" dirty="0" smtClean="0"/>
          </a:p>
          <a:p>
            <a:r>
              <a:rPr lang="en-US" sz="2000" dirty="0" err="1" smtClean="0"/>
              <a:t>Una</a:t>
            </a:r>
            <a:r>
              <a:rPr lang="en-US" sz="2000" dirty="0" smtClean="0"/>
              <a:t> </a:t>
            </a:r>
            <a:r>
              <a:rPr lang="en-US" sz="2000" dirty="0" err="1" smtClean="0"/>
              <a:t>regla</a:t>
            </a:r>
            <a:endParaRPr lang="en-US" sz="2000" dirty="0" smtClean="0"/>
          </a:p>
          <a:p>
            <a:r>
              <a:rPr lang="en-US" sz="2000" dirty="0" err="1" smtClean="0"/>
              <a:t>Una</a:t>
            </a:r>
            <a:r>
              <a:rPr lang="en-US" sz="2000" dirty="0" smtClean="0"/>
              <a:t> </a:t>
            </a:r>
            <a:r>
              <a:rPr lang="en-US" sz="2000" dirty="0" err="1" smtClean="0"/>
              <a:t>calculadora</a:t>
            </a:r>
            <a:endParaRPr lang="en-US" sz="2000" dirty="0" smtClean="0"/>
          </a:p>
          <a:p>
            <a:r>
              <a:rPr lang="en-US" sz="2000" dirty="0" smtClean="0"/>
              <a:t>Un </a:t>
            </a:r>
            <a:r>
              <a:rPr lang="en-US" sz="2000" dirty="0" err="1" smtClean="0"/>
              <a:t>marcador</a:t>
            </a:r>
            <a:endParaRPr lang="en-US" sz="2000" dirty="0" smtClean="0"/>
          </a:p>
          <a:p>
            <a:r>
              <a:rPr lang="en-US" sz="2000" dirty="0" err="1" smtClean="0"/>
              <a:t>Una</a:t>
            </a:r>
            <a:r>
              <a:rPr lang="en-US" sz="2000" dirty="0" smtClean="0"/>
              <a:t> </a:t>
            </a:r>
            <a:r>
              <a:rPr lang="en-US" sz="2000" dirty="0" err="1" smtClean="0"/>
              <a:t>hoja</a:t>
            </a:r>
            <a:r>
              <a:rPr lang="en-US" sz="2000" dirty="0" smtClean="0"/>
              <a:t> de </a:t>
            </a:r>
            <a:r>
              <a:rPr lang="en-US" sz="2000" dirty="0" err="1" smtClean="0"/>
              <a:t>papel</a:t>
            </a:r>
            <a:endParaRPr lang="en-US" sz="2000" dirty="0" smtClean="0"/>
          </a:p>
          <a:p>
            <a:r>
              <a:rPr lang="en-US" sz="2000" dirty="0" err="1" smtClean="0"/>
              <a:t>Una</a:t>
            </a:r>
            <a:r>
              <a:rPr lang="en-US" sz="2000" dirty="0" smtClean="0"/>
              <a:t> </a:t>
            </a:r>
            <a:r>
              <a:rPr lang="en-US" sz="2000" dirty="0" err="1" smtClean="0"/>
              <a:t>mochila</a:t>
            </a:r>
            <a:endParaRPr lang="en-US" sz="2000" dirty="0" smtClean="0"/>
          </a:p>
          <a:p>
            <a:r>
              <a:rPr lang="en-US" sz="2000" dirty="0" smtClean="0"/>
              <a:t>Un </a:t>
            </a:r>
            <a:r>
              <a:rPr lang="en-US" sz="2000" dirty="0" err="1" smtClean="0"/>
              <a:t>bolígrafo</a:t>
            </a:r>
            <a:r>
              <a:rPr lang="en-US" sz="2000" dirty="0" smtClean="0"/>
              <a:t>/</a:t>
            </a:r>
            <a:r>
              <a:rPr lang="en-US" sz="2000" dirty="0" err="1" smtClean="0"/>
              <a:t>una</a:t>
            </a:r>
            <a:r>
              <a:rPr lang="en-US" sz="2000" dirty="0" smtClean="0"/>
              <a:t> </a:t>
            </a:r>
            <a:r>
              <a:rPr lang="en-US" sz="2000" dirty="0" err="1" smtClean="0"/>
              <a:t>pluma</a:t>
            </a:r>
            <a:endParaRPr lang="en-US" sz="2000" dirty="0" smtClean="0"/>
          </a:p>
          <a:p>
            <a:r>
              <a:rPr lang="en-US" sz="2000" dirty="0" err="1" smtClean="0"/>
              <a:t>Una</a:t>
            </a:r>
            <a:r>
              <a:rPr lang="en-US" sz="2000" dirty="0" smtClean="0"/>
              <a:t> agenda</a:t>
            </a:r>
          </a:p>
          <a:p>
            <a:endParaRPr lang="en-US" dirty="0" smtClean="0"/>
          </a:p>
        </p:txBody>
      </p:sp>
      <p:sp>
        <p:nvSpPr>
          <p:cNvPr id="7172" name="Content Placeholder 3"/>
          <p:cNvSpPr>
            <a:spLocks noGrp="1"/>
          </p:cNvSpPr>
          <p:nvPr>
            <p:ph sz="half" idx="2"/>
          </p:nvPr>
        </p:nvSpPr>
        <p:spPr>
          <a:xfrm>
            <a:off x="4648200" y="609600"/>
            <a:ext cx="3810000" cy="4114800"/>
          </a:xfrm>
        </p:spPr>
        <p:txBody>
          <a:bodyPr>
            <a:noAutofit/>
          </a:bodyPr>
          <a:lstStyle/>
          <a:p>
            <a:r>
              <a:rPr lang="en-US" sz="2000" dirty="0" smtClean="0"/>
              <a:t>What do you need?</a:t>
            </a:r>
          </a:p>
          <a:p>
            <a:r>
              <a:rPr lang="en-US" sz="2000" dirty="0" smtClean="0"/>
              <a:t>I need</a:t>
            </a:r>
          </a:p>
          <a:p>
            <a:r>
              <a:rPr lang="en-US" sz="2000" dirty="0" smtClean="0"/>
              <a:t>A folder</a:t>
            </a:r>
          </a:p>
          <a:p>
            <a:r>
              <a:rPr lang="en-US" sz="2000" dirty="0" smtClean="0"/>
              <a:t>A pencil</a:t>
            </a:r>
          </a:p>
          <a:p>
            <a:r>
              <a:rPr lang="en-US" sz="2000" dirty="0" smtClean="0"/>
              <a:t>A book</a:t>
            </a:r>
          </a:p>
          <a:p>
            <a:r>
              <a:rPr lang="en-US" sz="2000" dirty="0" smtClean="0"/>
              <a:t>A notebook/binder</a:t>
            </a:r>
          </a:p>
          <a:p>
            <a:r>
              <a:rPr lang="en-US" sz="2000" dirty="0" smtClean="0"/>
              <a:t>Some scissors</a:t>
            </a:r>
          </a:p>
          <a:p>
            <a:r>
              <a:rPr lang="en-US" sz="2000" dirty="0" smtClean="0"/>
              <a:t>An eraser (pencil)</a:t>
            </a:r>
          </a:p>
          <a:p>
            <a:r>
              <a:rPr lang="en-US" sz="2000" dirty="0" smtClean="0"/>
              <a:t>A ruler</a:t>
            </a:r>
          </a:p>
          <a:p>
            <a:r>
              <a:rPr lang="en-US" sz="2000" dirty="0" smtClean="0"/>
              <a:t>A calculator</a:t>
            </a:r>
          </a:p>
          <a:p>
            <a:r>
              <a:rPr lang="en-US" sz="2000" dirty="0" smtClean="0"/>
              <a:t>A marker</a:t>
            </a:r>
          </a:p>
          <a:p>
            <a:r>
              <a:rPr lang="en-US" sz="2000" dirty="0" smtClean="0"/>
              <a:t>A piece of paper</a:t>
            </a:r>
          </a:p>
          <a:p>
            <a:r>
              <a:rPr lang="en-US" sz="2000" dirty="0" smtClean="0"/>
              <a:t>A backpack/book bag</a:t>
            </a:r>
          </a:p>
          <a:p>
            <a:r>
              <a:rPr lang="en-US" sz="2000" dirty="0" smtClean="0"/>
              <a:t>A pen</a:t>
            </a:r>
          </a:p>
          <a:p>
            <a:r>
              <a:rPr lang="en-US" sz="2000" dirty="0" smtClean="0"/>
              <a:t>An agenda</a:t>
            </a:r>
          </a:p>
        </p:txBody>
      </p:sp>
    </p:spTree>
    <p:extLst>
      <p:ext uri="{BB962C8B-B14F-4D97-AF65-F5344CB8AC3E}">
        <p14:creationId xmlns:p14="http://schemas.microsoft.com/office/powerpoint/2010/main" val="26380830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anim calcmode="lin" valueType="num">
                                      <p:cBhvr additive="base">
                                        <p:cTn id="7" dur="500" fill="hold"/>
                                        <p:tgtEl>
                                          <p:spTgt spid="717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2">
                                            <p:txEl>
                                              <p:pRg st="1" end="1"/>
                                            </p:txEl>
                                          </p:spTgt>
                                        </p:tgtEl>
                                        <p:attrNameLst>
                                          <p:attrName>style.visibility</p:attrName>
                                        </p:attrNameLst>
                                      </p:cBhvr>
                                      <p:to>
                                        <p:strVal val="visible"/>
                                      </p:to>
                                    </p:set>
                                    <p:anim calcmode="lin" valueType="num">
                                      <p:cBhvr additive="base">
                                        <p:cTn id="13" dur="500" fill="hold"/>
                                        <p:tgtEl>
                                          <p:spTgt spid="717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172">
                                            <p:txEl>
                                              <p:pRg st="2" end="2"/>
                                            </p:txEl>
                                          </p:spTgt>
                                        </p:tgtEl>
                                        <p:attrNameLst>
                                          <p:attrName>style.visibility</p:attrName>
                                        </p:attrNameLst>
                                      </p:cBhvr>
                                      <p:to>
                                        <p:strVal val="visible"/>
                                      </p:to>
                                    </p:set>
                                    <p:anim calcmode="lin" valueType="num">
                                      <p:cBhvr additive="base">
                                        <p:cTn id="19" dur="500" fill="hold"/>
                                        <p:tgtEl>
                                          <p:spTgt spid="717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7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172">
                                            <p:txEl>
                                              <p:pRg st="3" end="3"/>
                                            </p:txEl>
                                          </p:spTgt>
                                        </p:tgtEl>
                                        <p:attrNameLst>
                                          <p:attrName>style.visibility</p:attrName>
                                        </p:attrNameLst>
                                      </p:cBhvr>
                                      <p:to>
                                        <p:strVal val="visible"/>
                                      </p:to>
                                    </p:set>
                                    <p:anim calcmode="lin" valueType="num">
                                      <p:cBhvr additive="base">
                                        <p:cTn id="25" dur="500" fill="hold"/>
                                        <p:tgtEl>
                                          <p:spTgt spid="717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17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172">
                                            <p:txEl>
                                              <p:pRg st="4" end="4"/>
                                            </p:txEl>
                                          </p:spTgt>
                                        </p:tgtEl>
                                        <p:attrNameLst>
                                          <p:attrName>style.visibility</p:attrName>
                                        </p:attrNameLst>
                                      </p:cBhvr>
                                      <p:to>
                                        <p:strVal val="visible"/>
                                      </p:to>
                                    </p:set>
                                    <p:anim calcmode="lin" valueType="num">
                                      <p:cBhvr additive="base">
                                        <p:cTn id="31" dur="500" fill="hold"/>
                                        <p:tgtEl>
                                          <p:spTgt spid="717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17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172">
                                            <p:txEl>
                                              <p:pRg st="5" end="5"/>
                                            </p:txEl>
                                          </p:spTgt>
                                        </p:tgtEl>
                                        <p:attrNameLst>
                                          <p:attrName>style.visibility</p:attrName>
                                        </p:attrNameLst>
                                      </p:cBhvr>
                                      <p:to>
                                        <p:strVal val="visible"/>
                                      </p:to>
                                    </p:set>
                                    <p:anim calcmode="lin" valueType="num">
                                      <p:cBhvr additive="base">
                                        <p:cTn id="37" dur="500" fill="hold"/>
                                        <p:tgtEl>
                                          <p:spTgt spid="717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17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172">
                                            <p:txEl>
                                              <p:pRg st="6" end="6"/>
                                            </p:txEl>
                                          </p:spTgt>
                                        </p:tgtEl>
                                        <p:attrNameLst>
                                          <p:attrName>style.visibility</p:attrName>
                                        </p:attrNameLst>
                                      </p:cBhvr>
                                      <p:to>
                                        <p:strVal val="visible"/>
                                      </p:to>
                                    </p:set>
                                    <p:anim calcmode="lin" valueType="num">
                                      <p:cBhvr additive="base">
                                        <p:cTn id="43" dur="500" fill="hold"/>
                                        <p:tgtEl>
                                          <p:spTgt spid="717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17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172">
                                            <p:txEl>
                                              <p:pRg st="7" end="7"/>
                                            </p:txEl>
                                          </p:spTgt>
                                        </p:tgtEl>
                                        <p:attrNameLst>
                                          <p:attrName>style.visibility</p:attrName>
                                        </p:attrNameLst>
                                      </p:cBhvr>
                                      <p:to>
                                        <p:strVal val="visible"/>
                                      </p:to>
                                    </p:set>
                                    <p:anim calcmode="lin" valueType="num">
                                      <p:cBhvr additive="base">
                                        <p:cTn id="49" dur="500" fill="hold"/>
                                        <p:tgtEl>
                                          <p:spTgt spid="717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17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172">
                                            <p:txEl>
                                              <p:pRg st="8" end="8"/>
                                            </p:txEl>
                                          </p:spTgt>
                                        </p:tgtEl>
                                        <p:attrNameLst>
                                          <p:attrName>style.visibility</p:attrName>
                                        </p:attrNameLst>
                                      </p:cBhvr>
                                      <p:to>
                                        <p:strVal val="visible"/>
                                      </p:to>
                                    </p:set>
                                    <p:anim calcmode="lin" valueType="num">
                                      <p:cBhvr additive="base">
                                        <p:cTn id="55" dur="500" fill="hold"/>
                                        <p:tgtEl>
                                          <p:spTgt spid="717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17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7172">
                                            <p:txEl>
                                              <p:pRg st="9" end="9"/>
                                            </p:txEl>
                                          </p:spTgt>
                                        </p:tgtEl>
                                        <p:attrNameLst>
                                          <p:attrName>style.visibility</p:attrName>
                                        </p:attrNameLst>
                                      </p:cBhvr>
                                      <p:to>
                                        <p:strVal val="visible"/>
                                      </p:to>
                                    </p:set>
                                    <p:anim calcmode="lin" valueType="num">
                                      <p:cBhvr additive="base">
                                        <p:cTn id="61" dur="500" fill="hold"/>
                                        <p:tgtEl>
                                          <p:spTgt spid="717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17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7172">
                                            <p:txEl>
                                              <p:pRg st="10" end="10"/>
                                            </p:txEl>
                                          </p:spTgt>
                                        </p:tgtEl>
                                        <p:attrNameLst>
                                          <p:attrName>style.visibility</p:attrName>
                                        </p:attrNameLst>
                                      </p:cBhvr>
                                      <p:to>
                                        <p:strVal val="visible"/>
                                      </p:to>
                                    </p:set>
                                    <p:anim calcmode="lin" valueType="num">
                                      <p:cBhvr additive="base">
                                        <p:cTn id="67" dur="500" fill="hold"/>
                                        <p:tgtEl>
                                          <p:spTgt spid="717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17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7172">
                                            <p:txEl>
                                              <p:pRg st="11" end="11"/>
                                            </p:txEl>
                                          </p:spTgt>
                                        </p:tgtEl>
                                        <p:attrNameLst>
                                          <p:attrName>style.visibility</p:attrName>
                                        </p:attrNameLst>
                                      </p:cBhvr>
                                      <p:to>
                                        <p:strVal val="visible"/>
                                      </p:to>
                                    </p:set>
                                    <p:anim calcmode="lin" valueType="num">
                                      <p:cBhvr additive="base">
                                        <p:cTn id="73" dur="500" fill="hold"/>
                                        <p:tgtEl>
                                          <p:spTgt spid="717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17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7172">
                                            <p:txEl>
                                              <p:pRg st="12" end="12"/>
                                            </p:txEl>
                                          </p:spTgt>
                                        </p:tgtEl>
                                        <p:attrNameLst>
                                          <p:attrName>style.visibility</p:attrName>
                                        </p:attrNameLst>
                                      </p:cBhvr>
                                      <p:to>
                                        <p:strVal val="visible"/>
                                      </p:to>
                                    </p:set>
                                    <p:anim calcmode="lin" valueType="num">
                                      <p:cBhvr additive="base">
                                        <p:cTn id="79" dur="500" fill="hold"/>
                                        <p:tgtEl>
                                          <p:spTgt spid="7172">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717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7172">
                                            <p:txEl>
                                              <p:pRg st="13" end="13"/>
                                            </p:txEl>
                                          </p:spTgt>
                                        </p:tgtEl>
                                        <p:attrNameLst>
                                          <p:attrName>style.visibility</p:attrName>
                                        </p:attrNameLst>
                                      </p:cBhvr>
                                      <p:to>
                                        <p:strVal val="visible"/>
                                      </p:to>
                                    </p:set>
                                    <p:anim calcmode="lin" valueType="num">
                                      <p:cBhvr additive="base">
                                        <p:cTn id="85" dur="500" fill="hold"/>
                                        <p:tgtEl>
                                          <p:spTgt spid="7172">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717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7172">
                                            <p:txEl>
                                              <p:pRg st="14" end="14"/>
                                            </p:txEl>
                                          </p:spTgt>
                                        </p:tgtEl>
                                        <p:attrNameLst>
                                          <p:attrName>style.visibility</p:attrName>
                                        </p:attrNameLst>
                                      </p:cBhvr>
                                      <p:to>
                                        <p:strVal val="visible"/>
                                      </p:to>
                                    </p:set>
                                    <p:anim calcmode="lin" valueType="num">
                                      <p:cBhvr additive="base">
                                        <p:cTn id="91" dur="500" fill="hold"/>
                                        <p:tgtEl>
                                          <p:spTgt spid="7172">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717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09600" y="0"/>
            <a:ext cx="7772400" cy="685800"/>
          </a:xfrm>
        </p:spPr>
        <p:txBody>
          <a:bodyPr>
            <a:normAutofit fontScale="90000"/>
          </a:bodyPr>
          <a:lstStyle/>
          <a:p>
            <a:r>
              <a:rPr lang="en-US" dirty="0" smtClean="0"/>
              <a:t>En la aula de </a:t>
            </a:r>
            <a:r>
              <a:rPr lang="en-US" dirty="0" err="1" smtClean="0"/>
              <a:t>clase</a:t>
            </a:r>
            <a:endParaRPr lang="en-US" dirty="0" smtClean="0"/>
          </a:p>
        </p:txBody>
      </p:sp>
      <p:sp>
        <p:nvSpPr>
          <p:cNvPr id="7171" name="Content Placeholder 2"/>
          <p:cNvSpPr>
            <a:spLocks noGrp="1"/>
          </p:cNvSpPr>
          <p:nvPr>
            <p:ph sz="half" idx="1"/>
          </p:nvPr>
        </p:nvSpPr>
        <p:spPr>
          <a:xfrm>
            <a:off x="152400" y="609600"/>
            <a:ext cx="5029200" cy="4114800"/>
          </a:xfrm>
        </p:spPr>
        <p:txBody>
          <a:bodyPr>
            <a:noAutofit/>
          </a:bodyPr>
          <a:lstStyle/>
          <a:p>
            <a:r>
              <a:rPr lang="en-US" sz="2000" dirty="0" smtClean="0"/>
              <a:t>¿</a:t>
            </a:r>
            <a:r>
              <a:rPr lang="en-US" sz="2000" dirty="0" err="1" smtClean="0"/>
              <a:t>Qué</a:t>
            </a:r>
            <a:r>
              <a:rPr lang="en-US" sz="2000" dirty="0" smtClean="0"/>
              <a:t> hay?</a:t>
            </a:r>
          </a:p>
          <a:p>
            <a:r>
              <a:rPr lang="en-US" sz="2000" dirty="0" smtClean="0"/>
              <a:t>Hay</a:t>
            </a:r>
          </a:p>
          <a:p>
            <a:r>
              <a:rPr lang="en-US" sz="2000" dirty="0" err="1" smtClean="0"/>
              <a:t>Una</a:t>
            </a:r>
            <a:r>
              <a:rPr lang="en-US" sz="2000" dirty="0" smtClean="0"/>
              <a:t> </a:t>
            </a:r>
            <a:r>
              <a:rPr lang="en-US" sz="2000" dirty="0" err="1" smtClean="0"/>
              <a:t>basura</a:t>
            </a:r>
            <a:endParaRPr lang="en-US" sz="2000" dirty="0" smtClean="0"/>
          </a:p>
          <a:p>
            <a:r>
              <a:rPr lang="en-US" sz="2000" dirty="0" err="1" smtClean="0"/>
              <a:t>Una</a:t>
            </a:r>
            <a:r>
              <a:rPr lang="en-US" sz="2000" dirty="0" smtClean="0"/>
              <a:t> </a:t>
            </a:r>
            <a:r>
              <a:rPr lang="en-US" sz="2000" dirty="0" err="1" smtClean="0"/>
              <a:t>bandera</a:t>
            </a:r>
            <a:endParaRPr lang="en-US" sz="2000" dirty="0" smtClean="0"/>
          </a:p>
          <a:p>
            <a:r>
              <a:rPr lang="en-US" sz="2000" dirty="0" err="1" smtClean="0"/>
              <a:t>Una</a:t>
            </a:r>
            <a:r>
              <a:rPr lang="en-US" sz="2000" dirty="0" smtClean="0"/>
              <a:t> </a:t>
            </a:r>
            <a:r>
              <a:rPr lang="en-US" sz="2000" dirty="0" err="1" smtClean="0"/>
              <a:t>puerta</a:t>
            </a:r>
            <a:endParaRPr lang="en-US" sz="2000" dirty="0" smtClean="0"/>
          </a:p>
          <a:p>
            <a:r>
              <a:rPr lang="en-US" sz="2000" dirty="0" err="1" smtClean="0"/>
              <a:t>Unas</a:t>
            </a:r>
            <a:r>
              <a:rPr lang="en-US" sz="2000" dirty="0" smtClean="0"/>
              <a:t> </a:t>
            </a:r>
            <a:r>
              <a:rPr lang="en-US" sz="2000" dirty="0" err="1" smtClean="0"/>
              <a:t>ventanas</a:t>
            </a:r>
            <a:endParaRPr lang="en-US" sz="2000" dirty="0" smtClean="0"/>
          </a:p>
          <a:p>
            <a:r>
              <a:rPr lang="en-US" sz="2000" dirty="0" smtClean="0"/>
              <a:t>Un </a:t>
            </a:r>
            <a:r>
              <a:rPr lang="en-US" sz="2000" dirty="0" err="1" smtClean="0"/>
              <a:t>sacapuntas</a:t>
            </a:r>
            <a:endParaRPr lang="en-US" sz="2000" dirty="0" smtClean="0"/>
          </a:p>
          <a:p>
            <a:r>
              <a:rPr lang="en-US" sz="2000" dirty="0" err="1" smtClean="0"/>
              <a:t>Una</a:t>
            </a:r>
            <a:r>
              <a:rPr lang="en-US" sz="2000" dirty="0" smtClean="0"/>
              <a:t> </a:t>
            </a:r>
            <a:r>
              <a:rPr lang="en-US" sz="2000" dirty="0" err="1" smtClean="0"/>
              <a:t>computadora</a:t>
            </a:r>
            <a:endParaRPr lang="en-US" sz="2000" dirty="0" smtClean="0"/>
          </a:p>
          <a:p>
            <a:r>
              <a:rPr lang="en-US" sz="2000" dirty="0" err="1" smtClean="0"/>
              <a:t>Una</a:t>
            </a:r>
            <a:r>
              <a:rPr lang="en-US" sz="2000" dirty="0" smtClean="0"/>
              <a:t> mesa</a:t>
            </a:r>
          </a:p>
          <a:p>
            <a:r>
              <a:rPr lang="en-US" sz="2000" dirty="0" smtClean="0"/>
              <a:t>Un </a:t>
            </a:r>
            <a:r>
              <a:rPr lang="en-US" sz="2000" dirty="0" err="1" smtClean="0"/>
              <a:t>pupitre</a:t>
            </a:r>
            <a:endParaRPr lang="en-US" sz="2000" dirty="0" smtClean="0"/>
          </a:p>
          <a:p>
            <a:r>
              <a:rPr lang="en-US" sz="2000" dirty="0" smtClean="0"/>
              <a:t>Un </a:t>
            </a:r>
            <a:r>
              <a:rPr lang="en-US" sz="2000" dirty="0" err="1" smtClean="0"/>
              <a:t>escritorio</a:t>
            </a:r>
            <a:endParaRPr lang="en-US" sz="2000" dirty="0" smtClean="0"/>
          </a:p>
          <a:p>
            <a:r>
              <a:rPr lang="en-US" sz="2000" dirty="0" err="1" smtClean="0"/>
              <a:t>Una</a:t>
            </a:r>
            <a:r>
              <a:rPr lang="en-US" sz="2000" dirty="0" smtClean="0"/>
              <a:t> </a:t>
            </a:r>
            <a:r>
              <a:rPr lang="en-US" sz="2000" dirty="0" err="1" smtClean="0"/>
              <a:t>silla</a:t>
            </a:r>
            <a:endParaRPr lang="en-US" sz="2000" dirty="0" smtClean="0"/>
          </a:p>
          <a:p>
            <a:r>
              <a:rPr lang="en-US" sz="2000" dirty="0" err="1" smtClean="0"/>
              <a:t>Una</a:t>
            </a:r>
            <a:r>
              <a:rPr lang="en-US" sz="2000" dirty="0" smtClean="0"/>
              <a:t> </a:t>
            </a:r>
            <a:r>
              <a:rPr lang="en-US" sz="2000" dirty="0" err="1" smtClean="0"/>
              <a:t>pizarra</a:t>
            </a:r>
            <a:endParaRPr lang="en-US" sz="2000" dirty="0" smtClean="0"/>
          </a:p>
          <a:p>
            <a:r>
              <a:rPr lang="en-US" sz="2000" dirty="0" smtClean="0"/>
              <a:t>Un </a:t>
            </a:r>
            <a:r>
              <a:rPr lang="en-US" sz="2000" dirty="0" err="1" smtClean="0"/>
              <a:t>borrador</a:t>
            </a:r>
            <a:endParaRPr lang="en-US" sz="2000" dirty="0" smtClean="0"/>
          </a:p>
          <a:p>
            <a:r>
              <a:rPr lang="en-US" sz="2000" dirty="0" smtClean="0"/>
              <a:t>Un </a:t>
            </a:r>
            <a:r>
              <a:rPr lang="en-US" sz="2000" dirty="0" err="1" smtClean="0"/>
              <a:t>mapa</a:t>
            </a:r>
            <a:endParaRPr lang="en-US" sz="2000" dirty="0" smtClean="0"/>
          </a:p>
          <a:p>
            <a:r>
              <a:rPr lang="en-US" sz="2000" dirty="0" smtClean="0"/>
              <a:t>Un </a:t>
            </a:r>
            <a:r>
              <a:rPr lang="en-US" sz="2000" dirty="0" err="1" smtClean="0"/>
              <a:t>reloj</a:t>
            </a:r>
            <a:endParaRPr lang="en-US" sz="2000" dirty="0" smtClean="0"/>
          </a:p>
          <a:p>
            <a:endParaRPr lang="en-US" dirty="0" smtClean="0"/>
          </a:p>
        </p:txBody>
      </p:sp>
      <p:sp>
        <p:nvSpPr>
          <p:cNvPr id="7172" name="Content Placeholder 3"/>
          <p:cNvSpPr>
            <a:spLocks noGrp="1"/>
          </p:cNvSpPr>
          <p:nvPr>
            <p:ph sz="half" idx="2"/>
          </p:nvPr>
        </p:nvSpPr>
        <p:spPr>
          <a:xfrm>
            <a:off x="4648200" y="609600"/>
            <a:ext cx="3810000" cy="4114800"/>
          </a:xfrm>
        </p:spPr>
        <p:txBody>
          <a:bodyPr>
            <a:noAutofit/>
          </a:bodyPr>
          <a:lstStyle/>
          <a:p>
            <a:r>
              <a:rPr lang="en-US" sz="2000" dirty="0" smtClean="0"/>
              <a:t>What is there?</a:t>
            </a:r>
          </a:p>
          <a:p>
            <a:r>
              <a:rPr lang="en-US" sz="2000" dirty="0" smtClean="0"/>
              <a:t>There is/are…</a:t>
            </a:r>
          </a:p>
          <a:p>
            <a:r>
              <a:rPr lang="en-US" sz="2000" dirty="0" smtClean="0"/>
              <a:t>A trash can</a:t>
            </a:r>
          </a:p>
          <a:p>
            <a:r>
              <a:rPr lang="en-US" sz="2000" dirty="0" smtClean="0"/>
              <a:t>A flag</a:t>
            </a:r>
          </a:p>
          <a:p>
            <a:r>
              <a:rPr lang="en-US" sz="2000" dirty="0" smtClean="0"/>
              <a:t>A door</a:t>
            </a:r>
          </a:p>
          <a:p>
            <a:r>
              <a:rPr lang="en-US" sz="2000" dirty="0" smtClean="0"/>
              <a:t>Some windows</a:t>
            </a:r>
          </a:p>
          <a:p>
            <a:r>
              <a:rPr lang="en-US" sz="2000" dirty="0" smtClean="0"/>
              <a:t>A pencil sharpener</a:t>
            </a:r>
          </a:p>
          <a:p>
            <a:r>
              <a:rPr lang="en-US" sz="2000" dirty="0" smtClean="0"/>
              <a:t>A computer</a:t>
            </a:r>
          </a:p>
          <a:p>
            <a:r>
              <a:rPr lang="en-US" sz="2000" dirty="0" smtClean="0"/>
              <a:t>A table</a:t>
            </a:r>
          </a:p>
          <a:p>
            <a:r>
              <a:rPr lang="en-US" sz="2000" dirty="0" smtClean="0"/>
              <a:t>A student desk</a:t>
            </a:r>
          </a:p>
          <a:p>
            <a:r>
              <a:rPr lang="en-US" sz="2000" dirty="0" smtClean="0"/>
              <a:t>A teacher desk</a:t>
            </a:r>
          </a:p>
          <a:p>
            <a:r>
              <a:rPr lang="en-US" sz="2000" dirty="0" smtClean="0"/>
              <a:t>A chair</a:t>
            </a:r>
          </a:p>
          <a:p>
            <a:r>
              <a:rPr lang="en-US" sz="2000" dirty="0" smtClean="0"/>
              <a:t>A board</a:t>
            </a:r>
          </a:p>
          <a:p>
            <a:r>
              <a:rPr lang="en-US" sz="2000" dirty="0" smtClean="0"/>
              <a:t>A board eraser</a:t>
            </a:r>
          </a:p>
          <a:p>
            <a:r>
              <a:rPr lang="en-US" sz="2000" dirty="0" smtClean="0"/>
              <a:t>A map</a:t>
            </a:r>
          </a:p>
          <a:p>
            <a:r>
              <a:rPr lang="en-US" sz="2000" dirty="0" smtClean="0"/>
              <a:t>A clock</a:t>
            </a:r>
          </a:p>
        </p:txBody>
      </p:sp>
    </p:spTree>
    <p:extLst>
      <p:ext uri="{BB962C8B-B14F-4D97-AF65-F5344CB8AC3E}">
        <p14:creationId xmlns:p14="http://schemas.microsoft.com/office/powerpoint/2010/main" val="30787838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anim calcmode="lin" valueType="num">
                                      <p:cBhvr additive="base">
                                        <p:cTn id="7" dur="500" fill="hold"/>
                                        <p:tgtEl>
                                          <p:spTgt spid="717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2">
                                            <p:txEl>
                                              <p:pRg st="1" end="1"/>
                                            </p:txEl>
                                          </p:spTgt>
                                        </p:tgtEl>
                                        <p:attrNameLst>
                                          <p:attrName>style.visibility</p:attrName>
                                        </p:attrNameLst>
                                      </p:cBhvr>
                                      <p:to>
                                        <p:strVal val="visible"/>
                                      </p:to>
                                    </p:set>
                                    <p:anim calcmode="lin" valueType="num">
                                      <p:cBhvr additive="base">
                                        <p:cTn id="13" dur="500" fill="hold"/>
                                        <p:tgtEl>
                                          <p:spTgt spid="717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172">
                                            <p:txEl>
                                              <p:pRg st="2" end="2"/>
                                            </p:txEl>
                                          </p:spTgt>
                                        </p:tgtEl>
                                        <p:attrNameLst>
                                          <p:attrName>style.visibility</p:attrName>
                                        </p:attrNameLst>
                                      </p:cBhvr>
                                      <p:to>
                                        <p:strVal val="visible"/>
                                      </p:to>
                                    </p:set>
                                    <p:anim calcmode="lin" valueType="num">
                                      <p:cBhvr additive="base">
                                        <p:cTn id="19" dur="500" fill="hold"/>
                                        <p:tgtEl>
                                          <p:spTgt spid="717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7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172">
                                            <p:txEl>
                                              <p:pRg st="3" end="3"/>
                                            </p:txEl>
                                          </p:spTgt>
                                        </p:tgtEl>
                                        <p:attrNameLst>
                                          <p:attrName>style.visibility</p:attrName>
                                        </p:attrNameLst>
                                      </p:cBhvr>
                                      <p:to>
                                        <p:strVal val="visible"/>
                                      </p:to>
                                    </p:set>
                                    <p:anim calcmode="lin" valueType="num">
                                      <p:cBhvr additive="base">
                                        <p:cTn id="25" dur="500" fill="hold"/>
                                        <p:tgtEl>
                                          <p:spTgt spid="717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17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172">
                                            <p:txEl>
                                              <p:pRg st="4" end="4"/>
                                            </p:txEl>
                                          </p:spTgt>
                                        </p:tgtEl>
                                        <p:attrNameLst>
                                          <p:attrName>style.visibility</p:attrName>
                                        </p:attrNameLst>
                                      </p:cBhvr>
                                      <p:to>
                                        <p:strVal val="visible"/>
                                      </p:to>
                                    </p:set>
                                    <p:anim calcmode="lin" valueType="num">
                                      <p:cBhvr additive="base">
                                        <p:cTn id="31" dur="500" fill="hold"/>
                                        <p:tgtEl>
                                          <p:spTgt spid="717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17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172">
                                            <p:txEl>
                                              <p:pRg st="5" end="5"/>
                                            </p:txEl>
                                          </p:spTgt>
                                        </p:tgtEl>
                                        <p:attrNameLst>
                                          <p:attrName>style.visibility</p:attrName>
                                        </p:attrNameLst>
                                      </p:cBhvr>
                                      <p:to>
                                        <p:strVal val="visible"/>
                                      </p:to>
                                    </p:set>
                                    <p:anim calcmode="lin" valueType="num">
                                      <p:cBhvr additive="base">
                                        <p:cTn id="37" dur="500" fill="hold"/>
                                        <p:tgtEl>
                                          <p:spTgt spid="717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17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172">
                                            <p:txEl>
                                              <p:pRg st="6" end="6"/>
                                            </p:txEl>
                                          </p:spTgt>
                                        </p:tgtEl>
                                        <p:attrNameLst>
                                          <p:attrName>style.visibility</p:attrName>
                                        </p:attrNameLst>
                                      </p:cBhvr>
                                      <p:to>
                                        <p:strVal val="visible"/>
                                      </p:to>
                                    </p:set>
                                    <p:anim calcmode="lin" valueType="num">
                                      <p:cBhvr additive="base">
                                        <p:cTn id="43" dur="500" fill="hold"/>
                                        <p:tgtEl>
                                          <p:spTgt spid="717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17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172">
                                            <p:txEl>
                                              <p:pRg st="7" end="7"/>
                                            </p:txEl>
                                          </p:spTgt>
                                        </p:tgtEl>
                                        <p:attrNameLst>
                                          <p:attrName>style.visibility</p:attrName>
                                        </p:attrNameLst>
                                      </p:cBhvr>
                                      <p:to>
                                        <p:strVal val="visible"/>
                                      </p:to>
                                    </p:set>
                                    <p:anim calcmode="lin" valueType="num">
                                      <p:cBhvr additive="base">
                                        <p:cTn id="49" dur="500" fill="hold"/>
                                        <p:tgtEl>
                                          <p:spTgt spid="717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17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172">
                                            <p:txEl>
                                              <p:pRg st="8" end="8"/>
                                            </p:txEl>
                                          </p:spTgt>
                                        </p:tgtEl>
                                        <p:attrNameLst>
                                          <p:attrName>style.visibility</p:attrName>
                                        </p:attrNameLst>
                                      </p:cBhvr>
                                      <p:to>
                                        <p:strVal val="visible"/>
                                      </p:to>
                                    </p:set>
                                    <p:anim calcmode="lin" valueType="num">
                                      <p:cBhvr additive="base">
                                        <p:cTn id="55" dur="500" fill="hold"/>
                                        <p:tgtEl>
                                          <p:spTgt spid="717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717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7172">
                                            <p:txEl>
                                              <p:pRg st="9" end="9"/>
                                            </p:txEl>
                                          </p:spTgt>
                                        </p:tgtEl>
                                        <p:attrNameLst>
                                          <p:attrName>style.visibility</p:attrName>
                                        </p:attrNameLst>
                                      </p:cBhvr>
                                      <p:to>
                                        <p:strVal val="visible"/>
                                      </p:to>
                                    </p:set>
                                    <p:anim calcmode="lin" valueType="num">
                                      <p:cBhvr additive="base">
                                        <p:cTn id="61" dur="500" fill="hold"/>
                                        <p:tgtEl>
                                          <p:spTgt spid="717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717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7172">
                                            <p:txEl>
                                              <p:pRg st="10" end="10"/>
                                            </p:txEl>
                                          </p:spTgt>
                                        </p:tgtEl>
                                        <p:attrNameLst>
                                          <p:attrName>style.visibility</p:attrName>
                                        </p:attrNameLst>
                                      </p:cBhvr>
                                      <p:to>
                                        <p:strVal val="visible"/>
                                      </p:to>
                                    </p:set>
                                    <p:anim calcmode="lin" valueType="num">
                                      <p:cBhvr additive="base">
                                        <p:cTn id="67" dur="500" fill="hold"/>
                                        <p:tgtEl>
                                          <p:spTgt spid="717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717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7172">
                                            <p:txEl>
                                              <p:pRg st="11" end="11"/>
                                            </p:txEl>
                                          </p:spTgt>
                                        </p:tgtEl>
                                        <p:attrNameLst>
                                          <p:attrName>style.visibility</p:attrName>
                                        </p:attrNameLst>
                                      </p:cBhvr>
                                      <p:to>
                                        <p:strVal val="visible"/>
                                      </p:to>
                                    </p:set>
                                    <p:anim calcmode="lin" valueType="num">
                                      <p:cBhvr additive="base">
                                        <p:cTn id="73" dur="500" fill="hold"/>
                                        <p:tgtEl>
                                          <p:spTgt spid="717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17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7172">
                                            <p:txEl>
                                              <p:pRg st="12" end="12"/>
                                            </p:txEl>
                                          </p:spTgt>
                                        </p:tgtEl>
                                        <p:attrNameLst>
                                          <p:attrName>style.visibility</p:attrName>
                                        </p:attrNameLst>
                                      </p:cBhvr>
                                      <p:to>
                                        <p:strVal val="visible"/>
                                      </p:to>
                                    </p:set>
                                    <p:anim calcmode="lin" valueType="num">
                                      <p:cBhvr additive="base">
                                        <p:cTn id="79" dur="500" fill="hold"/>
                                        <p:tgtEl>
                                          <p:spTgt spid="7172">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717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7172">
                                            <p:txEl>
                                              <p:pRg st="13" end="13"/>
                                            </p:txEl>
                                          </p:spTgt>
                                        </p:tgtEl>
                                        <p:attrNameLst>
                                          <p:attrName>style.visibility</p:attrName>
                                        </p:attrNameLst>
                                      </p:cBhvr>
                                      <p:to>
                                        <p:strVal val="visible"/>
                                      </p:to>
                                    </p:set>
                                    <p:anim calcmode="lin" valueType="num">
                                      <p:cBhvr additive="base">
                                        <p:cTn id="85" dur="500" fill="hold"/>
                                        <p:tgtEl>
                                          <p:spTgt spid="7172">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717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7172">
                                            <p:txEl>
                                              <p:pRg st="14" end="14"/>
                                            </p:txEl>
                                          </p:spTgt>
                                        </p:tgtEl>
                                        <p:attrNameLst>
                                          <p:attrName>style.visibility</p:attrName>
                                        </p:attrNameLst>
                                      </p:cBhvr>
                                      <p:to>
                                        <p:strVal val="visible"/>
                                      </p:to>
                                    </p:set>
                                    <p:anim calcmode="lin" valueType="num">
                                      <p:cBhvr additive="base">
                                        <p:cTn id="91" dur="500" fill="hold"/>
                                        <p:tgtEl>
                                          <p:spTgt spid="7172">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7172">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7172">
                                            <p:txEl>
                                              <p:pRg st="15" end="15"/>
                                            </p:txEl>
                                          </p:spTgt>
                                        </p:tgtEl>
                                        <p:attrNameLst>
                                          <p:attrName>style.visibility</p:attrName>
                                        </p:attrNameLst>
                                      </p:cBhvr>
                                      <p:to>
                                        <p:strVal val="visible"/>
                                      </p:to>
                                    </p:set>
                                    <p:anim calcmode="lin" valueType="num">
                                      <p:cBhvr additive="base">
                                        <p:cTn id="97" dur="500" fill="hold"/>
                                        <p:tgtEl>
                                          <p:spTgt spid="7172">
                                            <p:txEl>
                                              <p:pRg st="15" end="1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7172">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685800" y="152400"/>
            <a:ext cx="7772400" cy="990600"/>
          </a:xfrm>
        </p:spPr>
        <p:txBody>
          <a:bodyPr/>
          <a:lstStyle/>
          <a:p>
            <a:r>
              <a:rPr lang="en-US" smtClean="0"/>
              <a:t>Las actividades de las clases</a:t>
            </a:r>
          </a:p>
        </p:txBody>
      </p:sp>
      <p:sp>
        <p:nvSpPr>
          <p:cNvPr id="7171" name="Content Placeholder 2"/>
          <p:cNvSpPr>
            <a:spLocks noGrp="1"/>
          </p:cNvSpPr>
          <p:nvPr>
            <p:ph sz="half" idx="1"/>
          </p:nvPr>
        </p:nvSpPr>
        <p:spPr>
          <a:xfrm>
            <a:off x="0" y="990600"/>
            <a:ext cx="4243388" cy="4114800"/>
          </a:xfrm>
        </p:spPr>
        <p:txBody>
          <a:bodyPr>
            <a:normAutofit fontScale="85000" lnSpcReduction="20000"/>
          </a:bodyPr>
          <a:lstStyle/>
          <a:p>
            <a:r>
              <a:rPr lang="en-US" dirty="0" err="1" smtClean="0"/>
              <a:t>Estudiar</a:t>
            </a:r>
            <a:endParaRPr lang="en-US" dirty="0" smtClean="0"/>
          </a:p>
          <a:p>
            <a:r>
              <a:rPr lang="en-US" dirty="0" err="1" smtClean="0"/>
              <a:t>Tocar</a:t>
            </a:r>
            <a:r>
              <a:rPr lang="en-US" dirty="0" smtClean="0"/>
              <a:t> un </a:t>
            </a:r>
            <a:r>
              <a:rPr lang="en-US" dirty="0" err="1" smtClean="0"/>
              <a:t>instrumento</a:t>
            </a:r>
            <a:endParaRPr lang="en-US" dirty="0" smtClean="0"/>
          </a:p>
          <a:p>
            <a:r>
              <a:rPr lang="en-US" dirty="0" err="1" smtClean="0"/>
              <a:t>Practicar</a:t>
            </a:r>
            <a:r>
              <a:rPr lang="en-US" dirty="0" smtClean="0"/>
              <a:t> </a:t>
            </a:r>
            <a:r>
              <a:rPr lang="en-US" dirty="0" err="1" smtClean="0"/>
              <a:t>deportes</a:t>
            </a:r>
            <a:endParaRPr lang="en-US" dirty="0" smtClean="0"/>
          </a:p>
          <a:p>
            <a:r>
              <a:rPr lang="en-US" dirty="0" err="1" smtClean="0"/>
              <a:t>Dibujar</a:t>
            </a:r>
            <a:endParaRPr lang="en-US" dirty="0" smtClean="0"/>
          </a:p>
          <a:p>
            <a:r>
              <a:rPr lang="en-US" dirty="0" err="1" smtClean="0"/>
              <a:t>Pintar</a:t>
            </a:r>
            <a:endParaRPr lang="en-US" dirty="0" smtClean="0"/>
          </a:p>
          <a:p>
            <a:r>
              <a:rPr lang="en-US" dirty="0" err="1" smtClean="0"/>
              <a:t>Hablar</a:t>
            </a:r>
            <a:endParaRPr lang="en-US" dirty="0" smtClean="0"/>
          </a:p>
          <a:p>
            <a:r>
              <a:rPr lang="en-US" dirty="0" err="1" smtClean="0"/>
              <a:t>Escuchar</a:t>
            </a:r>
            <a:endParaRPr lang="en-US" dirty="0" smtClean="0"/>
          </a:p>
          <a:p>
            <a:r>
              <a:rPr lang="en-US" dirty="0" err="1" smtClean="0"/>
              <a:t>Tomar</a:t>
            </a:r>
            <a:r>
              <a:rPr lang="en-US" dirty="0" smtClean="0"/>
              <a:t> los </a:t>
            </a:r>
            <a:r>
              <a:rPr lang="en-US" dirty="0" err="1" smtClean="0"/>
              <a:t>apuntes</a:t>
            </a:r>
            <a:endParaRPr lang="en-US" dirty="0" smtClean="0"/>
          </a:p>
          <a:p>
            <a:r>
              <a:rPr lang="en-US" dirty="0" err="1" smtClean="0"/>
              <a:t>Sacar</a:t>
            </a:r>
            <a:r>
              <a:rPr lang="en-US" dirty="0" smtClean="0"/>
              <a:t> </a:t>
            </a:r>
            <a:r>
              <a:rPr lang="en-US" dirty="0" err="1" smtClean="0"/>
              <a:t>buenas</a:t>
            </a:r>
            <a:r>
              <a:rPr lang="en-US" dirty="0" smtClean="0"/>
              <a:t>/</a:t>
            </a:r>
            <a:r>
              <a:rPr lang="en-US" dirty="0" err="1" smtClean="0"/>
              <a:t>malas</a:t>
            </a:r>
            <a:r>
              <a:rPr lang="en-US" dirty="0" smtClean="0"/>
              <a:t> </a:t>
            </a:r>
            <a:r>
              <a:rPr lang="en-US" dirty="0" err="1" smtClean="0"/>
              <a:t>notas</a:t>
            </a:r>
            <a:endParaRPr lang="en-US" dirty="0" smtClean="0"/>
          </a:p>
          <a:p>
            <a:r>
              <a:rPr lang="en-US" dirty="0" err="1" smtClean="0"/>
              <a:t>Escribir</a:t>
            </a:r>
            <a:endParaRPr lang="en-US" dirty="0" smtClean="0"/>
          </a:p>
          <a:p>
            <a:r>
              <a:rPr lang="en-US" dirty="0" smtClean="0"/>
              <a:t>Leer </a:t>
            </a:r>
          </a:p>
        </p:txBody>
      </p:sp>
      <p:sp>
        <p:nvSpPr>
          <p:cNvPr id="7172" name="Content Placeholder 3"/>
          <p:cNvSpPr>
            <a:spLocks noGrp="1"/>
          </p:cNvSpPr>
          <p:nvPr>
            <p:ph sz="half" idx="2"/>
          </p:nvPr>
        </p:nvSpPr>
        <p:spPr>
          <a:xfrm>
            <a:off x="4572000" y="990600"/>
            <a:ext cx="4191000" cy="4114800"/>
          </a:xfrm>
        </p:spPr>
        <p:txBody>
          <a:bodyPr>
            <a:normAutofit fontScale="85000" lnSpcReduction="20000"/>
          </a:bodyPr>
          <a:lstStyle/>
          <a:p>
            <a:r>
              <a:rPr lang="en-US" smtClean="0"/>
              <a:t>To study</a:t>
            </a:r>
          </a:p>
          <a:p>
            <a:r>
              <a:rPr lang="en-US" smtClean="0"/>
              <a:t>To play an instrument</a:t>
            </a:r>
          </a:p>
          <a:p>
            <a:r>
              <a:rPr lang="en-US" smtClean="0"/>
              <a:t>To practice sports</a:t>
            </a:r>
          </a:p>
          <a:p>
            <a:r>
              <a:rPr lang="en-US" smtClean="0"/>
              <a:t>To draw</a:t>
            </a:r>
          </a:p>
          <a:p>
            <a:r>
              <a:rPr lang="en-US" smtClean="0"/>
              <a:t>To paint</a:t>
            </a:r>
          </a:p>
          <a:p>
            <a:r>
              <a:rPr lang="en-US" smtClean="0"/>
              <a:t>To talk/speak</a:t>
            </a:r>
          </a:p>
          <a:p>
            <a:r>
              <a:rPr lang="en-US" smtClean="0"/>
              <a:t>To listen</a:t>
            </a:r>
          </a:p>
          <a:p>
            <a:r>
              <a:rPr lang="en-US" smtClean="0"/>
              <a:t>To take notes</a:t>
            </a:r>
          </a:p>
          <a:p>
            <a:r>
              <a:rPr lang="en-US" smtClean="0"/>
              <a:t>To get good/bad grades</a:t>
            </a:r>
          </a:p>
          <a:p>
            <a:r>
              <a:rPr lang="en-US" smtClean="0"/>
              <a:t>To write</a:t>
            </a:r>
          </a:p>
          <a:p>
            <a:r>
              <a:rPr lang="en-US" smtClean="0"/>
              <a:t>To read</a:t>
            </a:r>
          </a:p>
        </p:txBody>
      </p:sp>
    </p:spTree>
    <p:extLst>
      <p:ext uri="{BB962C8B-B14F-4D97-AF65-F5344CB8AC3E}">
        <p14:creationId xmlns:p14="http://schemas.microsoft.com/office/powerpoint/2010/main" val="3801233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09600" y="0"/>
            <a:ext cx="7772400" cy="1143000"/>
          </a:xfrm>
        </p:spPr>
        <p:txBody>
          <a:bodyPr/>
          <a:lstStyle/>
          <a:p>
            <a:r>
              <a:rPr lang="en-US" smtClean="0"/>
              <a:t>Telling Where You’re From</a:t>
            </a:r>
          </a:p>
        </p:txBody>
      </p:sp>
      <p:sp>
        <p:nvSpPr>
          <p:cNvPr id="5123" name="Content Placeholder 2"/>
          <p:cNvSpPr>
            <a:spLocks noGrp="1"/>
          </p:cNvSpPr>
          <p:nvPr>
            <p:ph sz="half" idx="1"/>
          </p:nvPr>
        </p:nvSpPr>
        <p:spPr>
          <a:xfrm>
            <a:off x="0" y="990600"/>
            <a:ext cx="4343400" cy="4114800"/>
          </a:xfrm>
        </p:spPr>
        <p:txBody>
          <a:bodyPr>
            <a:normAutofit fontScale="92500" lnSpcReduction="20000"/>
          </a:bodyPr>
          <a:lstStyle/>
          <a:p>
            <a:r>
              <a:rPr lang="en-US" smtClean="0"/>
              <a:t>¿De dónde eres?</a:t>
            </a:r>
          </a:p>
          <a:p>
            <a:r>
              <a:rPr lang="en-US" smtClean="0"/>
              <a:t>Yo soy de…</a:t>
            </a:r>
          </a:p>
          <a:p>
            <a:r>
              <a:rPr lang="en-US" smtClean="0"/>
              <a:t>¿De dónde es___?</a:t>
            </a:r>
          </a:p>
          <a:p>
            <a:r>
              <a:rPr lang="en-US" smtClean="0"/>
              <a:t>___ es de…</a:t>
            </a:r>
          </a:p>
          <a:p>
            <a:r>
              <a:rPr lang="en-US" smtClean="0"/>
              <a:t>Los estados unidos (EEUU)</a:t>
            </a:r>
          </a:p>
          <a:p>
            <a:r>
              <a:rPr lang="en-US" smtClean="0"/>
              <a:t>América </a:t>
            </a:r>
          </a:p>
          <a:p>
            <a:r>
              <a:rPr lang="en-US" smtClean="0"/>
              <a:t>Nueva York</a:t>
            </a:r>
          </a:p>
          <a:p>
            <a:r>
              <a:rPr lang="en-US" smtClean="0"/>
              <a:t>Un pueblo pequeño</a:t>
            </a:r>
          </a:p>
          <a:p>
            <a:r>
              <a:rPr lang="en-US" smtClean="0"/>
              <a:t>Una ciudad grande</a:t>
            </a:r>
          </a:p>
          <a:p>
            <a:r>
              <a:rPr lang="en-US" smtClean="0"/>
              <a:t>El campo</a:t>
            </a:r>
          </a:p>
        </p:txBody>
      </p:sp>
      <p:sp>
        <p:nvSpPr>
          <p:cNvPr id="4" name="Content Placeholder 3"/>
          <p:cNvSpPr>
            <a:spLocks noGrp="1"/>
          </p:cNvSpPr>
          <p:nvPr>
            <p:ph sz="half" idx="2"/>
          </p:nvPr>
        </p:nvSpPr>
        <p:spPr>
          <a:xfrm>
            <a:off x="4495800" y="990600"/>
            <a:ext cx="4114800" cy="4114800"/>
          </a:xfrm>
        </p:spPr>
        <p:txBody>
          <a:bodyPr>
            <a:normAutofit fontScale="92500" lnSpcReduction="20000"/>
          </a:bodyPr>
          <a:lstStyle/>
          <a:p>
            <a:r>
              <a:rPr lang="en-US" smtClean="0"/>
              <a:t>Where are you from?</a:t>
            </a:r>
          </a:p>
          <a:p>
            <a:r>
              <a:rPr lang="en-US" smtClean="0"/>
              <a:t>I am from…</a:t>
            </a:r>
          </a:p>
          <a:p>
            <a:r>
              <a:rPr lang="en-US" smtClean="0"/>
              <a:t>Where is s/he or it from?</a:t>
            </a:r>
          </a:p>
          <a:p>
            <a:r>
              <a:rPr lang="en-US" smtClean="0"/>
              <a:t>___ is from…</a:t>
            </a:r>
          </a:p>
          <a:p>
            <a:r>
              <a:rPr lang="en-US" smtClean="0"/>
              <a:t>The United State (U.S.A)</a:t>
            </a:r>
          </a:p>
          <a:p>
            <a:r>
              <a:rPr lang="en-US" smtClean="0"/>
              <a:t>America</a:t>
            </a:r>
          </a:p>
          <a:p>
            <a:r>
              <a:rPr lang="en-US" smtClean="0"/>
              <a:t>New York</a:t>
            </a:r>
          </a:p>
          <a:p>
            <a:r>
              <a:rPr lang="en-US" smtClean="0"/>
              <a:t>A small town</a:t>
            </a:r>
          </a:p>
          <a:p>
            <a:r>
              <a:rPr lang="en-US" smtClean="0"/>
              <a:t>A big city</a:t>
            </a:r>
          </a:p>
          <a:p>
            <a:r>
              <a:rPr lang="en-US" smtClean="0"/>
              <a:t>The country (rural)</a:t>
            </a:r>
          </a:p>
        </p:txBody>
      </p:sp>
    </p:spTree>
    <p:extLst>
      <p:ext uri="{BB962C8B-B14F-4D97-AF65-F5344CB8AC3E}">
        <p14:creationId xmlns:p14="http://schemas.microsoft.com/office/powerpoint/2010/main" val="3622866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3130"/>
            <a:ext cx="8991600" cy="1033670"/>
          </a:xfrm>
        </p:spPr>
        <p:txBody>
          <a:bodyPr/>
          <a:lstStyle/>
          <a:p>
            <a:pPr algn="l"/>
            <a:r>
              <a:rPr lang="en-US" sz="4000" dirty="0" smtClean="0"/>
              <a:t>¿</a:t>
            </a:r>
            <a:r>
              <a:rPr lang="en-US" sz="4000" dirty="0" err="1" smtClean="0"/>
              <a:t>Cómo</a:t>
            </a:r>
            <a:r>
              <a:rPr lang="en-US" sz="4000" dirty="0" smtClean="0"/>
              <a:t> </a:t>
            </a:r>
            <a:r>
              <a:rPr lang="en-US" sz="4000" dirty="0" err="1" smtClean="0"/>
              <a:t>es</a:t>
            </a:r>
            <a:r>
              <a:rPr lang="en-US" sz="4000" dirty="0" smtClean="0"/>
              <a:t> la </a:t>
            </a:r>
            <a:r>
              <a:rPr lang="en-US" sz="4000" dirty="0" err="1" smtClean="0"/>
              <a:t>clase</a:t>
            </a:r>
            <a:r>
              <a:rPr lang="en-US" sz="4000" dirty="0" smtClean="0"/>
              <a:t>?- What is the class like?</a:t>
            </a:r>
            <a:endParaRPr lang="en-US" sz="4000" dirty="0"/>
          </a:p>
        </p:txBody>
      </p:sp>
      <p:sp>
        <p:nvSpPr>
          <p:cNvPr id="3" name="Content Placeholder 2"/>
          <p:cNvSpPr>
            <a:spLocks noGrp="1"/>
          </p:cNvSpPr>
          <p:nvPr>
            <p:ph sz="half" idx="1"/>
          </p:nvPr>
        </p:nvSpPr>
        <p:spPr>
          <a:xfrm>
            <a:off x="228600" y="1143000"/>
            <a:ext cx="4343400" cy="4114800"/>
          </a:xfrm>
        </p:spPr>
        <p:txBody>
          <a:bodyPr/>
          <a:lstStyle/>
          <a:p>
            <a:r>
              <a:rPr lang="en-US" sz="3200" dirty="0" err="1" smtClean="0"/>
              <a:t>Es</a:t>
            </a:r>
            <a:r>
              <a:rPr lang="en-US" sz="3200" dirty="0" smtClean="0"/>
              <a:t> </a:t>
            </a:r>
          </a:p>
          <a:p>
            <a:pPr lvl="1"/>
            <a:r>
              <a:rPr lang="en-US" sz="3200" dirty="0" err="1" smtClean="0"/>
              <a:t>aburrido</a:t>
            </a:r>
            <a:r>
              <a:rPr lang="en-US" sz="3200" dirty="0" smtClean="0"/>
              <a:t>/</a:t>
            </a:r>
            <a:r>
              <a:rPr lang="en-US" sz="3200" dirty="0" err="1" smtClean="0"/>
              <a:t>aburrida</a:t>
            </a:r>
            <a:r>
              <a:rPr lang="en-US" sz="3200" dirty="0" smtClean="0"/>
              <a:t>.</a:t>
            </a:r>
          </a:p>
          <a:p>
            <a:pPr lvl="1"/>
            <a:r>
              <a:rPr lang="en-US" sz="3200" dirty="0" err="1" smtClean="0"/>
              <a:t>divertido</a:t>
            </a:r>
            <a:r>
              <a:rPr lang="en-US" sz="3200" dirty="0" smtClean="0"/>
              <a:t>/</a:t>
            </a:r>
            <a:r>
              <a:rPr lang="en-US" sz="3200" dirty="0" err="1" smtClean="0"/>
              <a:t>divertida</a:t>
            </a:r>
            <a:r>
              <a:rPr lang="en-US" sz="3200" dirty="0" smtClean="0"/>
              <a:t>.</a:t>
            </a:r>
          </a:p>
          <a:p>
            <a:pPr lvl="1"/>
            <a:r>
              <a:rPr lang="en-US" sz="3200" dirty="0" err="1" smtClean="0"/>
              <a:t>interesante</a:t>
            </a:r>
            <a:r>
              <a:rPr lang="en-US" sz="3200" dirty="0" smtClean="0"/>
              <a:t>.</a:t>
            </a:r>
          </a:p>
          <a:p>
            <a:pPr lvl="1"/>
            <a:r>
              <a:rPr lang="en-US" sz="3200" dirty="0" err="1" smtClean="0"/>
              <a:t>difícil</a:t>
            </a:r>
            <a:r>
              <a:rPr lang="en-US" sz="3200" dirty="0" smtClean="0"/>
              <a:t>.</a:t>
            </a:r>
          </a:p>
          <a:p>
            <a:pPr lvl="1"/>
            <a:r>
              <a:rPr lang="en-US" sz="3200" dirty="0" err="1" smtClean="0"/>
              <a:t>fácil</a:t>
            </a:r>
            <a:r>
              <a:rPr lang="en-US" sz="3200" dirty="0" smtClean="0"/>
              <a:t>.</a:t>
            </a:r>
          </a:p>
          <a:p>
            <a:pPr lvl="1"/>
            <a:r>
              <a:rPr lang="en-US" sz="3200" dirty="0" err="1" smtClean="0"/>
              <a:t>cómico</a:t>
            </a:r>
            <a:r>
              <a:rPr lang="en-US" sz="3200" dirty="0" smtClean="0"/>
              <a:t>/</a:t>
            </a:r>
            <a:r>
              <a:rPr lang="en-US" sz="3200" dirty="0" err="1" smtClean="0"/>
              <a:t>cómica</a:t>
            </a:r>
            <a:r>
              <a:rPr lang="en-US" sz="3200" dirty="0" smtClean="0"/>
              <a:t>.</a:t>
            </a:r>
          </a:p>
          <a:p>
            <a:endParaRPr lang="en-US" dirty="0"/>
          </a:p>
        </p:txBody>
      </p:sp>
      <p:sp>
        <p:nvSpPr>
          <p:cNvPr id="4" name="Content Placeholder 3"/>
          <p:cNvSpPr>
            <a:spLocks noGrp="1"/>
          </p:cNvSpPr>
          <p:nvPr>
            <p:ph sz="half" idx="2"/>
          </p:nvPr>
        </p:nvSpPr>
        <p:spPr>
          <a:xfrm>
            <a:off x="4648200" y="1143000"/>
            <a:ext cx="3810000" cy="4114800"/>
          </a:xfrm>
        </p:spPr>
        <p:txBody>
          <a:bodyPr/>
          <a:lstStyle/>
          <a:p>
            <a:r>
              <a:rPr lang="en-US" sz="3200" dirty="0" smtClean="0"/>
              <a:t>It’s…</a:t>
            </a:r>
          </a:p>
          <a:p>
            <a:pPr lvl="1"/>
            <a:r>
              <a:rPr lang="en-US" sz="3200" dirty="0" smtClean="0"/>
              <a:t>Boring</a:t>
            </a:r>
          </a:p>
          <a:p>
            <a:pPr lvl="1"/>
            <a:r>
              <a:rPr lang="en-US" sz="3200" dirty="0" smtClean="0"/>
              <a:t>Fun</a:t>
            </a:r>
          </a:p>
          <a:p>
            <a:pPr lvl="1"/>
            <a:r>
              <a:rPr lang="en-US" sz="3200" dirty="0" smtClean="0"/>
              <a:t>Interesting</a:t>
            </a:r>
          </a:p>
          <a:p>
            <a:pPr lvl="1"/>
            <a:r>
              <a:rPr lang="en-US" sz="3200" dirty="0" smtClean="0"/>
              <a:t>Difficult</a:t>
            </a:r>
          </a:p>
          <a:p>
            <a:pPr lvl="1"/>
            <a:r>
              <a:rPr lang="en-US" sz="3200" dirty="0" smtClean="0"/>
              <a:t>Easy</a:t>
            </a:r>
          </a:p>
          <a:p>
            <a:pPr lvl="1"/>
            <a:r>
              <a:rPr lang="en-US" sz="3200" dirty="0" smtClean="0"/>
              <a:t>Funny </a:t>
            </a:r>
          </a:p>
        </p:txBody>
      </p:sp>
    </p:spTree>
    <p:extLst>
      <p:ext uri="{BB962C8B-B14F-4D97-AF65-F5344CB8AC3E}">
        <p14:creationId xmlns:p14="http://schemas.microsoft.com/office/powerpoint/2010/main" val="2749275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solidFill>
                  <a:srgbClr val="00B050"/>
                </a:solidFill>
              </a:rPr>
              <a:t>IR – to go</a:t>
            </a:r>
          </a:p>
        </p:txBody>
      </p:sp>
      <p:sp>
        <p:nvSpPr>
          <p:cNvPr id="4" name="Content Placeholder 3"/>
          <p:cNvSpPr>
            <a:spLocks noGrp="1"/>
          </p:cNvSpPr>
          <p:nvPr>
            <p:ph sz="half" idx="1"/>
          </p:nvPr>
        </p:nvSpPr>
        <p:spPr>
          <a:xfrm>
            <a:off x="228600" y="1981200"/>
            <a:ext cx="3810000" cy="4114800"/>
          </a:xfrm>
        </p:spPr>
        <p:txBody>
          <a:bodyPr/>
          <a:lstStyle/>
          <a:p>
            <a:pPr>
              <a:buFontTx/>
              <a:buNone/>
            </a:pPr>
            <a:r>
              <a:rPr lang="en-US" sz="3600" b="1" smtClean="0"/>
              <a:t>Yo </a:t>
            </a:r>
            <a:r>
              <a:rPr lang="en-US" sz="3600" b="1" smtClean="0">
                <a:solidFill>
                  <a:srgbClr val="00B050"/>
                </a:solidFill>
              </a:rPr>
              <a:t>voy</a:t>
            </a:r>
          </a:p>
          <a:p>
            <a:pPr>
              <a:buFontTx/>
              <a:buNone/>
            </a:pPr>
            <a:endParaRPr lang="en-US" sz="3600" b="1" smtClean="0"/>
          </a:p>
          <a:p>
            <a:pPr>
              <a:buFontTx/>
              <a:buNone/>
            </a:pPr>
            <a:r>
              <a:rPr lang="en-US" sz="3600" b="1" smtClean="0"/>
              <a:t>Tú </a:t>
            </a:r>
            <a:r>
              <a:rPr lang="en-US" sz="3600" b="1" smtClean="0">
                <a:solidFill>
                  <a:srgbClr val="00B050"/>
                </a:solidFill>
              </a:rPr>
              <a:t>vas</a:t>
            </a:r>
          </a:p>
          <a:p>
            <a:pPr>
              <a:buFontTx/>
              <a:buNone/>
            </a:pPr>
            <a:endParaRPr lang="en-US" sz="3600" b="1" smtClean="0"/>
          </a:p>
          <a:p>
            <a:pPr>
              <a:buFontTx/>
              <a:buNone/>
            </a:pPr>
            <a:r>
              <a:rPr lang="en-US" sz="3600" b="1" smtClean="0"/>
              <a:t>Él/Ella/Usted </a:t>
            </a:r>
            <a:r>
              <a:rPr lang="en-US" sz="3600" b="1" smtClean="0">
                <a:solidFill>
                  <a:srgbClr val="00B050"/>
                </a:solidFill>
              </a:rPr>
              <a:t>va</a:t>
            </a:r>
          </a:p>
        </p:txBody>
      </p:sp>
      <p:sp>
        <p:nvSpPr>
          <p:cNvPr id="5" name="Content Placeholder 4"/>
          <p:cNvSpPr>
            <a:spLocks noGrp="1"/>
          </p:cNvSpPr>
          <p:nvPr>
            <p:ph sz="half" idx="2"/>
          </p:nvPr>
        </p:nvSpPr>
        <p:spPr>
          <a:xfrm>
            <a:off x="3962400" y="1981200"/>
            <a:ext cx="5029200" cy="4114800"/>
          </a:xfrm>
        </p:spPr>
        <p:txBody>
          <a:bodyPr/>
          <a:lstStyle/>
          <a:p>
            <a:pPr>
              <a:buFontTx/>
              <a:buNone/>
            </a:pPr>
            <a:r>
              <a:rPr lang="en-US" sz="3600" b="1" smtClean="0"/>
              <a:t>Nosotros </a:t>
            </a:r>
            <a:r>
              <a:rPr lang="en-US" sz="3600" b="1" smtClean="0">
                <a:solidFill>
                  <a:srgbClr val="00B050"/>
                </a:solidFill>
              </a:rPr>
              <a:t>vamos</a:t>
            </a:r>
          </a:p>
          <a:p>
            <a:pPr>
              <a:buFontTx/>
              <a:buNone/>
            </a:pPr>
            <a:endParaRPr lang="en-US" sz="3600" b="1" smtClean="0"/>
          </a:p>
          <a:p>
            <a:pPr>
              <a:buFontTx/>
              <a:buNone/>
            </a:pPr>
            <a:endParaRPr lang="en-US" sz="3600" b="1" smtClean="0"/>
          </a:p>
          <a:p>
            <a:pPr>
              <a:buFontTx/>
              <a:buNone/>
            </a:pPr>
            <a:endParaRPr lang="en-US" sz="3600" b="1" smtClean="0"/>
          </a:p>
          <a:p>
            <a:pPr>
              <a:buFontTx/>
              <a:buNone/>
            </a:pPr>
            <a:r>
              <a:rPr lang="en-US" sz="3600" b="1" smtClean="0"/>
              <a:t>Ellos/Ellas/Ustedes </a:t>
            </a:r>
            <a:r>
              <a:rPr lang="en-US" sz="3600" b="1" smtClean="0">
                <a:solidFill>
                  <a:srgbClr val="00B050"/>
                </a:solidFill>
              </a:rPr>
              <a:t>van</a:t>
            </a:r>
          </a:p>
        </p:txBody>
      </p:sp>
    </p:spTree>
    <p:extLst>
      <p:ext uri="{BB962C8B-B14F-4D97-AF65-F5344CB8AC3E}">
        <p14:creationId xmlns:p14="http://schemas.microsoft.com/office/powerpoint/2010/main" val="128066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85800" y="0"/>
            <a:ext cx="7772400" cy="1143000"/>
          </a:xfrm>
        </p:spPr>
        <p:txBody>
          <a:bodyPr/>
          <a:lstStyle/>
          <a:p>
            <a:r>
              <a:rPr lang="en-US" u="sng" smtClean="0"/>
              <a:t>En la comunidad</a:t>
            </a:r>
          </a:p>
        </p:txBody>
      </p:sp>
      <p:sp>
        <p:nvSpPr>
          <p:cNvPr id="3" name="Content Placeholder 2"/>
          <p:cNvSpPr>
            <a:spLocks noGrp="1"/>
          </p:cNvSpPr>
          <p:nvPr>
            <p:ph sz="half" idx="1"/>
          </p:nvPr>
        </p:nvSpPr>
        <p:spPr>
          <a:xfrm>
            <a:off x="152400" y="838200"/>
            <a:ext cx="4191000" cy="5867400"/>
          </a:xfrm>
        </p:spPr>
        <p:txBody>
          <a:bodyPr>
            <a:normAutofit lnSpcReduction="10000"/>
          </a:bodyPr>
          <a:lstStyle/>
          <a:p>
            <a:pPr>
              <a:defRPr/>
            </a:pPr>
            <a:r>
              <a:rPr lang="en-US" b="1" dirty="0" err="1" smtClean="0">
                <a:effectLst>
                  <a:outerShdw blurRad="38100" dist="38100" dir="2700000" algn="tl">
                    <a:srgbClr val="000000">
                      <a:alpha val="43137"/>
                    </a:srgbClr>
                  </a:outerShdw>
                </a:effectLst>
              </a:rPr>
              <a:t>Yo</a:t>
            </a:r>
            <a:r>
              <a:rPr lang="en-US" b="1" dirty="0" smtClean="0">
                <a:effectLst>
                  <a:outerShdw blurRad="38100" dist="38100" dir="2700000" algn="tl">
                    <a:srgbClr val="000000">
                      <a:alpha val="43137"/>
                    </a:srgbClr>
                  </a:outerShdw>
                </a:effectLst>
              </a:rPr>
              <a:t> vivo en…</a:t>
            </a:r>
          </a:p>
          <a:p>
            <a:pPr>
              <a:defRPr/>
            </a:pPr>
            <a:r>
              <a:rPr lang="en-US" b="1" dirty="0" smtClean="0">
                <a:effectLst>
                  <a:outerShdw blurRad="38100" dist="38100" dir="2700000" algn="tl">
                    <a:srgbClr val="000000">
                      <a:alpha val="43137"/>
                    </a:srgbClr>
                  </a:outerShdw>
                </a:effectLst>
              </a:rPr>
              <a:t>	el pueblo </a:t>
            </a:r>
          </a:p>
          <a:p>
            <a:pPr>
              <a:defRPr/>
            </a:pPr>
            <a:r>
              <a:rPr lang="en-US" b="1" dirty="0" smtClean="0">
                <a:effectLst>
                  <a:outerShdw blurRad="38100" dist="38100" dir="2700000" algn="tl">
                    <a:srgbClr val="000000">
                      <a:alpha val="43137"/>
                    </a:srgbClr>
                  </a:outerShdw>
                </a:effectLst>
              </a:rPr>
              <a:t>	la ciudad</a:t>
            </a:r>
          </a:p>
          <a:p>
            <a:pPr>
              <a:defRPr/>
            </a:pPr>
            <a:r>
              <a:rPr lang="en-US" b="1" dirty="0" smtClean="0">
                <a:effectLst>
                  <a:outerShdw blurRad="38100" dist="38100" dir="2700000" algn="tl">
                    <a:srgbClr val="000000">
                      <a:alpha val="43137"/>
                    </a:srgbClr>
                  </a:outerShdw>
                </a:effectLst>
              </a:rPr>
              <a:t>	el campo  </a:t>
            </a:r>
          </a:p>
          <a:p>
            <a:pPr>
              <a:defRPr/>
            </a:pPr>
            <a:r>
              <a:rPr lang="en-US" b="1" dirty="0" err="1" smtClean="0">
                <a:effectLst>
                  <a:outerShdw blurRad="38100" dist="38100" dir="2700000" algn="tl">
                    <a:srgbClr val="000000">
                      <a:alpha val="43137"/>
                    </a:srgbClr>
                  </a:outerShdw>
                </a:effectLst>
              </a:rPr>
              <a:t>Yo</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visito</a:t>
            </a:r>
            <a:r>
              <a:rPr lang="en-US" b="1" dirty="0" smtClean="0">
                <a:effectLst>
                  <a:outerShdw blurRad="38100" dist="38100" dir="2700000" algn="tl">
                    <a:srgbClr val="000000">
                      <a:alpha val="43137"/>
                    </a:srgbClr>
                  </a:outerShdw>
                </a:effectLst>
              </a:rPr>
              <a:t>…</a:t>
            </a:r>
          </a:p>
          <a:p>
            <a:pPr>
              <a:defRPr/>
            </a:pPr>
            <a:r>
              <a:rPr lang="en-US" b="1" dirty="0" smtClean="0">
                <a:effectLst>
                  <a:outerShdw blurRad="38100" dist="38100" dir="2700000" algn="tl">
                    <a:srgbClr val="000000">
                      <a:alpha val="43137"/>
                    </a:srgbClr>
                  </a:outerShdw>
                </a:effectLst>
              </a:rPr>
              <a:t>	el </a:t>
            </a:r>
            <a:r>
              <a:rPr lang="en-US" b="1" dirty="0" err="1" smtClean="0">
                <a:effectLst>
                  <a:outerShdw blurRad="38100" dist="38100" dir="2700000" algn="tl">
                    <a:srgbClr val="000000">
                      <a:alpha val="43137"/>
                    </a:srgbClr>
                  </a:outerShdw>
                </a:effectLst>
              </a:rPr>
              <a:t>museo</a:t>
            </a:r>
            <a:r>
              <a:rPr lang="en-US" b="1" dirty="0" smtClean="0">
                <a:effectLst>
                  <a:outerShdw blurRad="38100" dist="38100" dir="2700000" algn="tl">
                    <a:srgbClr val="000000">
                      <a:alpha val="43137"/>
                    </a:srgbClr>
                  </a:outerShdw>
                </a:effectLst>
              </a:rPr>
              <a:t>  </a:t>
            </a:r>
          </a:p>
          <a:p>
            <a:pPr>
              <a:defRPr/>
            </a:pPr>
            <a:r>
              <a:rPr lang="en-US" b="1" dirty="0" smtClean="0">
                <a:effectLst>
                  <a:outerShdw blurRad="38100" dist="38100" dir="2700000" algn="tl">
                    <a:srgbClr val="000000">
                      <a:alpha val="43137"/>
                    </a:srgbClr>
                  </a:outerShdw>
                </a:effectLst>
              </a:rPr>
              <a:t>	el </a:t>
            </a:r>
            <a:r>
              <a:rPr lang="en-US" b="1" dirty="0" err="1" smtClean="0">
                <a:effectLst>
                  <a:outerShdw blurRad="38100" dist="38100" dir="2700000" algn="tl">
                    <a:srgbClr val="000000">
                      <a:alpha val="43137"/>
                    </a:srgbClr>
                  </a:outerShdw>
                </a:effectLst>
              </a:rPr>
              <a:t>parque</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 	el cine </a:t>
            </a:r>
          </a:p>
          <a:p>
            <a:pPr>
              <a:defRPr/>
            </a:pPr>
            <a:r>
              <a:rPr lang="en-US" b="1" dirty="0" smtClean="0">
                <a:effectLst>
                  <a:outerShdw blurRad="38100" dist="38100" dir="2700000" algn="tl">
                    <a:srgbClr val="000000">
                      <a:alpha val="43137"/>
                    </a:srgbClr>
                  </a:outerShdw>
                </a:effectLst>
              </a:rPr>
              <a:t>	el café </a:t>
            </a:r>
          </a:p>
          <a:p>
            <a:pPr>
              <a:defRPr/>
            </a:pPr>
            <a:r>
              <a:rPr lang="en-US" b="1" dirty="0" smtClean="0">
                <a:effectLst>
                  <a:outerShdw blurRad="38100" dist="38100" dir="2700000" algn="tl">
                    <a:srgbClr val="000000">
                      <a:alpha val="43137"/>
                    </a:srgbClr>
                  </a:outerShdw>
                </a:effectLst>
              </a:rPr>
              <a:t>	el </a:t>
            </a:r>
            <a:r>
              <a:rPr lang="en-US" b="1" dirty="0" err="1" smtClean="0">
                <a:effectLst>
                  <a:outerShdw blurRad="38100" dist="38100" dir="2700000" algn="tl">
                    <a:srgbClr val="000000">
                      <a:alpha val="43137"/>
                    </a:srgbClr>
                  </a:outerShdw>
                </a:effectLst>
              </a:rPr>
              <a:t>restaurante</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 	el </a:t>
            </a:r>
            <a:r>
              <a:rPr lang="en-US" b="1" dirty="0" err="1" smtClean="0">
                <a:effectLst>
                  <a:outerShdw blurRad="38100" dist="38100" dir="2700000" algn="tl">
                    <a:srgbClr val="000000">
                      <a:alpha val="43137"/>
                    </a:srgbClr>
                  </a:outerShdw>
                </a:effectLst>
              </a:rPr>
              <a:t>teatro</a:t>
            </a:r>
            <a:r>
              <a:rPr lang="en-US" b="1" dirty="0" smtClean="0">
                <a:effectLst>
                  <a:outerShdw blurRad="38100" dist="38100" dir="2700000" algn="tl">
                    <a:srgbClr val="000000">
                      <a:alpha val="43137"/>
                    </a:srgbClr>
                  </a:outerShdw>
                </a:effectLst>
              </a:rPr>
              <a:t>  </a:t>
            </a:r>
          </a:p>
          <a:p>
            <a:pPr>
              <a:buFontTx/>
              <a:buNone/>
              <a:defRPr/>
            </a:pPr>
            <a:r>
              <a:rPr lang="en-US" dirty="0" smtClean="0"/>
              <a:t>	</a:t>
            </a:r>
            <a:endParaRPr lang="en-US" dirty="0"/>
          </a:p>
        </p:txBody>
      </p:sp>
      <p:sp>
        <p:nvSpPr>
          <p:cNvPr id="4" name="Content Placeholder 3"/>
          <p:cNvSpPr>
            <a:spLocks noGrp="1"/>
          </p:cNvSpPr>
          <p:nvPr>
            <p:ph sz="half" idx="2"/>
          </p:nvPr>
        </p:nvSpPr>
        <p:spPr>
          <a:xfrm>
            <a:off x="4419600" y="838200"/>
            <a:ext cx="4495800" cy="5867400"/>
          </a:xfrm>
        </p:spPr>
        <p:txBody>
          <a:bodyPr>
            <a:normAutofit lnSpcReduction="10000"/>
          </a:bodyPr>
          <a:lstStyle/>
          <a:p>
            <a:pPr>
              <a:defRPr/>
            </a:pPr>
            <a:r>
              <a:rPr lang="en-US" b="1" dirty="0" smtClean="0">
                <a:effectLst>
                  <a:outerShdw blurRad="38100" dist="38100" dir="2700000" algn="tl">
                    <a:srgbClr val="000000">
                      <a:alpha val="43137"/>
                    </a:srgbClr>
                  </a:outerShdw>
                </a:effectLst>
              </a:rPr>
              <a:t>I live in…</a:t>
            </a:r>
          </a:p>
          <a:p>
            <a:pPr>
              <a:defRPr/>
            </a:pPr>
            <a:r>
              <a:rPr lang="en-US" b="1" dirty="0" smtClean="0">
                <a:effectLst>
                  <a:outerShdw blurRad="38100" dist="38100" dir="2700000" algn="tl">
                    <a:srgbClr val="000000">
                      <a:alpha val="43137"/>
                    </a:srgbClr>
                  </a:outerShdw>
                </a:effectLst>
              </a:rPr>
              <a:t>    the town</a:t>
            </a:r>
          </a:p>
          <a:p>
            <a:pPr>
              <a:defRPr/>
            </a:pPr>
            <a:r>
              <a:rPr lang="en-US" b="1" dirty="0" smtClean="0">
                <a:effectLst>
                  <a:outerShdw blurRad="38100" dist="38100" dir="2700000" algn="tl">
                    <a:srgbClr val="000000">
                      <a:alpha val="43137"/>
                    </a:srgbClr>
                  </a:outerShdw>
                </a:effectLst>
              </a:rPr>
              <a:t>    the city </a:t>
            </a:r>
          </a:p>
          <a:p>
            <a:pPr>
              <a:defRPr/>
            </a:pPr>
            <a:r>
              <a:rPr lang="en-US" b="1" dirty="0" smtClean="0">
                <a:effectLst>
                  <a:outerShdw blurRad="38100" dist="38100" dir="2700000" algn="tl">
                    <a:srgbClr val="000000">
                      <a:alpha val="43137"/>
                    </a:srgbClr>
                  </a:outerShdw>
                </a:effectLst>
              </a:rPr>
              <a:t>    the country</a:t>
            </a:r>
          </a:p>
          <a:p>
            <a:pPr>
              <a:defRPr/>
            </a:pPr>
            <a:r>
              <a:rPr lang="en-US" b="1" dirty="0" smtClean="0">
                <a:effectLst>
                  <a:outerShdw blurRad="38100" dist="38100" dir="2700000" algn="tl">
                    <a:srgbClr val="000000">
                      <a:alpha val="43137"/>
                    </a:srgbClr>
                  </a:outerShdw>
                </a:effectLst>
              </a:rPr>
              <a:t>I visit…</a:t>
            </a:r>
          </a:p>
          <a:p>
            <a:pPr>
              <a:defRPr/>
            </a:pPr>
            <a:r>
              <a:rPr lang="en-US" b="1" dirty="0" smtClean="0">
                <a:effectLst>
                  <a:outerShdw blurRad="38100" dist="38100" dir="2700000" algn="tl">
                    <a:srgbClr val="000000">
                      <a:alpha val="43137"/>
                    </a:srgbClr>
                  </a:outerShdw>
                </a:effectLst>
              </a:rPr>
              <a:t>    museum</a:t>
            </a:r>
          </a:p>
          <a:p>
            <a:pPr>
              <a:defRPr/>
            </a:pPr>
            <a:r>
              <a:rPr lang="en-US" b="1" dirty="0" smtClean="0">
                <a:effectLst>
                  <a:outerShdw blurRad="38100" dist="38100" dir="2700000" algn="tl">
                    <a:srgbClr val="000000">
                      <a:alpha val="43137"/>
                    </a:srgbClr>
                  </a:outerShdw>
                </a:effectLst>
              </a:rPr>
              <a:t>    park</a:t>
            </a:r>
          </a:p>
          <a:p>
            <a:pPr>
              <a:defRPr/>
            </a:pPr>
            <a:r>
              <a:rPr lang="en-US" b="1" dirty="0" smtClean="0">
                <a:effectLst>
                  <a:outerShdw blurRad="38100" dist="38100" dir="2700000" algn="tl">
                    <a:srgbClr val="000000">
                      <a:alpha val="43137"/>
                    </a:srgbClr>
                  </a:outerShdw>
                </a:effectLst>
              </a:rPr>
              <a:t>    cinema (movie theatre)</a:t>
            </a:r>
          </a:p>
          <a:p>
            <a:pPr>
              <a:defRPr/>
            </a:pPr>
            <a:r>
              <a:rPr lang="en-US" b="1" dirty="0" smtClean="0">
                <a:effectLst>
                  <a:outerShdw blurRad="38100" dist="38100" dir="2700000" algn="tl">
                    <a:srgbClr val="000000">
                      <a:alpha val="43137"/>
                    </a:srgbClr>
                  </a:outerShdw>
                </a:effectLst>
              </a:rPr>
              <a:t>    café/coffee shop</a:t>
            </a:r>
          </a:p>
          <a:p>
            <a:pPr>
              <a:defRPr/>
            </a:pPr>
            <a:r>
              <a:rPr lang="en-US" b="1" dirty="0" smtClean="0">
                <a:effectLst>
                  <a:outerShdw blurRad="38100" dist="38100" dir="2700000" algn="tl">
                    <a:srgbClr val="000000">
                      <a:alpha val="43137"/>
                    </a:srgbClr>
                  </a:outerShdw>
                </a:effectLst>
              </a:rPr>
              <a:t>    restaurant</a:t>
            </a:r>
          </a:p>
          <a:p>
            <a:pPr>
              <a:defRPr/>
            </a:pPr>
            <a:r>
              <a:rPr lang="en-US" b="1" dirty="0" smtClean="0">
                <a:effectLst>
                  <a:outerShdw blurRad="38100" dist="38100" dir="2700000" algn="tl">
                    <a:srgbClr val="000000">
                      <a:alpha val="43137"/>
                    </a:srgbClr>
                  </a:outerShdw>
                </a:effectLst>
              </a:rPr>
              <a:t>    theatre</a:t>
            </a:r>
          </a:p>
        </p:txBody>
      </p:sp>
    </p:spTree>
    <p:extLst>
      <p:ext uri="{BB962C8B-B14F-4D97-AF65-F5344CB8AC3E}">
        <p14:creationId xmlns:p14="http://schemas.microsoft.com/office/powerpoint/2010/main" val="295452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4">
                                            <p:txEl>
                                              <p:pRg st="10" end="10"/>
                                            </p:txEl>
                                          </p:spTgt>
                                        </p:tgtEl>
                                        <p:attrNameLst>
                                          <p:attrName>style.visibility</p:attrName>
                                        </p:attrNameLst>
                                      </p:cBhvr>
                                      <p:to>
                                        <p:strVal val="visible"/>
                                      </p:to>
                                    </p:set>
                                    <p:anim calcmode="lin" valueType="num">
                                      <p:cBhvr additive="base">
                                        <p:cTn id="6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85800" y="228600"/>
            <a:ext cx="7772400" cy="1143000"/>
          </a:xfrm>
        </p:spPr>
        <p:txBody>
          <a:bodyPr/>
          <a:lstStyle/>
          <a:p>
            <a:r>
              <a:rPr lang="en-US" u="sng" smtClean="0"/>
              <a:t>En la comunidad (cont’d)</a:t>
            </a:r>
          </a:p>
        </p:txBody>
      </p:sp>
      <p:sp>
        <p:nvSpPr>
          <p:cNvPr id="3" name="Content Placeholder 2"/>
          <p:cNvSpPr>
            <a:spLocks noGrp="1"/>
          </p:cNvSpPr>
          <p:nvPr>
            <p:ph sz="half" idx="1"/>
          </p:nvPr>
        </p:nvSpPr>
        <p:spPr>
          <a:xfrm>
            <a:off x="533400" y="1219200"/>
            <a:ext cx="3810000" cy="4114800"/>
          </a:xfrm>
        </p:spPr>
        <p:txBody>
          <a:bodyPr>
            <a:normAutofit fontScale="77500" lnSpcReduction="20000"/>
          </a:bodyPr>
          <a:lstStyle/>
          <a:p>
            <a:pPr>
              <a:defRPr/>
            </a:pPr>
            <a:r>
              <a:rPr lang="en-US" dirty="0" smtClean="0"/>
              <a:t>      </a:t>
            </a:r>
            <a:r>
              <a:rPr lang="en-US" b="1" dirty="0" smtClean="0">
                <a:effectLst>
                  <a:outerShdw blurRad="38100" dist="38100" dir="2700000" algn="tl">
                    <a:srgbClr val="000000">
                      <a:alpha val="43137"/>
                    </a:srgbClr>
                  </a:outerShdw>
                </a:effectLst>
              </a:rPr>
              <a:t>la </a:t>
            </a:r>
            <a:r>
              <a:rPr lang="en-US" b="1" dirty="0" err="1" smtClean="0">
                <a:effectLst>
                  <a:outerShdw blurRad="38100" dist="38100" dir="2700000" algn="tl">
                    <a:srgbClr val="000000">
                      <a:alpha val="43137"/>
                    </a:srgbClr>
                  </a:outerShdw>
                </a:effectLst>
              </a:rPr>
              <a:t>biblioteca</a:t>
            </a:r>
            <a:r>
              <a:rPr lang="en-US" b="1" dirty="0" smtClean="0">
                <a:effectLst>
                  <a:outerShdw blurRad="38100" dist="38100" dir="2700000" algn="tl">
                    <a:srgbClr val="000000">
                      <a:alpha val="43137"/>
                    </a:srgbClr>
                  </a:outerShdw>
                </a:effectLst>
              </a:rPr>
              <a:t>	</a:t>
            </a:r>
          </a:p>
          <a:p>
            <a:pPr>
              <a:defRPr/>
            </a:pPr>
            <a:r>
              <a:rPr lang="en-US" b="1" dirty="0" smtClean="0">
                <a:effectLst>
                  <a:outerShdw blurRad="38100" dist="38100" dir="2700000" algn="tl">
                    <a:srgbClr val="000000">
                      <a:alpha val="43137"/>
                    </a:srgbClr>
                  </a:outerShdw>
                </a:effectLst>
              </a:rPr>
              <a:t>	la </a:t>
            </a:r>
            <a:r>
              <a:rPr lang="en-US" b="1" dirty="0" err="1" smtClean="0">
                <a:effectLst>
                  <a:outerShdw blurRad="38100" dist="38100" dir="2700000" algn="tl">
                    <a:srgbClr val="000000">
                      <a:alpha val="43137"/>
                    </a:srgbClr>
                  </a:outerShdw>
                </a:effectLst>
              </a:rPr>
              <a:t>escuela</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	la </a:t>
            </a:r>
            <a:r>
              <a:rPr lang="en-US" b="1" dirty="0" err="1" smtClean="0">
                <a:effectLst>
                  <a:outerShdw blurRad="38100" dist="38100" dir="2700000" algn="tl">
                    <a:srgbClr val="000000">
                      <a:alpha val="43137"/>
                    </a:srgbClr>
                  </a:outerShdw>
                </a:effectLst>
              </a:rPr>
              <a:t>iglesia</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	el supermercado</a:t>
            </a:r>
          </a:p>
          <a:p>
            <a:pPr>
              <a:defRPr/>
            </a:pPr>
            <a:r>
              <a:rPr lang="en-US" b="1" dirty="0" smtClean="0">
                <a:effectLst>
                  <a:outerShdw blurRad="38100" dist="38100" dir="2700000" algn="tl">
                    <a:srgbClr val="000000">
                      <a:alpha val="43137"/>
                    </a:srgbClr>
                  </a:outerShdw>
                </a:effectLst>
              </a:rPr>
              <a:t>	el </a:t>
            </a:r>
            <a:r>
              <a:rPr lang="en-US" b="1" dirty="0" err="1" smtClean="0">
                <a:effectLst>
                  <a:outerShdw blurRad="38100" dist="38100" dir="2700000" algn="tl">
                    <a:srgbClr val="000000">
                      <a:alpha val="43137"/>
                    </a:srgbClr>
                  </a:outerShdw>
                </a:effectLst>
              </a:rPr>
              <a:t>banco</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	la </a:t>
            </a:r>
            <a:r>
              <a:rPr lang="en-US" b="1" dirty="0" err="1" smtClean="0">
                <a:effectLst>
                  <a:outerShdw blurRad="38100" dist="38100" dir="2700000" algn="tl">
                    <a:srgbClr val="000000">
                      <a:alpha val="43137"/>
                    </a:srgbClr>
                  </a:outerShdw>
                </a:effectLst>
              </a:rPr>
              <a:t>tienda</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	el </a:t>
            </a:r>
            <a:r>
              <a:rPr lang="en-US" b="1" dirty="0" err="1" smtClean="0">
                <a:effectLst>
                  <a:outerShdw blurRad="38100" dist="38100" dir="2700000" algn="tl">
                    <a:srgbClr val="000000">
                      <a:alpha val="43137"/>
                    </a:srgbClr>
                  </a:outerShdw>
                </a:effectLst>
              </a:rPr>
              <a:t>correo</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	el </a:t>
            </a:r>
            <a:r>
              <a:rPr lang="en-US" b="1" dirty="0" err="1" smtClean="0">
                <a:effectLst>
                  <a:outerShdw blurRad="38100" dist="38100" dir="2700000" algn="tl">
                    <a:srgbClr val="000000">
                      <a:alpha val="43137"/>
                    </a:srgbClr>
                  </a:outerShdw>
                </a:effectLst>
              </a:rPr>
              <a:t>gimnasio</a:t>
            </a:r>
            <a:r>
              <a:rPr lang="en-US" b="1" dirty="0" smtClean="0">
                <a:effectLst>
                  <a:outerShdw blurRad="38100" dist="38100" dir="2700000" algn="tl">
                    <a:srgbClr val="000000">
                      <a:alpha val="43137"/>
                    </a:srgbClr>
                  </a:outerShdw>
                </a:effectLst>
              </a:rPr>
              <a:t>	</a:t>
            </a:r>
          </a:p>
          <a:p>
            <a:pPr>
              <a:defRPr/>
            </a:pPr>
            <a:r>
              <a:rPr lang="en-US" b="1" dirty="0" smtClean="0">
                <a:effectLst>
                  <a:outerShdw blurRad="38100" dist="38100" dir="2700000" algn="tl">
                    <a:srgbClr val="000000">
                      <a:alpha val="43137"/>
                    </a:srgbClr>
                  </a:outerShdw>
                </a:effectLst>
              </a:rPr>
              <a:t>	la </a:t>
            </a:r>
            <a:r>
              <a:rPr lang="en-US" b="1" dirty="0" err="1" smtClean="0">
                <a:effectLst>
                  <a:outerShdw blurRad="38100" dist="38100" dir="2700000" algn="tl">
                    <a:srgbClr val="000000">
                      <a:alpha val="43137"/>
                    </a:srgbClr>
                  </a:outerShdw>
                </a:effectLst>
              </a:rPr>
              <a:t>piscina</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      el </a:t>
            </a:r>
            <a:r>
              <a:rPr lang="en-US" b="1" dirty="0" err="1" smtClean="0">
                <a:effectLst>
                  <a:outerShdw blurRad="38100" dist="38100" dir="2700000" algn="tl">
                    <a:srgbClr val="000000">
                      <a:alpha val="43137"/>
                    </a:srgbClr>
                  </a:outerShdw>
                </a:effectLst>
              </a:rPr>
              <a:t>zoológico</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      la </a:t>
            </a:r>
            <a:r>
              <a:rPr lang="en-US" b="1" dirty="0" err="1" smtClean="0">
                <a:effectLst>
                  <a:outerShdw blurRad="38100" dist="38100" dir="2700000" algn="tl">
                    <a:srgbClr val="000000">
                      <a:alpha val="43137"/>
                    </a:srgbClr>
                  </a:outerShdw>
                </a:effectLst>
              </a:rPr>
              <a:t>granja</a:t>
            </a:r>
            <a:r>
              <a:rPr lang="en-US" b="1" dirty="0" smtClean="0">
                <a:effectLst>
                  <a:outerShdw blurRad="38100" dist="38100" dir="2700000" algn="tl">
                    <a:srgbClr val="000000">
                      <a:alpha val="43137"/>
                    </a:srgbClr>
                  </a:outerShdw>
                </a:effectLst>
              </a:rPr>
              <a:t>/la </a:t>
            </a:r>
            <a:r>
              <a:rPr lang="en-US" b="1" dirty="0" err="1" smtClean="0">
                <a:effectLst>
                  <a:outerShdw blurRad="38100" dist="38100" dir="2700000" algn="tl">
                    <a:srgbClr val="000000">
                      <a:alpha val="43137"/>
                    </a:srgbClr>
                  </a:outerShdw>
                </a:effectLst>
              </a:rPr>
              <a:t>finca</a:t>
            </a:r>
            <a:r>
              <a:rPr lang="en-US" b="1" dirty="0" smtClean="0">
                <a:effectLst>
                  <a:outerShdw blurRad="38100" dist="38100" dir="2700000" algn="tl">
                    <a:srgbClr val="000000">
                      <a:alpha val="43137"/>
                    </a:srgbClr>
                  </a:outerShdw>
                </a:effectLst>
              </a:rPr>
              <a:t>	</a:t>
            </a:r>
            <a:r>
              <a:rPr lang="en-US" dirty="0" smtClean="0"/>
              <a:t>	</a:t>
            </a:r>
          </a:p>
          <a:p>
            <a:pPr>
              <a:defRPr/>
            </a:pPr>
            <a:endParaRPr lang="en-US" dirty="0" smtClean="0"/>
          </a:p>
          <a:p>
            <a:pPr>
              <a:defRPr/>
            </a:pPr>
            <a:endParaRPr lang="en-US" dirty="0"/>
          </a:p>
        </p:txBody>
      </p:sp>
      <p:sp>
        <p:nvSpPr>
          <p:cNvPr id="4" name="Content Placeholder 3"/>
          <p:cNvSpPr>
            <a:spLocks noGrp="1"/>
          </p:cNvSpPr>
          <p:nvPr>
            <p:ph sz="half" idx="2"/>
          </p:nvPr>
        </p:nvSpPr>
        <p:spPr>
          <a:xfrm>
            <a:off x="4419600" y="1219200"/>
            <a:ext cx="3810000" cy="4114800"/>
          </a:xfrm>
        </p:spPr>
        <p:txBody>
          <a:bodyPr>
            <a:normAutofit fontScale="77500" lnSpcReduction="20000"/>
          </a:bodyPr>
          <a:lstStyle/>
          <a:p>
            <a:pPr>
              <a:defRPr/>
            </a:pPr>
            <a:r>
              <a:rPr lang="en-US" b="1" dirty="0" smtClean="0">
                <a:effectLst>
                  <a:outerShdw blurRad="38100" dist="38100" dir="2700000" algn="tl">
                    <a:srgbClr val="000000">
                      <a:alpha val="43137"/>
                    </a:srgbClr>
                  </a:outerShdw>
                </a:effectLst>
              </a:rPr>
              <a:t>Library</a:t>
            </a:r>
          </a:p>
          <a:p>
            <a:pPr>
              <a:defRPr/>
            </a:pPr>
            <a:r>
              <a:rPr lang="en-US" b="1" dirty="0" smtClean="0">
                <a:effectLst>
                  <a:outerShdw blurRad="38100" dist="38100" dir="2700000" algn="tl">
                    <a:srgbClr val="000000">
                      <a:alpha val="43137"/>
                    </a:srgbClr>
                  </a:outerShdw>
                </a:effectLst>
              </a:rPr>
              <a:t>School</a:t>
            </a:r>
          </a:p>
          <a:p>
            <a:pPr>
              <a:defRPr/>
            </a:pPr>
            <a:r>
              <a:rPr lang="en-US" b="1" dirty="0" smtClean="0">
                <a:effectLst>
                  <a:outerShdw blurRad="38100" dist="38100" dir="2700000" algn="tl">
                    <a:srgbClr val="000000">
                      <a:alpha val="43137"/>
                    </a:srgbClr>
                  </a:outerShdw>
                </a:effectLst>
              </a:rPr>
              <a:t>Church</a:t>
            </a:r>
          </a:p>
          <a:p>
            <a:pPr>
              <a:defRPr/>
            </a:pPr>
            <a:r>
              <a:rPr lang="en-US" b="1" dirty="0" smtClean="0">
                <a:effectLst>
                  <a:outerShdw blurRad="38100" dist="38100" dir="2700000" algn="tl">
                    <a:srgbClr val="000000">
                      <a:alpha val="43137"/>
                    </a:srgbClr>
                  </a:outerShdw>
                </a:effectLst>
              </a:rPr>
              <a:t>Supermarket</a:t>
            </a:r>
          </a:p>
          <a:p>
            <a:pPr>
              <a:defRPr/>
            </a:pPr>
            <a:r>
              <a:rPr lang="en-US" b="1" dirty="0" smtClean="0">
                <a:effectLst>
                  <a:outerShdw blurRad="38100" dist="38100" dir="2700000" algn="tl">
                    <a:srgbClr val="000000">
                      <a:alpha val="43137"/>
                    </a:srgbClr>
                  </a:outerShdw>
                </a:effectLst>
              </a:rPr>
              <a:t>Bank</a:t>
            </a:r>
          </a:p>
          <a:p>
            <a:pPr>
              <a:defRPr/>
            </a:pPr>
            <a:r>
              <a:rPr lang="en-US" b="1" dirty="0" smtClean="0">
                <a:effectLst>
                  <a:outerShdw blurRad="38100" dist="38100" dir="2700000" algn="tl">
                    <a:srgbClr val="000000">
                      <a:alpha val="43137"/>
                    </a:srgbClr>
                  </a:outerShdw>
                </a:effectLst>
              </a:rPr>
              <a:t>Store/shop</a:t>
            </a:r>
          </a:p>
          <a:p>
            <a:pPr>
              <a:defRPr/>
            </a:pPr>
            <a:r>
              <a:rPr lang="en-US" b="1" dirty="0" smtClean="0">
                <a:effectLst>
                  <a:outerShdw blurRad="38100" dist="38100" dir="2700000" algn="tl">
                    <a:srgbClr val="000000">
                      <a:alpha val="43137"/>
                    </a:srgbClr>
                  </a:outerShdw>
                </a:effectLst>
              </a:rPr>
              <a:t>Post office</a:t>
            </a:r>
          </a:p>
          <a:p>
            <a:pPr>
              <a:defRPr/>
            </a:pPr>
            <a:r>
              <a:rPr lang="en-US" b="1" dirty="0" smtClean="0">
                <a:effectLst>
                  <a:outerShdw blurRad="38100" dist="38100" dir="2700000" algn="tl">
                    <a:srgbClr val="000000">
                      <a:alpha val="43137"/>
                    </a:srgbClr>
                  </a:outerShdw>
                </a:effectLst>
              </a:rPr>
              <a:t>Gym</a:t>
            </a:r>
          </a:p>
          <a:p>
            <a:pPr>
              <a:defRPr/>
            </a:pPr>
            <a:r>
              <a:rPr lang="en-US" b="1" dirty="0" smtClean="0">
                <a:effectLst>
                  <a:outerShdw blurRad="38100" dist="38100" dir="2700000" algn="tl">
                    <a:srgbClr val="000000">
                      <a:alpha val="43137"/>
                    </a:srgbClr>
                  </a:outerShdw>
                </a:effectLst>
              </a:rPr>
              <a:t>Pool </a:t>
            </a:r>
          </a:p>
          <a:p>
            <a:pPr>
              <a:defRPr/>
            </a:pPr>
            <a:r>
              <a:rPr lang="en-US" b="1" dirty="0" smtClean="0">
                <a:effectLst>
                  <a:outerShdw blurRad="38100" dist="38100" dir="2700000" algn="tl">
                    <a:srgbClr val="000000">
                      <a:alpha val="43137"/>
                    </a:srgbClr>
                  </a:outerShdw>
                </a:effectLst>
              </a:rPr>
              <a:t>Zoo</a:t>
            </a:r>
          </a:p>
          <a:p>
            <a:pPr>
              <a:defRPr/>
            </a:pPr>
            <a:r>
              <a:rPr lang="en-US" b="1" dirty="0" smtClean="0">
                <a:effectLst>
                  <a:outerShdw blurRad="38100" dist="38100" dir="2700000" algn="tl">
                    <a:srgbClr val="000000">
                      <a:alpha val="43137"/>
                    </a:srgbClr>
                  </a:outerShdw>
                </a:effectLst>
              </a:rPr>
              <a:t>Farm </a:t>
            </a:r>
          </a:p>
        </p:txBody>
      </p:sp>
    </p:spTree>
    <p:extLst>
      <p:ext uri="{BB962C8B-B14F-4D97-AF65-F5344CB8AC3E}">
        <p14:creationId xmlns:p14="http://schemas.microsoft.com/office/powerpoint/2010/main" val="1532094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4">
                                            <p:txEl>
                                              <p:pRg st="10" end="10"/>
                                            </p:txEl>
                                          </p:spTgt>
                                        </p:tgtEl>
                                        <p:attrNameLst>
                                          <p:attrName>style.visibility</p:attrName>
                                        </p:attrNameLst>
                                      </p:cBhvr>
                                      <p:to>
                                        <p:strVal val="visible"/>
                                      </p:to>
                                    </p:set>
                                    <p:anim calcmode="lin" valueType="num">
                                      <p:cBhvr additive="base">
                                        <p:cTn id="6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solidFill>
                  <a:srgbClr val="00B050"/>
                </a:solidFill>
              </a:rPr>
              <a:t>VIAJAR – to travel</a:t>
            </a:r>
          </a:p>
        </p:txBody>
      </p:sp>
      <p:sp>
        <p:nvSpPr>
          <p:cNvPr id="4" name="Content Placeholder 3"/>
          <p:cNvSpPr>
            <a:spLocks noGrp="1"/>
          </p:cNvSpPr>
          <p:nvPr>
            <p:ph sz="half" idx="1"/>
          </p:nvPr>
        </p:nvSpPr>
        <p:spPr>
          <a:xfrm>
            <a:off x="228600" y="1981200"/>
            <a:ext cx="3810000" cy="4114800"/>
          </a:xfrm>
        </p:spPr>
        <p:txBody>
          <a:bodyPr/>
          <a:lstStyle/>
          <a:p>
            <a:pPr>
              <a:buFontTx/>
              <a:buNone/>
            </a:pPr>
            <a:r>
              <a:rPr lang="en-US" sz="3600" b="1" dirty="0" err="1" smtClean="0"/>
              <a:t>Yo</a:t>
            </a:r>
            <a:r>
              <a:rPr lang="en-US" sz="3600" b="1" dirty="0" smtClean="0"/>
              <a:t> </a:t>
            </a:r>
            <a:r>
              <a:rPr lang="en-US" sz="3600" b="1" dirty="0" err="1" smtClean="0">
                <a:solidFill>
                  <a:srgbClr val="00B050"/>
                </a:solidFill>
              </a:rPr>
              <a:t>viajo</a:t>
            </a:r>
            <a:endParaRPr lang="en-US" sz="3600" b="1" dirty="0" smtClean="0">
              <a:solidFill>
                <a:srgbClr val="00B050"/>
              </a:solidFill>
            </a:endParaRPr>
          </a:p>
          <a:p>
            <a:pPr>
              <a:buFontTx/>
              <a:buNone/>
            </a:pPr>
            <a:endParaRPr lang="en-US" sz="3600" b="1" dirty="0" smtClean="0"/>
          </a:p>
          <a:p>
            <a:pPr>
              <a:buFontTx/>
              <a:buNone/>
            </a:pPr>
            <a:r>
              <a:rPr lang="en-US" sz="3600" b="1" dirty="0" err="1" smtClean="0"/>
              <a:t>Tú</a:t>
            </a:r>
            <a:r>
              <a:rPr lang="en-US" sz="3600" b="1" dirty="0" smtClean="0"/>
              <a:t> </a:t>
            </a:r>
            <a:r>
              <a:rPr lang="en-US" sz="3600" b="1" dirty="0" err="1" smtClean="0">
                <a:solidFill>
                  <a:srgbClr val="00B050"/>
                </a:solidFill>
              </a:rPr>
              <a:t>viajas</a:t>
            </a:r>
            <a:endParaRPr lang="en-US" sz="3600" b="1" dirty="0" smtClean="0">
              <a:solidFill>
                <a:srgbClr val="00B050"/>
              </a:solidFill>
            </a:endParaRPr>
          </a:p>
          <a:p>
            <a:pPr>
              <a:buFontTx/>
              <a:buNone/>
            </a:pPr>
            <a:endParaRPr lang="en-US" sz="3600" b="1" dirty="0" smtClean="0"/>
          </a:p>
          <a:p>
            <a:pPr>
              <a:buFontTx/>
              <a:buNone/>
            </a:pPr>
            <a:r>
              <a:rPr lang="en-US" sz="3600" b="1" dirty="0" err="1" smtClean="0"/>
              <a:t>Él</a:t>
            </a:r>
            <a:r>
              <a:rPr lang="en-US" sz="3600" b="1" dirty="0" smtClean="0"/>
              <a:t>/Ella/</a:t>
            </a:r>
            <a:r>
              <a:rPr lang="en-US" sz="3600" b="1" dirty="0" err="1" smtClean="0"/>
              <a:t>Usted</a:t>
            </a:r>
            <a:r>
              <a:rPr lang="en-US" sz="3600" b="1" dirty="0" smtClean="0"/>
              <a:t> </a:t>
            </a:r>
            <a:r>
              <a:rPr lang="en-US" sz="3600" b="1" dirty="0" err="1" smtClean="0">
                <a:solidFill>
                  <a:srgbClr val="00B050"/>
                </a:solidFill>
              </a:rPr>
              <a:t>viaja</a:t>
            </a:r>
            <a:endParaRPr lang="en-US" sz="3600" b="1" dirty="0" smtClean="0">
              <a:solidFill>
                <a:srgbClr val="00B050"/>
              </a:solidFill>
            </a:endParaRPr>
          </a:p>
        </p:txBody>
      </p:sp>
      <p:sp>
        <p:nvSpPr>
          <p:cNvPr id="5" name="Content Placeholder 4"/>
          <p:cNvSpPr>
            <a:spLocks noGrp="1"/>
          </p:cNvSpPr>
          <p:nvPr>
            <p:ph sz="half" idx="2"/>
          </p:nvPr>
        </p:nvSpPr>
        <p:spPr>
          <a:xfrm>
            <a:off x="3962400" y="1981200"/>
            <a:ext cx="5029200" cy="4114800"/>
          </a:xfrm>
        </p:spPr>
        <p:txBody>
          <a:bodyPr/>
          <a:lstStyle/>
          <a:p>
            <a:pPr>
              <a:buFontTx/>
              <a:buNone/>
            </a:pPr>
            <a:r>
              <a:rPr lang="en-US" sz="3600" b="1" dirty="0" err="1" smtClean="0"/>
              <a:t>Nosotros</a:t>
            </a:r>
            <a:r>
              <a:rPr lang="en-US" sz="3600" b="1" dirty="0" smtClean="0"/>
              <a:t> </a:t>
            </a:r>
            <a:r>
              <a:rPr lang="en-US" sz="3600" b="1" dirty="0" err="1" smtClean="0">
                <a:solidFill>
                  <a:srgbClr val="00B050"/>
                </a:solidFill>
              </a:rPr>
              <a:t>viajamos</a:t>
            </a:r>
            <a:endParaRPr lang="en-US" sz="3600" b="1" dirty="0" smtClean="0">
              <a:solidFill>
                <a:srgbClr val="00B050"/>
              </a:solidFill>
            </a:endParaRPr>
          </a:p>
          <a:p>
            <a:pPr>
              <a:buFontTx/>
              <a:buNone/>
            </a:pPr>
            <a:endParaRPr lang="en-US" sz="3600" b="1" dirty="0" smtClean="0"/>
          </a:p>
          <a:p>
            <a:pPr>
              <a:buFontTx/>
              <a:buNone/>
            </a:pPr>
            <a:endParaRPr lang="en-US" sz="3600" b="1" dirty="0" smtClean="0"/>
          </a:p>
          <a:p>
            <a:pPr>
              <a:buFontTx/>
              <a:buNone/>
            </a:pPr>
            <a:endParaRPr lang="en-US" sz="3600" b="1" dirty="0" smtClean="0"/>
          </a:p>
          <a:p>
            <a:pPr>
              <a:buFontTx/>
              <a:buNone/>
            </a:pPr>
            <a:r>
              <a:rPr lang="en-US" sz="3600" b="1" dirty="0" err="1" smtClean="0"/>
              <a:t>Ellos</a:t>
            </a:r>
            <a:r>
              <a:rPr lang="en-US" sz="3600" b="1" dirty="0" smtClean="0"/>
              <a:t>/</a:t>
            </a:r>
            <a:r>
              <a:rPr lang="en-US" sz="3600" b="1" dirty="0" err="1" smtClean="0"/>
              <a:t>Ellas</a:t>
            </a:r>
            <a:r>
              <a:rPr lang="en-US" sz="3600" b="1" dirty="0" smtClean="0"/>
              <a:t>/</a:t>
            </a:r>
            <a:r>
              <a:rPr lang="en-US" sz="3600" b="1" dirty="0" err="1" smtClean="0"/>
              <a:t>Ustedes</a:t>
            </a:r>
            <a:r>
              <a:rPr lang="en-US" sz="3600" b="1" dirty="0" smtClean="0"/>
              <a:t> </a:t>
            </a:r>
            <a:r>
              <a:rPr lang="en-US" sz="3200" b="1" dirty="0" err="1" smtClean="0">
                <a:solidFill>
                  <a:srgbClr val="00B050"/>
                </a:solidFill>
              </a:rPr>
              <a:t>viajan</a:t>
            </a:r>
            <a:endParaRPr lang="en-US" sz="3200" b="1" dirty="0" smtClean="0">
              <a:solidFill>
                <a:srgbClr val="00B050"/>
              </a:solidFill>
            </a:endParaRPr>
          </a:p>
        </p:txBody>
      </p:sp>
    </p:spTree>
    <p:extLst>
      <p:ext uri="{BB962C8B-B14F-4D97-AF65-F5344CB8AC3E}">
        <p14:creationId xmlns:p14="http://schemas.microsoft.com/office/powerpoint/2010/main" val="2729831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 calcmode="lin" valueType="num">
                                      <p:cBhvr additive="base">
                                        <p:cTn id="25"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85800" y="0"/>
            <a:ext cx="7772400" cy="1143000"/>
          </a:xfrm>
        </p:spPr>
        <p:txBody>
          <a:bodyPr/>
          <a:lstStyle/>
          <a:p>
            <a:r>
              <a:rPr lang="en-US" u="sng" smtClean="0"/>
              <a:t>¿Adónde viajas tú?</a:t>
            </a:r>
          </a:p>
        </p:txBody>
      </p:sp>
      <p:sp>
        <p:nvSpPr>
          <p:cNvPr id="3" name="Content Placeholder 2"/>
          <p:cNvSpPr>
            <a:spLocks noGrp="1"/>
          </p:cNvSpPr>
          <p:nvPr>
            <p:ph sz="half" idx="1"/>
          </p:nvPr>
        </p:nvSpPr>
        <p:spPr>
          <a:xfrm>
            <a:off x="152400" y="838200"/>
            <a:ext cx="4191000" cy="5867400"/>
          </a:xfrm>
        </p:spPr>
        <p:txBody>
          <a:bodyPr/>
          <a:lstStyle/>
          <a:p>
            <a:pPr>
              <a:defRPr/>
            </a:pPr>
            <a:r>
              <a:rPr lang="en-US" b="1" dirty="0" err="1" smtClean="0">
                <a:effectLst>
                  <a:outerShdw blurRad="38100" dist="38100" dir="2700000" algn="tl">
                    <a:srgbClr val="000000">
                      <a:alpha val="43137"/>
                    </a:srgbClr>
                  </a:outerShdw>
                </a:effectLst>
              </a:rPr>
              <a:t>Yo</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viajo</a:t>
            </a:r>
            <a:r>
              <a:rPr lang="en-US" b="1" dirty="0" smtClean="0">
                <a:effectLst>
                  <a:outerShdw blurRad="38100" dist="38100" dir="2700000" algn="tl">
                    <a:srgbClr val="000000">
                      <a:alpha val="43137"/>
                    </a:srgbClr>
                  </a:outerShdw>
                </a:effectLst>
              </a:rPr>
              <a:t> a…</a:t>
            </a: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lago</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río</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mar</a:t>
            </a:r>
          </a:p>
          <a:p>
            <a:pPr>
              <a:defRPr/>
            </a:pPr>
            <a:r>
              <a:rPr lang="en-US" b="1" dirty="0" smtClean="0">
                <a:effectLst>
                  <a:outerShdw blurRad="38100" dist="38100" dir="2700000" algn="tl">
                    <a:srgbClr val="000000">
                      <a:alpha val="43137"/>
                    </a:srgbClr>
                  </a:outerShdw>
                </a:effectLst>
              </a:rPr>
              <a:t>La playa</a:t>
            </a:r>
          </a:p>
          <a:p>
            <a:pPr>
              <a:defRPr/>
            </a:pPr>
            <a:r>
              <a:rPr lang="en-US" b="1" dirty="0" smtClean="0">
                <a:effectLst>
                  <a:outerShdw blurRad="38100" dist="38100" dir="2700000" algn="tl">
                    <a:srgbClr val="000000">
                      <a:alpha val="43137"/>
                    </a:srgbClr>
                  </a:outerShdw>
                </a:effectLst>
              </a:rPr>
              <a:t>La </a:t>
            </a:r>
            <a:r>
              <a:rPr lang="en-US" b="1" dirty="0" err="1" smtClean="0">
                <a:effectLst>
                  <a:outerShdw blurRad="38100" dist="38100" dir="2700000" algn="tl">
                    <a:srgbClr val="000000">
                      <a:alpha val="43137"/>
                    </a:srgbClr>
                  </a:outerShdw>
                </a:effectLst>
              </a:rPr>
              <a:t>isla</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Las </a:t>
            </a:r>
            <a:r>
              <a:rPr lang="en-US" b="1" dirty="0" err="1" smtClean="0">
                <a:effectLst>
                  <a:outerShdw blurRad="38100" dist="38100" dir="2700000" algn="tl">
                    <a:srgbClr val="000000">
                      <a:alpha val="43137"/>
                    </a:srgbClr>
                  </a:outerShdw>
                </a:effectLst>
              </a:rPr>
              <a:t>montañas</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zoológico</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parque</a:t>
            </a:r>
            <a:r>
              <a:rPr lang="en-US" b="1" dirty="0" smtClean="0">
                <a:effectLst>
                  <a:outerShdw blurRad="38100" dist="38100" dir="2700000" algn="tl">
                    <a:srgbClr val="000000">
                      <a:alpha val="43137"/>
                    </a:srgbClr>
                  </a:outerShdw>
                </a:effectLst>
              </a:rPr>
              <a:t> de </a:t>
            </a:r>
            <a:r>
              <a:rPr lang="en-US" b="1" dirty="0" err="1" smtClean="0">
                <a:effectLst>
                  <a:outerShdw blurRad="38100" dist="38100" dir="2700000" algn="tl">
                    <a:srgbClr val="000000">
                      <a:alpha val="43137"/>
                    </a:srgbClr>
                  </a:outerShdw>
                </a:effectLst>
              </a:rPr>
              <a:t>atraciónes</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partido</a:t>
            </a:r>
            <a:r>
              <a:rPr lang="en-US" b="1" dirty="0" smtClean="0">
                <a:effectLst>
                  <a:outerShdw blurRad="38100" dist="38100" dir="2700000" algn="tl">
                    <a:srgbClr val="000000">
                      <a:alpha val="43137"/>
                    </a:srgbClr>
                  </a:outerShdw>
                </a:effectLst>
              </a:rPr>
              <a:t> de…</a:t>
            </a:r>
          </a:p>
          <a:p>
            <a:pPr>
              <a:buFontTx/>
              <a:buNone/>
              <a:defRPr/>
            </a:pPr>
            <a:r>
              <a:rPr lang="en-US" dirty="0" smtClean="0"/>
              <a:t>	</a:t>
            </a:r>
            <a:endParaRPr lang="en-US" dirty="0"/>
          </a:p>
        </p:txBody>
      </p:sp>
      <p:sp>
        <p:nvSpPr>
          <p:cNvPr id="4" name="Content Placeholder 3"/>
          <p:cNvSpPr>
            <a:spLocks noGrp="1"/>
          </p:cNvSpPr>
          <p:nvPr>
            <p:ph sz="half" idx="2"/>
          </p:nvPr>
        </p:nvSpPr>
        <p:spPr>
          <a:xfrm>
            <a:off x="4419600" y="838200"/>
            <a:ext cx="4495800" cy="5867400"/>
          </a:xfrm>
        </p:spPr>
        <p:txBody>
          <a:bodyPr/>
          <a:lstStyle/>
          <a:p>
            <a:pPr>
              <a:defRPr/>
            </a:pPr>
            <a:r>
              <a:rPr lang="en-US" b="1" dirty="0" smtClean="0">
                <a:effectLst>
                  <a:outerShdw blurRad="38100" dist="38100" dir="2700000" algn="tl">
                    <a:srgbClr val="000000">
                      <a:alpha val="43137"/>
                    </a:srgbClr>
                  </a:outerShdw>
                </a:effectLst>
              </a:rPr>
              <a:t>I travel to…</a:t>
            </a:r>
          </a:p>
          <a:p>
            <a:pPr>
              <a:defRPr/>
            </a:pPr>
            <a:r>
              <a:rPr lang="en-US" b="1" dirty="0" smtClean="0">
                <a:effectLst>
                  <a:outerShdw blurRad="38100" dist="38100" dir="2700000" algn="tl">
                    <a:srgbClr val="000000">
                      <a:alpha val="43137"/>
                    </a:srgbClr>
                  </a:outerShdw>
                </a:effectLst>
              </a:rPr>
              <a:t>The lake</a:t>
            </a:r>
          </a:p>
          <a:p>
            <a:pPr>
              <a:defRPr/>
            </a:pPr>
            <a:r>
              <a:rPr lang="en-US" b="1" dirty="0" smtClean="0">
                <a:effectLst>
                  <a:outerShdw blurRad="38100" dist="38100" dir="2700000" algn="tl">
                    <a:srgbClr val="000000">
                      <a:alpha val="43137"/>
                    </a:srgbClr>
                  </a:outerShdw>
                </a:effectLst>
              </a:rPr>
              <a:t>The river</a:t>
            </a:r>
          </a:p>
          <a:p>
            <a:pPr>
              <a:defRPr/>
            </a:pPr>
            <a:r>
              <a:rPr lang="en-US" b="1" dirty="0" smtClean="0">
                <a:effectLst>
                  <a:outerShdw blurRad="38100" dist="38100" dir="2700000" algn="tl">
                    <a:srgbClr val="000000">
                      <a:alpha val="43137"/>
                    </a:srgbClr>
                  </a:outerShdw>
                </a:effectLst>
              </a:rPr>
              <a:t>The ocean/sea</a:t>
            </a:r>
          </a:p>
          <a:p>
            <a:pPr>
              <a:defRPr/>
            </a:pPr>
            <a:r>
              <a:rPr lang="en-US" b="1" dirty="0" smtClean="0">
                <a:effectLst>
                  <a:outerShdw blurRad="38100" dist="38100" dir="2700000" algn="tl">
                    <a:srgbClr val="000000">
                      <a:alpha val="43137"/>
                    </a:srgbClr>
                  </a:outerShdw>
                </a:effectLst>
              </a:rPr>
              <a:t>The beach</a:t>
            </a:r>
          </a:p>
          <a:p>
            <a:pPr>
              <a:defRPr/>
            </a:pPr>
            <a:r>
              <a:rPr lang="en-US" b="1" dirty="0" smtClean="0">
                <a:effectLst>
                  <a:outerShdw blurRad="38100" dist="38100" dir="2700000" algn="tl">
                    <a:srgbClr val="000000">
                      <a:alpha val="43137"/>
                    </a:srgbClr>
                  </a:outerShdw>
                </a:effectLst>
              </a:rPr>
              <a:t>The island</a:t>
            </a:r>
          </a:p>
          <a:p>
            <a:pPr>
              <a:defRPr/>
            </a:pPr>
            <a:r>
              <a:rPr lang="en-US" b="1" dirty="0" smtClean="0">
                <a:effectLst>
                  <a:outerShdw blurRad="38100" dist="38100" dir="2700000" algn="tl">
                    <a:srgbClr val="000000">
                      <a:alpha val="43137"/>
                    </a:srgbClr>
                  </a:outerShdw>
                </a:effectLst>
              </a:rPr>
              <a:t>The mountains</a:t>
            </a:r>
          </a:p>
          <a:p>
            <a:pPr>
              <a:defRPr/>
            </a:pPr>
            <a:r>
              <a:rPr lang="en-US" b="1" dirty="0" smtClean="0">
                <a:effectLst>
                  <a:outerShdw blurRad="38100" dist="38100" dir="2700000" algn="tl">
                    <a:srgbClr val="000000">
                      <a:alpha val="43137"/>
                    </a:srgbClr>
                  </a:outerShdw>
                </a:effectLst>
              </a:rPr>
              <a:t>The zoo</a:t>
            </a:r>
          </a:p>
          <a:p>
            <a:pPr>
              <a:defRPr/>
            </a:pPr>
            <a:r>
              <a:rPr lang="en-US" b="1" dirty="0" smtClean="0">
                <a:effectLst>
                  <a:outerShdw blurRad="38100" dist="38100" dir="2700000" algn="tl">
                    <a:srgbClr val="000000">
                      <a:alpha val="43137"/>
                    </a:srgbClr>
                  </a:outerShdw>
                </a:effectLst>
              </a:rPr>
              <a:t>The amusement park</a:t>
            </a:r>
          </a:p>
          <a:p>
            <a:pPr>
              <a:defRPr/>
            </a:pPr>
            <a:r>
              <a:rPr lang="en-US" b="1" dirty="0" smtClean="0">
                <a:effectLst>
                  <a:outerShdw blurRad="38100" dist="38100" dir="2700000" algn="tl">
                    <a:srgbClr val="000000">
                      <a:alpha val="43137"/>
                    </a:srgbClr>
                  </a:outerShdw>
                </a:effectLst>
              </a:rPr>
              <a:t>The _(sport)_ game</a:t>
            </a:r>
          </a:p>
        </p:txBody>
      </p:sp>
    </p:spTree>
    <p:extLst>
      <p:ext uri="{BB962C8B-B14F-4D97-AF65-F5344CB8AC3E}">
        <p14:creationId xmlns:p14="http://schemas.microsoft.com/office/powerpoint/2010/main" val="431445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85800" y="0"/>
            <a:ext cx="7772400" cy="1143000"/>
          </a:xfrm>
        </p:spPr>
        <p:txBody>
          <a:bodyPr/>
          <a:lstStyle/>
          <a:p>
            <a:r>
              <a:rPr lang="en-US" u="sng" dirty="0" smtClean="0"/>
              <a:t>¿</a:t>
            </a:r>
            <a:r>
              <a:rPr lang="en-US" u="sng" dirty="0" err="1" smtClean="0"/>
              <a:t>Cómo</a:t>
            </a:r>
            <a:r>
              <a:rPr lang="en-US" u="sng" dirty="0" smtClean="0"/>
              <a:t> </a:t>
            </a:r>
            <a:r>
              <a:rPr lang="en-US" u="sng" dirty="0" err="1" smtClean="0"/>
              <a:t>viajas</a:t>
            </a:r>
            <a:r>
              <a:rPr lang="en-US" u="sng" dirty="0" smtClean="0"/>
              <a:t> </a:t>
            </a:r>
            <a:r>
              <a:rPr lang="en-US" u="sng" dirty="0" err="1" smtClean="0"/>
              <a:t>tú</a:t>
            </a:r>
            <a:r>
              <a:rPr lang="en-US" u="sng" dirty="0" smtClean="0"/>
              <a:t>?</a:t>
            </a:r>
          </a:p>
        </p:txBody>
      </p:sp>
      <p:sp>
        <p:nvSpPr>
          <p:cNvPr id="3" name="Content Placeholder 2"/>
          <p:cNvSpPr>
            <a:spLocks noGrp="1"/>
          </p:cNvSpPr>
          <p:nvPr>
            <p:ph sz="half" idx="1"/>
          </p:nvPr>
        </p:nvSpPr>
        <p:spPr>
          <a:xfrm>
            <a:off x="152400" y="838200"/>
            <a:ext cx="4191000" cy="5867400"/>
          </a:xfrm>
        </p:spPr>
        <p:txBody>
          <a:bodyPr>
            <a:normAutofit fontScale="92500" lnSpcReduction="10000"/>
          </a:bodyPr>
          <a:lstStyle/>
          <a:p>
            <a:pPr>
              <a:defRPr/>
            </a:pPr>
            <a:r>
              <a:rPr lang="en-US" b="1" dirty="0" err="1" smtClean="0">
                <a:effectLst>
                  <a:outerShdw blurRad="38100" dist="38100" dir="2700000" algn="tl">
                    <a:srgbClr val="000000">
                      <a:alpha val="43137"/>
                    </a:srgbClr>
                  </a:outerShdw>
                </a:effectLst>
              </a:rPr>
              <a:t>Yo</a:t>
            </a:r>
            <a:r>
              <a:rPr lang="en-US" b="1" dirty="0" smtClean="0">
                <a:effectLst>
                  <a:outerShdw blurRad="38100" dist="38100" dir="2700000" algn="tl">
                    <a:srgbClr val="000000">
                      <a:alpha val="43137"/>
                    </a:srgbClr>
                  </a:outerShdw>
                </a:effectLst>
              </a:rPr>
              <a:t> </a:t>
            </a:r>
            <a:r>
              <a:rPr lang="en-US" b="1" dirty="0" err="1" smtClean="0">
                <a:effectLst>
                  <a:outerShdw blurRad="38100" dist="38100" dir="2700000" algn="tl">
                    <a:srgbClr val="000000">
                      <a:alpha val="43137"/>
                    </a:srgbClr>
                  </a:outerShdw>
                </a:effectLst>
              </a:rPr>
              <a:t>voy</a:t>
            </a:r>
            <a:r>
              <a:rPr lang="en-US" b="1" dirty="0" smtClean="0">
                <a:effectLst>
                  <a:outerShdw blurRad="38100" dist="38100" dir="2700000" algn="tl">
                    <a:srgbClr val="000000">
                      <a:alpha val="43137"/>
                    </a:srgbClr>
                  </a:outerShdw>
                </a:effectLst>
              </a:rPr>
              <a:t> en…</a:t>
            </a:r>
          </a:p>
          <a:p>
            <a:pPr>
              <a:defRPr/>
            </a:pPr>
            <a:r>
              <a:rPr lang="en-US" b="1" dirty="0" smtClean="0">
                <a:effectLst>
                  <a:outerShdw blurRad="38100" dist="38100" dir="2700000" algn="tl">
                    <a:srgbClr val="000000">
                      <a:alpha val="43137"/>
                    </a:srgbClr>
                  </a:outerShdw>
                </a:effectLst>
              </a:rPr>
              <a:t>El metro</a:t>
            </a: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autobús</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tren</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avión</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A pie</a:t>
            </a: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barco</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coche</a:t>
            </a: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carro</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La </a:t>
            </a:r>
            <a:r>
              <a:rPr lang="en-US" b="1" dirty="0" err="1" smtClean="0">
                <a:effectLst>
                  <a:outerShdw blurRad="38100" dist="38100" dir="2700000" algn="tl">
                    <a:srgbClr val="000000">
                      <a:alpha val="43137"/>
                    </a:srgbClr>
                  </a:outerShdw>
                </a:effectLst>
              </a:rPr>
              <a:t>bicicleta</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La </a:t>
            </a:r>
            <a:r>
              <a:rPr lang="en-US" b="1" dirty="0" err="1" smtClean="0">
                <a:effectLst>
                  <a:outerShdw blurRad="38100" dist="38100" dir="2700000" algn="tl">
                    <a:srgbClr val="000000">
                      <a:alpha val="43137"/>
                    </a:srgbClr>
                  </a:outerShdw>
                </a:effectLst>
              </a:rPr>
              <a:t>motocicleta</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taxi</a:t>
            </a: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camión</a:t>
            </a:r>
            <a:endParaRPr lang="en-US" b="1" dirty="0" smtClean="0">
              <a:effectLst>
                <a:outerShdw blurRad="38100" dist="38100" dir="2700000" algn="tl">
                  <a:srgbClr val="000000">
                    <a:alpha val="43137"/>
                  </a:srgbClr>
                </a:outerShdw>
              </a:effectLst>
            </a:endParaRPr>
          </a:p>
          <a:p>
            <a:pPr>
              <a:buFontTx/>
              <a:buNone/>
              <a:defRPr/>
            </a:pPr>
            <a:r>
              <a:rPr lang="en-US" dirty="0" smtClean="0"/>
              <a:t>	</a:t>
            </a:r>
            <a:endParaRPr lang="en-US" dirty="0"/>
          </a:p>
        </p:txBody>
      </p:sp>
      <p:sp>
        <p:nvSpPr>
          <p:cNvPr id="4" name="Content Placeholder 3"/>
          <p:cNvSpPr>
            <a:spLocks noGrp="1"/>
          </p:cNvSpPr>
          <p:nvPr>
            <p:ph sz="half" idx="2"/>
          </p:nvPr>
        </p:nvSpPr>
        <p:spPr>
          <a:xfrm>
            <a:off x="4419600" y="838200"/>
            <a:ext cx="4495800" cy="5867400"/>
          </a:xfrm>
        </p:spPr>
        <p:txBody>
          <a:bodyPr>
            <a:normAutofit fontScale="92500" lnSpcReduction="10000"/>
          </a:bodyPr>
          <a:lstStyle/>
          <a:p>
            <a:pPr>
              <a:defRPr/>
            </a:pPr>
            <a:r>
              <a:rPr lang="en-US" b="1" dirty="0" smtClean="0">
                <a:effectLst>
                  <a:outerShdw blurRad="38100" dist="38100" dir="2700000" algn="tl">
                    <a:srgbClr val="000000">
                      <a:alpha val="43137"/>
                    </a:srgbClr>
                  </a:outerShdw>
                </a:effectLst>
              </a:rPr>
              <a:t>I go in…</a:t>
            </a:r>
          </a:p>
          <a:p>
            <a:pPr>
              <a:defRPr/>
            </a:pPr>
            <a:r>
              <a:rPr lang="en-US" b="1" dirty="0" smtClean="0">
                <a:effectLst>
                  <a:outerShdw blurRad="38100" dist="38100" dir="2700000" algn="tl">
                    <a:srgbClr val="000000">
                      <a:alpha val="43137"/>
                    </a:srgbClr>
                  </a:outerShdw>
                </a:effectLst>
              </a:rPr>
              <a:t>The subway</a:t>
            </a:r>
          </a:p>
          <a:p>
            <a:pPr>
              <a:defRPr/>
            </a:pPr>
            <a:r>
              <a:rPr lang="en-US" b="1" dirty="0" smtClean="0">
                <a:effectLst>
                  <a:outerShdw blurRad="38100" dist="38100" dir="2700000" algn="tl">
                    <a:srgbClr val="000000">
                      <a:alpha val="43137"/>
                    </a:srgbClr>
                  </a:outerShdw>
                </a:effectLst>
              </a:rPr>
              <a:t>The bus</a:t>
            </a:r>
          </a:p>
          <a:p>
            <a:pPr>
              <a:defRPr/>
            </a:pPr>
            <a:r>
              <a:rPr lang="en-US" b="1" dirty="0" smtClean="0">
                <a:effectLst>
                  <a:outerShdw blurRad="38100" dist="38100" dir="2700000" algn="tl">
                    <a:srgbClr val="000000">
                      <a:alpha val="43137"/>
                    </a:srgbClr>
                  </a:outerShdw>
                </a:effectLst>
              </a:rPr>
              <a:t>The train</a:t>
            </a:r>
          </a:p>
          <a:p>
            <a:pPr>
              <a:defRPr/>
            </a:pPr>
            <a:r>
              <a:rPr lang="en-US" b="1" dirty="0" smtClean="0">
                <a:effectLst>
                  <a:outerShdw blurRad="38100" dist="38100" dir="2700000" algn="tl">
                    <a:srgbClr val="000000">
                      <a:alpha val="43137"/>
                    </a:srgbClr>
                  </a:outerShdw>
                </a:effectLst>
              </a:rPr>
              <a:t>The plane</a:t>
            </a:r>
          </a:p>
          <a:p>
            <a:pPr>
              <a:defRPr/>
            </a:pPr>
            <a:r>
              <a:rPr lang="en-US" b="1" dirty="0" smtClean="0">
                <a:effectLst>
                  <a:outerShdw blurRad="38100" dist="38100" dir="2700000" algn="tl">
                    <a:srgbClr val="000000">
                      <a:alpha val="43137"/>
                    </a:srgbClr>
                  </a:outerShdw>
                </a:effectLst>
              </a:rPr>
              <a:t>By foot</a:t>
            </a:r>
          </a:p>
          <a:p>
            <a:pPr>
              <a:defRPr/>
            </a:pPr>
            <a:r>
              <a:rPr lang="en-US" b="1" dirty="0" smtClean="0">
                <a:effectLst>
                  <a:outerShdw blurRad="38100" dist="38100" dir="2700000" algn="tl">
                    <a:srgbClr val="000000">
                      <a:alpha val="43137"/>
                    </a:srgbClr>
                  </a:outerShdw>
                </a:effectLst>
              </a:rPr>
              <a:t>The boat</a:t>
            </a:r>
          </a:p>
          <a:p>
            <a:pPr>
              <a:defRPr/>
            </a:pPr>
            <a:r>
              <a:rPr lang="en-US" b="1" dirty="0" smtClean="0">
                <a:effectLst>
                  <a:outerShdw blurRad="38100" dist="38100" dir="2700000" algn="tl">
                    <a:srgbClr val="000000">
                      <a:alpha val="43137"/>
                    </a:srgbClr>
                  </a:outerShdw>
                </a:effectLst>
              </a:rPr>
              <a:t>The car</a:t>
            </a:r>
          </a:p>
          <a:p>
            <a:pPr>
              <a:defRPr/>
            </a:pPr>
            <a:r>
              <a:rPr lang="en-US" b="1" dirty="0" smtClean="0">
                <a:effectLst>
                  <a:outerShdw blurRad="38100" dist="38100" dir="2700000" algn="tl">
                    <a:srgbClr val="000000">
                      <a:alpha val="43137"/>
                    </a:srgbClr>
                  </a:outerShdw>
                </a:effectLst>
              </a:rPr>
              <a:t>The bicycle</a:t>
            </a:r>
          </a:p>
          <a:p>
            <a:pPr>
              <a:defRPr/>
            </a:pPr>
            <a:r>
              <a:rPr lang="en-US" b="1" dirty="0" smtClean="0">
                <a:effectLst>
                  <a:outerShdw blurRad="38100" dist="38100" dir="2700000" algn="tl">
                    <a:srgbClr val="000000">
                      <a:alpha val="43137"/>
                    </a:srgbClr>
                  </a:outerShdw>
                </a:effectLst>
              </a:rPr>
              <a:t>The motorcycle</a:t>
            </a:r>
          </a:p>
          <a:p>
            <a:pPr>
              <a:defRPr/>
            </a:pPr>
            <a:r>
              <a:rPr lang="en-US" b="1" dirty="0" smtClean="0">
                <a:effectLst>
                  <a:outerShdw blurRad="38100" dist="38100" dir="2700000" algn="tl">
                    <a:srgbClr val="000000">
                      <a:alpha val="43137"/>
                    </a:srgbClr>
                  </a:outerShdw>
                </a:effectLst>
              </a:rPr>
              <a:t>The taxi</a:t>
            </a:r>
          </a:p>
          <a:p>
            <a:pPr>
              <a:defRPr/>
            </a:pPr>
            <a:r>
              <a:rPr lang="en-US" b="1" dirty="0" smtClean="0">
                <a:effectLst>
                  <a:outerShdw blurRad="38100" dist="38100" dir="2700000" algn="tl">
                    <a:srgbClr val="000000">
                      <a:alpha val="43137"/>
                    </a:srgbClr>
                  </a:outerShdw>
                </a:effectLst>
              </a:rPr>
              <a:t>The truck</a:t>
            </a:r>
          </a:p>
          <a:p>
            <a:pPr>
              <a:defRPr/>
            </a:pPr>
            <a:endParaRPr lang="en-US" b="1"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66331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4">
                                            <p:txEl>
                                              <p:pRg st="10" end="10"/>
                                            </p:txEl>
                                          </p:spTgt>
                                        </p:tgtEl>
                                        <p:attrNameLst>
                                          <p:attrName>style.visibility</p:attrName>
                                        </p:attrNameLst>
                                      </p:cBhvr>
                                      <p:to>
                                        <p:strVal val="visible"/>
                                      </p:to>
                                    </p:set>
                                    <p:anim calcmode="lin" valueType="num">
                                      <p:cBhvr additive="base">
                                        <p:cTn id="6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4">
                                            <p:txEl>
                                              <p:pRg st="11" end="11"/>
                                            </p:txEl>
                                          </p:spTgt>
                                        </p:tgtEl>
                                        <p:attrNameLst>
                                          <p:attrName>style.visibility</p:attrName>
                                        </p:attrNameLst>
                                      </p:cBhvr>
                                      <p:to>
                                        <p:strVal val="visible"/>
                                      </p:to>
                                    </p:set>
                                    <p:anim calcmode="lin" valueType="num">
                                      <p:cBhvr additive="base">
                                        <p:cTn id="73"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685800" y="0"/>
            <a:ext cx="7772400" cy="1143000"/>
          </a:xfrm>
        </p:spPr>
        <p:txBody>
          <a:bodyPr/>
          <a:lstStyle/>
          <a:p>
            <a:r>
              <a:rPr lang="en-US" u="sng" dirty="0" smtClean="0"/>
              <a:t>En el </a:t>
            </a:r>
            <a:r>
              <a:rPr lang="en-US" u="sng" dirty="0" err="1" smtClean="0"/>
              <a:t>viaje</a:t>
            </a:r>
            <a:endParaRPr lang="en-US" u="sng" dirty="0" smtClean="0"/>
          </a:p>
        </p:txBody>
      </p:sp>
      <p:sp>
        <p:nvSpPr>
          <p:cNvPr id="3" name="Content Placeholder 2"/>
          <p:cNvSpPr>
            <a:spLocks noGrp="1"/>
          </p:cNvSpPr>
          <p:nvPr>
            <p:ph sz="half" idx="1"/>
          </p:nvPr>
        </p:nvSpPr>
        <p:spPr>
          <a:xfrm>
            <a:off x="152400" y="838200"/>
            <a:ext cx="4191000" cy="5867400"/>
          </a:xfrm>
        </p:spPr>
        <p:txBody>
          <a:bodyPr/>
          <a:lstStyle/>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aeropuerto</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La </a:t>
            </a:r>
            <a:r>
              <a:rPr lang="en-US" b="1" dirty="0" err="1" smtClean="0">
                <a:effectLst>
                  <a:outerShdw blurRad="38100" dist="38100" dir="2700000" algn="tl">
                    <a:srgbClr val="000000">
                      <a:alpha val="43137"/>
                    </a:srgbClr>
                  </a:outerShdw>
                </a:effectLst>
              </a:rPr>
              <a:t>estación</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billete</a:t>
            </a: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boleto</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La </a:t>
            </a:r>
            <a:r>
              <a:rPr lang="en-US" b="1" dirty="0" err="1" smtClean="0">
                <a:effectLst>
                  <a:outerShdw blurRad="38100" dist="38100" dir="2700000" algn="tl">
                    <a:srgbClr val="000000">
                      <a:alpha val="43137"/>
                    </a:srgbClr>
                  </a:outerShdw>
                </a:effectLst>
              </a:rPr>
              <a:t>salida</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La </a:t>
            </a:r>
            <a:r>
              <a:rPr lang="en-US" b="1" dirty="0" err="1" smtClean="0">
                <a:effectLst>
                  <a:outerShdw blurRad="38100" dist="38100" dir="2700000" algn="tl">
                    <a:srgbClr val="000000">
                      <a:alpha val="43137"/>
                    </a:srgbClr>
                  </a:outerShdw>
                </a:effectLst>
              </a:rPr>
              <a:t>llegada</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vuelo</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destino</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El </a:t>
            </a:r>
            <a:r>
              <a:rPr lang="en-US" b="1" dirty="0" err="1" smtClean="0">
                <a:effectLst>
                  <a:outerShdw blurRad="38100" dist="38100" dir="2700000" algn="tl">
                    <a:srgbClr val="000000">
                      <a:alpha val="43137"/>
                    </a:srgbClr>
                  </a:outerShdw>
                </a:effectLst>
              </a:rPr>
              <a:t>equipaje</a:t>
            </a:r>
            <a:r>
              <a:rPr lang="en-US" b="1" dirty="0" smtClean="0">
                <a:effectLst>
                  <a:outerShdw blurRad="38100" dist="38100" dir="2700000" algn="tl">
                    <a:srgbClr val="000000">
                      <a:alpha val="43137"/>
                    </a:srgbClr>
                  </a:outerShdw>
                </a:effectLst>
              </a:rPr>
              <a:t>/la </a:t>
            </a:r>
            <a:r>
              <a:rPr lang="en-US" b="1" dirty="0" err="1" smtClean="0">
                <a:effectLst>
                  <a:outerShdw blurRad="38100" dist="38100" dir="2700000" algn="tl">
                    <a:srgbClr val="000000">
                      <a:alpha val="43137"/>
                    </a:srgbClr>
                  </a:outerShdw>
                </a:effectLst>
              </a:rPr>
              <a:t>maleta</a:t>
            </a:r>
            <a:endParaRPr lang="en-US" b="1" dirty="0" smtClean="0">
              <a:effectLst>
                <a:outerShdw blurRad="38100" dist="38100" dir="2700000" algn="tl">
                  <a:srgbClr val="000000">
                    <a:alpha val="43137"/>
                  </a:srgbClr>
                </a:outerShdw>
              </a:effectLst>
            </a:endParaRPr>
          </a:p>
          <a:p>
            <a:pPr>
              <a:defRPr/>
            </a:pPr>
            <a:r>
              <a:rPr lang="en-US" b="1" dirty="0" smtClean="0">
                <a:effectLst>
                  <a:outerShdw blurRad="38100" dist="38100" dir="2700000" algn="tl">
                    <a:srgbClr val="000000">
                      <a:alpha val="43137"/>
                    </a:srgbClr>
                  </a:outerShdw>
                </a:effectLst>
              </a:rPr>
              <a:t>Sale</a:t>
            </a:r>
          </a:p>
          <a:p>
            <a:pPr>
              <a:defRPr/>
            </a:pPr>
            <a:r>
              <a:rPr lang="en-US" b="1" dirty="0" err="1" smtClean="0">
                <a:effectLst>
                  <a:outerShdw blurRad="38100" dist="38100" dir="2700000" algn="tl">
                    <a:srgbClr val="000000">
                      <a:alpha val="43137"/>
                    </a:srgbClr>
                  </a:outerShdw>
                </a:effectLst>
              </a:rPr>
              <a:t>Llega</a:t>
            </a:r>
            <a:r>
              <a:rPr lang="en-US" b="1" dirty="0" smtClean="0">
                <a:effectLst>
                  <a:outerShdw blurRad="38100" dist="38100" dir="2700000" algn="tl">
                    <a:srgbClr val="000000">
                      <a:alpha val="43137"/>
                    </a:srgbClr>
                  </a:outerShdw>
                </a:effectLst>
              </a:rPr>
              <a:t> </a:t>
            </a:r>
            <a:endParaRPr lang="en-US" dirty="0"/>
          </a:p>
        </p:txBody>
      </p:sp>
      <p:sp>
        <p:nvSpPr>
          <p:cNvPr id="4" name="Content Placeholder 3"/>
          <p:cNvSpPr>
            <a:spLocks noGrp="1"/>
          </p:cNvSpPr>
          <p:nvPr>
            <p:ph sz="half" idx="2"/>
          </p:nvPr>
        </p:nvSpPr>
        <p:spPr>
          <a:xfrm>
            <a:off x="4419600" y="838200"/>
            <a:ext cx="4495800" cy="5867400"/>
          </a:xfrm>
        </p:spPr>
        <p:txBody>
          <a:bodyPr/>
          <a:lstStyle/>
          <a:p>
            <a:pPr>
              <a:defRPr/>
            </a:pPr>
            <a:r>
              <a:rPr lang="en-US" b="1" dirty="0" smtClean="0">
                <a:effectLst>
                  <a:outerShdw blurRad="38100" dist="38100" dir="2700000" algn="tl">
                    <a:srgbClr val="000000">
                      <a:alpha val="43137"/>
                    </a:srgbClr>
                  </a:outerShdw>
                </a:effectLst>
              </a:rPr>
              <a:t>The airport</a:t>
            </a:r>
          </a:p>
          <a:p>
            <a:pPr>
              <a:defRPr/>
            </a:pPr>
            <a:r>
              <a:rPr lang="en-US" b="1" dirty="0" smtClean="0">
                <a:effectLst>
                  <a:outerShdw blurRad="38100" dist="38100" dir="2700000" algn="tl">
                    <a:srgbClr val="000000">
                      <a:alpha val="43137"/>
                    </a:srgbClr>
                  </a:outerShdw>
                </a:effectLst>
              </a:rPr>
              <a:t>The station</a:t>
            </a:r>
          </a:p>
          <a:p>
            <a:pPr>
              <a:defRPr/>
            </a:pPr>
            <a:r>
              <a:rPr lang="en-US" b="1" dirty="0" smtClean="0">
                <a:effectLst>
                  <a:outerShdw blurRad="38100" dist="38100" dir="2700000" algn="tl">
                    <a:srgbClr val="000000">
                      <a:alpha val="43137"/>
                    </a:srgbClr>
                  </a:outerShdw>
                </a:effectLst>
              </a:rPr>
              <a:t>The ticket</a:t>
            </a:r>
          </a:p>
          <a:p>
            <a:pPr>
              <a:defRPr/>
            </a:pPr>
            <a:r>
              <a:rPr lang="en-US" b="1" dirty="0" smtClean="0">
                <a:effectLst>
                  <a:outerShdw blurRad="38100" dist="38100" dir="2700000" algn="tl">
                    <a:srgbClr val="000000">
                      <a:alpha val="43137"/>
                    </a:srgbClr>
                  </a:outerShdw>
                </a:effectLst>
              </a:rPr>
              <a:t>The departure</a:t>
            </a:r>
          </a:p>
          <a:p>
            <a:pPr>
              <a:defRPr/>
            </a:pPr>
            <a:r>
              <a:rPr lang="en-US" b="1" dirty="0" smtClean="0">
                <a:effectLst>
                  <a:outerShdw blurRad="38100" dist="38100" dir="2700000" algn="tl">
                    <a:srgbClr val="000000">
                      <a:alpha val="43137"/>
                    </a:srgbClr>
                  </a:outerShdw>
                </a:effectLst>
              </a:rPr>
              <a:t>The arrival</a:t>
            </a:r>
          </a:p>
          <a:p>
            <a:pPr>
              <a:defRPr/>
            </a:pPr>
            <a:r>
              <a:rPr lang="en-US" b="1" dirty="0" smtClean="0">
                <a:effectLst>
                  <a:outerShdw blurRad="38100" dist="38100" dir="2700000" algn="tl">
                    <a:srgbClr val="000000">
                      <a:alpha val="43137"/>
                    </a:srgbClr>
                  </a:outerShdw>
                </a:effectLst>
              </a:rPr>
              <a:t>The flight</a:t>
            </a:r>
          </a:p>
          <a:p>
            <a:pPr>
              <a:defRPr/>
            </a:pPr>
            <a:r>
              <a:rPr lang="en-US" b="1" dirty="0" smtClean="0">
                <a:effectLst>
                  <a:outerShdw blurRad="38100" dist="38100" dir="2700000" algn="tl">
                    <a:srgbClr val="000000">
                      <a:alpha val="43137"/>
                    </a:srgbClr>
                  </a:outerShdw>
                </a:effectLst>
              </a:rPr>
              <a:t>The destination</a:t>
            </a:r>
          </a:p>
          <a:p>
            <a:pPr>
              <a:defRPr/>
            </a:pPr>
            <a:r>
              <a:rPr lang="en-US" b="1" dirty="0" smtClean="0">
                <a:effectLst>
                  <a:outerShdw blurRad="38100" dist="38100" dir="2700000" algn="tl">
                    <a:srgbClr val="000000">
                      <a:alpha val="43137"/>
                    </a:srgbClr>
                  </a:outerShdw>
                </a:effectLst>
              </a:rPr>
              <a:t>The luggage/suitcase</a:t>
            </a:r>
          </a:p>
          <a:p>
            <a:pPr>
              <a:defRPr/>
            </a:pPr>
            <a:r>
              <a:rPr lang="en-US" b="1" dirty="0" smtClean="0">
                <a:effectLst>
                  <a:outerShdw blurRad="38100" dist="38100" dir="2700000" algn="tl">
                    <a:srgbClr val="000000">
                      <a:alpha val="43137"/>
                    </a:srgbClr>
                  </a:outerShdw>
                </a:effectLst>
              </a:rPr>
              <a:t>Leaves/departs</a:t>
            </a:r>
          </a:p>
          <a:p>
            <a:pPr>
              <a:defRPr/>
            </a:pPr>
            <a:r>
              <a:rPr lang="en-US" b="1" dirty="0" smtClean="0">
                <a:effectLst>
                  <a:outerShdw blurRad="38100" dist="38100" dir="2700000" algn="tl">
                    <a:srgbClr val="000000">
                      <a:alpha val="43137"/>
                    </a:srgbClr>
                  </a:outerShdw>
                </a:effectLst>
              </a:rPr>
              <a:t>Arrives </a:t>
            </a:r>
          </a:p>
        </p:txBody>
      </p:sp>
    </p:spTree>
    <p:extLst>
      <p:ext uri="{BB962C8B-B14F-4D97-AF65-F5344CB8AC3E}">
        <p14:creationId xmlns:p14="http://schemas.microsoft.com/office/powerpoint/2010/main" val="116019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Para </a:t>
            </a:r>
            <a:r>
              <a:rPr lang="en-US" dirty="0" err="1" smtClean="0"/>
              <a:t>viajar</a:t>
            </a:r>
            <a:r>
              <a:rPr lang="en-US" dirty="0" smtClean="0"/>
              <a:t> en </a:t>
            </a:r>
            <a:r>
              <a:rPr lang="en-US" dirty="0" err="1" smtClean="0"/>
              <a:t>avión</a:t>
            </a:r>
            <a:r>
              <a:rPr lang="en-US" dirty="0" smtClean="0"/>
              <a:t>/en </a:t>
            </a:r>
            <a:r>
              <a:rPr lang="en-US" dirty="0" err="1" smtClean="0"/>
              <a:t>tren</a:t>
            </a:r>
            <a:endParaRPr lang="en-US" dirty="0"/>
          </a:p>
        </p:txBody>
      </p:sp>
      <p:sp>
        <p:nvSpPr>
          <p:cNvPr id="5" name="Content Placeholder 4"/>
          <p:cNvSpPr>
            <a:spLocks noGrp="1"/>
          </p:cNvSpPr>
          <p:nvPr>
            <p:ph sz="half" idx="1"/>
          </p:nvPr>
        </p:nvSpPr>
        <p:spPr/>
        <p:txBody>
          <a:bodyPr>
            <a:normAutofit fontScale="92500" lnSpcReduction="20000"/>
          </a:bodyPr>
          <a:lstStyle/>
          <a:p>
            <a:r>
              <a:rPr lang="en-US" dirty="0" smtClean="0"/>
              <a:t>Los </a:t>
            </a:r>
            <a:r>
              <a:rPr lang="en-US" dirty="0" err="1" smtClean="0"/>
              <a:t>pasajeros</a:t>
            </a:r>
            <a:endParaRPr lang="en-US" dirty="0" smtClean="0"/>
          </a:p>
          <a:p>
            <a:r>
              <a:rPr lang="en-US" dirty="0" smtClean="0"/>
              <a:t>La </a:t>
            </a:r>
            <a:r>
              <a:rPr lang="en-US" dirty="0" err="1" smtClean="0"/>
              <a:t>aduana</a:t>
            </a:r>
            <a:endParaRPr lang="en-US" dirty="0" smtClean="0"/>
          </a:p>
          <a:p>
            <a:r>
              <a:rPr lang="en-US" dirty="0" smtClean="0"/>
              <a:t>El </a:t>
            </a:r>
            <a:r>
              <a:rPr lang="en-US" dirty="0" err="1" smtClean="0"/>
              <a:t>pasaporte</a:t>
            </a:r>
            <a:endParaRPr lang="en-US" dirty="0" smtClean="0"/>
          </a:p>
          <a:p>
            <a:r>
              <a:rPr lang="en-US" dirty="0" smtClean="0"/>
              <a:t>El </a:t>
            </a:r>
            <a:r>
              <a:rPr lang="en-US" dirty="0" err="1" smtClean="0"/>
              <a:t>horario</a:t>
            </a:r>
            <a:endParaRPr lang="en-US" dirty="0" smtClean="0"/>
          </a:p>
          <a:p>
            <a:r>
              <a:rPr lang="en-US" dirty="0" smtClean="0"/>
              <a:t>La </a:t>
            </a:r>
            <a:r>
              <a:rPr lang="en-US" dirty="0" err="1" smtClean="0"/>
              <a:t>línea</a:t>
            </a:r>
            <a:r>
              <a:rPr lang="en-US" dirty="0" smtClean="0"/>
              <a:t> </a:t>
            </a:r>
            <a:r>
              <a:rPr lang="en-US" dirty="0" err="1" smtClean="0"/>
              <a:t>aérea</a:t>
            </a:r>
            <a:r>
              <a:rPr lang="en-US" dirty="0" smtClean="0"/>
              <a:t>/</a:t>
            </a:r>
            <a:r>
              <a:rPr lang="en-US" dirty="0" err="1" smtClean="0"/>
              <a:t>aerolínea</a:t>
            </a:r>
            <a:endParaRPr lang="en-US" dirty="0" smtClean="0"/>
          </a:p>
          <a:p>
            <a:r>
              <a:rPr lang="en-US" dirty="0" smtClean="0"/>
              <a:t>El </a:t>
            </a:r>
            <a:r>
              <a:rPr lang="en-US" dirty="0" err="1" smtClean="0"/>
              <a:t>asiento</a:t>
            </a:r>
            <a:endParaRPr lang="en-US" dirty="0" smtClean="0"/>
          </a:p>
          <a:p>
            <a:r>
              <a:rPr lang="en-US" dirty="0" smtClean="0"/>
              <a:t>De </a:t>
            </a:r>
            <a:r>
              <a:rPr lang="en-US" dirty="0" err="1" smtClean="0"/>
              <a:t>ida</a:t>
            </a:r>
            <a:r>
              <a:rPr lang="en-US" dirty="0" smtClean="0"/>
              <a:t> y </a:t>
            </a:r>
            <a:r>
              <a:rPr lang="en-US" dirty="0" err="1" smtClean="0"/>
              <a:t>vuelta</a:t>
            </a:r>
            <a:endParaRPr lang="en-US" dirty="0" smtClean="0"/>
          </a:p>
          <a:p>
            <a:r>
              <a:rPr lang="en-US" dirty="0" smtClean="0"/>
              <a:t>La </a:t>
            </a:r>
            <a:r>
              <a:rPr lang="en-US" dirty="0" err="1" smtClean="0"/>
              <a:t>puerta</a:t>
            </a:r>
            <a:endParaRPr lang="en-US" dirty="0" smtClean="0"/>
          </a:p>
          <a:p>
            <a:r>
              <a:rPr lang="en-US" dirty="0" smtClean="0"/>
              <a:t>El </a:t>
            </a:r>
            <a:r>
              <a:rPr lang="en-US" dirty="0" err="1" smtClean="0"/>
              <a:t>andén</a:t>
            </a:r>
            <a:endParaRPr lang="en-US" dirty="0" smtClean="0"/>
          </a:p>
          <a:p>
            <a:r>
              <a:rPr lang="en-US" dirty="0" smtClean="0"/>
              <a:t>La </a:t>
            </a:r>
            <a:r>
              <a:rPr lang="en-US" dirty="0" err="1" smtClean="0"/>
              <a:t>oferta</a:t>
            </a:r>
            <a:endParaRPr lang="en-US" dirty="0" smtClean="0"/>
          </a:p>
          <a:p>
            <a:r>
              <a:rPr lang="en-US" dirty="0" smtClean="0"/>
              <a:t>La </a:t>
            </a:r>
            <a:r>
              <a:rPr lang="en-US" dirty="0" err="1" smtClean="0"/>
              <a:t>tarifa</a:t>
            </a:r>
            <a:r>
              <a:rPr lang="en-US" dirty="0" smtClean="0"/>
              <a:t>/el </a:t>
            </a:r>
            <a:r>
              <a:rPr lang="en-US" dirty="0" err="1" smtClean="0"/>
              <a:t>precio</a:t>
            </a:r>
            <a:endParaRPr lang="en-US" dirty="0" smtClean="0"/>
          </a:p>
        </p:txBody>
      </p:sp>
      <p:sp>
        <p:nvSpPr>
          <p:cNvPr id="6" name="Content Placeholder 5"/>
          <p:cNvSpPr>
            <a:spLocks noGrp="1"/>
          </p:cNvSpPr>
          <p:nvPr>
            <p:ph sz="half" idx="2"/>
          </p:nvPr>
        </p:nvSpPr>
        <p:spPr/>
        <p:txBody>
          <a:bodyPr>
            <a:normAutofit fontScale="92500" lnSpcReduction="20000"/>
          </a:bodyPr>
          <a:lstStyle/>
          <a:p>
            <a:r>
              <a:rPr lang="en-US" dirty="0" smtClean="0"/>
              <a:t>Passengers</a:t>
            </a:r>
          </a:p>
          <a:p>
            <a:r>
              <a:rPr lang="en-US" dirty="0" smtClean="0"/>
              <a:t>Customs</a:t>
            </a:r>
          </a:p>
          <a:p>
            <a:r>
              <a:rPr lang="en-US" dirty="0" smtClean="0"/>
              <a:t>Passport</a:t>
            </a:r>
          </a:p>
          <a:p>
            <a:r>
              <a:rPr lang="en-US" dirty="0" smtClean="0"/>
              <a:t>Schedule/itinerary</a:t>
            </a:r>
          </a:p>
          <a:p>
            <a:r>
              <a:rPr lang="en-US" dirty="0" smtClean="0"/>
              <a:t>Airline</a:t>
            </a:r>
          </a:p>
          <a:p>
            <a:r>
              <a:rPr lang="en-US" dirty="0" smtClean="0"/>
              <a:t>Seat</a:t>
            </a:r>
          </a:p>
          <a:p>
            <a:r>
              <a:rPr lang="en-US" dirty="0" smtClean="0"/>
              <a:t>Round trip</a:t>
            </a:r>
          </a:p>
          <a:p>
            <a:r>
              <a:rPr lang="en-US" dirty="0" smtClean="0"/>
              <a:t>Gate</a:t>
            </a:r>
          </a:p>
          <a:p>
            <a:r>
              <a:rPr lang="en-US" dirty="0" smtClean="0"/>
              <a:t>Platform</a:t>
            </a:r>
          </a:p>
          <a:p>
            <a:r>
              <a:rPr lang="en-US" dirty="0" smtClean="0"/>
              <a:t>Offer/discount</a:t>
            </a:r>
          </a:p>
          <a:p>
            <a:r>
              <a:rPr lang="en-US" dirty="0" smtClean="0"/>
              <a:t>Price </a:t>
            </a:r>
            <a:endParaRPr lang="en-US" dirty="0"/>
          </a:p>
        </p:txBody>
      </p:sp>
    </p:spTree>
    <p:extLst>
      <p:ext uri="{BB962C8B-B14F-4D97-AF65-F5344CB8AC3E}">
        <p14:creationId xmlns:p14="http://schemas.microsoft.com/office/powerpoint/2010/main" val="302263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0"/>
            <a:ext cx="7772400" cy="1143000"/>
          </a:xfrm>
        </p:spPr>
        <p:txBody>
          <a:bodyPr/>
          <a:lstStyle/>
          <a:p>
            <a:r>
              <a:rPr lang="en-US" smtClean="0"/>
              <a:t>Telling Your Nationality</a:t>
            </a:r>
          </a:p>
        </p:txBody>
      </p:sp>
      <p:sp>
        <p:nvSpPr>
          <p:cNvPr id="6147" name="Content Placeholder 2"/>
          <p:cNvSpPr>
            <a:spLocks noGrp="1"/>
          </p:cNvSpPr>
          <p:nvPr>
            <p:ph sz="half" idx="1"/>
          </p:nvPr>
        </p:nvSpPr>
        <p:spPr>
          <a:xfrm>
            <a:off x="0" y="990600"/>
            <a:ext cx="4343400" cy="4114800"/>
          </a:xfrm>
        </p:spPr>
        <p:txBody>
          <a:bodyPr/>
          <a:lstStyle/>
          <a:p>
            <a:r>
              <a:rPr lang="en-US" smtClean="0"/>
              <a:t>Yo soy…</a:t>
            </a:r>
          </a:p>
          <a:p>
            <a:r>
              <a:rPr lang="en-US" smtClean="0"/>
              <a:t>Es…</a:t>
            </a:r>
          </a:p>
          <a:p>
            <a:r>
              <a:rPr lang="en-US" smtClean="0"/>
              <a:t>Americano/a</a:t>
            </a:r>
          </a:p>
          <a:p>
            <a:r>
              <a:rPr lang="en-US" smtClean="0"/>
              <a:t>Mexicano/a</a:t>
            </a:r>
          </a:p>
          <a:p>
            <a:r>
              <a:rPr lang="en-US" smtClean="0"/>
              <a:t>Español/española</a:t>
            </a:r>
          </a:p>
          <a:p>
            <a:r>
              <a:rPr lang="en-US" smtClean="0"/>
              <a:t>Puertorriqueño/a</a:t>
            </a:r>
          </a:p>
          <a:p>
            <a:r>
              <a:rPr lang="en-US" smtClean="0"/>
              <a:t>Costarricense</a:t>
            </a:r>
          </a:p>
          <a:p>
            <a:r>
              <a:rPr lang="en-US" smtClean="0"/>
              <a:t>Panameño/a</a:t>
            </a:r>
          </a:p>
          <a:p>
            <a:endParaRPr lang="en-US" smtClean="0"/>
          </a:p>
          <a:p>
            <a:endParaRPr lang="en-US" smtClean="0"/>
          </a:p>
        </p:txBody>
      </p:sp>
      <p:sp>
        <p:nvSpPr>
          <p:cNvPr id="4" name="Content Placeholder 3"/>
          <p:cNvSpPr>
            <a:spLocks noGrp="1"/>
          </p:cNvSpPr>
          <p:nvPr>
            <p:ph sz="half" idx="2"/>
          </p:nvPr>
        </p:nvSpPr>
        <p:spPr>
          <a:xfrm>
            <a:off x="4495800" y="990600"/>
            <a:ext cx="4114800" cy="4114800"/>
          </a:xfrm>
        </p:spPr>
        <p:txBody>
          <a:bodyPr/>
          <a:lstStyle/>
          <a:p>
            <a:r>
              <a:rPr lang="en-US" smtClean="0"/>
              <a:t>I am…</a:t>
            </a:r>
          </a:p>
          <a:p>
            <a:r>
              <a:rPr lang="en-US" smtClean="0"/>
              <a:t>S/he or it is…</a:t>
            </a:r>
          </a:p>
          <a:p>
            <a:r>
              <a:rPr lang="en-US" smtClean="0"/>
              <a:t>American</a:t>
            </a:r>
          </a:p>
          <a:p>
            <a:r>
              <a:rPr lang="en-US" smtClean="0"/>
              <a:t>Mexican</a:t>
            </a:r>
          </a:p>
          <a:p>
            <a:r>
              <a:rPr lang="en-US" smtClean="0"/>
              <a:t>Spanish</a:t>
            </a:r>
          </a:p>
          <a:p>
            <a:r>
              <a:rPr lang="en-US" smtClean="0"/>
              <a:t>Puerto Rican</a:t>
            </a:r>
          </a:p>
          <a:p>
            <a:r>
              <a:rPr lang="en-US" smtClean="0"/>
              <a:t>Costa Rican</a:t>
            </a:r>
          </a:p>
          <a:p>
            <a:r>
              <a:rPr lang="en-US" smtClean="0"/>
              <a:t>Panamanian</a:t>
            </a:r>
          </a:p>
        </p:txBody>
      </p:sp>
    </p:spTree>
    <p:extLst>
      <p:ext uri="{BB962C8B-B14F-4D97-AF65-F5344CB8AC3E}">
        <p14:creationId xmlns:p14="http://schemas.microsoft.com/office/powerpoint/2010/main" val="55429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0"/>
            <a:ext cx="8991600" cy="1143000"/>
          </a:xfrm>
        </p:spPr>
        <p:txBody>
          <a:bodyPr/>
          <a:lstStyle/>
          <a:p>
            <a:r>
              <a:rPr lang="en-US" sz="4000" u="sng" dirty="0" smtClean="0"/>
              <a:t>Los </a:t>
            </a:r>
            <a:r>
              <a:rPr lang="en-US" sz="4000" u="sng" dirty="0" err="1" smtClean="0"/>
              <a:t>adjetivos</a:t>
            </a:r>
            <a:r>
              <a:rPr lang="en-US" sz="4000" u="sng" dirty="0" smtClean="0"/>
              <a:t> 1</a:t>
            </a:r>
          </a:p>
        </p:txBody>
      </p:sp>
      <p:sp>
        <p:nvSpPr>
          <p:cNvPr id="5123" name="Content Placeholder 2"/>
          <p:cNvSpPr>
            <a:spLocks noGrp="1"/>
          </p:cNvSpPr>
          <p:nvPr>
            <p:ph sz="half" idx="1"/>
          </p:nvPr>
        </p:nvSpPr>
        <p:spPr>
          <a:xfrm>
            <a:off x="0" y="838200"/>
            <a:ext cx="4648200" cy="4114800"/>
          </a:xfrm>
        </p:spPr>
        <p:txBody>
          <a:bodyPr>
            <a:noAutofit/>
          </a:bodyPr>
          <a:lstStyle/>
          <a:p>
            <a:r>
              <a:rPr lang="en-US" dirty="0" smtClean="0"/>
              <a:t>¿</a:t>
            </a:r>
            <a:r>
              <a:rPr lang="en-US" dirty="0" err="1" smtClean="0"/>
              <a:t>Cómo</a:t>
            </a:r>
            <a:r>
              <a:rPr lang="en-US" dirty="0" smtClean="0"/>
              <a:t> </a:t>
            </a:r>
            <a:r>
              <a:rPr lang="en-US" dirty="0" err="1" smtClean="0"/>
              <a:t>eres</a:t>
            </a:r>
            <a:r>
              <a:rPr lang="en-US" dirty="0" smtClean="0"/>
              <a:t>?</a:t>
            </a:r>
          </a:p>
          <a:p>
            <a:r>
              <a:rPr lang="en-US" dirty="0" err="1" smtClean="0"/>
              <a:t>Yo</a:t>
            </a:r>
            <a:r>
              <a:rPr lang="en-US" dirty="0" smtClean="0"/>
              <a:t> soy…</a:t>
            </a:r>
          </a:p>
          <a:p>
            <a:r>
              <a:rPr lang="en-US" dirty="0" smtClean="0"/>
              <a:t>¿</a:t>
            </a:r>
            <a:r>
              <a:rPr lang="en-US" dirty="0" err="1" smtClean="0"/>
              <a:t>Cómo</a:t>
            </a:r>
            <a:r>
              <a:rPr lang="en-US" dirty="0" smtClean="0"/>
              <a:t> </a:t>
            </a:r>
            <a:r>
              <a:rPr lang="en-US" dirty="0" err="1" smtClean="0"/>
              <a:t>es</a:t>
            </a:r>
            <a:r>
              <a:rPr lang="en-US" dirty="0" smtClean="0"/>
              <a:t>___?</a:t>
            </a:r>
          </a:p>
          <a:p>
            <a:r>
              <a:rPr lang="en-US" dirty="0" smtClean="0"/>
              <a:t>____ </a:t>
            </a:r>
            <a:r>
              <a:rPr lang="en-US" dirty="0" err="1" smtClean="0"/>
              <a:t>es</a:t>
            </a:r>
            <a:r>
              <a:rPr lang="en-US" dirty="0" smtClean="0"/>
              <a:t>…</a:t>
            </a:r>
          </a:p>
          <a:p>
            <a:r>
              <a:rPr lang="en-US" dirty="0" smtClean="0"/>
              <a:t>Alto/a</a:t>
            </a:r>
          </a:p>
          <a:p>
            <a:r>
              <a:rPr lang="en-US" dirty="0" err="1" smtClean="0"/>
              <a:t>Bajo</a:t>
            </a:r>
            <a:r>
              <a:rPr lang="en-US" dirty="0" smtClean="0"/>
              <a:t>/a</a:t>
            </a:r>
          </a:p>
          <a:p>
            <a:r>
              <a:rPr lang="en-US" dirty="0" smtClean="0"/>
              <a:t>Grande</a:t>
            </a:r>
          </a:p>
          <a:p>
            <a:r>
              <a:rPr lang="en-US" dirty="0" err="1" smtClean="0"/>
              <a:t>Pequeño</a:t>
            </a:r>
            <a:r>
              <a:rPr lang="en-US" dirty="0" smtClean="0"/>
              <a:t>/a</a:t>
            </a:r>
          </a:p>
          <a:p>
            <a:r>
              <a:rPr lang="en-US" dirty="0" err="1" smtClean="0"/>
              <a:t>Flaco</a:t>
            </a:r>
            <a:r>
              <a:rPr lang="en-US" dirty="0" smtClean="0"/>
              <a:t>/a</a:t>
            </a:r>
          </a:p>
          <a:p>
            <a:r>
              <a:rPr lang="en-US" dirty="0" smtClean="0"/>
              <a:t>Delgado/a</a:t>
            </a:r>
          </a:p>
          <a:p>
            <a:r>
              <a:rPr lang="en-US" dirty="0" smtClean="0"/>
              <a:t>Gordo/a</a:t>
            </a:r>
          </a:p>
        </p:txBody>
      </p:sp>
      <p:sp>
        <p:nvSpPr>
          <p:cNvPr id="4" name="Content Placeholder 3"/>
          <p:cNvSpPr>
            <a:spLocks noGrp="1"/>
          </p:cNvSpPr>
          <p:nvPr>
            <p:ph sz="half" idx="2"/>
          </p:nvPr>
        </p:nvSpPr>
        <p:spPr>
          <a:xfrm>
            <a:off x="4495800" y="838200"/>
            <a:ext cx="4114800" cy="4114800"/>
          </a:xfrm>
        </p:spPr>
        <p:txBody>
          <a:bodyPr>
            <a:noAutofit/>
          </a:bodyPr>
          <a:lstStyle/>
          <a:p>
            <a:r>
              <a:rPr lang="en-US" dirty="0" smtClean="0"/>
              <a:t>What are you like?</a:t>
            </a:r>
          </a:p>
          <a:p>
            <a:r>
              <a:rPr lang="en-US" dirty="0" smtClean="0"/>
              <a:t>I am…(description)</a:t>
            </a:r>
          </a:p>
          <a:p>
            <a:r>
              <a:rPr lang="en-US" dirty="0" smtClean="0"/>
              <a:t>What is s/he or it like?</a:t>
            </a:r>
          </a:p>
          <a:p>
            <a:r>
              <a:rPr lang="en-US" dirty="0" smtClean="0"/>
              <a:t>S/he or it is …</a:t>
            </a:r>
          </a:p>
          <a:p>
            <a:r>
              <a:rPr lang="en-US" dirty="0" smtClean="0"/>
              <a:t>Tall</a:t>
            </a:r>
          </a:p>
          <a:p>
            <a:r>
              <a:rPr lang="en-US" dirty="0" smtClean="0"/>
              <a:t>Short</a:t>
            </a:r>
          </a:p>
          <a:p>
            <a:r>
              <a:rPr lang="en-US" dirty="0" smtClean="0"/>
              <a:t>Big</a:t>
            </a:r>
          </a:p>
          <a:p>
            <a:r>
              <a:rPr lang="en-US" dirty="0" smtClean="0"/>
              <a:t>Small</a:t>
            </a:r>
          </a:p>
          <a:p>
            <a:r>
              <a:rPr lang="en-US" dirty="0" smtClean="0"/>
              <a:t>Skinny</a:t>
            </a:r>
          </a:p>
          <a:p>
            <a:r>
              <a:rPr lang="en-US" dirty="0" smtClean="0"/>
              <a:t>Thin</a:t>
            </a:r>
          </a:p>
          <a:p>
            <a:r>
              <a:rPr lang="en-US" dirty="0" smtClean="0"/>
              <a:t>Fat </a:t>
            </a:r>
          </a:p>
        </p:txBody>
      </p:sp>
    </p:spTree>
    <p:extLst>
      <p:ext uri="{BB962C8B-B14F-4D97-AF65-F5344CB8AC3E}">
        <p14:creationId xmlns:p14="http://schemas.microsoft.com/office/powerpoint/2010/main" val="38837854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2"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2" fill="hold" nodeType="clickEffect">
                                  <p:stCondLst>
                                    <p:cond delay="0"/>
                                  </p:stCondLst>
                                  <p:childTnLst>
                                    <p:set>
                                      <p:cBhvr>
                                        <p:cTn id="66" dur="1" fill="hold">
                                          <p:stCondLst>
                                            <p:cond delay="0"/>
                                          </p:stCondLst>
                                        </p:cTn>
                                        <p:tgtEl>
                                          <p:spTgt spid="4">
                                            <p:txEl>
                                              <p:pRg st="10" end="10"/>
                                            </p:txEl>
                                          </p:spTgt>
                                        </p:tgtEl>
                                        <p:attrNameLst>
                                          <p:attrName>style.visibility</p:attrName>
                                        </p:attrNameLst>
                                      </p:cBhvr>
                                      <p:to>
                                        <p:strVal val="visible"/>
                                      </p:to>
                                    </p:set>
                                    <p:anim calcmode="lin" valueType="num">
                                      <p:cBhvr additive="base">
                                        <p:cTn id="67" dur="500" fill="hold"/>
                                        <p:tgtEl>
                                          <p:spTgt spid="4">
                                            <p:txEl>
                                              <p:pRg st="10" end="10"/>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4">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09600" y="0"/>
            <a:ext cx="7772400" cy="1143000"/>
          </a:xfrm>
        </p:spPr>
        <p:txBody>
          <a:bodyPr/>
          <a:lstStyle/>
          <a:p>
            <a:r>
              <a:rPr lang="en-US" u="sng" dirty="0" smtClean="0"/>
              <a:t>Los </a:t>
            </a:r>
            <a:r>
              <a:rPr lang="en-US" u="sng" dirty="0" err="1" smtClean="0"/>
              <a:t>adjetivos</a:t>
            </a:r>
            <a:r>
              <a:rPr lang="en-US" u="sng" dirty="0" smtClean="0"/>
              <a:t> 2</a:t>
            </a:r>
          </a:p>
        </p:txBody>
      </p:sp>
      <p:sp>
        <p:nvSpPr>
          <p:cNvPr id="5123" name="Content Placeholder 2"/>
          <p:cNvSpPr>
            <a:spLocks noGrp="1"/>
          </p:cNvSpPr>
          <p:nvPr>
            <p:ph sz="half" idx="1"/>
          </p:nvPr>
        </p:nvSpPr>
        <p:spPr>
          <a:xfrm>
            <a:off x="0" y="838200"/>
            <a:ext cx="8991600" cy="4114800"/>
          </a:xfrm>
        </p:spPr>
        <p:txBody>
          <a:bodyPr>
            <a:noAutofit/>
          </a:bodyPr>
          <a:lstStyle/>
          <a:p>
            <a:r>
              <a:rPr lang="en-US" sz="2400" dirty="0" err="1" smtClean="0"/>
              <a:t>Tiene</a:t>
            </a:r>
            <a:r>
              <a:rPr lang="en-US" sz="2400" dirty="0" smtClean="0"/>
              <a:t> un </a:t>
            </a:r>
            <a:r>
              <a:rPr lang="en-US" sz="2400" dirty="0" err="1" smtClean="0"/>
              <a:t>bigote</a:t>
            </a:r>
            <a:endParaRPr lang="en-US" sz="2400" dirty="0" smtClean="0"/>
          </a:p>
          <a:p>
            <a:r>
              <a:rPr lang="en-US" sz="2400" dirty="0" err="1" smtClean="0"/>
              <a:t>Tiene</a:t>
            </a:r>
            <a:r>
              <a:rPr lang="en-US" sz="2400" dirty="0" smtClean="0"/>
              <a:t> </a:t>
            </a:r>
            <a:r>
              <a:rPr lang="en-US" sz="2400" dirty="0" err="1" smtClean="0"/>
              <a:t>una</a:t>
            </a:r>
            <a:r>
              <a:rPr lang="en-US" sz="2400" dirty="0" smtClean="0"/>
              <a:t> </a:t>
            </a:r>
            <a:r>
              <a:rPr lang="en-US" sz="2400" dirty="0" err="1" smtClean="0"/>
              <a:t>barba</a:t>
            </a:r>
            <a:endParaRPr lang="en-US" sz="2400" dirty="0" smtClean="0"/>
          </a:p>
          <a:p>
            <a:r>
              <a:rPr lang="en-US" sz="2400" dirty="0" err="1" smtClean="0"/>
              <a:t>Tiene</a:t>
            </a:r>
            <a:r>
              <a:rPr lang="en-US" sz="2400" dirty="0" smtClean="0"/>
              <a:t> </a:t>
            </a:r>
            <a:r>
              <a:rPr lang="en-US" sz="2400" dirty="0" err="1" smtClean="0"/>
              <a:t>ojos</a:t>
            </a:r>
            <a:r>
              <a:rPr lang="en-US" sz="2400" dirty="0" smtClean="0"/>
              <a:t>…</a:t>
            </a:r>
          </a:p>
          <a:p>
            <a:pPr lvl="1"/>
            <a:r>
              <a:rPr lang="en-US" sz="2000" dirty="0" err="1" smtClean="0"/>
              <a:t>Azules</a:t>
            </a:r>
            <a:r>
              <a:rPr lang="en-US" sz="2000" dirty="0" smtClean="0"/>
              <a:t>, </a:t>
            </a:r>
            <a:r>
              <a:rPr lang="en-US" sz="2000" dirty="0" err="1" smtClean="0"/>
              <a:t>verdes</a:t>
            </a:r>
            <a:r>
              <a:rPr lang="en-US" sz="2000" dirty="0" smtClean="0"/>
              <a:t>, </a:t>
            </a:r>
            <a:r>
              <a:rPr lang="en-US" sz="2000" dirty="0" err="1" smtClean="0"/>
              <a:t>marrones</a:t>
            </a:r>
            <a:r>
              <a:rPr lang="en-US" sz="2000" dirty="0" smtClean="0"/>
              <a:t>, </a:t>
            </a:r>
            <a:r>
              <a:rPr lang="en-US" sz="2000" dirty="0" err="1" smtClean="0"/>
              <a:t>castaños</a:t>
            </a:r>
            <a:endParaRPr lang="en-US" sz="2000" dirty="0" smtClean="0"/>
          </a:p>
          <a:p>
            <a:r>
              <a:rPr lang="en-US" sz="2400" dirty="0" err="1" smtClean="0"/>
              <a:t>Tiene</a:t>
            </a:r>
            <a:r>
              <a:rPr lang="en-US" sz="2400" dirty="0" smtClean="0"/>
              <a:t> </a:t>
            </a:r>
            <a:r>
              <a:rPr lang="en-US" sz="2400" dirty="0" err="1" smtClean="0"/>
              <a:t>pelo</a:t>
            </a:r>
            <a:r>
              <a:rPr lang="en-US" sz="2400" dirty="0" smtClean="0"/>
              <a:t>…</a:t>
            </a:r>
          </a:p>
          <a:p>
            <a:pPr lvl="1"/>
            <a:r>
              <a:rPr lang="en-US" sz="2000" dirty="0" smtClean="0"/>
              <a:t>Rubio, </a:t>
            </a:r>
            <a:r>
              <a:rPr lang="en-US" sz="2000" dirty="0" err="1" smtClean="0"/>
              <a:t>moreno</a:t>
            </a:r>
            <a:r>
              <a:rPr lang="en-US" sz="2000" dirty="0" smtClean="0"/>
              <a:t>, </a:t>
            </a:r>
            <a:r>
              <a:rPr lang="en-US" sz="2000" dirty="0" err="1" smtClean="0"/>
              <a:t>blanco</a:t>
            </a:r>
            <a:r>
              <a:rPr lang="en-US" sz="2000" dirty="0" smtClean="0"/>
              <a:t>, </a:t>
            </a:r>
            <a:r>
              <a:rPr lang="en-US" sz="2000" dirty="0" err="1" smtClean="0"/>
              <a:t>azul</a:t>
            </a:r>
            <a:endParaRPr lang="en-US" sz="2000" dirty="0" smtClean="0"/>
          </a:p>
          <a:p>
            <a:r>
              <a:rPr lang="en-US" sz="2400" dirty="0" err="1" smtClean="0"/>
              <a:t>Es</a:t>
            </a:r>
            <a:r>
              <a:rPr lang="en-US" sz="2400" dirty="0" smtClean="0"/>
              <a:t> </a:t>
            </a:r>
            <a:r>
              <a:rPr lang="en-US" sz="2400" dirty="0" err="1" smtClean="0"/>
              <a:t>pelirrojo</a:t>
            </a:r>
            <a:r>
              <a:rPr lang="en-US" sz="2400" dirty="0" smtClean="0"/>
              <a:t>/a, </a:t>
            </a:r>
            <a:r>
              <a:rPr lang="en-US" sz="2400" dirty="0" err="1" smtClean="0"/>
              <a:t>rubio</a:t>
            </a:r>
            <a:r>
              <a:rPr lang="en-US" sz="2400" dirty="0" smtClean="0"/>
              <a:t>/a, </a:t>
            </a:r>
            <a:r>
              <a:rPr lang="en-US" sz="2400" dirty="0" err="1" smtClean="0"/>
              <a:t>moreno</a:t>
            </a:r>
            <a:r>
              <a:rPr lang="en-US" sz="2400" dirty="0" smtClean="0"/>
              <a:t>/a</a:t>
            </a:r>
          </a:p>
          <a:p>
            <a:r>
              <a:rPr lang="en-US" sz="2400" dirty="0" err="1" smtClean="0"/>
              <a:t>Es</a:t>
            </a:r>
            <a:r>
              <a:rPr lang="en-US" sz="2400" dirty="0" smtClean="0"/>
              <a:t> </a:t>
            </a:r>
            <a:r>
              <a:rPr lang="en-US" sz="2400" dirty="0" err="1" smtClean="0"/>
              <a:t>calvo</a:t>
            </a:r>
            <a:r>
              <a:rPr lang="en-US" sz="2400" dirty="0" smtClean="0"/>
              <a:t>/a</a:t>
            </a:r>
          </a:p>
          <a:p>
            <a:r>
              <a:rPr lang="en-US" sz="2400" dirty="0" err="1" smtClean="0"/>
              <a:t>Lleva</a:t>
            </a:r>
            <a:r>
              <a:rPr lang="en-US" sz="2400" dirty="0" smtClean="0"/>
              <a:t>…</a:t>
            </a:r>
          </a:p>
          <a:p>
            <a:pPr lvl="1"/>
            <a:r>
              <a:rPr lang="en-US" sz="2000" dirty="0" smtClean="0"/>
              <a:t>Un sombrero</a:t>
            </a:r>
          </a:p>
          <a:p>
            <a:pPr lvl="1"/>
            <a:r>
              <a:rPr lang="en-US" sz="2000" dirty="0" smtClean="0"/>
              <a:t>Las </a:t>
            </a:r>
            <a:r>
              <a:rPr lang="en-US" sz="2000" dirty="0" err="1" smtClean="0"/>
              <a:t>gafas</a:t>
            </a:r>
            <a:endParaRPr lang="en-US" sz="2000" dirty="0" smtClean="0"/>
          </a:p>
          <a:p>
            <a:pPr lvl="1"/>
            <a:r>
              <a:rPr lang="en-US" sz="2000" dirty="0" smtClean="0"/>
              <a:t>Los </a:t>
            </a:r>
            <a:r>
              <a:rPr lang="en-US" sz="2000" dirty="0" err="1" smtClean="0"/>
              <a:t>aretes</a:t>
            </a:r>
            <a:endParaRPr lang="en-US" sz="2000" dirty="0" smtClean="0"/>
          </a:p>
          <a:p>
            <a:pPr marL="0" indent="0">
              <a:buNone/>
            </a:pPr>
            <a:r>
              <a:rPr lang="en-US" b="1" i="1" u="sng" dirty="0" smtClean="0"/>
              <a:t>**To talk about yourself, replace </a:t>
            </a:r>
            <a:r>
              <a:rPr lang="en-US" b="1" i="1" u="sng" dirty="0" smtClean="0">
                <a:solidFill>
                  <a:srgbClr val="C00000"/>
                </a:solidFill>
              </a:rPr>
              <a:t>“</a:t>
            </a:r>
            <a:r>
              <a:rPr lang="en-US" b="1" i="1" u="sng" dirty="0" err="1" smtClean="0">
                <a:solidFill>
                  <a:srgbClr val="C00000"/>
                </a:solidFill>
              </a:rPr>
              <a:t>tiene</a:t>
            </a:r>
            <a:r>
              <a:rPr lang="en-US" b="1" i="1" u="sng" dirty="0" smtClean="0">
                <a:solidFill>
                  <a:srgbClr val="C00000"/>
                </a:solidFill>
              </a:rPr>
              <a:t>” </a:t>
            </a:r>
            <a:r>
              <a:rPr lang="en-US" b="1" i="1" u="sng" dirty="0" smtClean="0"/>
              <a:t>with “</a:t>
            </a:r>
            <a:r>
              <a:rPr lang="en-US" b="1" i="1" u="sng" dirty="0" err="1" smtClean="0">
                <a:solidFill>
                  <a:srgbClr val="C00000"/>
                </a:solidFill>
              </a:rPr>
              <a:t>Yo</a:t>
            </a:r>
            <a:r>
              <a:rPr lang="en-US" b="1" i="1" u="sng" dirty="0" smtClean="0">
                <a:solidFill>
                  <a:srgbClr val="C00000"/>
                </a:solidFill>
              </a:rPr>
              <a:t> </a:t>
            </a:r>
            <a:r>
              <a:rPr lang="en-US" b="1" i="1" u="sng" dirty="0" err="1" smtClean="0">
                <a:solidFill>
                  <a:srgbClr val="C00000"/>
                </a:solidFill>
              </a:rPr>
              <a:t>tengo</a:t>
            </a:r>
            <a:r>
              <a:rPr lang="en-US" b="1" i="1" u="sng" dirty="0" smtClean="0"/>
              <a:t>” and “</a:t>
            </a:r>
            <a:r>
              <a:rPr lang="en-US" b="1" i="1" u="sng" dirty="0" err="1" smtClean="0">
                <a:solidFill>
                  <a:srgbClr val="C00000"/>
                </a:solidFill>
              </a:rPr>
              <a:t>Es</a:t>
            </a:r>
            <a:r>
              <a:rPr lang="en-US" b="1" i="1" u="sng" dirty="0" smtClean="0"/>
              <a:t>” with “</a:t>
            </a:r>
            <a:r>
              <a:rPr lang="en-US" b="1" i="1" u="sng" dirty="0" err="1" smtClean="0">
                <a:solidFill>
                  <a:srgbClr val="C00000"/>
                </a:solidFill>
              </a:rPr>
              <a:t>Yo</a:t>
            </a:r>
            <a:r>
              <a:rPr lang="en-US" b="1" i="1" u="sng" dirty="0" smtClean="0">
                <a:solidFill>
                  <a:srgbClr val="C00000"/>
                </a:solidFill>
              </a:rPr>
              <a:t> soy</a:t>
            </a:r>
            <a:r>
              <a:rPr lang="en-US" b="1" i="1" u="sng" dirty="0" smtClean="0"/>
              <a:t>” </a:t>
            </a:r>
          </a:p>
        </p:txBody>
      </p:sp>
      <p:sp>
        <p:nvSpPr>
          <p:cNvPr id="4" name="Content Placeholder 3"/>
          <p:cNvSpPr>
            <a:spLocks noGrp="1"/>
          </p:cNvSpPr>
          <p:nvPr>
            <p:ph sz="half" idx="2"/>
          </p:nvPr>
        </p:nvSpPr>
        <p:spPr>
          <a:xfrm>
            <a:off x="4495800" y="838200"/>
            <a:ext cx="4572000" cy="4114800"/>
          </a:xfrm>
        </p:spPr>
        <p:txBody>
          <a:bodyPr>
            <a:noAutofit/>
          </a:bodyPr>
          <a:lstStyle/>
          <a:p>
            <a:r>
              <a:rPr lang="en-US" sz="2400" dirty="0" smtClean="0"/>
              <a:t>Has a mustache</a:t>
            </a:r>
          </a:p>
          <a:p>
            <a:r>
              <a:rPr lang="en-US" sz="2400" dirty="0" smtClean="0"/>
              <a:t>Has a beard</a:t>
            </a:r>
          </a:p>
          <a:p>
            <a:r>
              <a:rPr lang="en-US" sz="2400" dirty="0" smtClean="0"/>
              <a:t>Has ___ eyes</a:t>
            </a:r>
          </a:p>
          <a:p>
            <a:pPr lvl="1"/>
            <a:r>
              <a:rPr lang="en-US" sz="2000" dirty="0" smtClean="0"/>
              <a:t>Blue, green, brown, hazel</a:t>
            </a:r>
          </a:p>
          <a:p>
            <a:r>
              <a:rPr lang="en-US" sz="2400" dirty="0" smtClean="0"/>
              <a:t>Has ___ hair</a:t>
            </a:r>
          </a:p>
          <a:p>
            <a:pPr lvl="1"/>
            <a:r>
              <a:rPr lang="en-US" sz="2000" dirty="0" smtClean="0"/>
              <a:t>Blond, brunette, white, blue</a:t>
            </a:r>
          </a:p>
          <a:p>
            <a:r>
              <a:rPr lang="en-US" sz="2400" dirty="0" smtClean="0"/>
              <a:t>Is a redhead, blond, brunette</a:t>
            </a:r>
          </a:p>
          <a:p>
            <a:r>
              <a:rPr lang="en-US" sz="2400" dirty="0" smtClean="0"/>
              <a:t>Is bald</a:t>
            </a:r>
          </a:p>
          <a:p>
            <a:r>
              <a:rPr lang="en-US" sz="2400" dirty="0" smtClean="0"/>
              <a:t>Wears</a:t>
            </a:r>
          </a:p>
          <a:p>
            <a:pPr lvl="1"/>
            <a:r>
              <a:rPr lang="en-US" sz="2000" dirty="0" smtClean="0"/>
              <a:t>A hat</a:t>
            </a:r>
          </a:p>
          <a:p>
            <a:pPr lvl="1"/>
            <a:r>
              <a:rPr lang="en-US" sz="2000" dirty="0" smtClean="0"/>
              <a:t>Glasses</a:t>
            </a:r>
          </a:p>
          <a:p>
            <a:pPr lvl="1"/>
            <a:r>
              <a:rPr lang="en-US" sz="2000" dirty="0" smtClean="0"/>
              <a:t>Earrings </a:t>
            </a:r>
          </a:p>
        </p:txBody>
      </p:sp>
    </p:spTree>
    <p:extLst>
      <p:ext uri="{BB962C8B-B14F-4D97-AF65-F5344CB8AC3E}">
        <p14:creationId xmlns:p14="http://schemas.microsoft.com/office/powerpoint/2010/main" val="9922689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2"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2"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2"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2" fill="hold" nodeType="clickEffect">
                                  <p:stCondLst>
                                    <p:cond delay="0"/>
                                  </p:stCondLst>
                                  <p:childTnLst>
                                    <p:set>
                                      <p:cBhvr>
                                        <p:cTn id="60" dur="1" fill="hold">
                                          <p:stCondLst>
                                            <p:cond delay="0"/>
                                          </p:stCondLst>
                                        </p:cTn>
                                        <p:tgtEl>
                                          <p:spTgt spid="4">
                                            <p:txEl>
                                              <p:pRg st="9" end="9"/>
                                            </p:txEl>
                                          </p:spTgt>
                                        </p:tgtEl>
                                        <p:attrNameLst>
                                          <p:attrName>style.visibility</p:attrName>
                                        </p:attrNameLst>
                                      </p:cBhvr>
                                      <p:to>
                                        <p:strVal val="visible"/>
                                      </p:to>
                                    </p:set>
                                    <p:anim calcmode="lin" valueType="num">
                                      <p:cBhvr additive="base">
                                        <p:cTn id="61" dur="500" fill="hold"/>
                                        <p:tgtEl>
                                          <p:spTgt spid="4">
                                            <p:txEl>
                                              <p:pRg st="9" end="9"/>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4">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2" fill="hold" nodeType="clickEffect">
                                  <p:stCondLst>
                                    <p:cond delay="0"/>
                                  </p:stCondLst>
                                  <p:childTnLst>
                                    <p:set>
                                      <p:cBhvr>
                                        <p:cTn id="66" dur="1" fill="hold">
                                          <p:stCondLst>
                                            <p:cond delay="0"/>
                                          </p:stCondLst>
                                        </p:cTn>
                                        <p:tgtEl>
                                          <p:spTgt spid="4">
                                            <p:txEl>
                                              <p:pRg st="10" end="10"/>
                                            </p:txEl>
                                          </p:spTgt>
                                        </p:tgtEl>
                                        <p:attrNameLst>
                                          <p:attrName>style.visibility</p:attrName>
                                        </p:attrNameLst>
                                      </p:cBhvr>
                                      <p:to>
                                        <p:strVal val="visible"/>
                                      </p:to>
                                    </p:set>
                                    <p:anim calcmode="lin" valueType="num">
                                      <p:cBhvr additive="base">
                                        <p:cTn id="67" dur="500" fill="hold"/>
                                        <p:tgtEl>
                                          <p:spTgt spid="4">
                                            <p:txEl>
                                              <p:pRg st="10" end="10"/>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4">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2" fill="hold" nodeType="clickEffect">
                                  <p:stCondLst>
                                    <p:cond delay="0"/>
                                  </p:stCondLst>
                                  <p:childTnLst>
                                    <p:set>
                                      <p:cBhvr>
                                        <p:cTn id="72" dur="1" fill="hold">
                                          <p:stCondLst>
                                            <p:cond delay="0"/>
                                          </p:stCondLst>
                                        </p:cTn>
                                        <p:tgtEl>
                                          <p:spTgt spid="4">
                                            <p:txEl>
                                              <p:pRg st="11" end="11"/>
                                            </p:txEl>
                                          </p:spTgt>
                                        </p:tgtEl>
                                        <p:attrNameLst>
                                          <p:attrName>style.visibility</p:attrName>
                                        </p:attrNameLst>
                                      </p:cBhvr>
                                      <p:to>
                                        <p:strVal val="visible"/>
                                      </p:to>
                                    </p:set>
                                    <p:anim calcmode="lin" valueType="num">
                                      <p:cBhvr additive="base">
                                        <p:cTn id="73" dur="500" fill="hold"/>
                                        <p:tgtEl>
                                          <p:spTgt spid="4">
                                            <p:txEl>
                                              <p:pRg st="11" end="11"/>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4">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190</TotalTime>
  <Words>4290</Words>
  <Application>Microsoft Office PowerPoint</Application>
  <PresentationFormat>On-screen Show (4:3)</PresentationFormat>
  <Paragraphs>1672</Paragraphs>
  <Slides>68</Slides>
  <Notes>7</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Office Theme</vt:lpstr>
      <vt:lpstr>PowerPoint Presentation</vt:lpstr>
      <vt:lpstr>PowerPoint Presentation</vt:lpstr>
      <vt:lpstr>Las preguntas personales</vt:lpstr>
      <vt:lpstr>PowerPoint Presentation</vt:lpstr>
      <vt:lpstr>Vocabulario - el tiempo</vt:lpstr>
      <vt:lpstr>Telling Where You’re From</vt:lpstr>
      <vt:lpstr>Telling Your Nationality</vt:lpstr>
      <vt:lpstr>Los adjetivos 1</vt:lpstr>
      <vt:lpstr>Los adjetivos 2</vt:lpstr>
      <vt:lpstr>Los adjetivos 3</vt:lpstr>
      <vt:lpstr>Los adjetivos 4</vt:lpstr>
      <vt:lpstr>El verbo SER – TO BE (description)</vt:lpstr>
      <vt:lpstr>La Familia 1</vt:lpstr>
      <vt:lpstr>La Familia 2</vt:lpstr>
      <vt:lpstr>La Familia 3</vt:lpstr>
      <vt:lpstr>La Familia 4</vt:lpstr>
      <vt:lpstr>La Familia Extras</vt:lpstr>
      <vt:lpstr>Las Profesiones 1</vt:lpstr>
      <vt:lpstr>Las Profesiones 2</vt:lpstr>
      <vt:lpstr>Las Profesiones 3</vt:lpstr>
      <vt:lpstr>Los cuartos/áreas de la casa</vt:lpstr>
      <vt:lpstr>ESTAR – to be (located/feeling)</vt:lpstr>
      <vt:lpstr>Los muebles</vt:lpstr>
      <vt:lpstr>Los muebles continued</vt:lpstr>
      <vt:lpstr>¿Qué haces en la casa?</vt:lpstr>
      <vt:lpstr>¿Qué haces en la casa?</vt:lpstr>
      <vt:lpstr>La conjugación de –AR/-ER/-IR</vt:lpstr>
      <vt:lpstr>Stem Changing/“Go” Verbs</vt:lpstr>
      <vt:lpstr>Vocabulario – las actividades</vt:lpstr>
      <vt:lpstr>Vocabulario – las actividades (cont’d)</vt:lpstr>
      <vt:lpstr>Vocabulario – Telling WHEN</vt:lpstr>
      <vt:lpstr>PowerPoint Presentation</vt:lpstr>
      <vt:lpstr>El cuerpo</vt:lpstr>
      <vt:lpstr>El cuerpo</vt:lpstr>
      <vt:lpstr>Los sentimientos</vt:lpstr>
      <vt:lpstr>El verbo ESTAR</vt:lpstr>
      <vt:lpstr>El verbo TENER</vt:lpstr>
      <vt:lpstr>La Salud y el médico</vt:lpstr>
      <vt:lpstr>PowerPoint Presentation</vt:lpstr>
      <vt:lpstr>Telling Time</vt:lpstr>
      <vt:lpstr>Las Comidas</vt:lpstr>
      <vt:lpstr>Las Comidas</vt:lpstr>
      <vt:lpstr>Las Comidas</vt:lpstr>
      <vt:lpstr>Las Comidas</vt:lpstr>
      <vt:lpstr>Las Comidas</vt:lpstr>
      <vt:lpstr>Los Cubiertos</vt:lpstr>
      <vt:lpstr>En el restaurante</vt:lpstr>
      <vt:lpstr>Los números hasta 100</vt:lpstr>
      <vt:lpstr>Los números de 100-1000</vt:lpstr>
      <vt:lpstr>¿Cuánto cuesta?</vt:lpstr>
      <vt:lpstr>Cost Phrases</vt:lpstr>
      <vt:lpstr>Las tiendas diferentes</vt:lpstr>
      <vt:lpstr>La Ropa</vt:lpstr>
      <vt:lpstr>La Ropa</vt:lpstr>
      <vt:lpstr>La Ropa</vt:lpstr>
      <vt:lpstr>Mi Horario – My Schedule</vt:lpstr>
      <vt:lpstr>Las materiales escolares</vt:lpstr>
      <vt:lpstr>En la aula de clase</vt:lpstr>
      <vt:lpstr>Las actividades de las clases</vt:lpstr>
      <vt:lpstr>¿Cómo es la clase?- What is the class like?</vt:lpstr>
      <vt:lpstr>IR – to go</vt:lpstr>
      <vt:lpstr>En la comunidad</vt:lpstr>
      <vt:lpstr>En la comunidad (cont’d)</vt:lpstr>
      <vt:lpstr>VIAJAR – to travel</vt:lpstr>
      <vt:lpstr>¿Adónde viajas tú?</vt:lpstr>
      <vt:lpstr>¿Cómo viajas tú?</vt:lpstr>
      <vt:lpstr>En el viaje</vt:lpstr>
      <vt:lpstr>Para viajar en avión/en tren</vt:lpstr>
    </vt:vector>
  </TitlesOfParts>
  <Company>SCSD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SCS</dc:creator>
  <cp:lastModifiedBy>SCS</cp:lastModifiedBy>
  <cp:revision>47</cp:revision>
  <cp:lastPrinted>2014-03-31T14:51:33Z</cp:lastPrinted>
  <dcterms:created xsi:type="dcterms:W3CDTF">2012-09-11T18:26:30Z</dcterms:created>
  <dcterms:modified xsi:type="dcterms:W3CDTF">2014-04-01T12:55:39Z</dcterms:modified>
</cp:coreProperties>
</file>