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7.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9.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0.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1.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2.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3.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90107" r:id="rId1"/>
    <p:sldMasterId id="2147490123" r:id="rId2"/>
    <p:sldMasterId id="2147490163" r:id="rId3"/>
    <p:sldMasterId id="2147490195" r:id="rId4"/>
    <p:sldMasterId id="2147490238" r:id="rId5"/>
    <p:sldMasterId id="2147490304" r:id="rId6"/>
    <p:sldMasterId id="2147490348" r:id="rId7"/>
    <p:sldMasterId id="2147490376" r:id="rId8"/>
    <p:sldMasterId id="2147490387" r:id="rId9"/>
    <p:sldMasterId id="2147490467" r:id="rId10"/>
    <p:sldMasterId id="2147490499" r:id="rId11"/>
    <p:sldMasterId id="2147490594" r:id="rId12"/>
    <p:sldMasterId id="2147490604" r:id="rId13"/>
    <p:sldMasterId id="2147490632" r:id="rId14"/>
    <p:sldMasterId id="2147490716" r:id="rId15"/>
    <p:sldMasterId id="2147490740" r:id="rId16"/>
    <p:sldMasterId id="2147490752" r:id="rId17"/>
    <p:sldMasterId id="2147490771" r:id="rId18"/>
    <p:sldMasterId id="2147490801" r:id="rId19"/>
    <p:sldMasterId id="2147490814" r:id="rId20"/>
    <p:sldMasterId id="2147490830" r:id="rId21"/>
    <p:sldMasterId id="2147490845" r:id="rId22"/>
    <p:sldMasterId id="2147490861" r:id="rId23"/>
    <p:sldMasterId id="2147490873" r:id="rId24"/>
  </p:sldMasterIdLst>
  <p:notesMasterIdLst>
    <p:notesMasterId r:id="rId68"/>
  </p:notesMasterIdLst>
  <p:handoutMasterIdLst>
    <p:handoutMasterId r:id="rId69"/>
  </p:handoutMasterIdLst>
  <p:sldIdLst>
    <p:sldId id="1215" r:id="rId25"/>
    <p:sldId id="256" r:id="rId26"/>
    <p:sldId id="363" r:id="rId27"/>
    <p:sldId id="367" r:id="rId28"/>
    <p:sldId id="368" r:id="rId29"/>
    <p:sldId id="3336" r:id="rId30"/>
    <p:sldId id="3337" r:id="rId31"/>
    <p:sldId id="3326" r:id="rId32"/>
    <p:sldId id="266" r:id="rId33"/>
    <p:sldId id="3346" r:id="rId34"/>
    <p:sldId id="272" r:id="rId35"/>
    <p:sldId id="273" r:id="rId36"/>
    <p:sldId id="274" r:id="rId37"/>
    <p:sldId id="280" r:id="rId38"/>
    <p:sldId id="298" r:id="rId39"/>
    <p:sldId id="300" r:id="rId40"/>
    <p:sldId id="311" r:id="rId41"/>
    <p:sldId id="1681" r:id="rId42"/>
    <p:sldId id="1682" r:id="rId43"/>
    <p:sldId id="1586" r:id="rId44"/>
    <p:sldId id="1654" r:id="rId45"/>
    <p:sldId id="1655" r:id="rId46"/>
    <p:sldId id="1634" r:id="rId47"/>
    <p:sldId id="1611" r:id="rId48"/>
    <p:sldId id="1664" r:id="rId49"/>
    <p:sldId id="1564" r:id="rId50"/>
    <p:sldId id="1569" r:id="rId51"/>
    <p:sldId id="1614" r:id="rId52"/>
    <p:sldId id="1224" r:id="rId53"/>
    <p:sldId id="1182" r:id="rId54"/>
    <p:sldId id="1177" r:id="rId55"/>
    <p:sldId id="1656" r:id="rId56"/>
    <p:sldId id="1556" r:id="rId57"/>
    <p:sldId id="1625" r:id="rId58"/>
    <p:sldId id="1559" r:id="rId59"/>
    <p:sldId id="1560" r:id="rId60"/>
    <p:sldId id="411" r:id="rId61"/>
    <p:sldId id="383" r:id="rId62"/>
    <p:sldId id="387" r:id="rId63"/>
    <p:sldId id="1644" r:id="rId64"/>
    <p:sldId id="1593" r:id="rId65"/>
    <p:sldId id="1657" r:id="rId66"/>
    <p:sldId id="3345" r:id="rId67"/>
  </p:sldIdLst>
  <p:sldSz cx="9144000" cy="6858000" type="screen4x3"/>
  <p:notesSz cx="7315200" cy="9601200"/>
  <p:defaultTextStyle>
    <a:defPPr>
      <a:defRPr lang="en-US"/>
    </a:defPPr>
    <a:lvl1pPr algn="ctr" rtl="0" eaLnBrk="0" fontAlgn="base" hangingPunct="0">
      <a:spcBef>
        <a:spcPct val="0"/>
      </a:spcBef>
      <a:spcAft>
        <a:spcPct val="0"/>
      </a:spcAft>
      <a:defRPr sz="2800" u="sng" kern="1200">
        <a:solidFill>
          <a:schemeClr val="bg1"/>
        </a:solidFill>
        <a:latin typeface="Times" charset="0"/>
        <a:ea typeface="+mn-ea"/>
        <a:cs typeface="+mn-cs"/>
      </a:defRPr>
    </a:lvl1pPr>
    <a:lvl2pPr marL="457200" algn="ctr" rtl="0" eaLnBrk="0" fontAlgn="base" hangingPunct="0">
      <a:spcBef>
        <a:spcPct val="0"/>
      </a:spcBef>
      <a:spcAft>
        <a:spcPct val="0"/>
      </a:spcAft>
      <a:defRPr sz="2800" u="sng" kern="1200">
        <a:solidFill>
          <a:schemeClr val="bg1"/>
        </a:solidFill>
        <a:latin typeface="Times" charset="0"/>
        <a:ea typeface="+mn-ea"/>
        <a:cs typeface="+mn-cs"/>
      </a:defRPr>
    </a:lvl2pPr>
    <a:lvl3pPr marL="914400" algn="ctr" rtl="0" eaLnBrk="0" fontAlgn="base" hangingPunct="0">
      <a:spcBef>
        <a:spcPct val="0"/>
      </a:spcBef>
      <a:spcAft>
        <a:spcPct val="0"/>
      </a:spcAft>
      <a:defRPr sz="2800" u="sng" kern="1200">
        <a:solidFill>
          <a:schemeClr val="bg1"/>
        </a:solidFill>
        <a:latin typeface="Times" charset="0"/>
        <a:ea typeface="+mn-ea"/>
        <a:cs typeface="+mn-cs"/>
      </a:defRPr>
    </a:lvl3pPr>
    <a:lvl4pPr marL="1371600" algn="ctr" rtl="0" eaLnBrk="0" fontAlgn="base" hangingPunct="0">
      <a:spcBef>
        <a:spcPct val="0"/>
      </a:spcBef>
      <a:spcAft>
        <a:spcPct val="0"/>
      </a:spcAft>
      <a:defRPr sz="2800" u="sng" kern="1200">
        <a:solidFill>
          <a:schemeClr val="bg1"/>
        </a:solidFill>
        <a:latin typeface="Times" charset="0"/>
        <a:ea typeface="+mn-ea"/>
        <a:cs typeface="+mn-cs"/>
      </a:defRPr>
    </a:lvl4pPr>
    <a:lvl5pPr marL="1828800" algn="ctr" rtl="0" eaLnBrk="0" fontAlgn="base" hangingPunct="0">
      <a:spcBef>
        <a:spcPct val="0"/>
      </a:spcBef>
      <a:spcAft>
        <a:spcPct val="0"/>
      </a:spcAft>
      <a:defRPr sz="2800" u="sng" kern="1200">
        <a:solidFill>
          <a:schemeClr val="bg1"/>
        </a:solidFill>
        <a:latin typeface="Times" charset="0"/>
        <a:ea typeface="+mn-ea"/>
        <a:cs typeface="+mn-cs"/>
      </a:defRPr>
    </a:lvl5pPr>
    <a:lvl6pPr marL="2286000" algn="l" defTabSz="914400" rtl="0" eaLnBrk="1" latinLnBrk="0" hangingPunct="1">
      <a:defRPr sz="2800" u="sng" kern="1200">
        <a:solidFill>
          <a:schemeClr val="bg1"/>
        </a:solidFill>
        <a:latin typeface="Times" charset="0"/>
        <a:ea typeface="+mn-ea"/>
        <a:cs typeface="+mn-cs"/>
      </a:defRPr>
    </a:lvl6pPr>
    <a:lvl7pPr marL="2743200" algn="l" defTabSz="914400" rtl="0" eaLnBrk="1" latinLnBrk="0" hangingPunct="1">
      <a:defRPr sz="2800" u="sng" kern="1200">
        <a:solidFill>
          <a:schemeClr val="bg1"/>
        </a:solidFill>
        <a:latin typeface="Times" charset="0"/>
        <a:ea typeface="+mn-ea"/>
        <a:cs typeface="+mn-cs"/>
      </a:defRPr>
    </a:lvl7pPr>
    <a:lvl8pPr marL="3200400" algn="l" defTabSz="914400" rtl="0" eaLnBrk="1" latinLnBrk="0" hangingPunct="1">
      <a:defRPr sz="2800" u="sng" kern="1200">
        <a:solidFill>
          <a:schemeClr val="bg1"/>
        </a:solidFill>
        <a:latin typeface="Times" charset="0"/>
        <a:ea typeface="+mn-ea"/>
        <a:cs typeface="+mn-cs"/>
      </a:defRPr>
    </a:lvl8pPr>
    <a:lvl9pPr marL="3657600" algn="l" defTabSz="914400" rtl="0" eaLnBrk="1" latinLnBrk="0" hangingPunct="1">
      <a:defRPr sz="2800" u="sng" kern="1200">
        <a:solidFill>
          <a:schemeClr val="bg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5">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0000"/>
    <a:srgbClr val="000066"/>
    <a:srgbClr val="201000"/>
    <a:srgbClr val="FFFFFF"/>
    <a:srgbClr val="FFFF99"/>
    <a:srgbClr val="650D0D"/>
    <a:srgbClr val="3A1D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93226" autoAdjust="0"/>
  </p:normalViewPr>
  <p:slideViewPr>
    <p:cSldViewPr snapToGrid="0">
      <p:cViewPr varScale="1">
        <p:scale>
          <a:sx n="60" d="100"/>
          <a:sy n="60" d="100"/>
        </p:scale>
        <p:origin x="1228" y="28"/>
      </p:cViewPr>
      <p:guideLst>
        <p:guide orient="horz" pos="2160"/>
        <p:guide pos="2880"/>
      </p:guideLst>
    </p:cSldViewPr>
  </p:slideViewPr>
  <p:outlineViewPr>
    <p:cViewPr>
      <p:scale>
        <a:sx n="33" d="100"/>
        <a:sy n="33" d="100"/>
      </p:scale>
      <p:origin x="0" y="621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8" d="100"/>
          <a:sy n="98" d="100"/>
        </p:scale>
        <p:origin x="-288" y="-96"/>
      </p:cViewPr>
      <p:guideLst>
        <p:guide orient="horz" pos="3025"/>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5" Type="http://schemas.openxmlformats.org/officeDocument/2006/relationships/slideMaster" Target="slideMasters/slideMaster5.xml"/><Relationship Id="rId61"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 Type="http://schemas.openxmlformats.org/officeDocument/2006/relationships/slideMaster" Target="slideMasters/slideMaster7.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3171825" cy="479425"/>
          </a:xfrm>
          <a:prstGeom prst="rect">
            <a:avLst/>
          </a:prstGeom>
          <a:noFill/>
          <a:ln w="9525">
            <a:noFill/>
            <a:miter lim="800000"/>
            <a:headEnd/>
            <a:tailEnd/>
          </a:ln>
        </p:spPr>
        <p:txBody>
          <a:bodyPr vert="horz" wrap="square" lIns="96400" tIns="48201" rIns="96400" bIns="48201" numCol="1" anchor="t" anchorCtr="0" compatLnSpc="1">
            <a:prstTxWarp prst="textNoShape">
              <a:avLst/>
            </a:prstTxWarp>
          </a:bodyPr>
          <a:lstStyle>
            <a:lvl1pPr algn="l" defTabSz="961625">
              <a:defRPr sz="1200" u="none">
                <a:solidFill>
                  <a:schemeClr val="tx1"/>
                </a:solidFill>
                <a:latin typeface="Times"/>
              </a:defRPr>
            </a:lvl1pPr>
          </a:lstStyle>
          <a:p>
            <a:pPr>
              <a:defRPr/>
            </a:pPr>
            <a:endParaRPr lang="en-US"/>
          </a:p>
        </p:txBody>
      </p:sp>
      <p:sp>
        <p:nvSpPr>
          <p:cNvPr id="143363" name="Rectangle 3"/>
          <p:cNvSpPr>
            <a:spLocks noGrp="1" noChangeArrowheads="1"/>
          </p:cNvSpPr>
          <p:nvPr>
            <p:ph type="dt" sz="quarter" idx="1"/>
          </p:nvPr>
        </p:nvSpPr>
        <p:spPr bwMode="auto">
          <a:xfrm>
            <a:off x="4141788" y="0"/>
            <a:ext cx="3171825" cy="479425"/>
          </a:xfrm>
          <a:prstGeom prst="rect">
            <a:avLst/>
          </a:prstGeom>
          <a:noFill/>
          <a:ln w="9525">
            <a:noFill/>
            <a:miter lim="800000"/>
            <a:headEnd/>
            <a:tailEnd/>
          </a:ln>
        </p:spPr>
        <p:txBody>
          <a:bodyPr vert="horz" wrap="square" lIns="96400" tIns="48201" rIns="96400" bIns="48201" numCol="1" anchor="t" anchorCtr="0" compatLnSpc="1">
            <a:prstTxWarp prst="textNoShape">
              <a:avLst/>
            </a:prstTxWarp>
          </a:bodyPr>
          <a:lstStyle>
            <a:lvl1pPr algn="r" defTabSz="961625">
              <a:defRPr sz="1200" u="none">
                <a:solidFill>
                  <a:schemeClr val="tx1"/>
                </a:solidFill>
                <a:latin typeface="Times"/>
              </a:defRPr>
            </a:lvl1pPr>
          </a:lstStyle>
          <a:p>
            <a:pPr>
              <a:defRPr/>
            </a:pPr>
            <a:endParaRPr lang="en-US"/>
          </a:p>
        </p:txBody>
      </p:sp>
      <p:sp>
        <p:nvSpPr>
          <p:cNvPr id="143364" name="Rectangle 4"/>
          <p:cNvSpPr>
            <a:spLocks noGrp="1" noChangeArrowheads="1"/>
          </p:cNvSpPr>
          <p:nvPr>
            <p:ph type="ftr" sz="quarter" idx="2"/>
          </p:nvPr>
        </p:nvSpPr>
        <p:spPr bwMode="auto">
          <a:xfrm>
            <a:off x="0" y="9120188"/>
            <a:ext cx="3171825" cy="479425"/>
          </a:xfrm>
          <a:prstGeom prst="rect">
            <a:avLst/>
          </a:prstGeom>
          <a:noFill/>
          <a:ln w="9525">
            <a:noFill/>
            <a:miter lim="800000"/>
            <a:headEnd/>
            <a:tailEnd/>
          </a:ln>
        </p:spPr>
        <p:txBody>
          <a:bodyPr vert="horz" wrap="square" lIns="96400" tIns="48201" rIns="96400" bIns="48201" numCol="1" anchor="b" anchorCtr="0" compatLnSpc="1">
            <a:prstTxWarp prst="textNoShape">
              <a:avLst/>
            </a:prstTxWarp>
          </a:bodyPr>
          <a:lstStyle>
            <a:lvl1pPr algn="l" defTabSz="961625">
              <a:defRPr sz="1200" u="none">
                <a:solidFill>
                  <a:schemeClr val="tx1"/>
                </a:solidFill>
                <a:latin typeface="Times"/>
              </a:defRPr>
            </a:lvl1pPr>
          </a:lstStyle>
          <a:p>
            <a:pPr>
              <a:defRPr/>
            </a:pPr>
            <a:endParaRPr lang="en-US"/>
          </a:p>
        </p:txBody>
      </p:sp>
      <p:sp>
        <p:nvSpPr>
          <p:cNvPr id="143365" name="Rectangle 5"/>
          <p:cNvSpPr>
            <a:spLocks noGrp="1" noChangeArrowheads="1"/>
          </p:cNvSpPr>
          <p:nvPr>
            <p:ph type="sldNum" sz="quarter" idx="3"/>
          </p:nvPr>
        </p:nvSpPr>
        <p:spPr bwMode="auto">
          <a:xfrm>
            <a:off x="4141788" y="9120188"/>
            <a:ext cx="3171825" cy="479425"/>
          </a:xfrm>
          <a:prstGeom prst="rect">
            <a:avLst/>
          </a:prstGeom>
          <a:noFill/>
          <a:ln w="9525">
            <a:noFill/>
            <a:miter lim="800000"/>
            <a:headEnd/>
            <a:tailEnd/>
          </a:ln>
        </p:spPr>
        <p:txBody>
          <a:bodyPr vert="horz" wrap="square" lIns="96400" tIns="48201" rIns="96400" bIns="48201" numCol="1" anchor="b" anchorCtr="0" compatLnSpc="1">
            <a:prstTxWarp prst="textNoShape">
              <a:avLst/>
            </a:prstTxWarp>
          </a:bodyPr>
          <a:lstStyle>
            <a:lvl1pPr algn="r" defTabSz="961625">
              <a:defRPr sz="1200" u="none">
                <a:solidFill>
                  <a:schemeClr val="tx1"/>
                </a:solidFill>
                <a:latin typeface="Times"/>
              </a:defRPr>
            </a:lvl1pPr>
          </a:lstStyle>
          <a:p>
            <a:pPr>
              <a:defRPr/>
            </a:pPr>
            <a:fld id="{DFF53368-0823-4FF5-83D7-CF9E6C07472B}" type="slidenum">
              <a:rPr lang="en-US"/>
              <a:pPr>
                <a:defRPr/>
              </a:pPr>
              <a:t>‹#›</a:t>
            </a:fld>
            <a:endParaRPr lang="en-US"/>
          </a:p>
        </p:txBody>
      </p:sp>
    </p:spTree>
    <p:extLst>
      <p:ext uri="{BB962C8B-B14F-4D97-AF65-F5344CB8AC3E}">
        <p14:creationId xmlns:p14="http://schemas.microsoft.com/office/powerpoint/2010/main" val="3684210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171825" cy="533400"/>
          </a:xfrm>
          <a:prstGeom prst="rect">
            <a:avLst/>
          </a:prstGeom>
          <a:noFill/>
          <a:ln w="9525">
            <a:noFill/>
            <a:miter lim="800000"/>
            <a:headEnd/>
            <a:tailEnd/>
          </a:ln>
        </p:spPr>
        <p:txBody>
          <a:bodyPr vert="horz" wrap="square" lIns="96400" tIns="48201" rIns="96400" bIns="48201" numCol="1" anchor="t" anchorCtr="0" compatLnSpc="1">
            <a:prstTxWarp prst="textNoShape">
              <a:avLst/>
            </a:prstTxWarp>
          </a:bodyPr>
          <a:lstStyle>
            <a:lvl1pPr algn="l" defTabSz="961625">
              <a:defRPr sz="1200" u="none">
                <a:solidFill>
                  <a:schemeClr val="tx1"/>
                </a:solidFill>
                <a:latin typeface="Times"/>
              </a:defRPr>
            </a:lvl1pPr>
          </a:lstStyle>
          <a:p>
            <a:pPr>
              <a:defRPr/>
            </a:pPr>
            <a:endParaRPr lang="en-US" altLang="en-US"/>
          </a:p>
        </p:txBody>
      </p:sp>
      <p:sp>
        <p:nvSpPr>
          <p:cNvPr id="33795" name="Rectangle 3"/>
          <p:cNvSpPr>
            <a:spLocks noGrp="1" noChangeArrowheads="1"/>
          </p:cNvSpPr>
          <p:nvPr>
            <p:ph type="dt" idx="1"/>
          </p:nvPr>
        </p:nvSpPr>
        <p:spPr bwMode="auto">
          <a:xfrm>
            <a:off x="4143375" y="0"/>
            <a:ext cx="3171825" cy="533400"/>
          </a:xfrm>
          <a:prstGeom prst="rect">
            <a:avLst/>
          </a:prstGeom>
          <a:noFill/>
          <a:ln w="9525">
            <a:noFill/>
            <a:miter lim="800000"/>
            <a:headEnd/>
            <a:tailEnd/>
          </a:ln>
        </p:spPr>
        <p:txBody>
          <a:bodyPr vert="horz" wrap="square" lIns="96400" tIns="48201" rIns="96400" bIns="48201" numCol="1" anchor="t" anchorCtr="0" compatLnSpc="1">
            <a:prstTxWarp prst="textNoShape">
              <a:avLst/>
            </a:prstTxWarp>
          </a:bodyPr>
          <a:lstStyle>
            <a:lvl1pPr algn="r" defTabSz="961625">
              <a:defRPr sz="1200" u="none">
                <a:solidFill>
                  <a:schemeClr val="tx1"/>
                </a:solidFill>
                <a:latin typeface="Times"/>
              </a:defRPr>
            </a:lvl1pPr>
          </a:lstStyle>
          <a:p>
            <a:pPr>
              <a:defRPr/>
            </a:pPr>
            <a:endParaRPr lang="en-US" altLang="en-US"/>
          </a:p>
        </p:txBody>
      </p:sp>
      <p:sp>
        <p:nvSpPr>
          <p:cNvPr id="156676" name="Rectangle 4"/>
          <p:cNvSpPr>
            <a:spLocks noGrp="1" noRot="1" noChangeAspect="1" noChangeArrowheads="1" noTextEdit="1"/>
          </p:cNvSpPr>
          <p:nvPr>
            <p:ph type="sldImg" idx="2"/>
          </p:nvPr>
        </p:nvSpPr>
        <p:spPr bwMode="auto">
          <a:xfrm>
            <a:off x="1238250" y="744538"/>
            <a:ext cx="4841875" cy="3632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76313" y="4587875"/>
            <a:ext cx="5362575" cy="4268788"/>
          </a:xfrm>
          <a:prstGeom prst="rect">
            <a:avLst/>
          </a:prstGeom>
          <a:noFill/>
          <a:ln w="9525">
            <a:noFill/>
            <a:miter lim="800000"/>
            <a:headEnd/>
            <a:tailEnd/>
          </a:ln>
        </p:spPr>
        <p:txBody>
          <a:bodyPr vert="horz" wrap="square" lIns="96400" tIns="48201" rIns="96400" bIns="4820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3798" name="Rectangle 6"/>
          <p:cNvSpPr>
            <a:spLocks noGrp="1" noChangeArrowheads="1"/>
          </p:cNvSpPr>
          <p:nvPr>
            <p:ph type="ftr" sz="quarter" idx="4"/>
          </p:nvPr>
        </p:nvSpPr>
        <p:spPr bwMode="auto">
          <a:xfrm>
            <a:off x="0" y="9067800"/>
            <a:ext cx="3171825" cy="533400"/>
          </a:xfrm>
          <a:prstGeom prst="rect">
            <a:avLst/>
          </a:prstGeom>
          <a:noFill/>
          <a:ln w="9525">
            <a:noFill/>
            <a:miter lim="800000"/>
            <a:headEnd/>
            <a:tailEnd/>
          </a:ln>
        </p:spPr>
        <p:txBody>
          <a:bodyPr vert="horz" wrap="square" lIns="96400" tIns="48201" rIns="96400" bIns="48201" numCol="1" anchor="b" anchorCtr="0" compatLnSpc="1">
            <a:prstTxWarp prst="textNoShape">
              <a:avLst/>
            </a:prstTxWarp>
          </a:bodyPr>
          <a:lstStyle>
            <a:lvl1pPr algn="l" defTabSz="961625">
              <a:defRPr sz="1200" u="none">
                <a:solidFill>
                  <a:schemeClr val="tx1"/>
                </a:solidFill>
                <a:latin typeface="Times"/>
              </a:defRPr>
            </a:lvl1pPr>
          </a:lstStyle>
          <a:p>
            <a:pPr>
              <a:defRPr/>
            </a:pPr>
            <a:endParaRPr lang="en-US" altLang="en-US"/>
          </a:p>
        </p:txBody>
      </p:sp>
      <p:sp>
        <p:nvSpPr>
          <p:cNvPr id="33799" name="Rectangle 7"/>
          <p:cNvSpPr>
            <a:spLocks noGrp="1" noChangeArrowheads="1"/>
          </p:cNvSpPr>
          <p:nvPr>
            <p:ph type="sldNum" sz="quarter" idx="5"/>
          </p:nvPr>
        </p:nvSpPr>
        <p:spPr bwMode="auto">
          <a:xfrm>
            <a:off x="4143375" y="9067800"/>
            <a:ext cx="3171825" cy="533400"/>
          </a:xfrm>
          <a:prstGeom prst="rect">
            <a:avLst/>
          </a:prstGeom>
          <a:noFill/>
          <a:ln w="9525">
            <a:noFill/>
            <a:miter lim="800000"/>
            <a:headEnd/>
            <a:tailEnd/>
          </a:ln>
        </p:spPr>
        <p:txBody>
          <a:bodyPr vert="horz" wrap="square" lIns="96400" tIns="48201" rIns="96400" bIns="48201" numCol="1" anchor="b" anchorCtr="0" compatLnSpc="1">
            <a:prstTxWarp prst="textNoShape">
              <a:avLst/>
            </a:prstTxWarp>
          </a:bodyPr>
          <a:lstStyle>
            <a:lvl1pPr algn="r" defTabSz="961625">
              <a:defRPr sz="1200" u="none">
                <a:solidFill>
                  <a:schemeClr val="tx1"/>
                </a:solidFill>
                <a:latin typeface="Times"/>
              </a:defRPr>
            </a:lvl1pPr>
          </a:lstStyle>
          <a:p>
            <a:pPr>
              <a:defRPr/>
            </a:pPr>
            <a:fld id="{727237D9-2498-461F-8645-E56F0A97429A}" type="slidenum">
              <a:rPr lang="en-US" altLang="en-US"/>
              <a:pPr>
                <a:defRPr/>
              </a:pPr>
              <a:t>‹#›</a:t>
            </a:fld>
            <a:endParaRPr lang="en-US" altLang="en-US"/>
          </a:p>
        </p:txBody>
      </p:sp>
    </p:spTree>
    <p:extLst>
      <p:ext uri="{BB962C8B-B14F-4D97-AF65-F5344CB8AC3E}">
        <p14:creationId xmlns:p14="http://schemas.microsoft.com/office/powerpoint/2010/main" val="308357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800" u="sng">
                <a:solidFill>
                  <a:schemeClr val="bg1"/>
                </a:solidFill>
                <a:latin typeface="Times" charset="0"/>
              </a:defRPr>
            </a:lvl1pPr>
            <a:lvl2pPr marL="742950" indent="-285750" defTabSz="927100">
              <a:defRPr sz="2800" u="sng">
                <a:solidFill>
                  <a:schemeClr val="bg1"/>
                </a:solidFill>
                <a:latin typeface="Times" charset="0"/>
              </a:defRPr>
            </a:lvl2pPr>
            <a:lvl3pPr marL="1143000" indent="-228600" defTabSz="927100">
              <a:defRPr sz="2800" u="sng">
                <a:solidFill>
                  <a:schemeClr val="bg1"/>
                </a:solidFill>
                <a:latin typeface="Times" charset="0"/>
              </a:defRPr>
            </a:lvl3pPr>
            <a:lvl4pPr marL="1600200" indent="-228600" defTabSz="927100">
              <a:defRPr sz="2800" u="sng">
                <a:solidFill>
                  <a:schemeClr val="bg1"/>
                </a:solidFill>
                <a:latin typeface="Times" charset="0"/>
              </a:defRPr>
            </a:lvl4pPr>
            <a:lvl5pPr marL="2057400" indent="-228600" defTabSz="927100">
              <a:defRPr sz="2800" u="sng">
                <a:solidFill>
                  <a:schemeClr val="bg1"/>
                </a:solidFill>
                <a:latin typeface="Times" charset="0"/>
              </a:defRPr>
            </a:lvl5pPr>
            <a:lvl6pPr marL="2514600" indent="-228600" algn="ctr" defTabSz="927100" eaLnBrk="0" fontAlgn="base" hangingPunct="0">
              <a:spcBef>
                <a:spcPct val="0"/>
              </a:spcBef>
              <a:spcAft>
                <a:spcPct val="0"/>
              </a:spcAft>
              <a:defRPr sz="2800" u="sng">
                <a:solidFill>
                  <a:schemeClr val="bg1"/>
                </a:solidFill>
                <a:latin typeface="Times" charset="0"/>
              </a:defRPr>
            </a:lvl6pPr>
            <a:lvl7pPr marL="2971800" indent="-228600" algn="ctr" defTabSz="927100" eaLnBrk="0" fontAlgn="base" hangingPunct="0">
              <a:spcBef>
                <a:spcPct val="0"/>
              </a:spcBef>
              <a:spcAft>
                <a:spcPct val="0"/>
              </a:spcAft>
              <a:defRPr sz="2800" u="sng">
                <a:solidFill>
                  <a:schemeClr val="bg1"/>
                </a:solidFill>
                <a:latin typeface="Times" charset="0"/>
              </a:defRPr>
            </a:lvl7pPr>
            <a:lvl8pPr marL="3429000" indent="-228600" algn="ctr" defTabSz="927100" eaLnBrk="0" fontAlgn="base" hangingPunct="0">
              <a:spcBef>
                <a:spcPct val="0"/>
              </a:spcBef>
              <a:spcAft>
                <a:spcPct val="0"/>
              </a:spcAft>
              <a:defRPr sz="2800" u="sng">
                <a:solidFill>
                  <a:schemeClr val="bg1"/>
                </a:solidFill>
                <a:latin typeface="Times" charset="0"/>
              </a:defRPr>
            </a:lvl8pPr>
            <a:lvl9pPr marL="3886200" indent="-228600" algn="ctr" defTabSz="927100" eaLnBrk="0" fontAlgn="base" hangingPunct="0">
              <a:spcBef>
                <a:spcPct val="0"/>
              </a:spcBef>
              <a:spcAft>
                <a:spcPct val="0"/>
              </a:spcAft>
              <a:defRPr sz="2800" u="sng">
                <a:solidFill>
                  <a:schemeClr val="bg1"/>
                </a:solidFill>
                <a:latin typeface="Times"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28509C5A-FB30-4860-90CE-E85FB64A8DCD}" type="slidenum">
              <a:rPr kumimoji="0" lang="en-US" alt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240643" name="Rectangle 2"/>
          <p:cNvSpPr>
            <a:spLocks noGrp="1" noRot="1" noChangeAspect="1" noChangeArrowheads="1" noTextEdit="1"/>
          </p:cNvSpPr>
          <p:nvPr>
            <p:ph type="sldImg"/>
          </p:nvPr>
        </p:nvSpPr>
        <p:spPr>
          <a:xfrm>
            <a:off x="1168400" y="723900"/>
            <a:ext cx="4686300" cy="3514725"/>
          </a:xfrm>
          <a:ln/>
        </p:spPr>
      </p:sp>
      <p:sp>
        <p:nvSpPr>
          <p:cNvPr id="240644" name="Rectangle 3"/>
          <p:cNvSpPr>
            <a:spLocks noGrp="1" noChangeArrowheads="1"/>
          </p:cNvSpPr>
          <p:nvPr>
            <p:ph type="body" idx="1"/>
          </p:nvPr>
        </p:nvSpPr>
        <p:spPr>
          <a:xfrm>
            <a:off x="935038" y="4446588"/>
            <a:ext cx="5149850" cy="413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Summarize so far – risk for Fear-related disorders and PTSD.</a:t>
            </a:r>
          </a:p>
          <a:p>
            <a:endParaRPr lang="en-US" altLang="en-US"/>
          </a:p>
          <a:p>
            <a:r>
              <a:rPr lang="en-US" altLang="en-US"/>
              <a:t>How does this burgeoning increase in our understanding of Fear and PTSD provide new approaches to treat or prevent PTSD?</a:t>
            </a:r>
          </a:p>
        </p:txBody>
      </p:sp>
      <p:sp>
        <p:nvSpPr>
          <p:cNvPr id="1157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2800" u="sng">
                <a:solidFill>
                  <a:schemeClr val="bg1"/>
                </a:solidFill>
                <a:latin typeface="Times" pitchFamily="18" charset="0"/>
                <a:cs typeface="Arial" pitchFamily="34" charset="0"/>
              </a:defRPr>
            </a:lvl1pPr>
            <a:lvl2pPr marL="725488" indent="-277813" defTabSz="908050">
              <a:defRPr sz="2800" u="sng">
                <a:solidFill>
                  <a:schemeClr val="bg1"/>
                </a:solidFill>
                <a:latin typeface="Times" pitchFamily="18" charset="0"/>
                <a:cs typeface="Arial" pitchFamily="34" charset="0"/>
              </a:defRPr>
            </a:lvl2pPr>
            <a:lvl3pPr marL="1117600" indent="-222250" defTabSz="908050">
              <a:defRPr sz="2800" u="sng">
                <a:solidFill>
                  <a:schemeClr val="bg1"/>
                </a:solidFill>
                <a:latin typeface="Times" pitchFamily="18" charset="0"/>
                <a:cs typeface="Arial" pitchFamily="34" charset="0"/>
              </a:defRPr>
            </a:lvl3pPr>
            <a:lvl4pPr marL="1566863" indent="-222250" defTabSz="908050">
              <a:defRPr sz="2800" u="sng">
                <a:solidFill>
                  <a:schemeClr val="bg1"/>
                </a:solidFill>
                <a:latin typeface="Times" pitchFamily="18" charset="0"/>
                <a:cs typeface="Arial" pitchFamily="34" charset="0"/>
              </a:defRPr>
            </a:lvl4pPr>
            <a:lvl5pPr marL="2014538" indent="-222250" defTabSz="908050">
              <a:defRPr sz="2800" u="sng">
                <a:solidFill>
                  <a:schemeClr val="bg1"/>
                </a:solidFill>
                <a:latin typeface="Times" pitchFamily="18" charset="0"/>
                <a:cs typeface="Arial" pitchFamily="34" charset="0"/>
              </a:defRPr>
            </a:lvl5pPr>
            <a:lvl6pPr marL="2471738" indent="-222250" defTabSz="908050" eaLnBrk="0" fontAlgn="base" hangingPunct="0">
              <a:spcBef>
                <a:spcPct val="0"/>
              </a:spcBef>
              <a:spcAft>
                <a:spcPct val="0"/>
              </a:spcAft>
              <a:defRPr sz="2800" u="sng">
                <a:solidFill>
                  <a:schemeClr val="bg1"/>
                </a:solidFill>
                <a:latin typeface="Times" pitchFamily="18" charset="0"/>
                <a:cs typeface="Arial" pitchFamily="34" charset="0"/>
              </a:defRPr>
            </a:lvl6pPr>
            <a:lvl7pPr marL="2928938" indent="-222250" defTabSz="908050" eaLnBrk="0" fontAlgn="base" hangingPunct="0">
              <a:spcBef>
                <a:spcPct val="0"/>
              </a:spcBef>
              <a:spcAft>
                <a:spcPct val="0"/>
              </a:spcAft>
              <a:defRPr sz="2800" u="sng">
                <a:solidFill>
                  <a:schemeClr val="bg1"/>
                </a:solidFill>
                <a:latin typeface="Times" pitchFamily="18" charset="0"/>
                <a:cs typeface="Arial" pitchFamily="34" charset="0"/>
              </a:defRPr>
            </a:lvl7pPr>
            <a:lvl8pPr marL="3386138" indent="-222250" defTabSz="908050" eaLnBrk="0" fontAlgn="base" hangingPunct="0">
              <a:spcBef>
                <a:spcPct val="0"/>
              </a:spcBef>
              <a:spcAft>
                <a:spcPct val="0"/>
              </a:spcAft>
              <a:defRPr sz="2800" u="sng">
                <a:solidFill>
                  <a:schemeClr val="bg1"/>
                </a:solidFill>
                <a:latin typeface="Times" pitchFamily="18" charset="0"/>
                <a:cs typeface="Arial" pitchFamily="34" charset="0"/>
              </a:defRPr>
            </a:lvl8pPr>
            <a:lvl9pPr marL="3843338" indent="-222250" defTabSz="908050" eaLnBrk="0" fontAlgn="base" hangingPunct="0">
              <a:spcBef>
                <a:spcPct val="0"/>
              </a:spcBef>
              <a:spcAft>
                <a:spcPct val="0"/>
              </a:spcAft>
              <a:defRPr sz="2800" u="sng">
                <a:solidFill>
                  <a:schemeClr val="bg1"/>
                </a:solidFill>
                <a:latin typeface="Times" pitchFamily="18" charset="0"/>
                <a:cs typeface="Arial" pitchFamily="34" charset="0"/>
              </a:defRPr>
            </a:lvl9pPr>
          </a:lstStyle>
          <a:p>
            <a:pPr eaLnBrk="1" hangingPunct="1"/>
            <a:fld id="{2B7C310C-2D2C-404D-A8EA-4B1BE6F23BF0}" type="slidenum">
              <a:rPr lang="en-US" altLang="en-US" sz="1200" u="none">
                <a:solidFill>
                  <a:srgbClr val="000000"/>
                </a:solidFill>
              </a:rPr>
              <a:pPr eaLnBrk="1" hangingPunct="1"/>
              <a:t>18</a:t>
            </a:fld>
            <a:endParaRPr lang="en-US" altLang="en-US" sz="1200" u="none">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sz="1200">
                <a:solidFill>
                  <a:schemeClr val="tx1"/>
                </a:solidFill>
                <a:latin typeface="Times" pitchFamily="18" charset="0"/>
              </a:defRPr>
            </a:lvl1pPr>
            <a:lvl2pPr marL="768350" indent="-295275" defTabSz="960438">
              <a:spcBef>
                <a:spcPct val="30000"/>
              </a:spcBef>
              <a:defRPr sz="1200">
                <a:solidFill>
                  <a:schemeClr val="tx1"/>
                </a:solidFill>
                <a:latin typeface="Times" pitchFamily="18" charset="0"/>
              </a:defRPr>
            </a:lvl2pPr>
            <a:lvl3pPr marL="1182688" indent="-236538" defTabSz="960438">
              <a:spcBef>
                <a:spcPct val="30000"/>
              </a:spcBef>
              <a:defRPr sz="1200">
                <a:solidFill>
                  <a:schemeClr val="tx1"/>
                </a:solidFill>
                <a:latin typeface="Times" pitchFamily="18" charset="0"/>
              </a:defRPr>
            </a:lvl3pPr>
            <a:lvl4pPr marL="1657350" indent="-236538" defTabSz="960438">
              <a:spcBef>
                <a:spcPct val="30000"/>
              </a:spcBef>
              <a:defRPr sz="1200">
                <a:solidFill>
                  <a:schemeClr val="tx1"/>
                </a:solidFill>
                <a:latin typeface="Times" pitchFamily="18" charset="0"/>
              </a:defRPr>
            </a:lvl4pPr>
            <a:lvl5pPr marL="2130425" indent="-236538" defTabSz="960438">
              <a:spcBef>
                <a:spcPct val="30000"/>
              </a:spcBef>
              <a:defRPr sz="1200">
                <a:solidFill>
                  <a:schemeClr val="tx1"/>
                </a:solidFill>
                <a:latin typeface="Times" pitchFamily="18" charset="0"/>
              </a:defRPr>
            </a:lvl5pPr>
            <a:lvl6pPr marL="2587625" indent="-236538" defTabSz="960438" eaLnBrk="0" fontAlgn="base" hangingPunct="0">
              <a:spcBef>
                <a:spcPct val="30000"/>
              </a:spcBef>
              <a:spcAft>
                <a:spcPct val="0"/>
              </a:spcAft>
              <a:defRPr sz="1200">
                <a:solidFill>
                  <a:schemeClr val="tx1"/>
                </a:solidFill>
                <a:latin typeface="Times" pitchFamily="18" charset="0"/>
              </a:defRPr>
            </a:lvl6pPr>
            <a:lvl7pPr marL="3044825" indent="-236538" defTabSz="960438" eaLnBrk="0" fontAlgn="base" hangingPunct="0">
              <a:spcBef>
                <a:spcPct val="30000"/>
              </a:spcBef>
              <a:spcAft>
                <a:spcPct val="0"/>
              </a:spcAft>
              <a:defRPr sz="1200">
                <a:solidFill>
                  <a:schemeClr val="tx1"/>
                </a:solidFill>
                <a:latin typeface="Times" pitchFamily="18" charset="0"/>
              </a:defRPr>
            </a:lvl7pPr>
            <a:lvl8pPr marL="3502025" indent="-236538" defTabSz="960438" eaLnBrk="0" fontAlgn="base" hangingPunct="0">
              <a:spcBef>
                <a:spcPct val="30000"/>
              </a:spcBef>
              <a:spcAft>
                <a:spcPct val="0"/>
              </a:spcAft>
              <a:defRPr sz="1200">
                <a:solidFill>
                  <a:schemeClr val="tx1"/>
                </a:solidFill>
                <a:latin typeface="Times" pitchFamily="18" charset="0"/>
              </a:defRPr>
            </a:lvl8pPr>
            <a:lvl9pPr marL="3959225" indent="-236538" defTabSz="960438" eaLnBrk="0" fontAlgn="base" hangingPunct="0">
              <a:spcBef>
                <a:spcPct val="30000"/>
              </a:spcBef>
              <a:spcAft>
                <a:spcPct val="0"/>
              </a:spcAft>
              <a:defRPr sz="1200">
                <a:solidFill>
                  <a:schemeClr val="tx1"/>
                </a:solidFill>
                <a:latin typeface="Times" pitchFamily="18" charset="0"/>
              </a:defRPr>
            </a:lvl9pPr>
          </a:lstStyle>
          <a:p>
            <a:pPr>
              <a:spcBef>
                <a:spcPct val="0"/>
              </a:spcBef>
            </a:pPr>
            <a:fld id="{805EB121-898A-4B23-BD59-CE9513C26D9E}" type="slidenum">
              <a:rPr lang="en-US" altLang="en-US">
                <a:solidFill>
                  <a:srgbClr val="000000"/>
                </a:solidFill>
              </a:rPr>
              <a:pPr>
                <a:spcBef>
                  <a:spcPct val="0"/>
                </a:spcBef>
              </a:pPr>
              <a:t>19</a:t>
            </a:fld>
            <a:endParaRPr lang="en-US" altLang="en-US">
              <a:solidFill>
                <a:srgbClr val="000000"/>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xfrm>
            <a:off x="1238250" y="744538"/>
            <a:ext cx="4841875" cy="3632200"/>
          </a:xfrm>
          <a:ln/>
        </p:spPr>
      </p:sp>
      <p:sp>
        <p:nvSpPr>
          <p:cNvPr id="243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charset="0"/>
              </a:rPr>
              <a:t>Figure 1. </a:t>
            </a:r>
            <a:r>
              <a:rPr lang="en-US" altLang="en-US">
                <a:latin typeface="Times" charset="0"/>
              </a:rPr>
              <a:t>PTSD symptom trajectories. A: Line graph shows each participant’s PTSD symptom</a:t>
            </a:r>
          </a:p>
          <a:p>
            <a:r>
              <a:rPr lang="en-US" altLang="en-US">
                <a:latin typeface="Times" charset="0"/>
              </a:rPr>
              <a:t>severity scores (PSS total scores), across the four follow-up visits. Line shading (darker to</a:t>
            </a:r>
          </a:p>
          <a:p>
            <a:r>
              <a:rPr lang="en-US" altLang="en-US">
                <a:latin typeface="Times" charset="0"/>
              </a:rPr>
              <a:t>lighter) indicates more severe to less severe symptoms at the 1-month visit. Corresponding group</a:t>
            </a:r>
          </a:p>
          <a:p>
            <a:r>
              <a:rPr lang="en-US" altLang="en-US">
                <a:latin typeface="Times" charset="0"/>
              </a:rPr>
              <a:t>summary statistics for each visit [</a:t>
            </a:r>
            <a:r>
              <a:rPr lang="en-US" altLang="en-US" i="1">
                <a:latin typeface="Times" charset="0"/>
              </a:rPr>
              <a:t>M</a:t>
            </a:r>
            <a:r>
              <a:rPr lang="en-US" altLang="en-US">
                <a:latin typeface="Times" charset="0"/>
              </a:rPr>
              <a:t>(</a:t>
            </a:r>
            <a:r>
              <a:rPr lang="en-US" altLang="en-US" i="1">
                <a:latin typeface="Times" charset="0"/>
              </a:rPr>
              <a:t>SD</a:t>
            </a:r>
            <a:r>
              <a:rPr lang="en-US" altLang="en-US">
                <a:latin typeface="Times" charset="0"/>
              </a:rPr>
              <a:t>)] are shown in the table below. B: Timeline of study</a:t>
            </a:r>
          </a:p>
          <a:p>
            <a:r>
              <a:rPr lang="en-US" altLang="en-US">
                <a:latin typeface="Times" charset="0"/>
              </a:rPr>
              <a:t>visits. Colored bars show </a:t>
            </a:r>
            <a:r>
              <a:rPr lang="en-US" altLang="en-US" i="1">
                <a:latin typeface="Times" charset="0"/>
              </a:rPr>
              <a:t>M </a:t>
            </a:r>
            <a:r>
              <a:rPr lang="en-US" altLang="en-US">
                <a:latin typeface="Times" charset="0"/>
              </a:rPr>
              <a:t>± </a:t>
            </a:r>
            <a:r>
              <a:rPr lang="en-US" altLang="en-US" i="1">
                <a:latin typeface="Times" charset="0"/>
              </a:rPr>
              <a:t>SD </a:t>
            </a:r>
            <a:r>
              <a:rPr lang="en-US" altLang="en-US">
                <a:latin typeface="Times" charset="0"/>
              </a:rPr>
              <a:t>in the visit delay, relative to study enrollment in the</a:t>
            </a:r>
          </a:p>
          <a:p>
            <a:r>
              <a:rPr lang="en-US" altLang="en-US">
                <a:latin typeface="Times" charset="0"/>
              </a:rPr>
              <a:t>Emergency Department.</a:t>
            </a:r>
          </a:p>
        </p:txBody>
      </p:sp>
      <p:sp>
        <p:nvSpPr>
          <p:cNvPr id="243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568">
              <a:defRPr sz="2900" u="sng">
                <a:solidFill>
                  <a:schemeClr val="bg1"/>
                </a:solidFill>
                <a:latin typeface="Times" charset="0"/>
              </a:defRPr>
            </a:lvl1pPr>
            <a:lvl2pPr marL="769770" indent="-296066" defTabSz="960568">
              <a:defRPr sz="2900" u="sng">
                <a:solidFill>
                  <a:schemeClr val="bg1"/>
                </a:solidFill>
                <a:latin typeface="Times" charset="0"/>
              </a:defRPr>
            </a:lvl2pPr>
            <a:lvl3pPr marL="1184262" indent="-236852" defTabSz="960568">
              <a:defRPr sz="2900" u="sng">
                <a:solidFill>
                  <a:schemeClr val="bg1"/>
                </a:solidFill>
                <a:latin typeface="Times" charset="0"/>
              </a:defRPr>
            </a:lvl3pPr>
            <a:lvl4pPr marL="1657967" indent="-236852" defTabSz="960568">
              <a:defRPr sz="2900" u="sng">
                <a:solidFill>
                  <a:schemeClr val="bg1"/>
                </a:solidFill>
                <a:latin typeface="Times" charset="0"/>
              </a:defRPr>
            </a:lvl4pPr>
            <a:lvl5pPr marL="2131672" indent="-236852" defTabSz="960568">
              <a:defRPr sz="2900" u="sng">
                <a:solidFill>
                  <a:schemeClr val="bg1"/>
                </a:solidFill>
                <a:latin typeface="Times" charset="0"/>
              </a:defRPr>
            </a:lvl5pPr>
            <a:lvl6pPr marL="2605377" indent="-236852" algn="ctr" defTabSz="960568" eaLnBrk="0" fontAlgn="base" hangingPunct="0">
              <a:spcBef>
                <a:spcPct val="0"/>
              </a:spcBef>
              <a:spcAft>
                <a:spcPct val="0"/>
              </a:spcAft>
              <a:defRPr sz="2900" u="sng">
                <a:solidFill>
                  <a:schemeClr val="bg1"/>
                </a:solidFill>
                <a:latin typeface="Times" charset="0"/>
              </a:defRPr>
            </a:lvl6pPr>
            <a:lvl7pPr marL="3079082" indent="-236852" algn="ctr" defTabSz="960568" eaLnBrk="0" fontAlgn="base" hangingPunct="0">
              <a:spcBef>
                <a:spcPct val="0"/>
              </a:spcBef>
              <a:spcAft>
                <a:spcPct val="0"/>
              </a:spcAft>
              <a:defRPr sz="2900" u="sng">
                <a:solidFill>
                  <a:schemeClr val="bg1"/>
                </a:solidFill>
                <a:latin typeface="Times" charset="0"/>
              </a:defRPr>
            </a:lvl7pPr>
            <a:lvl8pPr marL="3552787" indent="-236852" algn="ctr" defTabSz="960568" eaLnBrk="0" fontAlgn="base" hangingPunct="0">
              <a:spcBef>
                <a:spcPct val="0"/>
              </a:spcBef>
              <a:spcAft>
                <a:spcPct val="0"/>
              </a:spcAft>
              <a:defRPr sz="2900" u="sng">
                <a:solidFill>
                  <a:schemeClr val="bg1"/>
                </a:solidFill>
                <a:latin typeface="Times" charset="0"/>
              </a:defRPr>
            </a:lvl8pPr>
            <a:lvl9pPr marL="4026492" indent="-236852" algn="ctr" defTabSz="960568" eaLnBrk="0" fontAlgn="base" hangingPunct="0">
              <a:spcBef>
                <a:spcPct val="0"/>
              </a:spcBef>
              <a:spcAft>
                <a:spcPct val="0"/>
              </a:spcAft>
              <a:defRPr sz="2900" u="sng">
                <a:solidFill>
                  <a:schemeClr val="bg1"/>
                </a:solidFill>
                <a:latin typeface="Times" charset="0"/>
              </a:defRPr>
            </a:lvl9pPr>
          </a:lstStyle>
          <a:p>
            <a:pPr marL="0" marR="0" lvl="0" indent="0" algn="r" defTabSz="960568" rtl="0" eaLnBrk="0" fontAlgn="base" latinLnBrk="0" hangingPunct="0">
              <a:lnSpc>
                <a:spcPct val="100000"/>
              </a:lnSpc>
              <a:spcBef>
                <a:spcPct val="0"/>
              </a:spcBef>
              <a:spcAft>
                <a:spcPct val="0"/>
              </a:spcAft>
              <a:buClrTx/>
              <a:buSzTx/>
              <a:buFontTx/>
              <a:buNone/>
              <a:tabLst/>
              <a:defRPr/>
            </a:pPr>
            <a:fld id="{5FCCAC36-20F4-4E5F-9C57-25F4CB848BEA}" type="slidenum">
              <a:rPr kumimoji="0" lang="en-US" altLang="en-US" sz="1200" b="0" i="0" u="none" strike="noStrike" kern="1200" cap="none" spc="0" normalizeH="0" baseline="0" noProof="0">
                <a:ln>
                  <a:noFill/>
                </a:ln>
                <a:solidFill>
                  <a:prstClr val="black"/>
                </a:solidFill>
                <a:effectLst/>
                <a:uLnTx/>
                <a:uFillTx/>
                <a:latin typeface="Times" charset="0"/>
                <a:ea typeface="+mn-ea"/>
                <a:cs typeface="+mn-cs"/>
              </a:rPr>
              <a:pPr marL="0" marR="0" lvl="0" indent="0" algn="r" defTabSz="960568"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Times"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xfrm>
            <a:off x="1238250" y="744538"/>
            <a:ext cx="4841875" cy="3632200"/>
          </a:xfrm>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478">
              <a:spcBef>
                <a:spcPct val="30000"/>
              </a:spcBef>
              <a:defRPr sz="1100">
                <a:solidFill>
                  <a:schemeClr val="tx1"/>
                </a:solidFill>
                <a:latin typeface="Times" panose="02020603050405020304" pitchFamily="18" charset="0"/>
              </a:defRPr>
            </a:lvl1pPr>
            <a:lvl2pPr marL="702756" indent="-270291" defTabSz="908478">
              <a:spcBef>
                <a:spcPct val="30000"/>
              </a:spcBef>
              <a:defRPr sz="1100">
                <a:solidFill>
                  <a:schemeClr val="tx1"/>
                </a:solidFill>
                <a:latin typeface="Times" panose="02020603050405020304" pitchFamily="18" charset="0"/>
              </a:defRPr>
            </a:lvl2pPr>
            <a:lvl3pPr marL="1081164" indent="-216233" defTabSz="908478">
              <a:spcBef>
                <a:spcPct val="30000"/>
              </a:spcBef>
              <a:defRPr sz="1100">
                <a:solidFill>
                  <a:schemeClr val="tx1"/>
                </a:solidFill>
                <a:latin typeface="Times" panose="02020603050405020304" pitchFamily="18" charset="0"/>
              </a:defRPr>
            </a:lvl3pPr>
            <a:lvl4pPr marL="1513629" indent="-216233" defTabSz="908478">
              <a:spcBef>
                <a:spcPct val="30000"/>
              </a:spcBef>
              <a:defRPr sz="1100">
                <a:solidFill>
                  <a:schemeClr val="tx1"/>
                </a:solidFill>
                <a:latin typeface="Times" panose="02020603050405020304" pitchFamily="18" charset="0"/>
              </a:defRPr>
            </a:lvl4pPr>
            <a:lvl5pPr marL="1946095" indent="-216233" defTabSz="908478">
              <a:spcBef>
                <a:spcPct val="30000"/>
              </a:spcBef>
              <a:defRPr sz="1100">
                <a:solidFill>
                  <a:schemeClr val="tx1"/>
                </a:solidFill>
                <a:latin typeface="Times" panose="02020603050405020304" pitchFamily="18" charset="0"/>
              </a:defRPr>
            </a:lvl5pPr>
            <a:lvl6pPr marL="2378560" indent="-216233" defTabSz="908478" eaLnBrk="0" fontAlgn="base" hangingPunct="0">
              <a:spcBef>
                <a:spcPct val="30000"/>
              </a:spcBef>
              <a:spcAft>
                <a:spcPct val="0"/>
              </a:spcAft>
              <a:defRPr sz="1100">
                <a:solidFill>
                  <a:schemeClr val="tx1"/>
                </a:solidFill>
                <a:latin typeface="Times" panose="02020603050405020304" pitchFamily="18" charset="0"/>
              </a:defRPr>
            </a:lvl6pPr>
            <a:lvl7pPr marL="2811026" indent="-216233" defTabSz="908478" eaLnBrk="0" fontAlgn="base" hangingPunct="0">
              <a:spcBef>
                <a:spcPct val="30000"/>
              </a:spcBef>
              <a:spcAft>
                <a:spcPct val="0"/>
              </a:spcAft>
              <a:defRPr sz="1100">
                <a:solidFill>
                  <a:schemeClr val="tx1"/>
                </a:solidFill>
                <a:latin typeface="Times" panose="02020603050405020304" pitchFamily="18" charset="0"/>
              </a:defRPr>
            </a:lvl7pPr>
            <a:lvl8pPr marL="3243491" indent="-216233" defTabSz="908478" eaLnBrk="0" fontAlgn="base" hangingPunct="0">
              <a:spcBef>
                <a:spcPct val="30000"/>
              </a:spcBef>
              <a:spcAft>
                <a:spcPct val="0"/>
              </a:spcAft>
              <a:defRPr sz="1100">
                <a:solidFill>
                  <a:schemeClr val="tx1"/>
                </a:solidFill>
                <a:latin typeface="Times" panose="02020603050405020304" pitchFamily="18" charset="0"/>
              </a:defRPr>
            </a:lvl8pPr>
            <a:lvl9pPr marL="3675957" indent="-216233" defTabSz="908478" eaLnBrk="0" fontAlgn="base" hangingPunct="0">
              <a:spcBef>
                <a:spcPct val="30000"/>
              </a:spcBef>
              <a:spcAft>
                <a:spcPct val="0"/>
              </a:spcAft>
              <a:defRPr sz="1100">
                <a:solidFill>
                  <a:schemeClr val="tx1"/>
                </a:solidFill>
                <a:latin typeface="Times" panose="02020603050405020304" pitchFamily="18" charset="0"/>
              </a:defRPr>
            </a:lvl9pPr>
          </a:lstStyle>
          <a:p>
            <a:pPr marL="0" marR="0" lvl="0" indent="0" algn="r" defTabSz="908478" rtl="0" eaLnBrk="1" fontAlgn="auto" latinLnBrk="0" hangingPunct="1">
              <a:lnSpc>
                <a:spcPct val="100000"/>
              </a:lnSpc>
              <a:spcBef>
                <a:spcPct val="0"/>
              </a:spcBef>
              <a:spcAft>
                <a:spcPts val="0"/>
              </a:spcAft>
              <a:buClrTx/>
              <a:buSzTx/>
              <a:buFontTx/>
              <a:buNone/>
              <a:tabLst/>
              <a:defRPr/>
            </a:pPr>
            <a:fld id="{CB9601F0-5AA6-4F51-A46F-71B6EEF0C1F0}" type="slidenum">
              <a:rPr kumimoji="0" lang="en-US" altLang="en-US" sz="11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08478" rtl="0" eaLnBrk="1" fontAlgn="auto" latinLnBrk="0" hangingPunct="1">
                <a:lnSpc>
                  <a:spcPct val="100000"/>
                </a:lnSpc>
                <a:spcBef>
                  <a:spcPct val="0"/>
                </a:spcBef>
                <a:spcAft>
                  <a:spcPts val="0"/>
                </a:spcAft>
                <a:buClrTx/>
                <a:buSzTx/>
                <a:buFontTx/>
                <a:buNone/>
                <a:tabLst/>
                <a:defRPr/>
              </a:pPr>
              <a:t>37</a:t>
            </a:fld>
            <a:endParaRPr kumimoji="0" lang="en-US" altLang="en-US" sz="11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8EA7A56D-2023-48AF-B33B-E89A4EE86C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800" u="sng">
                <a:solidFill>
                  <a:schemeClr val="bg1"/>
                </a:solidFill>
                <a:latin typeface="Times" panose="02020603050405020304" pitchFamily="18" charset="0"/>
                <a:cs typeface="Arial" panose="020B0604020202020204" pitchFamily="34" charset="0"/>
              </a:defRPr>
            </a:lvl1pPr>
            <a:lvl2pPr marL="725488" indent="-277813" defTabSz="911225">
              <a:defRPr sz="2800" u="sng">
                <a:solidFill>
                  <a:schemeClr val="bg1"/>
                </a:solidFill>
                <a:latin typeface="Times" panose="02020603050405020304" pitchFamily="18" charset="0"/>
                <a:cs typeface="Arial" panose="020B0604020202020204" pitchFamily="34" charset="0"/>
              </a:defRPr>
            </a:lvl2pPr>
            <a:lvl3pPr marL="1117600" indent="-222250" defTabSz="911225">
              <a:defRPr sz="2800" u="sng">
                <a:solidFill>
                  <a:schemeClr val="bg1"/>
                </a:solidFill>
                <a:latin typeface="Times" panose="02020603050405020304" pitchFamily="18" charset="0"/>
                <a:cs typeface="Arial" panose="020B0604020202020204" pitchFamily="34" charset="0"/>
              </a:defRPr>
            </a:lvl3pPr>
            <a:lvl4pPr marL="1566863" indent="-222250" defTabSz="911225">
              <a:defRPr sz="2800" u="sng">
                <a:solidFill>
                  <a:schemeClr val="bg1"/>
                </a:solidFill>
                <a:latin typeface="Times" panose="02020603050405020304" pitchFamily="18" charset="0"/>
                <a:cs typeface="Arial" panose="020B0604020202020204" pitchFamily="34" charset="0"/>
              </a:defRPr>
            </a:lvl4pPr>
            <a:lvl5pPr marL="2014538" indent="-222250" defTabSz="911225">
              <a:defRPr sz="2800" u="sng">
                <a:solidFill>
                  <a:schemeClr val="bg1"/>
                </a:solidFill>
                <a:latin typeface="Times" panose="02020603050405020304" pitchFamily="18" charset="0"/>
                <a:cs typeface="Arial" panose="020B0604020202020204" pitchFamily="34" charset="0"/>
              </a:defRPr>
            </a:lvl5pPr>
            <a:lvl6pPr marL="2471738" indent="-222250" defTabSz="91122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28938" indent="-222250" defTabSz="91122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386138" indent="-222250" defTabSz="91122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43338" indent="-222250" defTabSz="91122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5801685C-DDC3-4CE2-B68C-41ACD0E4A905}" type="slidenum">
              <a:rPr kumimoji="0" lang="en-US" altLang="en-US" sz="1100" b="0" i="0" u="none" strike="noStrike" kern="1200" cap="none" spc="0" normalizeH="0" baseline="0" noProof="0" smtClean="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r" defTabSz="911225" rtl="0" eaLnBrk="1" fontAlgn="base" latinLnBrk="0" hangingPunct="1">
                <a:lnSpc>
                  <a:spcPct val="100000"/>
                </a:lnSpc>
                <a:spcBef>
                  <a:spcPct val="0"/>
                </a:spcBef>
                <a:spcAft>
                  <a:spcPct val="0"/>
                </a:spcAft>
                <a:buClrTx/>
                <a:buSzTx/>
                <a:buFontTx/>
                <a:buNone/>
                <a:tabLst/>
                <a:defRPr/>
              </a:pPr>
              <a:t>41</a:t>
            </a:fld>
            <a:endParaRPr kumimoji="0" lang="en-US" altLang="en-US" sz="1100" b="0" i="0" u="none" strike="noStrike" kern="1200" cap="none" spc="0" normalizeH="0" baseline="0" noProof="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314371" name="Rectangle 2">
            <a:extLst>
              <a:ext uri="{FF2B5EF4-FFF2-40B4-BE49-F238E27FC236}">
                <a16:creationId xmlns:a16="http://schemas.microsoft.com/office/drawing/2014/main" id="{B858ADC1-4227-4B2D-8CFF-C85EC0B49905}"/>
              </a:ext>
            </a:extLst>
          </p:cNvPr>
          <p:cNvSpPr>
            <a:spLocks noGrp="1" noRot="1" noChangeAspect="1" noChangeArrowheads="1" noTextEdit="1"/>
          </p:cNvSpPr>
          <p:nvPr>
            <p:ph type="sldImg"/>
          </p:nvPr>
        </p:nvSpPr>
        <p:spPr>
          <a:xfrm>
            <a:off x="1143000" y="685800"/>
            <a:ext cx="4573588" cy="3430588"/>
          </a:xfrm>
          <a:ln/>
        </p:spPr>
      </p:sp>
      <p:sp>
        <p:nvSpPr>
          <p:cNvPr id="314372" name="Rectangle 3">
            <a:extLst>
              <a:ext uri="{FF2B5EF4-FFF2-40B4-BE49-F238E27FC236}">
                <a16:creationId xmlns:a16="http://schemas.microsoft.com/office/drawing/2014/main" id="{057400E1-B02A-43AD-B1BB-4D5023E3B64A}"/>
              </a:ext>
            </a:extLst>
          </p:cNvPr>
          <p:cNvSpPr>
            <a:spLocks noGrp="1" noChangeArrowheads="1"/>
          </p:cNvSpPr>
          <p:nvPr>
            <p:ph type="body" idx="1"/>
          </p:nvPr>
        </p:nvSpPr>
        <p:spPr>
          <a:xfrm>
            <a:off x="685800" y="4340225"/>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1238250" y="744538"/>
            <a:ext cx="4841875" cy="3632200"/>
          </a:xfrm>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charset="0"/>
            </a:endParaRP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sz="2800" u="sng">
                <a:solidFill>
                  <a:schemeClr val="bg1"/>
                </a:solidFill>
                <a:latin typeface="Times" charset="0"/>
              </a:defRPr>
            </a:lvl1pPr>
            <a:lvl2pPr marL="742950" indent="-285750" defTabSz="960438">
              <a:defRPr sz="2800" u="sng">
                <a:solidFill>
                  <a:schemeClr val="bg1"/>
                </a:solidFill>
                <a:latin typeface="Times" charset="0"/>
              </a:defRPr>
            </a:lvl2pPr>
            <a:lvl3pPr marL="1143000" indent="-228600" defTabSz="960438">
              <a:defRPr sz="2800" u="sng">
                <a:solidFill>
                  <a:schemeClr val="bg1"/>
                </a:solidFill>
                <a:latin typeface="Times" charset="0"/>
              </a:defRPr>
            </a:lvl3pPr>
            <a:lvl4pPr marL="1600200" indent="-228600" defTabSz="960438">
              <a:defRPr sz="2800" u="sng">
                <a:solidFill>
                  <a:schemeClr val="bg1"/>
                </a:solidFill>
                <a:latin typeface="Times" charset="0"/>
              </a:defRPr>
            </a:lvl4pPr>
            <a:lvl5pPr marL="2057400" indent="-228600" defTabSz="960438">
              <a:defRPr sz="2800" u="sng">
                <a:solidFill>
                  <a:schemeClr val="bg1"/>
                </a:solidFill>
                <a:latin typeface="Times" charset="0"/>
              </a:defRPr>
            </a:lvl5pPr>
            <a:lvl6pPr marL="2514600" indent="-228600" algn="ctr" defTabSz="960438" eaLnBrk="0" fontAlgn="base" hangingPunct="0">
              <a:spcBef>
                <a:spcPct val="0"/>
              </a:spcBef>
              <a:spcAft>
                <a:spcPct val="0"/>
              </a:spcAft>
              <a:defRPr sz="2800" u="sng">
                <a:solidFill>
                  <a:schemeClr val="bg1"/>
                </a:solidFill>
                <a:latin typeface="Times" charset="0"/>
              </a:defRPr>
            </a:lvl6pPr>
            <a:lvl7pPr marL="2971800" indent="-228600" algn="ctr" defTabSz="960438" eaLnBrk="0" fontAlgn="base" hangingPunct="0">
              <a:spcBef>
                <a:spcPct val="0"/>
              </a:spcBef>
              <a:spcAft>
                <a:spcPct val="0"/>
              </a:spcAft>
              <a:defRPr sz="2800" u="sng">
                <a:solidFill>
                  <a:schemeClr val="bg1"/>
                </a:solidFill>
                <a:latin typeface="Times" charset="0"/>
              </a:defRPr>
            </a:lvl7pPr>
            <a:lvl8pPr marL="3429000" indent="-228600" algn="ctr" defTabSz="960438" eaLnBrk="0" fontAlgn="base" hangingPunct="0">
              <a:spcBef>
                <a:spcPct val="0"/>
              </a:spcBef>
              <a:spcAft>
                <a:spcPct val="0"/>
              </a:spcAft>
              <a:defRPr sz="2800" u="sng">
                <a:solidFill>
                  <a:schemeClr val="bg1"/>
                </a:solidFill>
                <a:latin typeface="Times" charset="0"/>
              </a:defRPr>
            </a:lvl8pPr>
            <a:lvl9pPr marL="3886200" indent="-228600" algn="ctr" defTabSz="960438" eaLnBrk="0" fontAlgn="base" hangingPunct="0">
              <a:spcBef>
                <a:spcPct val="0"/>
              </a:spcBef>
              <a:spcAft>
                <a:spcPct val="0"/>
              </a:spcAft>
              <a:defRPr sz="2800" u="sng">
                <a:solidFill>
                  <a:schemeClr val="bg1"/>
                </a:solidFill>
                <a:latin typeface="Times" charset="0"/>
              </a:defRPr>
            </a:lvl9pPr>
          </a:lstStyle>
          <a:p>
            <a:pPr marL="0" marR="0" lvl="0" indent="0" algn="r" defTabSz="960438" rtl="0" eaLnBrk="0" fontAlgn="base" latinLnBrk="0" hangingPunct="0">
              <a:lnSpc>
                <a:spcPct val="100000"/>
              </a:lnSpc>
              <a:spcBef>
                <a:spcPct val="0"/>
              </a:spcBef>
              <a:spcAft>
                <a:spcPct val="0"/>
              </a:spcAft>
              <a:buClrTx/>
              <a:buSzTx/>
              <a:buFontTx/>
              <a:buNone/>
              <a:tabLst/>
              <a:defRPr/>
            </a:pPr>
            <a:fld id="{D27B7D78-FC6D-4B13-9CFB-325EE832DD23}" type="slidenum">
              <a:rPr kumimoji="0" lang="en-US" alt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60438"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975883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txBox="1">
            <a:spLocks noGrp="1" noChangeArrowheads="1"/>
          </p:cNvSpPr>
          <p:nvPr/>
        </p:nvSpPr>
        <p:spPr bwMode="auto">
          <a:xfrm>
            <a:off x="3976129" y="8788929"/>
            <a:ext cx="3043796" cy="51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7" tIns="46514" rIns="93027" bIns="46514" anchor="b"/>
          <a:lstStyle>
            <a:lvl1pPr defTabSz="927100">
              <a:defRPr sz="2800" u="sng">
                <a:solidFill>
                  <a:schemeClr val="bg1"/>
                </a:solidFill>
                <a:latin typeface="Times" charset="0"/>
              </a:defRPr>
            </a:lvl1pPr>
            <a:lvl2pPr marL="742950" indent="-285750" defTabSz="927100">
              <a:defRPr sz="2800" u="sng">
                <a:solidFill>
                  <a:schemeClr val="bg1"/>
                </a:solidFill>
                <a:latin typeface="Times" charset="0"/>
              </a:defRPr>
            </a:lvl2pPr>
            <a:lvl3pPr marL="1143000" indent="-228600" defTabSz="927100">
              <a:defRPr sz="2800" u="sng">
                <a:solidFill>
                  <a:schemeClr val="bg1"/>
                </a:solidFill>
                <a:latin typeface="Times" charset="0"/>
              </a:defRPr>
            </a:lvl3pPr>
            <a:lvl4pPr marL="1600200" indent="-228600" defTabSz="927100">
              <a:defRPr sz="2800" u="sng">
                <a:solidFill>
                  <a:schemeClr val="bg1"/>
                </a:solidFill>
                <a:latin typeface="Times" charset="0"/>
              </a:defRPr>
            </a:lvl4pPr>
            <a:lvl5pPr marL="2057400" indent="-228600" defTabSz="927100">
              <a:defRPr sz="2800" u="sng">
                <a:solidFill>
                  <a:schemeClr val="bg1"/>
                </a:solidFill>
                <a:latin typeface="Times" charset="0"/>
              </a:defRPr>
            </a:lvl5pPr>
            <a:lvl6pPr marL="2514600" indent="-228600" algn="ctr" defTabSz="927100" eaLnBrk="0" fontAlgn="base" hangingPunct="0">
              <a:spcBef>
                <a:spcPct val="0"/>
              </a:spcBef>
              <a:spcAft>
                <a:spcPct val="0"/>
              </a:spcAft>
              <a:defRPr sz="2800" u="sng">
                <a:solidFill>
                  <a:schemeClr val="bg1"/>
                </a:solidFill>
                <a:latin typeface="Times" charset="0"/>
              </a:defRPr>
            </a:lvl6pPr>
            <a:lvl7pPr marL="2971800" indent="-228600" algn="ctr" defTabSz="927100" eaLnBrk="0" fontAlgn="base" hangingPunct="0">
              <a:spcBef>
                <a:spcPct val="0"/>
              </a:spcBef>
              <a:spcAft>
                <a:spcPct val="0"/>
              </a:spcAft>
              <a:defRPr sz="2800" u="sng">
                <a:solidFill>
                  <a:schemeClr val="bg1"/>
                </a:solidFill>
                <a:latin typeface="Times" charset="0"/>
              </a:defRPr>
            </a:lvl7pPr>
            <a:lvl8pPr marL="3429000" indent="-228600" algn="ctr" defTabSz="927100" eaLnBrk="0" fontAlgn="base" hangingPunct="0">
              <a:spcBef>
                <a:spcPct val="0"/>
              </a:spcBef>
              <a:spcAft>
                <a:spcPct val="0"/>
              </a:spcAft>
              <a:defRPr sz="2800" u="sng">
                <a:solidFill>
                  <a:schemeClr val="bg1"/>
                </a:solidFill>
                <a:latin typeface="Times" charset="0"/>
              </a:defRPr>
            </a:lvl8pPr>
            <a:lvl9pPr marL="3886200" indent="-228600" algn="ctr" defTabSz="927100" eaLnBrk="0" fontAlgn="base" hangingPunct="0">
              <a:spcBef>
                <a:spcPct val="0"/>
              </a:spcBef>
              <a:spcAft>
                <a:spcPct val="0"/>
              </a:spcAft>
              <a:defRPr sz="2800" u="sng">
                <a:solidFill>
                  <a:schemeClr val="bg1"/>
                </a:solidFill>
                <a:latin typeface="Times"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B21DB5D4-D0EB-4111-A145-643EA42E3EDC}" type="slidenum">
              <a:rPr kumimoji="0" lang="en-US" altLang="en-US" sz="1100" b="0" i="0" u="sng" strike="noStrike" kern="1200" cap="none" spc="0" normalizeH="0" baseline="0" noProof="0">
                <a:ln>
                  <a:noFill/>
                </a:ln>
                <a:solidFill>
                  <a:prstClr val="white"/>
                </a:solidFill>
                <a:effectLst/>
                <a:uLnTx/>
                <a:uFillTx/>
                <a:latin typeface="Times" charset="0"/>
                <a:ea typeface="+mn-ea"/>
                <a:cs typeface="Arial" pitchFamily="34" charset="0"/>
              </a:rPr>
              <a:pPr marL="0" marR="0" lvl="0" indent="0" algn="r" defTabSz="927100" rtl="0" eaLnBrk="0" fontAlgn="base" latinLnBrk="0" hangingPunct="0">
                <a:lnSpc>
                  <a:spcPct val="100000"/>
                </a:lnSpc>
                <a:spcBef>
                  <a:spcPct val="0"/>
                </a:spcBef>
                <a:spcAft>
                  <a:spcPct val="0"/>
                </a:spcAft>
                <a:buClrTx/>
                <a:buSzTx/>
                <a:buFontTx/>
                <a:buNone/>
                <a:tabLst/>
                <a:defRPr/>
              </a:pPr>
              <a:t>43</a:t>
            </a:fld>
            <a:endParaRPr kumimoji="0" lang="en-US" altLang="en-US" sz="1100" b="0" i="0" u="sng" strike="noStrike" kern="1200" cap="none" spc="0" normalizeH="0" baseline="0" noProof="0">
              <a:ln>
                <a:noFill/>
              </a:ln>
              <a:solidFill>
                <a:prstClr val="white"/>
              </a:solidFill>
              <a:effectLst/>
              <a:uLnTx/>
              <a:uFillTx/>
              <a:latin typeface="Times" charset="0"/>
              <a:ea typeface="+mn-ea"/>
              <a:cs typeface="Arial" pitchFamily="34" charset="0"/>
            </a:endParaRPr>
          </a:p>
        </p:txBody>
      </p:sp>
      <p:sp>
        <p:nvSpPr>
          <p:cNvPr id="192515" name="Slide Image Placeholder 1"/>
          <p:cNvSpPr>
            <a:spLocks noGrp="1" noRot="1" noChangeAspect="1" noTextEdit="1"/>
          </p:cNvSpPr>
          <p:nvPr>
            <p:ph type="sldImg"/>
          </p:nvPr>
        </p:nvSpPr>
        <p:spPr>
          <a:xfrm>
            <a:off x="1165225" y="722313"/>
            <a:ext cx="4692650" cy="3519487"/>
          </a:xfrm>
          <a:ln/>
        </p:spPr>
      </p:sp>
      <p:sp>
        <p:nvSpPr>
          <p:cNvPr id="192516" name="Notes Placeholder 2"/>
          <p:cNvSpPr>
            <a:spLocks noGrp="1"/>
          </p:cNvSpPr>
          <p:nvPr>
            <p:ph type="body" idx="1"/>
          </p:nvPr>
        </p:nvSpPr>
        <p:spPr>
          <a:xfrm>
            <a:off x="703821" y="4420623"/>
            <a:ext cx="5613808" cy="41882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3" tIns="46632" rIns="93263" bIns="46632"/>
          <a:lstStyle/>
          <a:p>
            <a:endParaRPr lang="en-US" altLang="en-US" dirty="0">
              <a:latin typeface="Times" charset="0"/>
            </a:endParaRPr>
          </a:p>
        </p:txBody>
      </p:sp>
      <p:sp>
        <p:nvSpPr>
          <p:cNvPr id="192517" name="Slide Number Placeholder 3"/>
          <p:cNvSpPr txBox="1">
            <a:spLocks noGrp="1"/>
          </p:cNvSpPr>
          <p:nvPr/>
        </p:nvSpPr>
        <p:spPr bwMode="auto">
          <a:xfrm>
            <a:off x="3974607" y="8839707"/>
            <a:ext cx="3043796" cy="46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3" tIns="46632" rIns="93263" bIns="46632" anchor="b"/>
          <a:lstStyle>
            <a:lvl1pPr defTabSz="930275">
              <a:defRPr sz="2800" u="sng">
                <a:solidFill>
                  <a:schemeClr val="bg1"/>
                </a:solidFill>
                <a:latin typeface="Times" charset="0"/>
              </a:defRPr>
            </a:lvl1pPr>
            <a:lvl2pPr marL="742950" indent="-285750" defTabSz="930275">
              <a:defRPr sz="2800" u="sng">
                <a:solidFill>
                  <a:schemeClr val="bg1"/>
                </a:solidFill>
                <a:latin typeface="Times" charset="0"/>
              </a:defRPr>
            </a:lvl2pPr>
            <a:lvl3pPr marL="1143000" indent="-228600" defTabSz="930275">
              <a:defRPr sz="2800" u="sng">
                <a:solidFill>
                  <a:schemeClr val="bg1"/>
                </a:solidFill>
                <a:latin typeface="Times" charset="0"/>
              </a:defRPr>
            </a:lvl3pPr>
            <a:lvl4pPr marL="1600200" indent="-228600" defTabSz="930275">
              <a:defRPr sz="2800" u="sng">
                <a:solidFill>
                  <a:schemeClr val="bg1"/>
                </a:solidFill>
                <a:latin typeface="Times" charset="0"/>
              </a:defRPr>
            </a:lvl4pPr>
            <a:lvl5pPr marL="2057400" indent="-228600" defTabSz="930275">
              <a:defRPr sz="2800" u="sng">
                <a:solidFill>
                  <a:schemeClr val="bg1"/>
                </a:solidFill>
                <a:latin typeface="Times" charset="0"/>
              </a:defRPr>
            </a:lvl5pPr>
            <a:lvl6pPr marL="2514600" indent="-228600" algn="ctr" defTabSz="930275" eaLnBrk="0" fontAlgn="base" hangingPunct="0">
              <a:spcBef>
                <a:spcPct val="0"/>
              </a:spcBef>
              <a:spcAft>
                <a:spcPct val="0"/>
              </a:spcAft>
              <a:defRPr sz="2800" u="sng">
                <a:solidFill>
                  <a:schemeClr val="bg1"/>
                </a:solidFill>
                <a:latin typeface="Times" charset="0"/>
              </a:defRPr>
            </a:lvl6pPr>
            <a:lvl7pPr marL="2971800" indent="-228600" algn="ctr" defTabSz="930275" eaLnBrk="0" fontAlgn="base" hangingPunct="0">
              <a:spcBef>
                <a:spcPct val="0"/>
              </a:spcBef>
              <a:spcAft>
                <a:spcPct val="0"/>
              </a:spcAft>
              <a:defRPr sz="2800" u="sng">
                <a:solidFill>
                  <a:schemeClr val="bg1"/>
                </a:solidFill>
                <a:latin typeface="Times" charset="0"/>
              </a:defRPr>
            </a:lvl7pPr>
            <a:lvl8pPr marL="3429000" indent="-228600" algn="ctr" defTabSz="930275" eaLnBrk="0" fontAlgn="base" hangingPunct="0">
              <a:spcBef>
                <a:spcPct val="0"/>
              </a:spcBef>
              <a:spcAft>
                <a:spcPct val="0"/>
              </a:spcAft>
              <a:defRPr sz="2800" u="sng">
                <a:solidFill>
                  <a:schemeClr val="bg1"/>
                </a:solidFill>
                <a:latin typeface="Times" charset="0"/>
              </a:defRPr>
            </a:lvl8pPr>
            <a:lvl9pPr marL="3886200" indent="-228600" algn="ctr" defTabSz="930275" eaLnBrk="0" fontAlgn="base" hangingPunct="0">
              <a:spcBef>
                <a:spcPct val="0"/>
              </a:spcBef>
              <a:spcAft>
                <a:spcPct val="0"/>
              </a:spcAft>
              <a:defRPr sz="2800" u="sng">
                <a:solidFill>
                  <a:schemeClr val="bg1"/>
                </a:solidFill>
                <a:latin typeface="Times"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D47A53B4-CAEC-49B0-9F02-1CB050B246CA}" type="slidenum">
              <a:rPr kumimoji="0" lang="en-US" altLang="en-US" sz="1100" b="0" i="0" u="sng" strike="noStrike" kern="1200" cap="none" spc="0" normalizeH="0" baseline="0" noProof="0">
                <a:ln>
                  <a:noFill/>
                </a:ln>
                <a:solidFill>
                  <a:prstClr val="white"/>
                </a:solidFill>
                <a:effectLst/>
                <a:uLnTx/>
                <a:uFillTx/>
                <a:latin typeface="Times" charset="0"/>
                <a:ea typeface="+mn-ea"/>
                <a:cs typeface="Arial" pitchFamily="34" charset="0"/>
              </a:rPr>
              <a:pPr marL="0" marR="0" lvl="0" indent="0" algn="r" defTabSz="930275" rtl="0" eaLnBrk="0" fontAlgn="base" latinLnBrk="0" hangingPunct="0">
                <a:lnSpc>
                  <a:spcPct val="100000"/>
                </a:lnSpc>
                <a:spcBef>
                  <a:spcPct val="0"/>
                </a:spcBef>
                <a:spcAft>
                  <a:spcPct val="0"/>
                </a:spcAft>
                <a:buClrTx/>
                <a:buSzTx/>
                <a:buFontTx/>
                <a:buNone/>
                <a:tabLst/>
                <a:defRPr/>
              </a:pPr>
              <a:t>43</a:t>
            </a:fld>
            <a:endParaRPr kumimoji="0" lang="en-US" altLang="en-US" sz="1100" b="0" i="0" u="sng" strike="noStrike" kern="1200" cap="none" spc="0" normalizeH="0" baseline="0" noProof="0">
              <a:ln>
                <a:noFill/>
              </a:ln>
              <a:solidFill>
                <a:prstClr val="white"/>
              </a:solidFill>
              <a:effectLst/>
              <a:uLnTx/>
              <a:uFillTx/>
              <a:latin typeface="Times" charset="0"/>
              <a:ea typeface="+mn-ea"/>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E1BA64F-A753-4E47-BDC4-8BBA6D0D3ACD}"/>
              </a:ext>
            </a:extLst>
          </p:cNvPr>
          <p:cNvSpPr>
            <a:spLocks noGrp="1" noChangeArrowheads="1"/>
          </p:cNvSpPr>
          <p:nvPr>
            <p:ph type="sldNum" sz="quarter" idx="5"/>
          </p:nvPr>
        </p:nvSpPr>
        <p:spPr/>
        <p:txBody>
          <a:bodyPr/>
          <a:lstStyle/>
          <a:p>
            <a:pPr marL="0" marR="0" lvl="0" indent="0" algn="l" defTabSz="912813" rtl="0" eaLnBrk="1" fontAlgn="auto" latinLnBrk="0" hangingPunct="1">
              <a:lnSpc>
                <a:spcPct val="100000"/>
              </a:lnSpc>
              <a:spcBef>
                <a:spcPts val="0"/>
              </a:spcBef>
              <a:spcAft>
                <a:spcPts val="0"/>
              </a:spcAft>
              <a:buClrTx/>
              <a:buSzTx/>
              <a:buFontTx/>
              <a:buNone/>
              <a:tabLst/>
              <a:defRPr/>
            </a:pPr>
            <a:fld id="{D072B37B-EEE2-4028-B818-3867407F703C}" type="slidenum">
              <a:rPr kumimoji="0" lang="en-US" altLang="en-US" sz="1800" b="0" i="0" u="none" strike="noStrike" kern="0" cap="none" spc="0" normalizeH="0" baseline="0" noProof="0">
                <a:ln>
                  <a:noFill/>
                </a:ln>
                <a:solidFill>
                  <a:srgbClr val="000000"/>
                </a:solidFill>
                <a:effectLst/>
                <a:uLnTx/>
                <a:uFillTx/>
                <a:latin typeface="Times" panose="02020603050405020304" pitchFamily="18" charset="0"/>
                <a:ea typeface="+mn-ea"/>
                <a:cs typeface="Arial" panose="020B0604020202020204" pitchFamily="34" charset="0"/>
              </a:rPr>
              <a:pPr marL="0" marR="0" lvl="0" indent="0" algn="l" defTabSz="912813" rtl="0" eaLnBrk="1" fontAlgn="auto" latinLnBrk="0" hangingPunct="1">
                <a:lnSpc>
                  <a:spcPct val="100000"/>
                </a:lnSpc>
                <a:spcBef>
                  <a:spcPts val="0"/>
                </a:spcBef>
                <a:spcAft>
                  <a:spcPts val="0"/>
                </a:spcAft>
                <a:buClrTx/>
                <a:buSzTx/>
                <a:buFontTx/>
                <a:buNone/>
                <a:tabLst/>
                <a:defRPr/>
              </a:pPr>
              <a:t>3</a:t>
            </a:fld>
            <a:endParaRPr kumimoji="0" lang="en-US" altLang="en-US" sz="1800" b="0" i="0" u="none" strike="noStrike" kern="0" cap="none" spc="0" normalizeH="0" baseline="0" noProof="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240643" name="Rectangle 2">
            <a:extLst>
              <a:ext uri="{FF2B5EF4-FFF2-40B4-BE49-F238E27FC236}">
                <a16:creationId xmlns:a16="http://schemas.microsoft.com/office/drawing/2014/main" id="{85C461D6-45E7-4D1A-A517-2CB217004583}"/>
              </a:ext>
            </a:extLst>
          </p:cNvPr>
          <p:cNvSpPr>
            <a:spLocks noGrp="1" noRot="1" noChangeAspect="1" noChangeArrowheads="1" noTextEdit="1"/>
          </p:cNvSpPr>
          <p:nvPr>
            <p:ph type="sldImg"/>
          </p:nvPr>
        </p:nvSpPr>
        <p:spPr>
          <a:ln/>
        </p:spPr>
      </p:sp>
      <p:sp>
        <p:nvSpPr>
          <p:cNvPr id="240644" name="Rectangle 3">
            <a:extLst>
              <a:ext uri="{FF2B5EF4-FFF2-40B4-BE49-F238E27FC236}">
                <a16:creationId xmlns:a16="http://schemas.microsoft.com/office/drawing/2014/main" id="{E885702B-4091-4D3C-B006-D6F6038464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C0F368-2A0E-48FF-BD2C-856BA7D90AA5}"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9970" name="Rectangle 2"/>
          <p:cNvSpPr>
            <a:spLocks noGrp="1" noRot="1" noChangeAspect="1" noChangeArrowheads="1" noTextEdit="1"/>
          </p:cNvSpPr>
          <p:nvPr>
            <p:ph type="sldImg"/>
          </p:nvPr>
        </p:nvSpPr>
        <p:spPr>
          <a:xfrm>
            <a:off x="1146175" y="687388"/>
            <a:ext cx="4568825" cy="3427412"/>
          </a:xfrm>
          <a:ln/>
        </p:spPr>
      </p:sp>
      <p:sp>
        <p:nvSpPr>
          <p:cNvPr id="339971" name="Rectangle 3"/>
          <p:cNvSpPr>
            <a:spLocks noGrp="1" noChangeArrowheads="1"/>
          </p:cNvSpPr>
          <p:nvPr>
            <p:ph type="body" idx="1"/>
          </p:nvPr>
        </p:nvSpPr>
        <p:spPr>
          <a:xfrm>
            <a:off x="912819" y="4342464"/>
            <a:ext cx="5032363" cy="4114487"/>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B5BDB218-0681-427F-98C2-7B3A9733C1CD}"/>
              </a:ext>
            </a:extLst>
          </p:cNvPr>
          <p:cNvSpPr>
            <a:spLocks noGrp="1" noRot="1" noChangeAspect="1" noChangeArrowheads="1" noTextEdit="1"/>
          </p:cNvSpPr>
          <p:nvPr>
            <p:ph type="sldImg"/>
          </p:nvPr>
        </p:nvSpPr>
        <p:spPr>
          <a:xfrm>
            <a:off x="1144588" y="685800"/>
            <a:ext cx="4570412" cy="3429000"/>
          </a:xfrm>
          <a:ln/>
        </p:spPr>
      </p:sp>
      <p:sp>
        <p:nvSpPr>
          <p:cNvPr id="263171" name="Rectangle 3">
            <a:extLst>
              <a:ext uri="{FF2B5EF4-FFF2-40B4-BE49-F238E27FC236}">
                <a16:creationId xmlns:a16="http://schemas.microsoft.com/office/drawing/2014/main" id="{A02FFCE9-0A42-45D5-A1EB-E82927D04E8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6200" y="868838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2" tIns="46151" rIns="92302" bIns="46151" anchor="b"/>
          <a:lstStyle>
            <a:lvl1pPr defTabSz="923925" eaLnBrk="0" hangingPunct="0">
              <a:defRPr sz="1600">
                <a:solidFill>
                  <a:schemeClr val="tx1"/>
                </a:solidFill>
                <a:latin typeface="Calibri" pitchFamily="34" charset="0"/>
              </a:defRPr>
            </a:lvl1pPr>
            <a:lvl2pPr marL="742950" indent="-285750" defTabSz="923925" eaLnBrk="0" hangingPunct="0">
              <a:defRPr sz="1600">
                <a:solidFill>
                  <a:schemeClr val="tx1"/>
                </a:solidFill>
                <a:latin typeface="Calibri" pitchFamily="34" charset="0"/>
              </a:defRPr>
            </a:lvl2pPr>
            <a:lvl3pPr marL="1143000" indent="-228600" defTabSz="923925" eaLnBrk="0" hangingPunct="0">
              <a:defRPr sz="1600">
                <a:solidFill>
                  <a:schemeClr val="tx1"/>
                </a:solidFill>
                <a:latin typeface="Calibri" pitchFamily="34" charset="0"/>
              </a:defRPr>
            </a:lvl3pPr>
            <a:lvl4pPr marL="1600200" indent="-228600" defTabSz="923925" eaLnBrk="0" hangingPunct="0">
              <a:defRPr sz="1600">
                <a:solidFill>
                  <a:schemeClr val="tx1"/>
                </a:solidFill>
                <a:latin typeface="Calibri" pitchFamily="34" charset="0"/>
              </a:defRPr>
            </a:lvl4pPr>
            <a:lvl5pPr marL="2057400" indent="-228600" defTabSz="923925" eaLnBrk="0" hangingPunct="0">
              <a:defRPr sz="1600">
                <a:solidFill>
                  <a:schemeClr val="tx1"/>
                </a:solidFill>
                <a:latin typeface="Calibri" pitchFamily="34" charset="0"/>
              </a:defRPr>
            </a:lvl5pPr>
            <a:lvl6pPr marL="2514600" indent="-228600" defTabSz="923925" eaLnBrk="0" fontAlgn="base" hangingPunct="0">
              <a:spcBef>
                <a:spcPct val="0"/>
              </a:spcBef>
              <a:spcAft>
                <a:spcPct val="0"/>
              </a:spcAft>
              <a:defRPr sz="1600">
                <a:solidFill>
                  <a:schemeClr val="tx1"/>
                </a:solidFill>
                <a:latin typeface="Calibri" pitchFamily="34" charset="0"/>
              </a:defRPr>
            </a:lvl6pPr>
            <a:lvl7pPr marL="2971800" indent="-228600" defTabSz="923925" eaLnBrk="0" fontAlgn="base" hangingPunct="0">
              <a:spcBef>
                <a:spcPct val="0"/>
              </a:spcBef>
              <a:spcAft>
                <a:spcPct val="0"/>
              </a:spcAft>
              <a:defRPr sz="1600">
                <a:solidFill>
                  <a:schemeClr val="tx1"/>
                </a:solidFill>
                <a:latin typeface="Calibri" pitchFamily="34" charset="0"/>
              </a:defRPr>
            </a:lvl7pPr>
            <a:lvl8pPr marL="3429000" indent="-228600" defTabSz="923925" eaLnBrk="0" fontAlgn="base" hangingPunct="0">
              <a:spcBef>
                <a:spcPct val="0"/>
              </a:spcBef>
              <a:spcAft>
                <a:spcPct val="0"/>
              </a:spcAft>
              <a:defRPr sz="1600">
                <a:solidFill>
                  <a:schemeClr val="tx1"/>
                </a:solidFill>
                <a:latin typeface="Calibri" pitchFamily="34" charset="0"/>
              </a:defRPr>
            </a:lvl8pPr>
            <a:lvl9pPr marL="3886200" indent="-228600" defTabSz="923925" eaLnBrk="0" fontAlgn="base" hangingPunct="0">
              <a:spcBef>
                <a:spcPct val="0"/>
              </a:spcBef>
              <a:spcAft>
                <a:spcPct val="0"/>
              </a:spcAft>
              <a:defRPr sz="1600">
                <a:solidFill>
                  <a:schemeClr val="tx1"/>
                </a:solidFill>
                <a:latin typeface="Calibri" pitchFamily="34" charset="0"/>
              </a:defRPr>
            </a:lvl9pPr>
          </a:lstStyle>
          <a:p>
            <a:pPr marL="0" marR="0" lvl="0" indent="0" algn="r" defTabSz="923925" rtl="0" eaLnBrk="0" fontAlgn="auto" latinLnBrk="0" hangingPunct="0">
              <a:lnSpc>
                <a:spcPct val="100000"/>
              </a:lnSpc>
              <a:spcBef>
                <a:spcPts val="0"/>
              </a:spcBef>
              <a:spcAft>
                <a:spcPts val="0"/>
              </a:spcAft>
              <a:buClrTx/>
              <a:buSzTx/>
              <a:buFontTx/>
              <a:buNone/>
              <a:tabLst/>
              <a:defRPr/>
            </a:pPr>
            <a:fld id="{48DE7194-98CE-4CBE-B09B-179A3A1DFB4C}" type="slidenum">
              <a:rPr kumimoji="0" lang="en-US" altLang="en-US" sz="1200" b="0" i="0" u="none" strike="noStrike" kern="0" cap="none" spc="0" normalizeH="0" baseline="0" noProof="0">
                <a:ln>
                  <a:noFill/>
                </a:ln>
                <a:solidFill>
                  <a:prstClr val="black"/>
                </a:solidFill>
                <a:effectLst/>
                <a:uLnTx/>
                <a:uFillTx/>
                <a:latin typeface="Helvetica" pitchFamily="34" charset="0"/>
                <a:ea typeface="MS PGothic" pitchFamily="34" charset="-128"/>
                <a:cs typeface="+mn-cs"/>
              </a:rPr>
              <a:pPr marL="0" marR="0" lvl="0" indent="0" algn="r" defTabSz="923925" rtl="0" eaLnBrk="0" fontAlgn="auto" latinLnBrk="0" hangingPunct="0">
                <a:lnSpc>
                  <a:spcPct val="100000"/>
                </a:lnSpc>
                <a:spcBef>
                  <a:spcPts val="0"/>
                </a:spcBef>
                <a:spcAft>
                  <a:spcPts val="0"/>
                </a:spcAft>
                <a:buClrTx/>
                <a:buSzTx/>
                <a:buFontTx/>
                <a:buNone/>
                <a:tabLst/>
                <a:defRPr/>
              </a:pPr>
              <a:t>12</a:t>
            </a:fld>
            <a:endParaRPr kumimoji="0" lang="en-US" altLang="en-US" sz="1200" b="0" i="0" u="none" strike="noStrike" kern="0" cap="none" spc="0" normalizeH="0" baseline="0" noProof="0">
              <a:ln>
                <a:noFill/>
              </a:ln>
              <a:solidFill>
                <a:prstClr val="black"/>
              </a:solidFill>
              <a:effectLst/>
              <a:uLnTx/>
              <a:uFillTx/>
              <a:latin typeface="Helvetica" pitchFamily="34" charset="0"/>
              <a:ea typeface="MS PGothic" pitchFamily="34" charset="-128"/>
              <a:cs typeface="+mn-cs"/>
            </a:endParaRPr>
          </a:p>
        </p:txBody>
      </p:sp>
    </p:spTree>
    <p:extLst>
      <p:ext uri="{BB962C8B-B14F-4D97-AF65-F5344CB8AC3E}">
        <p14:creationId xmlns:p14="http://schemas.microsoft.com/office/powerpoint/2010/main" val="191301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baseline="0" dirty="0">
                <a:solidFill>
                  <a:schemeClr val="tx1"/>
                </a:solidFill>
                <a:latin typeface="+mn-lt"/>
                <a:ea typeface="+mn-ea"/>
                <a:cs typeface="+mn-cs"/>
              </a:rPr>
              <a:t>Results</a:t>
            </a:r>
          </a:p>
          <a:p>
            <a:r>
              <a:rPr lang="en-US" sz="1200" kern="1200" baseline="0" dirty="0">
                <a:solidFill>
                  <a:schemeClr val="tx1"/>
                </a:solidFill>
                <a:latin typeface="+mn-lt"/>
                <a:ea typeface="+mn-ea"/>
                <a:cs typeface="+mn-cs"/>
              </a:rPr>
              <a:t>Selective serotonin reuptake inhibitors were found to be</a:t>
            </a:r>
          </a:p>
          <a:p>
            <a:r>
              <a:rPr lang="en-US" sz="1200" kern="1200" baseline="0" dirty="0">
                <a:solidFill>
                  <a:schemeClr val="tx1"/>
                </a:solidFill>
                <a:latin typeface="+mn-lt"/>
                <a:ea typeface="+mn-ea"/>
                <a:cs typeface="+mn-cs"/>
              </a:rPr>
              <a:t>statistically superior to placebo in reduction of PTSD</a:t>
            </a:r>
          </a:p>
          <a:p>
            <a:r>
              <a:rPr lang="en-US" sz="1200" kern="1200" baseline="0" dirty="0">
                <a:solidFill>
                  <a:schemeClr val="tx1"/>
                </a:solidFill>
                <a:latin typeface="+mn-lt"/>
                <a:ea typeface="+mn-ea"/>
                <a:cs typeface="+mn-cs"/>
              </a:rPr>
              <a:t>symptoms but the effect size was small (</a:t>
            </a:r>
            <a:r>
              <a:rPr lang="en-US" sz="1200" kern="1200" baseline="0" dirty="0" err="1">
                <a:solidFill>
                  <a:schemeClr val="tx1"/>
                </a:solidFill>
                <a:latin typeface="+mn-lt"/>
                <a:ea typeface="+mn-ea"/>
                <a:cs typeface="+mn-cs"/>
              </a:rPr>
              <a:t>standardised</a:t>
            </a:r>
            <a:r>
              <a:rPr lang="en-US" sz="1200" kern="1200" baseline="0" dirty="0">
                <a:solidFill>
                  <a:schemeClr val="tx1"/>
                </a:solidFill>
                <a:latin typeface="+mn-lt"/>
                <a:ea typeface="+mn-ea"/>
                <a:cs typeface="+mn-cs"/>
              </a:rPr>
              <a:t> mean</a:t>
            </a:r>
          </a:p>
          <a:p>
            <a:r>
              <a:rPr lang="en-US" sz="1200" kern="1200" baseline="0" dirty="0">
                <a:solidFill>
                  <a:schemeClr val="tx1"/>
                </a:solidFill>
                <a:latin typeface="+mn-lt"/>
                <a:ea typeface="+mn-ea"/>
                <a:cs typeface="+mn-cs"/>
              </a:rPr>
              <a:t>difference 70.23, 95% CI 70.33 to 70.12). For individual</a:t>
            </a:r>
          </a:p>
          <a:p>
            <a:r>
              <a:rPr lang="en-US" sz="1200" kern="1200" baseline="0" dirty="0">
                <a:solidFill>
                  <a:schemeClr val="tx1"/>
                </a:solidFill>
                <a:latin typeface="+mn-lt"/>
                <a:ea typeface="+mn-ea"/>
                <a:cs typeface="+mn-cs"/>
              </a:rPr>
              <a:t>pharmacological agents compared with placebo in two or</a:t>
            </a:r>
          </a:p>
          <a:p>
            <a:r>
              <a:rPr lang="en-US" sz="1200" kern="1200" baseline="0" dirty="0">
                <a:solidFill>
                  <a:schemeClr val="tx1"/>
                </a:solidFill>
                <a:latin typeface="+mn-lt"/>
                <a:ea typeface="+mn-ea"/>
                <a:cs typeface="+mn-cs"/>
              </a:rPr>
              <a:t>more trials, we found small statistically significant evidence</a:t>
            </a:r>
          </a:p>
          <a:p>
            <a:r>
              <a:rPr lang="en-US" sz="1200" kern="1200" baseline="0" dirty="0">
                <a:solidFill>
                  <a:schemeClr val="tx1"/>
                </a:solidFill>
                <a:latin typeface="+mn-lt"/>
                <a:ea typeface="+mn-ea"/>
                <a:cs typeface="+mn-cs"/>
              </a:rPr>
              <a:t>of efficacy for </a:t>
            </a:r>
            <a:r>
              <a:rPr lang="en-US" sz="1200" kern="1200" baseline="0" dirty="0" err="1">
                <a:solidFill>
                  <a:schemeClr val="tx1"/>
                </a:solidFill>
                <a:latin typeface="+mn-lt"/>
                <a:ea typeface="+mn-ea"/>
                <a:cs typeface="+mn-cs"/>
              </a:rPr>
              <a:t>fluoxetine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paroxetine</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venlafaxine</a:t>
            </a:r>
            <a:r>
              <a:rPr lang="en-US" sz="1200"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Conclusions</a:t>
            </a:r>
          </a:p>
          <a:p>
            <a:r>
              <a:rPr lang="en-US" sz="1200" kern="1200" baseline="0" dirty="0">
                <a:solidFill>
                  <a:schemeClr val="tx1"/>
                </a:solidFill>
                <a:latin typeface="+mn-lt"/>
                <a:ea typeface="+mn-ea"/>
                <a:cs typeface="+mn-cs"/>
              </a:rPr>
              <a:t>Some drugs have a small positive impact on PTSD symptoms</a:t>
            </a:r>
          </a:p>
          <a:p>
            <a:r>
              <a:rPr lang="en-US" sz="1200" kern="1200" baseline="0" dirty="0">
                <a:solidFill>
                  <a:schemeClr val="tx1"/>
                </a:solidFill>
                <a:latin typeface="+mn-lt"/>
                <a:ea typeface="+mn-ea"/>
                <a:cs typeface="+mn-cs"/>
              </a:rPr>
              <a:t>and are acceptable. </a:t>
            </a:r>
            <a:r>
              <a:rPr lang="en-US" sz="1200" kern="1200" baseline="0" dirty="0" err="1">
                <a:solidFill>
                  <a:schemeClr val="tx1"/>
                </a:solidFill>
                <a:latin typeface="+mn-lt"/>
                <a:ea typeface="+mn-ea"/>
                <a:cs typeface="+mn-cs"/>
              </a:rPr>
              <a:t>Fluoxetine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paroxetine</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venlafaxine</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may be considered as potential treatments for the disorder.</a:t>
            </a:r>
          </a:p>
          <a:p>
            <a:r>
              <a:rPr lang="en-US" sz="1200" kern="1200" baseline="0" dirty="0">
                <a:solidFill>
                  <a:schemeClr val="tx1"/>
                </a:solidFill>
                <a:latin typeface="+mn-lt"/>
                <a:ea typeface="+mn-ea"/>
                <a:cs typeface="+mn-cs"/>
              </a:rPr>
              <a:t>For most drugs there is inadequate evidence regarding</a:t>
            </a:r>
          </a:p>
          <a:p>
            <a:r>
              <a:rPr lang="en-US" sz="1200" kern="1200" baseline="0" dirty="0">
                <a:solidFill>
                  <a:schemeClr val="tx1"/>
                </a:solidFill>
                <a:latin typeface="+mn-lt"/>
                <a:ea typeface="+mn-ea"/>
                <a:cs typeface="+mn-cs"/>
              </a:rPr>
              <a:t>efficacy for PTSD, pointing to the need for more research in</a:t>
            </a:r>
          </a:p>
          <a:p>
            <a:r>
              <a:rPr lang="en-US" sz="1200" kern="1200" baseline="0" dirty="0">
                <a:solidFill>
                  <a:schemeClr val="tx1"/>
                </a:solidFill>
                <a:latin typeface="+mn-lt"/>
                <a:ea typeface="+mn-ea"/>
                <a:cs typeface="+mn-cs"/>
              </a:rPr>
              <a:t>this area</a:t>
            </a:r>
          </a:p>
          <a:p>
            <a:r>
              <a:rPr lang="en-US" sz="1200" kern="1200" baseline="0" dirty="0">
                <a:solidFill>
                  <a:schemeClr val="tx1"/>
                </a:solidFill>
                <a:latin typeface="+mn-lt"/>
                <a:ea typeface="+mn-ea"/>
                <a:cs typeface="+mn-cs"/>
              </a:rPr>
              <a:t>This systematic review found statistically significant evidence on</a:t>
            </a:r>
          </a:p>
          <a:p>
            <a:r>
              <a:rPr lang="en-US" sz="1200" kern="1200" baseline="0" dirty="0">
                <a:solidFill>
                  <a:schemeClr val="tx1"/>
                </a:solidFill>
                <a:latin typeface="+mn-lt"/>
                <a:ea typeface="+mn-ea"/>
                <a:cs typeface="+mn-cs"/>
              </a:rPr>
              <a:t>meta-analysis for three pharmacological agents v. placebo in the</a:t>
            </a:r>
          </a:p>
          <a:p>
            <a:r>
              <a:rPr lang="en-US" sz="1200" kern="1200" baseline="0" dirty="0">
                <a:solidFill>
                  <a:schemeClr val="tx1"/>
                </a:solidFill>
                <a:latin typeface="+mn-lt"/>
                <a:ea typeface="+mn-ea"/>
                <a:cs typeface="+mn-cs"/>
              </a:rPr>
              <a:t>treatment of PTSD (</a:t>
            </a:r>
            <a:r>
              <a:rPr lang="en-US" sz="1200" kern="1200" baseline="0" dirty="0" err="1">
                <a:solidFill>
                  <a:schemeClr val="tx1"/>
                </a:solidFill>
                <a:latin typeface="+mn-lt"/>
                <a:ea typeface="+mn-ea"/>
                <a:cs typeface="+mn-cs"/>
              </a:rPr>
              <a:t>fluoxetine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paroxetine</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venlafaxine</a:t>
            </a:r>
            <a:r>
              <a:rPr lang="en-US" sz="1200" kern="1200" baseline="0" dirty="0">
                <a:solidFill>
                  <a:schemeClr val="tx1"/>
                </a:solidFill>
                <a:latin typeface="+mn-lt"/>
                <a:ea typeface="+mn-ea"/>
                <a:cs typeface="+mn-cs"/>
              </a:rPr>
              <a:t>) but</a:t>
            </a:r>
          </a:p>
          <a:p>
            <a:r>
              <a:rPr lang="en-US" sz="1200" kern="1200" baseline="0" dirty="0">
                <a:solidFill>
                  <a:schemeClr val="tx1"/>
                </a:solidFill>
                <a:latin typeface="+mn-lt"/>
                <a:ea typeface="+mn-ea"/>
                <a:cs typeface="+mn-cs"/>
              </a:rPr>
              <a:t>no evidence for </a:t>
            </a:r>
            <a:r>
              <a:rPr lang="en-US" sz="1200" kern="1200" baseline="0" dirty="0" err="1">
                <a:solidFill>
                  <a:schemeClr val="tx1"/>
                </a:solidFill>
                <a:latin typeface="+mn-lt"/>
                <a:ea typeface="+mn-ea"/>
                <a:cs typeface="+mn-cs"/>
              </a:rPr>
              <a:t>brofaromine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olanzapine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sertraline</a:t>
            </a:r>
            <a:r>
              <a:rPr lang="en-US" sz="1200" kern="1200" baseline="0" dirty="0">
                <a:solidFill>
                  <a:schemeClr val="tx1"/>
                </a:solidFill>
                <a:latin typeface="+mn-lt"/>
                <a:ea typeface="+mn-ea"/>
                <a:cs typeface="+mn-cs"/>
              </a:rPr>
              <a:t> or </a:t>
            </a:r>
            <a:r>
              <a:rPr lang="en-US" sz="1200" kern="1200" baseline="0" dirty="0" err="1">
                <a:solidFill>
                  <a:schemeClr val="tx1"/>
                </a:solidFill>
                <a:latin typeface="+mn-lt"/>
                <a:ea typeface="+mn-ea"/>
                <a:cs typeface="+mn-cs"/>
              </a:rPr>
              <a:t>topiramate</a:t>
            </a:r>
            <a:r>
              <a:rPr lang="en-US" sz="1200"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Four drugs – </a:t>
            </a:r>
            <a:r>
              <a:rPr lang="en-US" sz="1200" kern="1200" baseline="0" dirty="0" err="1">
                <a:solidFill>
                  <a:schemeClr val="tx1"/>
                </a:solidFill>
                <a:latin typeface="+mn-lt"/>
                <a:ea typeface="+mn-ea"/>
                <a:cs typeface="+mn-cs"/>
              </a:rPr>
              <a:t>amitriptyline</a:t>
            </a:r>
            <a:r>
              <a:rPr lang="en-US" sz="1200" kern="1200" baseline="0" dirty="0">
                <a:solidFill>
                  <a:schemeClr val="tx1"/>
                </a:solidFill>
                <a:latin typeface="+mn-lt"/>
                <a:ea typeface="+mn-ea"/>
                <a:cs typeface="+mn-cs"/>
              </a:rPr>
              <a:t>, GR205171 (a neurokinin-1 antagonist),</a:t>
            </a:r>
          </a:p>
          <a:p>
            <a:r>
              <a:rPr lang="en-US" sz="1200" kern="1200" baseline="0" dirty="0" err="1">
                <a:solidFill>
                  <a:schemeClr val="tx1"/>
                </a:solidFill>
                <a:latin typeface="+mn-lt"/>
                <a:ea typeface="+mn-ea"/>
                <a:cs typeface="+mn-cs"/>
              </a:rPr>
              <a:t>mirtazapine</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phenelzine</a:t>
            </a:r>
            <a:r>
              <a:rPr lang="en-US" sz="1200" kern="1200" baseline="0" dirty="0">
                <a:solidFill>
                  <a:schemeClr val="tx1"/>
                </a:solidFill>
                <a:latin typeface="+mn-lt"/>
                <a:ea typeface="+mn-ea"/>
                <a:cs typeface="+mn-cs"/>
              </a:rPr>
              <a:t> – showed superiority over placebo in</a:t>
            </a:r>
          </a:p>
          <a:p>
            <a:r>
              <a:rPr lang="en-US" sz="1200" kern="1200" baseline="0" dirty="0">
                <a:solidFill>
                  <a:schemeClr val="tx1"/>
                </a:solidFill>
                <a:latin typeface="+mn-lt"/>
                <a:ea typeface="+mn-ea"/>
                <a:cs typeface="+mn-cs"/>
              </a:rPr>
              <a:t>single RCTs, whereas eleven did not: </a:t>
            </a:r>
            <a:r>
              <a:rPr lang="en-US" sz="1200" kern="1200" baseline="0" dirty="0" err="1">
                <a:solidFill>
                  <a:schemeClr val="tx1"/>
                </a:solidFill>
                <a:latin typeface="+mn-lt"/>
                <a:ea typeface="+mn-ea"/>
                <a:cs typeface="+mn-cs"/>
              </a:rPr>
              <a:t>alprazolam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citalopram</a:t>
            </a:r>
            <a:r>
              <a:rPr lang="en-US" sz="1200" kern="1200" baseline="0" dirty="0">
                <a:solidFill>
                  <a:schemeClr val="tx1"/>
                </a:solidFill>
                <a:latin typeface="+mn-lt"/>
                <a:ea typeface="+mn-ea"/>
                <a:cs typeface="+mn-cs"/>
              </a:rPr>
              <a:t>,</a:t>
            </a:r>
          </a:p>
          <a:p>
            <a:r>
              <a:rPr lang="it-IT" sz="1200" kern="1200" baseline="0" dirty="0">
                <a:solidFill>
                  <a:schemeClr val="tx1"/>
                </a:solidFill>
                <a:latin typeface="+mn-lt"/>
                <a:ea typeface="+mn-ea"/>
                <a:cs typeface="+mn-cs"/>
              </a:rPr>
              <a:t>desipramine, escitalopram, imipramine, lamotrigine, nefazadone,</a:t>
            </a:r>
          </a:p>
          <a:p>
            <a:r>
              <a:rPr lang="en-US" sz="1200" kern="1200" baseline="0" dirty="0" err="1">
                <a:solidFill>
                  <a:schemeClr val="tx1"/>
                </a:solidFill>
                <a:latin typeface="+mn-lt"/>
                <a:ea typeface="+mn-ea"/>
                <a:cs typeface="+mn-cs"/>
              </a:rPr>
              <a:t>risperidone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tiagabine</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valproate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semisodium</a:t>
            </a:r>
            <a:r>
              <a:rPr lang="en-US" sz="1200" kern="1200" baseline="0" dirty="0">
                <a:solidFill>
                  <a:schemeClr val="tx1"/>
                </a:solidFill>
                <a:latin typeface="+mn-lt"/>
                <a:ea typeface="+mn-ea"/>
                <a:cs typeface="+mn-cs"/>
              </a:rPr>
              <a:t>. When </a:t>
            </a:r>
            <a:r>
              <a:rPr lang="en-US" sz="1200" kern="1200" baseline="0" dirty="0" err="1">
                <a:solidFill>
                  <a:schemeClr val="tx1"/>
                </a:solidFill>
                <a:latin typeface="+mn-lt"/>
                <a:ea typeface="+mn-ea"/>
                <a:cs typeface="+mn-cs"/>
              </a:rPr>
              <a:t>metaanalyses</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were undertaken by class of drug rather than individual</a:t>
            </a:r>
          </a:p>
          <a:p>
            <a:r>
              <a:rPr lang="en-US" sz="1200" kern="1200" baseline="0" dirty="0">
                <a:solidFill>
                  <a:schemeClr val="tx1"/>
                </a:solidFill>
                <a:latin typeface="+mn-lt"/>
                <a:ea typeface="+mn-ea"/>
                <a:cs typeface="+mn-cs"/>
              </a:rPr>
              <a:t>drug, SSRIs were found to perform better than placebo. The</a:t>
            </a:r>
          </a:p>
          <a:p>
            <a:r>
              <a:rPr lang="en-US" sz="1200" kern="1200" baseline="0" dirty="0">
                <a:solidFill>
                  <a:schemeClr val="tx1"/>
                </a:solidFill>
                <a:latin typeface="+mn-lt"/>
                <a:ea typeface="+mn-ea"/>
                <a:cs typeface="+mn-cs"/>
              </a:rPr>
              <a:t>absence of sufficient data precluded meta-analyses of other drug</a:t>
            </a:r>
          </a:p>
          <a:p>
            <a:r>
              <a:rPr lang="en-US" sz="1200" kern="1200" baseline="0" dirty="0">
                <a:solidFill>
                  <a:schemeClr val="tx1"/>
                </a:solidFill>
                <a:latin typeface="+mn-lt"/>
                <a:ea typeface="+mn-ea"/>
                <a:cs typeface="+mn-cs"/>
              </a:rPr>
              <a:t>classes. The absence of difference in numbers of individuals</a:t>
            </a:r>
          </a:p>
          <a:p>
            <a:r>
              <a:rPr lang="en-US" sz="1200" kern="1200" baseline="0" dirty="0">
                <a:solidFill>
                  <a:schemeClr val="tx1"/>
                </a:solidFill>
                <a:latin typeface="+mn-lt"/>
                <a:ea typeface="+mn-ea"/>
                <a:cs typeface="+mn-cs"/>
              </a:rPr>
              <a:t>leaving the study early for any reason suggests that the drugs</a:t>
            </a:r>
          </a:p>
          <a:p>
            <a:r>
              <a:rPr lang="en-US" sz="1200" kern="1200" baseline="0" dirty="0">
                <a:solidFill>
                  <a:schemeClr val="tx1"/>
                </a:solidFill>
                <a:latin typeface="+mn-lt"/>
                <a:ea typeface="+mn-ea"/>
                <a:cs typeface="+mn-cs"/>
              </a:rPr>
              <a:t>included were well tolerated overall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B9675-0E96-46A6-B02E-80691E152BA0}"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68788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1" tIns="45451" rIns="90901" bIns="45451" anchor="b"/>
          <a:lstStyle>
            <a:lvl1pPr defTabSz="909638" eaLnBrk="0" hangingPunct="0">
              <a:defRPr sz="1600">
                <a:solidFill>
                  <a:schemeClr val="tx1"/>
                </a:solidFill>
                <a:latin typeface="Calibri" pitchFamily="34" charset="0"/>
              </a:defRPr>
            </a:lvl1pPr>
            <a:lvl2pPr marL="735013" indent="-282575" defTabSz="909638" eaLnBrk="0" hangingPunct="0">
              <a:defRPr sz="1600">
                <a:solidFill>
                  <a:schemeClr val="tx1"/>
                </a:solidFill>
                <a:latin typeface="Calibri" pitchFamily="34" charset="0"/>
              </a:defRPr>
            </a:lvl2pPr>
            <a:lvl3pPr marL="1130300" indent="-225425" defTabSz="909638" eaLnBrk="0" hangingPunct="0">
              <a:defRPr sz="1600">
                <a:solidFill>
                  <a:schemeClr val="tx1"/>
                </a:solidFill>
                <a:latin typeface="Calibri" pitchFamily="34" charset="0"/>
              </a:defRPr>
            </a:lvl3pPr>
            <a:lvl4pPr marL="1582738" indent="-225425" defTabSz="909638" eaLnBrk="0" hangingPunct="0">
              <a:defRPr sz="1600">
                <a:solidFill>
                  <a:schemeClr val="tx1"/>
                </a:solidFill>
                <a:latin typeface="Calibri" pitchFamily="34" charset="0"/>
              </a:defRPr>
            </a:lvl4pPr>
            <a:lvl5pPr marL="2035175" indent="-227013" defTabSz="909638" eaLnBrk="0" hangingPunct="0">
              <a:defRPr sz="1600">
                <a:solidFill>
                  <a:schemeClr val="tx1"/>
                </a:solidFill>
                <a:latin typeface="Calibri" pitchFamily="34" charset="0"/>
              </a:defRPr>
            </a:lvl5pPr>
            <a:lvl6pPr marL="2492375" indent="-227013" defTabSz="909638" eaLnBrk="0" fontAlgn="base" hangingPunct="0">
              <a:spcBef>
                <a:spcPct val="0"/>
              </a:spcBef>
              <a:spcAft>
                <a:spcPct val="0"/>
              </a:spcAft>
              <a:defRPr sz="1600">
                <a:solidFill>
                  <a:schemeClr val="tx1"/>
                </a:solidFill>
                <a:latin typeface="Calibri" pitchFamily="34" charset="0"/>
              </a:defRPr>
            </a:lvl6pPr>
            <a:lvl7pPr marL="2949575" indent="-227013" defTabSz="909638" eaLnBrk="0" fontAlgn="base" hangingPunct="0">
              <a:spcBef>
                <a:spcPct val="0"/>
              </a:spcBef>
              <a:spcAft>
                <a:spcPct val="0"/>
              </a:spcAft>
              <a:defRPr sz="1600">
                <a:solidFill>
                  <a:schemeClr val="tx1"/>
                </a:solidFill>
                <a:latin typeface="Calibri" pitchFamily="34" charset="0"/>
              </a:defRPr>
            </a:lvl7pPr>
            <a:lvl8pPr marL="3406775" indent="-227013" defTabSz="909638" eaLnBrk="0" fontAlgn="base" hangingPunct="0">
              <a:spcBef>
                <a:spcPct val="0"/>
              </a:spcBef>
              <a:spcAft>
                <a:spcPct val="0"/>
              </a:spcAft>
              <a:defRPr sz="1600">
                <a:solidFill>
                  <a:schemeClr val="tx1"/>
                </a:solidFill>
                <a:latin typeface="Calibri" pitchFamily="34" charset="0"/>
              </a:defRPr>
            </a:lvl8pPr>
            <a:lvl9pPr marL="3863975" indent="-227013" defTabSz="909638" eaLnBrk="0" fontAlgn="base" hangingPunct="0">
              <a:spcBef>
                <a:spcPct val="0"/>
              </a:spcBef>
              <a:spcAft>
                <a:spcPct val="0"/>
              </a:spcAft>
              <a:defRPr sz="1600">
                <a:solidFill>
                  <a:schemeClr val="tx1"/>
                </a:solidFill>
                <a:latin typeface="Calibri" pitchFamily="34" charset="0"/>
              </a:defRPr>
            </a:lvl9pPr>
          </a:lstStyle>
          <a:p>
            <a:pPr marL="0" marR="0" lvl="0" indent="0" algn="r" defTabSz="909638" rtl="0" eaLnBrk="0" fontAlgn="auto" latinLnBrk="0" hangingPunct="0">
              <a:lnSpc>
                <a:spcPct val="100000"/>
              </a:lnSpc>
              <a:spcBef>
                <a:spcPts val="0"/>
              </a:spcBef>
              <a:spcAft>
                <a:spcPts val="0"/>
              </a:spcAft>
              <a:buClrTx/>
              <a:buSzTx/>
              <a:buFontTx/>
              <a:buNone/>
              <a:tabLst/>
              <a:defRPr/>
            </a:pPr>
            <a:fld id="{C1E9F838-59F6-4E42-A3CE-F307BDAB1EB5}" type="slidenum">
              <a:rPr kumimoji="0" lang="en-US" altLang="en-US" sz="1200" b="0" i="0" u="none" strike="noStrike" kern="0" cap="none" spc="0" normalizeH="0" baseline="0" noProof="0">
                <a:ln>
                  <a:noFill/>
                </a:ln>
                <a:solidFill>
                  <a:prstClr val="black"/>
                </a:solidFill>
                <a:effectLst/>
                <a:uLnTx/>
                <a:uFillTx/>
                <a:latin typeface="Helvetica" pitchFamily="34" charset="0"/>
                <a:ea typeface="MS PGothic" pitchFamily="34" charset="-128"/>
                <a:cs typeface="+mn-cs"/>
              </a:rPr>
              <a:pPr marL="0" marR="0" lvl="0" indent="0" algn="r" defTabSz="909638" rtl="0" eaLnBrk="0" fontAlgn="auto" latinLnBrk="0" hangingPunct="0">
                <a:lnSpc>
                  <a:spcPct val="100000"/>
                </a:lnSpc>
                <a:spcBef>
                  <a:spcPts val="0"/>
                </a:spcBef>
                <a:spcAft>
                  <a:spcPts val="0"/>
                </a:spcAft>
                <a:buClrTx/>
                <a:buSzTx/>
                <a:buFontTx/>
                <a:buNone/>
                <a:tabLst/>
                <a:defRPr/>
              </a:pPr>
              <a:t>14</a:t>
            </a:fld>
            <a:endParaRPr kumimoji="0" lang="en-US" altLang="en-US" sz="1200" b="0" i="0" u="none" strike="noStrike" kern="0" cap="none" spc="0" normalizeH="0" baseline="0" noProof="0">
              <a:ln>
                <a:noFill/>
              </a:ln>
              <a:solidFill>
                <a:prstClr val="black"/>
              </a:solidFill>
              <a:effectLst/>
              <a:uLnTx/>
              <a:uFillTx/>
              <a:latin typeface="Helvetica" pitchFamily="34" charset="0"/>
              <a:ea typeface="MS PGothic" pitchFamily="34" charset="-128"/>
              <a:cs typeface="+mn-cs"/>
            </a:endParaRPr>
          </a:p>
        </p:txBody>
      </p:sp>
      <p:sp>
        <p:nvSpPr>
          <p:cNvPr id="67587" name="Rectangle 2"/>
          <p:cNvSpPr>
            <a:spLocks noGrp="1" noRot="1" noChangeAspect="1" noChangeArrowheads="1" noTextEdit="1"/>
          </p:cNvSpPr>
          <p:nvPr>
            <p:ph type="sldImg"/>
          </p:nvPr>
        </p:nvSpPr>
        <p:spPr>
          <a:xfrm>
            <a:off x="652463" y="314325"/>
            <a:ext cx="5557837" cy="4168775"/>
          </a:xfrm>
          <a:ln/>
        </p:spPr>
      </p:sp>
      <p:sp>
        <p:nvSpPr>
          <p:cNvPr id="67588" name="Rectangle 3"/>
          <p:cNvSpPr>
            <a:spLocks noGrp="1" noChangeArrowheads="1"/>
          </p:cNvSpPr>
          <p:nvPr>
            <p:ph type="body" idx="1"/>
          </p:nvPr>
        </p:nvSpPr>
        <p:spPr>
          <a:xfrm>
            <a:off x="914400" y="4341813"/>
            <a:ext cx="5027613" cy="4113212"/>
          </a:xfrm>
          <a:noFill/>
        </p:spPr>
        <p:txBody>
          <a:bodyPr lIns="90901" tIns="45451" rIns="90901" bIns="45451"/>
          <a:lstStyle/>
          <a:p>
            <a:pPr eaLnBrk="1" hangingPunct="1"/>
            <a:endParaRPr lang="en-US" altLang="en-US">
              <a:latin typeface="Helvetica" pitchFamily="34" charset="0"/>
            </a:endParaRPr>
          </a:p>
        </p:txBody>
      </p:sp>
    </p:spTree>
    <p:extLst>
      <p:ext uri="{BB962C8B-B14F-4D97-AF65-F5344CB8AC3E}">
        <p14:creationId xmlns:p14="http://schemas.microsoft.com/office/powerpoint/2010/main" val="308928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0527B-279A-452A-835E-915A770C2130}"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28297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9329">
              <a:defRPr sz="2500" u="sng">
                <a:solidFill>
                  <a:schemeClr val="bg1"/>
                </a:solidFill>
                <a:latin typeface="Times" charset="0"/>
              </a:defRPr>
            </a:lvl1pPr>
            <a:lvl2pPr marL="687463" indent="-264191" defTabSz="859329">
              <a:defRPr sz="2500" u="sng">
                <a:solidFill>
                  <a:schemeClr val="bg1"/>
                </a:solidFill>
                <a:latin typeface="Times" charset="0"/>
              </a:defRPr>
            </a:lvl2pPr>
            <a:lvl3pPr marL="1058183" indent="-211637" defTabSz="859329">
              <a:defRPr sz="2500" u="sng">
                <a:solidFill>
                  <a:schemeClr val="bg1"/>
                </a:solidFill>
                <a:latin typeface="Times" charset="0"/>
              </a:defRPr>
            </a:lvl3pPr>
            <a:lvl4pPr marL="1482875" indent="-211637" defTabSz="859329">
              <a:defRPr sz="2500" u="sng">
                <a:solidFill>
                  <a:schemeClr val="bg1"/>
                </a:solidFill>
                <a:latin typeface="Times" charset="0"/>
              </a:defRPr>
            </a:lvl4pPr>
            <a:lvl5pPr marL="1906148" indent="-211637" defTabSz="859329">
              <a:defRPr sz="2500" u="sng">
                <a:solidFill>
                  <a:schemeClr val="bg1"/>
                </a:solidFill>
                <a:latin typeface="Times" charset="0"/>
              </a:defRPr>
            </a:lvl5pPr>
            <a:lvl6pPr marL="2315217" indent="-211637" algn="ctr" defTabSz="859329" eaLnBrk="0" fontAlgn="base" hangingPunct="0">
              <a:spcBef>
                <a:spcPct val="0"/>
              </a:spcBef>
              <a:spcAft>
                <a:spcPct val="0"/>
              </a:spcAft>
              <a:defRPr sz="2500" u="sng">
                <a:solidFill>
                  <a:schemeClr val="bg1"/>
                </a:solidFill>
                <a:latin typeface="Times" charset="0"/>
              </a:defRPr>
            </a:lvl6pPr>
            <a:lvl7pPr marL="2724287" indent="-211637" algn="ctr" defTabSz="859329" eaLnBrk="0" fontAlgn="base" hangingPunct="0">
              <a:spcBef>
                <a:spcPct val="0"/>
              </a:spcBef>
              <a:spcAft>
                <a:spcPct val="0"/>
              </a:spcAft>
              <a:defRPr sz="2500" u="sng">
                <a:solidFill>
                  <a:schemeClr val="bg1"/>
                </a:solidFill>
                <a:latin typeface="Times" charset="0"/>
              </a:defRPr>
            </a:lvl7pPr>
            <a:lvl8pPr marL="3133355" indent="-211637" algn="ctr" defTabSz="859329" eaLnBrk="0" fontAlgn="base" hangingPunct="0">
              <a:spcBef>
                <a:spcPct val="0"/>
              </a:spcBef>
              <a:spcAft>
                <a:spcPct val="0"/>
              </a:spcAft>
              <a:defRPr sz="2500" u="sng">
                <a:solidFill>
                  <a:schemeClr val="bg1"/>
                </a:solidFill>
                <a:latin typeface="Times" charset="0"/>
              </a:defRPr>
            </a:lvl8pPr>
            <a:lvl9pPr marL="3542425" indent="-211637" algn="ctr" defTabSz="859329" eaLnBrk="0" fontAlgn="base" hangingPunct="0">
              <a:spcBef>
                <a:spcPct val="0"/>
              </a:spcBef>
              <a:spcAft>
                <a:spcPct val="0"/>
              </a:spcAft>
              <a:defRPr sz="2500" u="sng">
                <a:solidFill>
                  <a:schemeClr val="bg1"/>
                </a:solidFill>
                <a:latin typeface="Times" charset="0"/>
              </a:defRPr>
            </a:lvl9pPr>
          </a:lstStyle>
          <a:p>
            <a:pPr marL="0" marR="0" lvl="0" indent="0" algn="r" defTabSz="859329" rtl="0" eaLnBrk="1" fontAlgn="auto" latinLnBrk="0" hangingPunct="1">
              <a:lnSpc>
                <a:spcPct val="100000"/>
              </a:lnSpc>
              <a:spcBef>
                <a:spcPts val="0"/>
              </a:spcBef>
              <a:spcAft>
                <a:spcPts val="0"/>
              </a:spcAft>
              <a:buClrTx/>
              <a:buSzTx/>
              <a:buFontTx/>
              <a:buNone/>
              <a:tabLst/>
              <a:defRPr/>
            </a:pPr>
            <a:fld id="{D4CAF88B-9F5A-474D-9CB2-C99134022F9F}" type="slidenum">
              <a:rPr kumimoji="0" lang="en-US" altLang="en-US" sz="1000" b="0" i="0" u="none" strike="noStrike" kern="0" cap="none" spc="0" normalizeH="0" baseline="0" noProof="0">
                <a:ln>
                  <a:noFill/>
                </a:ln>
                <a:solidFill>
                  <a:srgbClr val="000000"/>
                </a:solidFill>
                <a:effectLst/>
                <a:uLnTx/>
                <a:uFillTx/>
                <a:latin typeface="Times" charset="0"/>
                <a:ea typeface="+mn-ea"/>
                <a:cs typeface="+mn-cs"/>
              </a:rPr>
              <a:pPr marL="0" marR="0" lvl="0" indent="0" algn="r" defTabSz="859329" rtl="0" eaLnBrk="1" fontAlgn="auto" latinLnBrk="0" hangingPunct="1">
                <a:lnSpc>
                  <a:spcPct val="100000"/>
                </a:lnSpc>
                <a:spcBef>
                  <a:spcPts val="0"/>
                </a:spcBef>
                <a:spcAft>
                  <a:spcPts val="0"/>
                </a:spcAft>
                <a:buClrTx/>
                <a:buSzTx/>
                <a:buFontTx/>
                <a:buNone/>
                <a:tabLst/>
                <a:defRPr/>
              </a:pPr>
              <a:t>17</a:t>
            </a:fld>
            <a:endParaRPr kumimoji="0" lang="en-US" altLang="en-US" sz="1000" b="0" i="0" u="none" strike="noStrike" kern="0" cap="none" spc="0" normalizeH="0" baseline="0" noProof="0">
              <a:ln>
                <a:noFill/>
              </a:ln>
              <a:solidFill>
                <a:srgbClr val="000000"/>
              </a:solidFill>
              <a:effectLst/>
              <a:uLnTx/>
              <a:uFillTx/>
              <a:latin typeface="Times" charset="0"/>
              <a:ea typeface="+mn-ea"/>
              <a:cs typeface="+mn-cs"/>
            </a:endParaRPr>
          </a:p>
        </p:txBody>
      </p:sp>
      <p:sp>
        <p:nvSpPr>
          <p:cNvPr id="158723" name="Rectangle 2"/>
          <p:cNvSpPr>
            <a:spLocks noGrp="1" noRot="1" noChangeAspect="1" noChangeArrowheads="1" noTextEdit="1"/>
          </p:cNvSpPr>
          <p:nvPr>
            <p:ph type="sldImg"/>
          </p:nvPr>
        </p:nvSpPr>
        <p:spPr>
          <a:xfrm>
            <a:off x="1023938" y="677863"/>
            <a:ext cx="4384675" cy="3289300"/>
          </a:xfrm>
          <a:ln/>
        </p:spPr>
      </p:sp>
      <p:sp>
        <p:nvSpPr>
          <p:cNvPr id="158724" name="Rectangle 3"/>
          <p:cNvSpPr>
            <a:spLocks noGrp="1" noChangeArrowheads="1"/>
          </p:cNvSpPr>
          <p:nvPr>
            <p:ph type="body" idx="1"/>
          </p:nvPr>
        </p:nvSpPr>
        <p:spPr>
          <a:xfrm>
            <a:off x="856692" y="4161338"/>
            <a:ext cx="4715992" cy="38704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charset="0"/>
            </a:endParaRPr>
          </a:p>
        </p:txBody>
      </p:sp>
    </p:spTree>
    <p:extLst>
      <p:ext uri="{BB962C8B-B14F-4D97-AF65-F5344CB8AC3E}">
        <p14:creationId xmlns:p14="http://schemas.microsoft.com/office/powerpoint/2010/main" val="3859000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710D91-4E17-4795-81F8-AB3E9790898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85772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C7BBF6-4125-4321-BF68-2AB998FBC3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799928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69093E-FF20-4F9C-BE42-0EB0F9D685D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942799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AC314-9437-48AE-AB15-5E67A253F0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583080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8519C-F067-4A86-A31F-D18EB40628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495262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2E452F-F45B-498A-9972-CE6B39C6C67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419649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CE1146-66B6-4A48-9643-CA6756EF1A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039619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C2AC75-96C1-420D-98EF-A7A535B650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3863594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67B917-60A8-4E07-8D12-DA21295392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785381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6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2B5D03-7E56-4617-9608-B9D38C6619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233017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BB601D-431B-4502-835F-C06308BE8B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817245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993A40-F26A-46DB-9354-A21273082F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032733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93F73-238C-43F3-926B-55FA207C1F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99351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DD490E-67B0-4488-B90A-7B9396F0016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323801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AE8875-5CE7-4EB4-827B-266F1CC042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975697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87431A-E3E0-4900-A334-82F5AA8F77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929669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A6650B6-C74D-402B-A0E9-6ABE5A2AB8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4356474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3E20FC6-4198-4291-89FC-C8EB931BA3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3434470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6C2FC8-8339-446F-9B6F-2C6CA34C01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1304536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7D2C4F-376B-4EEF-A021-C019F13264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639708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F636B-B11F-4834-ACB5-5FE81E99CF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1082844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76F633-419F-41B7-931B-72433FEF4A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7975312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9F6209-C184-474E-B2B7-A843D76DD57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7677358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79BCE4-5684-4D2C-9C5C-8B839664F2B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2675715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C44723-4BEB-4BE8-A647-D2382041F9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845461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066852-F2BE-43F5-A4C6-4F84BE9159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401691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6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E7078-733D-4922-948F-1365401146D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918646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FC538-6EDE-4743-B67B-9BC48C8C04D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180641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73A87-50F5-4347-BD6A-95619BD415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001005"/>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05BE8-D5F9-4401-90CD-01C801F448C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598854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08617-C4EB-4DB6-839E-2A6A806B83F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266577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363686-513E-4282-91ED-B2BBBB4047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87550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95FDCF6-B8CF-4894-89AF-F949F72822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531924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76745D0-5205-421F-87DA-C934491D61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03921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A788BF-D601-4C33-B1E5-99E06980D3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785364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819" indent="0" algn="ctr">
              <a:buNone/>
              <a:defRPr/>
            </a:lvl2pPr>
            <a:lvl3pPr marL="913642" indent="0" algn="ctr">
              <a:buNone/>
              <a:defRPr/>
            </a:lvl3pPr>
            <a:lvl4pPr marL="1370464" indent="0" algn="ctr">
              <a:buNone/>
              <a:defRPr/>
            </a:lvl4pPr>
            <a:lvl5pPr marL="1827283" indent="0" algn="ctr">
              <a:buNone/>
              <a:defRPr/>
            </a:lvl5pPr>
            <a:lvl6pPr marL="2284105" indent="0" algn="ctr">
              <a:buNone/>
              <a:defRPr/>
            </a:lvl6pPr>
            <a:lvl7pPr marL="2740926" indent="0" algn="ctr">
              <a:buNone/>
              <a:defRPr/>
            </a:lvl7pPr>
            <a:lvl8pPr marL="3197744" indent="0" algn="ctr">
              <a:buNone/>
              <a:defRPr/>
            </a:lvl8pPr>
            <a:lvl9pPr marL="365456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0D730B-FD4F-4235-91D7-B9C56E1AF58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89113482"/>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02949-B3CA-4CDF-86C5-23B075438AE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55704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19" indent="0">
              <a:buNone/>
              <a:defRPr sz="1800"/>
            </a:lvl2pPr>
            <a:lvl3pPr marL="913642" indent="0">
              <a:buNone/>
              <a:defRPr sz="1600"/>
            </a:lvl3pPr>
            <a:lvl4pPr marL="1370464" indent="0">
              <a:buNone/>
              <a:defRPr sz="1400"/>
            </a:lvl4pPr>
            <a:lvl5pPr marL="1827283" indent="0">
              <a:buNone/>
              <a:defRPr sz="1400"/>
            </a:lvl5pPr>
            <a:lvl6pPr marL="2284105" indent="0">
              <a:buNone/>
              <a:defRPr sz="1400"/>
            </a:lvl6pPr>
            <a:lvl7pPr marL="2740926" indent="0">
              <a:buNone/>
              <a:defRPr sz="1400"/>
            </a:lvl7pPr>
            <a:lvl8pPr marL="3197744" indent="0">
              <a:buNone/>
              <a:defRPr sz="1400"/>
            </a:lvl8pPr>
            <a:lvl9pPr marL="365456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3C18C8-DE46-4814-90FB-675FAE0DDB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266499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91C7FE-D7B9-46C3-931E-A52DF3A54E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138081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D7B5A5-338B-42AA-9430-753DDBFB70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14053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89744E-A105-4B13-A330-F619E9E9B8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784462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A8F340-0A33-422A-B0C9-52F9E171C9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0536749"/>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8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11A578-0968-4FC6-A83F-8FE7FACD3E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6765309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19" indent="0">
              <a:buNone/>
              <a:defRPr sz="2800"/>
            </a:lvl2pPr>
            <a:lvl3pPr marL="913642" indent="0">
              <a:buNone/>
              <a:defRPr sz="2400"/>
            </a:lvl3pPr>
            <a:lvl4pPr marL="1370464" indent="0">
              <a:buNone/>
              <a:defRPr sz="2000"/>
            </a:lvl4pPr>
            <a:lvl5pPr marL="1827283" indent="0">
              <a:buNone/>
              <a:defRPr sz="2000"/>
            </a:lvl5pPr>
            <a:lvl6pPr marL="2284105" indent="0">
              <a:buNone/>
              <a:defRPr sz="2000"/>
            </a:lvl6pPr>
            <a:lvl7pPr marL="2740926" indent="0">
              <a:buNone/>
              <a:defRPr sz="2000"/>
            </a:lvl7pPr>
            <a:lvl8pPr marL="3197744" indent="0">
              <a:buNone/>
              <a:defRPr sz="2000"/>
            </a:lvl8pPr>
            <a:lvl9pPr marL="3654567"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C1C32E-E531-4230-98F2-5EC4D33697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3920288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E3A195-F2FA-40F5-97C4-25027FA48B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8366725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E553AE6-05A3-428D-B899-C86EB2C7E8F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10084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454AA1-867B-4E54-9869-533C18756DD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71626765"/>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0288C1-8B0D-44CB-AF88-5AD53F3C95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966805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712F11A-7C4E-45AC-9066-67878F1229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369497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AA5BD29-CD38-4DA9-BD0D-0E4CF339EE3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073420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95BC7D5-AA89-48E4-A669-D6755EABDF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2460833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3"/>
          <p:cNvSpPr>
            <a:spLocks noGrp="1"/>
          </p:cNvSpPr>
          <p:nvPr>
            <p:ph type="title"/>
          </p:nvPr>
        </p:nvSpPr>
        <p:spPr>
          <a:xfrm>
            <a:off x="620264" y="344147"/>
            <a:ext cx="5687961" cy="598129"/>
          </a:xfrm>
          <a:prstGeom prst="rect">
            <a:avLst/>
          </a:prstGeom>
        </p:spPr>
        <p:txBody>
          <a:bodyPr vert="horz"/>
          <a:lstStyle/>
          <a:p>
            <a:r>
              <a:rPr lang="en-US"/>
              <a:t>Click to edit Master title style</a:t>
            </a:r>
            <a:endParaRPr lang="en-US" dirty="0"/>
          </a:p>
        </p:txBody>
      </p:sp>
      <p:sp>
        <p:nvSpPr>
          <p:cNvPr id="12" name="Text Placeholder 6"/>
          <p:cNvSpPr>
            <a:spLocks noGrp="1"/>
          </p:cNvSpPr>
          <p:nvPr>
            <p:ph type="body" sz="quarter" idx="10"/>
          </p:nvPr>
        </p:nvSpPr>
        <p:spPr>
          <a:xfrm>
            <a:off x="620273"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736730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027238"/>
            <a:ext cx="274638" cy="984250"/>
          </a:xfrm>
          <a:prstGeom prst="rect">
            <a:avLst/>
          </a:prstGeom>
          <a:solidFill>
            <a:srgbClr val="CEB026"/>
          </a:solidFill>
          <a:ln>
            <a:noFill/>
          </a:ln>
          <a:effectLst>
            <a:outerShdw blurRad="63500" dist="23000" dir="5400000" rotWithShape="0">
              <a:srgbClr val="000000">
                <a:alpha val="34998"/>
              </a:srgbClr>
            </a:outerShdw>
          </a:effectLst>
        </p:spPr>
        <p:txBody>
          <a:bodyPr anchor="ctr"/>
          <a:lstStyle/>
          <a:p>
            <a:pPr algn="ctr" eaLnBrk="1" fontAlgn="auto" hangingPunct="1">
              <a:spcBef>
                <a:spcPts val="0"/>
              </a:spcBef>
              <a:spcAft>
                <a:spcPts val="0"/>
              </a:spcAft>
              <a:defRPr/>
            </a:pPr>
            <a:endParaRPr lang="en-US" sz="1800">
              <a:solidFill>
                <a:schemeClr val="lt1"/>
              </a:solidFill>
              <a:latin typeface="+mn-lt"/>
              <a:ea typeface="+mn-ea"/>
            </a:endParaRPr>
          </a:p>
        </p:txBody>
      </p:sp>
      <p:sp>
        <p:nvSpPr>
          <p:cNvPr id="9" name="Title 3"/>
          <p:cNvSpPr>
            <a:spLocks noGrp="1"/>
          </p:cNvSpPr>
          <p:nvPr>
            <p:ph type="title"/>
          </p:nvPr>
        </p:nvSpPr>
        <p:spPr>
          <a:xfrm>
            <a:off x="620264" y="344147"/>
            <a:ext cx="5687961" cy="598129"/>
          </a:xfrm>
          <a:prstGeom prst="rect">
            <a:avLst/>
          </a:prstGeom>
        </p:spPr>
        <p:txBody>
          <a:bodyPr vert="horz"/>
          <a:lstStyle/>
          <a:p>
            <a:r>
              <a:rPr lang="en-US"/>
              <a:t>Click to edit Master title style</a:t>
            </a:r>
            <a:endParaRPr lang="en-US" dirty="0"/>
          </a:p>
        </p:txBody>
      </p:sp>
      <p:sp>
        <p:nvSpPr>
          <p:cNvPr id="10" name="Text Placeholder 6"/>
          <p:cNvSpPr>
            <a:spLocks noGrp="1"/>
          </p:cNvSpPr>
          <p:nvPr>
            <p:ph type="body" sz="quarter" idx="10"/>
          </p:nvPr>
        </p:nvSpPr>
        <p:spPr>
          <a:xfrm>
            <a:off x="620273"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820435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027238"/>
            <a:ext cx="274638" cy="984250"/>
          </a:xfrm>
          <a:prstGeom prst="rect">
            <a:avLst/>
          </a:prstGeom>
          <a:solidFill>
            <a:srgbClr val="55A5B4"/>
          </a:solidFill>
          <a:ln>
            <a:noFill/>
          </a:ln>
          <a:effectLst>
            <a:outerShdw blurRad="63500" dist="23000" dir="5400000" rotWithShape="0">
              <a:srgbClr val="000000">
                <a:alpha val="34998"/>
              </a:srgbClr>
            </a:outerShdw>
          </a:effectLst>
        </p:spPr>
        <p:txBody>
          <a:bodyPr anchor="ctr"/>
          <a:lstStyle/>
          <a:p>
            <a:pPr algn="ctr" eaLnBrk="1" fontAlgn="auto" hangingPunct="1">
              <a:spcBef>
                <a:spcPts val="0"/>
              </a:spcBef>
              <a:spcAft>
                <a:spcPts val="0"/>
              </a:spcAft>
              <a:defRPr/>
            </a:pPr>
            <a:endParaRPr lang="en-US" sz="1800">
              <a:solidFill>
                <a:schemeClr val="lt1"/>
              </a:solidFill>
              <a:latin typeface="+mn-lt"/>
              <a:ea typeface="+mn-ea"/>
            </a:endParaRPr>
          </a:p>
        </p:txBody>
      </p:sp>
      <p:sp>
        <p:nvSpPr>
          <p:cNvPr id="6" name="Title 3"/>
          <p:cNvSpPr>
            <a:spLocks noGrp="1"/>
          </p:cNvSpPr>
          <p:nvPr>
            <p:ph type="title"/>
          </p:nvPr>
        </p:nvSpPr>
        <p:spPr>
          <a:xfrm>
            <a:off x="620264" y="344147"/>
            <a:ext cx="5687961" cy="598129"/>
          </a:xfrm>
          <a:prstGeom prst="rect">
            <a:avLst/>
          </a:prstGeom>
        </p:spPr>
        <p:txBody>
          <a:bodyPr vert="horz"/>
          <a:lstStyle/>
          <a:p>
            <a:r>
              <a:rPr lang="en-US"/>
              <a:t>Click to edit Master title style</a:t>
            </a:r>
            <a:endParaRPr lang="en-US" dirty="0"/>
          </a:p>
        </p:txBody>
      </p:sp>
      <p:sp>
        <p:nvSpPr>
          <p:cNvPr id="8" name="Text Placeholder 6"/>
          <p:cNvSpPr>
            <a:spLocks noGrp="1"/>
          </p:cNvSpPr>
          <p:nvPr>
            <p:ph type="body" sz="quarter" idx="10"/>
          </p:nvPr>
        </p:nvSpPr>
        <p:spPr>
          <a:xfrm>
            <a:off x="620273"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058527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027238"/>
            <a:ext cx="274638" cy="984250"/>
          </a:xfrm>
          <a:prstGeom prst="rect">
            <a:avLst/>
          </a:prstGeom>
          <a:solidFill>
            <a:srgbClr val="AC9E80"/>
          </a:solidFill>
          <a:ln>
            <a:noFill/>
          </a:ln>
          <a:effectLst>
            <a:outerShdw blurRad="63500" dist="23000" dir="5400000" rotWithShape="0">
              <a:srgbClr val="000000">
                <a:alpha val="34998"/>
              </a:srgbClr>
            </a:outerShdw>
          </a:effectLst>
        </p:spPr>
        <p:txBody>
          <a:bodyPr anchor="ctr"/>
          <a:lstStyle/>
          <a:p>
            <a:pPr algn="ctr" eaLnBrk="1" fontAlgn="auto" hangingPunct="1">
              <a:spcBef>
                <a:spcPts val="0"/>
              </a:spcBef>
              <a:spcAft>
                <a:spcPts val="0"/>
              </a:spcAft>
              <a:defRPr/>
            </a:pPr>
            <a:endParaRPr lang="en-US" sz="1800">
              <a:solidFill>
                <a:schemeClr val="lt1"/>
              </a:solidFill>
              <a:latin typeface="+mn-lt"/>
              <a:ea typeface="+mn-ea"/>
            </a:endParaRPr>
          </a:p>
        </p:txBody>
      </p:sp>
      <p:sp>
        <p:nvSpPr>
          <p:cNvPr id="6" name="Title 3"/>
          <p:cNvSpPr>
            <a:spLocks noGrp="1"/>
          </p:cNvSpPr>
          <p:nvPr>
            <p:ph type="title"/>
          </p:nvPr>
        </p:nvSpPr>
        <p:spPr>
          <a:xfrm>
            <a:off x="620264" y="344147"/>
            <a:ext cx="5687961" cy="598129"/>
          </a:xfrm>
          <a:prstGeom prst="rect">
            <a:avLst/>
          </a:prstGeom>
        </p:spPr>
        <p:txBody>
          <a:bodyPr vert="horz"/>
          <a:lstStyle/>
          <a:p>
            <a:r>
              <a:rPr lang="en-US"/>
              <a:t>Click to edit Master title style</a:t>
            </a:r>
            <a:endParaRPr lang="en-US" dirty="0"/>
          </a:p>
        </p:txBody>
      </p:sp>
      <p:sp>
        <p:nvSpPr>
          <p:cNvPr id="8" name="Text Placeholder 6"/>
          <p:cNvSpPr>
            <a:spLocks noGrp="1"/>
          </p:cNvSpPr>
          <p:nvPr>
            <p:ph type="body" sz="quarter" idx="10"/>
          </p:nvPr>
        </p:nvSpPr>
        <p:spPr>
          <a:xfrm>
            <a:off x="620273"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564595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027238"/>
            <a:ext cx="274638" cy="984250"/>
          </a:xfrm>
          <a:prstGeom prst="rect">
            <a:avLst/>
          </a:prstGeom>
          <a:solidFill>
            <a:srgbClr val="A12A2B"/>
          </a:solidFill>
          <a:ln>
            <a:noFill/>
          </a:ln>
          <a:effectLst>
            <a:outerShdw blurRad="63500" dist="23000" dir="5400000" rotWithShape="0">
              <a:srgbClr val="000000">
                <a:alpha val="34998"/>
              </a:srgbClr>
            </a:outerShdw>
          </a:effectLst>
        </p:spPr>
        <p:txBody>
          <a:bodyPr anchor="ctr"/>
          <a:lstStyle/>
          <a:p>
            <a:pPr algn="ctr" eaLnBrk="1" fontAlgn="auto" hangingPunct="1">
              <a:spcBef>
                <a:spcPts val="0"/>
              </a:spcBef>
              <a:spcAft>
                <a:spcPts val="0"/>
              </a:spcAft>
              <a:defRPr/>
            </a:pPr>
            <a:endParaRPr lang="en-US" sz="1800">
              <a:solidFill>
                <a:schemeClr val="lt1"/>
              </a:solidFill>
              <a:latin typeface="+mn-lt"/>
              <a:ea typeface="+mn-ea"/>
            </a:endParaRPr>
          </a:p>
        </p:txBody>
      </p:sp>
      <p:sp>
        <p:nvSpPr>
          <p:cNvPr id="9" name="Title 3"/>
          <p:cNvSpPr>
            <a:spLocks noGrp="1"/>
          </p:cNvSpPr>
          <p:nvPr>
            <p:ph type="title"/>
          </p:nvPr>
        </p:nvSpPr>
        <p:spPr>
          <a:xfrm>
            <a:off x="620264" y="344147"/>
            <a:ext cx="5687961" cy="598129"/>
          </a:xfrm>
          <a:prstGeom prst="rect">
            <a:avLst/>
          </a:prstGeom>
        </p:spPr>
        <p:txBody>
          <a:bodyPr vert="horz"/>
          <a:lstStyle/>
          <a:p>
            <a:r>
              <a:rPr lang="en-US"/>
              <a:t>Click to edit Master title style</a:t>
            </a:r>
            <a:endParaRPr lang="en-US" dirty="0"/>
          </a:p>
        </p:txBody>
      </p:sp>
      <p:sp>
        <p:nvSpPr>
          <p:cNvPr id="10" name="Text Placeholder 6"/>
          <p:cNvSpPr>
            <a:spLocks noGrp="1"/>
          </p:cNvSpPr>
          <p:nvPr>
            <p:ph type="body" sz="quarter" idx="10"/>
          </p:nvPr>
        </p:nvSpPr>
        <p:spPr>
          <a:xfrm>
            <a:off x="620273"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9540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545E1EC-3F57-4241-BAA7-BF3B110917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692744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A07352D-496A-4609-8867-517EF03F5C38}" type="datetimeFigureOut">
              <a:rPr lang="en-US"/>
              <a:pPr>
                <a:defRPr/>
              </a:pPr>
              <a:t>4/24/2024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DDF4CA-1BC6-4B3B-BA4A-A64B63709D2F}" type="slidenum">
              <a:rPr lang="en-US"/>
              <a:pPr>
                <a:defRPr/>
              </a:pPr>
              <a:t>‹#›</a:t>
            </a:fld>
            <a:endParaRPr lang="en-US"/>
          </a:p>
        </p:txBody>
      </p:sp>
    </p:spTree>
    <p:extLst>
      <p:ext uri="{BB962C8B-B14F-4D97-AF65-F5344CB8AC3E}">
        <p14:creationId xmlns:p14="http://schemas.microsoft.com/office/powerpoint/2010/main" val="25334655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6E9A6-D52C-9A41-9A86-92BDA2679986}" type="datetimeFigureOut">
              <a:rPr lang="en-US" smtClean="0"/>
              <a:pPr/>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76F4D-0489-514C-8EBF-A1A51EF2CE37}" type="slidenum">
              <a:rPr lang="en-US" smtClean="0"/>
              <a:pPr/>
              <a:t>‹#›</a:t>
            </a:fld>
            <a:endParaRPr lang="en-US"/>
          </a:p>
        </p:txBody>
      </p:sp>
    </p:spTree>
    <p:extLst>
      <p:ext uri="{BB962C8B-B14F-4D97-AF65-F5344CB8AC3E}">
        <p14:creationId xmlns:p14="http://schemas.microsoft.com/office/powerpoint/2010/main" val="2954098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74B8769-B5D5-4C70-89E7-3DF5ABB41BB1}" type="slidenum">
              <a:rPr lang="en-US" altLang="en-US"/>
              <a:pPr>
                <a:defRPr/>
              </a:pPr>
              <a:t>‹#›</a:t>
            </a:fld>
            <a:endParaRPr lang="en-US" altLang="en-US"/>
          </a:p>
        </p:txBody>
      </p:sp>
    </p:spTree>
    <p:extLst>
      <p:ext uri="{BB962C8B-B14F-4D97-AF65-F5344CB8AC3E}">
        <p14:creationId xmlns:p14="http://schemas.microsoft.com/office/powerpoint/2010/main" val="3278280178"/>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A48807D-32FB-4CD1-B96B-32E3F1105662}" type="slidenum">
              <a:rPr lang="en-US" altLang="en-US"/>
              <a:pPr>
                <a:defRPr/>
              </a:pPr>
              <a:t>‹#›</a:t>
            </a:fld>
            <a:endParaRPr lang="en-US" altLang="en-US"/>
          </a:p>
        </p:txBody>
      </p:sp>
    </p:spTree>
    <p:extLst>
      <p:ext uri="{BB962C8B-B14F-4D97-AF65-F5344CB8AC3E}">
        <p14:creationId xmlns:p14="http://schemas.microsoft.com/office/powerpoint/2010/main" val="81093743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213B4AB-13DA-4B11-8AC7-42E68F110945}" type="slidenum">
              <a:rPr lang="en-US" altLang="en-US"/>
              <a:pPr>
                <a:defRPr/>
              </a:pPr>
              <a:t>‹#›</a:t>
            </a:fld>
            <a:endParaRPr lang="en-US" altLang="en-US"/>
          </a:p>
        </p:txBody>
      </p:sp>
    </p:spTree>
    <p:extLst>
      <p:ext uri="{BB962C8B-B14F-4D97-AF65-F5344CB8AC3E}">
        <p14:creationId xmlns:p14="http://schemas.microsoft.com/office/powerpoint/2010/main" val="4443076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E36ACBA-3FD2-4B8A-B73C-251019F4CDF9}" type="slidenum">
              <a:rPr lang="en-US" altLang="en-US"/>
              <a:pPr>
                <a:defRPr/>
              </a:pPr>
              <a:t>‹#›</a:t>
            </a:fld>
            <a:endParaRPr lang="en-US" altLang="en-US"/>
          </a:p>
        </p:txBody>
      </p:sp>
    </p:spTree>
    <p:extLst>
      <p:ext uri="{BB962C8B-B14F-4D97-AF65-F5344CB8AC3E}">
        <p14:creationId xmlns:p14="http://schemas.microsoft.com/office/powerpoint/2010/main" val="1979453285"/>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500DE55-2D6B-4E45-A35C-5DEC6506F61E}" type="slidenum">
              <a:rPr lang="en-US" altLang="en-US"/>
              <a:pPr>
                <a:defRPr/>
              </a:pPr>
              <a:t>‹#›</a:t>
            </a:fld>
            <a:endParaRPr lang="en-US" altLang="en-US"/>
          </a:p>
        </p:txBody>
      </p:sp>
    </p:spTree>
    <p:extLst>
      <p:ext uri="{BB962C8B-B14F-4D97-AF65-F5344CB8AC3E}">
        <p14:creationId xmlns:p14="http://schemas.microsoft.com/office/powerpoint/2010/main" val="344896931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C4238BBC-C170-4071-86E8-F7B7273F931A}" type="slidenum">
              <a:rPr lang="en-US" altLang="en-US"/>
              <a:pPr>
                <a:defRPr/>
              </a:pPr>
              <a:t>‹#›</a:t>
            </a:fld>
            <a:endParaRPr lang="en-US" altLang="en-US"/>
          </a:p>
        </p:txBody>
      </p:sp>
    </p:spTree>
    <p:extLst>
      <p:ext uri="{BB962C8B-B14F-4D97-AF65-F5344CB8AC3E}">
        <p14:creationId xmlns:p14="http://schemas.microsoft.com/office/powerpoint/2010/main" val="351309240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FD97658-45DA-4361-99F6-FFE09F2B9F51}" type="slidenum">
              <a:rPr lang="en-US" altLang="en-US"/>
              <a:pPr>
                <a:defRPr/>
              </a:pPr>
              <a:t>‹#›</a:t>
            </a:fld>
            <a:endParaRPr lang="en-US" altLang="en-US"/>
          </a:p>
        </p:txBody>
      </p:sp>
    </p:spTree>
    <p:extLst>
      <p:ext uri="{BB962C8B-B14F-4D97-AF65-F5344CB8AC3E}">
        <p14:creationId xmlns:p14="http://schemas.microsoft.com/office/powerpoint/2010/main" val="698141315"/>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8AAB253-4ADC-4EF8-A536-5F6580ACFF35}" type="slidenum">
              <a:rPr lang="en-US" altLang="en-US"/>
              <a:pPr>
                <a:defRPr/>
              </a:pPr>
              <a:t>‹#›</a:t>
            </a:fld>
            <a:endParaRPr lang="en-US" altLang="en-US"/>
          </a:p>
        </p:txBody>
      </p:sp>
    </p:spTree>
    <p:extLst>
      <p:ext uri="{BB962C8B-B14F-4D97-AF65-F5344CB8AC3E}">
        <p14:creationId xmlns:p14="http://schemas.microsoft.com/office/powerpoint/2010/main" val="396582005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77357B13-674F-4F31-81DB-9CAE000C63CD}"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7D837EC3-3E3E-446C-91CA-9C1F5B539F22}" type="slidenum">
              <a:rPr lang="en-US"/>
              <a:pPr>
                <a:defRPr/>
              </a:pPr>
              <a:t>‹#›</a:t>
            </a:fld>
            <a:endParaRPr lang="en-US"/>
          </a:p>
        </p:txBody>
      </p:sp>
    </p:spTree>
    <p:extLst>
      <p:ext uri="{BB962C8B-B14F-4D97-AF65-F5344CB8AC3E}">
        <p14:creationId xmlns:p14="http://schemas.microsoft.com/office/powerpoint/2010/main" val="31134450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772CFE9-E319-46DB-BA7E-DBE0F46680DA}" type="slidenum">
              <a:rPr lang="en-US" altLang="en-US"/>
              <a:pPr>
                <a:defRPr/>
              </a:pPr>
              <a:t>‹#›</a:t>
            </a:fld>
            <a:endParaRPr lang="en-US" altLang="en-US"/>
          </a:p>
        </p:txBody>
      </p:sp>
    </p:spTree>
    <p:extLst>
      <p:ext uri="{BB962C8B-B14F-4D97-AF65-F5344CB8AC3E}">
        <p14:creationId xmlns:p14="http://schemas.microsoft.com/office/powerpoint/2010/main" val="234501290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BF6B2D-DF67-414D-BA73-1A98BAAD8878}" type="slidenum">
              <a:rPr lang="en-US" altLang="en-US"/>
              <a:pPr>
                <a:defRPr/>
              </a:pPr>
              <a:t>‹#›</a:t>
            </a:fld>
            <a:endParaRPr lang="en-US" altLang="en-US"/>
          </a:p>
        </p:txBody>
      </p:sp>
    </p:spTree>
    <p:extLst>
      <p:ext uri="{BB962C8B-B14F-4D97-AF65-F5344CB8AC3E}">
        <p14:creationId xmlns:p14="http://schemas.microsoft.com/office/powerpoint/2010/main" val="530174055"/>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8A7F5C5-B208-4E21-A1D9-6F0C34F8BCCE}" type="slidenum">
              <a:rPr lang="en-US" altLang="en-US"/>
              <a:pPr>
                <a:defRPr/>
              </a:pPr>
              <a:t>‹#›</a:t>
            </a:fld>
            <a:endParaRPr lang="en-US" altLang="en-US"/>
          </a:p>
        </p:txBody>
      </p:sp>
    </p:spTree>
    <p:extLst>
      <p:ext uri="{BB962C8B-B14F-4D97-AF65-F5344CB8AC3E}">
        <p14:creationId xmlns:p14="http://schemas.microsoft.com/office/powerpoint/2010/main" val="336149406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7FCD8C3-FA6F-4D35-BFE2-DA2EE1ED4495}" type="slidenum">
              <a:rPr lang="en-US" altLang="en-US"/>
              <a:pPr>
                <a:defRPr/>
              </a:pPr>
              <a:t>‹#›</a:t>
            </a:fld>
            <a:endParaRPr lang="en-US" altLang="en-US"/>
          </a:p>
        </p:txBody>
      </p:sp>
    </p:spTree>
    <p:extLst>
      <p:ext uri="{BB962C8B-B14F-4D97-AF65-F5344CB8AC3E}">
        <p14:creationId xmlns:p14="http://schemas.microsoft.com/office/powerpoint/2010/main" val="9463742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0DA1C9E-6568-4009-B6D4-CAD0BC10E2F3}" type="slidenum">
              <a:rPr lang="en-US" altLang="en-US"/>
              <a:pPr>
                <a:defRPr/>
              </a:pPr>
              <a:t>‹#›</a:t>
            </a:fld>
            <a:endParaRPr lang="en-US" altLang="en-US"/>
          </a:p>
        </p:txBody>
      </p:sp>
    </p:spTree>
    <p:extLst>
      <p:ext uri="{BB962C8B-B14F-4D97-AF65-F5344CB8AC3E}">
        <p14:creationId xmlns:p14="http://schemas.microsoft.com/office/powerpoint/2010/main" val="367066542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C504CE29-E9BA-4AA3-8C00-3A0AB1C7FE1C}" type="slidenum">
              <a:rPr lang="en-US" altLang="en-US"/>
              <a:pPr>
                <a:defRPr/>
              </a:pPr>
              <a:t>‹#›</a:t>
            </a:fld>
            <a:endParaRPr lang="en-US" altLang="en-US"/>
          </a:p>
        </p:txBody>
      </p:sp>
    </p:spTree>
    <p:extLst>
      <p:ext uri="{BB962C8B-B14F-4D97-AF65-F5344CB8AC3E}">
        <p14:creationId xmlns:p14="http://schemas.microsoft.com/office/powerpoint/2010/main" val="363765914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C087589B-08CA-4015-9147-E47969894B26}" type="slidenum">
              <a:rPr lang="en-US" altLang="en-US"/>
              <a:pPr>
                <a:defRPr/>
              </a:pPr>
              <a:t>‹#›</a:t>
            </a:fld>
            <a:endParaRPr lang="en-US" altLang="en-US"/>
          </a:p>
        </p:txBody>
      </p:sp>
    </p:spTree>
    <p:extLst>
      <p:ext uri="{BB962C8B-B14F-4D97-AF65-F5344CB8AC3E}">
        <p14:creationId xmlns:p14="http://schemas.microsoft.com/office/powerpoint/2010/main" val="1333520289"/>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1710D91-4E17-4795-81F8-AB3E97908988}" type="slidenum">
              <a:rPr lang="en-US" altLang="en-US"/>
              <a:pPr>
                <a:defRPr/>
              </a:pPr>
              <a:t>‹#›</a:t>
            </a:fld>
            <a:endParaRPr lang="en-US" altLang="en-US"/>
          </a:p>
        </p:txBody>
      </p:sp>
    </p:spTree>
    <p:extLst>
      <p:ext uri="{BB962C8B-B14F-4D97-AF65-F5344CB8AC3E}">
        <p14:creationId xmlns:p14="http://schemas.microsoft.com/office/powerpoint/2010/main" val="1192050973"/>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5201C89-4588-44F8-9554-1D09B25D833F}" type="slidenum">
              <a:rPr lang="en-US" altLang="en-US"/>
              <a:pPr>
                <a:defRPr/>
              </a:pPr>
              <a:t>‹#›</a:t>
            </a:fld>
            <a:endParaRPr lang="en-US" altLang="en-US"/>
          </a:p>
        </p:txBody>
      </p:sp>
    </p:spTree>
    <p:extLst>
      <p:ext uri="{BB962C8B-B14F-4D97-AF65-F5344CB8AC3E}">
        <p14:creationId xmlns:p14="http://schemas.microsoft.com/office/powerpoint/2010/main" val="2731312325"/>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A0AF8D6-0063-455A-B2A7-74AA0306BCE0}" type="slidenum">
              <a:rPr lang="en-US" altLang="en-US"/>
              <a:pPr>
                <a:defRPr/>
              </a:pPr>
              <a:t>‹#›</a:t>
            </a:fld>
            <a:endParaRPr lang="en-US" altLang="en-US"/>
          </a:p>
        </p:txBody>
      </p:sp>
    </p:spTree>
    <p:extLst>
      <p:ext uri="{BB962C8B-B14F-4D97-AF65-F5344CB8AC3E}">
        <p14:creationId xmlns:p14="http://schemas.microsoft.com/office/powerpoint/2010/main" val="74040105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975C7EEF-021B-4DE8-8403-56727BF94AF6}"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D470734F-533A-41B7-9DB9-C2A95AC7CE0F}" type="slidenum">
              <a:rPr lang="en-US"/>
              <a:pPr>
                <a:defRPr/>
              </a:pPr>
              <a:t>‹#›</a:t>
            </a:fld>
            <a:endParaRPr lang="en-US"/>
          </a:p>
        </p:txBody>
      </p:sp>
    </p:spTree>
    <p:extLst>
      <p:ext uri="{BB962C8B-B14F-4D97-AF65-F5344CB8AC3E}">
        <p14:creationId xmlns:p14="http://schemas.microsoft.com/office/powerpoint/2010/main" val="24802823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8BFD2E8-AB2E-4211-842B-36D49AB7222B}" type="slidenum">
              <a:rPr lang="en-US" altLang="en-US"/>
              <a:pPr>
                <a:defRPr/>
              </a:pPr>
              <a:t>‹#›</a:t>
            </a:fld>
            <a:endParaRPr lang="en-US" altLang="en-US"/>
          </a:p>
        </p:txBody>
      </p:sp>
    </p:spTree>
    <p:extLst>
      <p:ext uri="{BB962C8B-B14F-4D97-AF65-F5344CB8AC3E}">
        <p14:creationId xmlns:p14="http://schemas.microsoft.com/office/powerpoint/2010/main" val="15952158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4535796-238E-4C3A-ADE0-E87177BB9B02}" type="slidenum">
              <a:rPr lang="en-US" altLang="en-US"/>
              <a:pPr>
                <a:defRPr/>
              </a:pPr>
              <a:t>‹#›</a:t>
            </a:fld>
            <a:endParaRPr lang="en-US" altLang="en-US"/>
          </a:p>
        </p:txBody>
      </p:sp>
    </p:spTree>
    <p:extLst>
      <p:ext uri="{BB962C8B-B14F-4D97-AF65-F5344CB8AC3E}">
        <p14:creationId xmlns:p14="http://schemas.microsoft.com/office/powerpoint/2010/main" val="1355107662"/>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2F3ABAC-88B5-4385-B696-9A66C705C550}" type="slidenum">
              <a:rPr lang="en-US" altLang="en-US"/>
              <a:pPr>
                <a:defRPr/>
              </a:pPr>
              <a:t>‹#›</a:t>
            </a:fld>
            <a:endParaRPr lang="en-US" altLang="en-US"/>
          </a:p>
        </p:txBody>
      </p:sp>
    </p:spTree>
    <p:extLst>
      <p:ext uri="{BB962C8B-B14F-4D97-AF65-F5344CB8AC3E}">
        <p14:creationId xmlns:p14="http://schemas.microsoft.com/office/powerpoint/2010/main" val="426719869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80E29C6-C73A-4217-B525-892A4F45CFAD}" type="slidenum">
              <a:rPr lang="en-US" altLang="en-US"/>
              <a:pPr>
                <a:defRPr/>
              </a:pPr>
              <a:t>‹#›</a:t>
            </a:fld>
            <a:endParaRPr lang="en-US" altLang="en-US"/>
          </a:p>
        </p:txBody>
      </p:sp>
    </p:spTree>
    <p:extLst>
      <p:ext uri="{BB962C8B-B14F-4D97-AF65-F5344CB8AC3E}">
        <p14:creationId xmlns:p14="http://schemas.microsoft.com/office/powerpoint/2010/main" val="2222009936"/>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6CC891B-80B4-45F8-B776-EC5E49AB081A}" type="slidenum">
              <a:rPr lang="en-US" altLang="en-US"/>
              <a:pPr>
                <a:defRPr/>
              </a:pPr>
              <a:t>‹#›</a:t>
            </a:fld>
            <a:endParaRPr lang="en-US" altLang="en-US"/>
          </a:p>
        </p:txBody>
      </p:sp>
    </p:spTree>
    <p:extLst>
      <p:ext uri="{BB962C8B-B14F-4D97-AF65-F5344CB8AC3E}">
        <p14:creationId xmlns:p14="http://schemas.microsoft.com/office/powerpoint/2010/main" val="49755712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C6438E-088E-4192-A166-FD617A452AF2}" type="slidenum">
              <a:rPr lang="en-US" altLang="en-US"/>
              <a:pPr>
                <a:defRPr/>
              </a:pPr>
              <a:t>‹#›</a:t>
            </a:fld>
            <a:endParaRPr lang="en-US" altLang="en-US"/>
          </a:p>
        </p:txBody>
      </p:sp>
    </p:spTree>
    <p:extLst>
      <p:ext uri="{BB962C8B-B14F-4D97-AF65-F5344CB8AC3E}">
        <p14:creationId xmlns:p14="http://schemas.microsoft.com/office/powerpoint/2010/main" val="2392656537"/>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6C7BBF6-4125-4321-BF68-2AB998FBC344}" type="slidenum">
              <a:rPr lang="en-US" altLang="en-US"/>
              <a:pPr>
                <a:defRPr/>
              </a:pPr>
              <a:t>‹#›</a:t>
            </a:fld>
            <a:endParaRPr lang="en-US" altLang="en-US"/>
          </a:p>
        </p:txBody>
      </p:sp>
    </p:spTree>
    <p:extLst>
      <p:ext uri="{BB962C8B-B14F-4D97-AF65-F5344CB8AC3E}">
        <p14:creationId xmlns:p14="http://schemas.microsoft.com/office/powerpoint/2010/main" val="270571934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2E93F73-238C-43F3-926B-55FA207C1FD1}" type="slidenum">
              <a:rPr lang="en-US" altLang="en-US"/>
              <a:pPr>
                <a:defRPr/>
              </a:pPr>
              <a:t>‹#›</a:t>
            </a:fld>
            <a:endParaRPr lang="en-US" altLang="en-US"/>
          </a:p>
        </p:txBody>
      </p:sp>
    </p:spTree>
    <p:extLst>
      <p:ext uri="{BB962C8B-B14F-4D97-AF65-F5344CB8AC3E}">
        <p14:creationId xmlns:p14="http://schemas.microsoft.com/office/powerpoint/2010/main" val="136222518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C79BCE4-5684-4D2C-9C5C-8B839664F2BA}" type="slidenum">
              <a:rPr lang="en-US" altLang="en-US"/>
              <a:pPr>
                <a:defRPr/>
              </a:pPr>
              <a:t>‹#›</a:t>
            </a:fld>
            <a:endParaRPr lang="en-US" altLang="en-US"/>
          </a:p>
        </p:txBody>
      </p:sp>
    </p:spTree>
    <p:extLst>
      <p:ext uri="{BB962C8B-B14F-4D97-AF65-F5344CB8AC3E}">
        <p14:creationId xmlns:p14="http://schemas.microsoft.com/office/powerpoint/2010/main" val="726693172"/>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1A788BF-D601-4C33-B1E5-99E06980D317}" type="slidenum">
              <a:rPr lang="en-US" altLang="en-US"/>
              <a:pPr>
                <a:defRPr/>
              </a:pPr>
              <a:t>‹#›</a:t>
            </a:fld>
            <a:endParaRPr lang="en-US" altLang="en-US"/>
          </a:p>
        </p:txBody>
      </p:sp>
    </p:spTree>
    <p:extLst>
      <p:ext uri="{BB962C8B-B14F-4D97-AF65-F5344CB8AC3E}">
        <p14:creationId xmlns:p14="http://schemas.microsoft.com/office/powerpoint/2010/main" val="390074614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462DB957-D917-4380-BF51-1F8CD3126F57}"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903E18EF-4C85-4C04-A786-F1D51420EE55}" type="slidenum">
              <a:rPr lang="en-US"/>
              <a:pPr>
                <a:defRPr/>
              </a:pPr>
              <a:t>‹#›</a:t>
            </a:fld>
            <a:endParaRPr lang="en-US"/>
          </a:p>
        </p:txBody>
      </p:sp>
    </p:spTree>
    <p:extLst>
      <p:ext uri="{BB962C8B-B14F-4D97-AF65-F5344CB8AC3E}">
        <p14:creationId xmlns:p14="http://schemas.microsoft.com/office/powerpoint/2010/main" val="14906495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0E553AE6-05A3-428D-B899-C86EB2C7E8F9}" type="slidenum">
              <a:rPr lang="en-US" altLang="en-US"/>
              <a:pPr>
                <a:defRPr/>
              </a:pPr>
              <a:t>‹#›</a:t>
            </a:fld>
            <a:endParaRPr lang="en-US" altLang="en-US"/>
          </a:p>
        </p:txBody>
      </p:sp>
    </p:spTree>
    <p:extLst>
      <p:ext uri="{BB962C8B-B14F-4D97-AF65-F5344CB8AC3E}">
        <p14:creationId xmlns:p14="http://schemas.microsoft.com/office/powerpoint/2010/main" val="3649576612"/>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1545E1EC-3F57-4241-BAA7-BF3B11091757}" type="slidenum">
              <a:rPr lang="en-US" altLang="en-US"/>
              <a:pPr>
                <a:defRPr/>
              </a:pPr>
              <a:t>‹#›</a:t>
            </a:fld>
            <a:endParaRPr lang="en-US" altLang="en-US"/>
          </a:p>
        </p:txBody>
      </p:sp>
    </p:spTree>
    <p:extLst>
      <p:ext uri="{BB962C8B-B14F-4D97-AF65-F5344CB8AC3E}">
        <p14:creationId xmlns:p14="http://schemas.microsoft.com/office/powerpoint/2010/main" val="2659006044"/>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3E9719B9-552F-4565-BA7C-9E7AC2B7FFE3}"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F151F586-6FE0-4DDB-9D99-EE2C95E1D48F}" type="slidenum">
              <a:rPr lang="en-US"/>
              <a:pPr>
                <a:defRPr/>
              </a:pPr>
              <a:t>‹#›</a:t>
            </a:fld>
            <a:endParaRPr lang="en-US"/>
          </a:p>
        </p:txBody>
      </p:sp>
    </p:spTree>
    <p:extLst>
      <p:ext uri="{BB962C8B-B14F-4D97-AF65-F5344CB8AC3E}">
        <p14:creationId xmlns:p14="http://schemas.microsoft.com/office/powerpoint/2010/main" val="40004469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BE14539A-C556-4180-98F3-479E67DC9E76}"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8010C39B-9208-40AE-A0A8-75FC33C1AD17}" type="slidenum">
              <a:rPr lang="en-US"/>
              <a:pPr>
                <a:defRPr/>
              </a:pPr>
              <a:t>‹#›</a:t>
            </a:fld>
            <a:endParaRPr lang="en-US"/>
          </a:p>
        </p:txBody>
      </p:sp>
    </p:spTree>
    <p:extLst>
      <p:ext uri="{BB962C8B-B14F-4D97-AF65-F5344CB8AC3E}">
        <p14:creationId xmlns:p14="http://schemas.microsoft.com/office/powerpoint/2010/main" val="34129563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CD664C25-7494-42D2-81EC-40EBF344647B}"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EC9D20E3-61D1-4EBE-ADC2-F41D2D3225C0}" type="slidenum">
              <a:rPr lang="en-US"/>
              <a:pPr>
                <a:defRPr/>
              </a:pPr>
              <a:t>‹#›</a:t>
            </a:fld>
            <a:endParaRPr lang="en-US"/>
          </a:p>
        </p:txBody>
      </p:sp>
    </p:spTree>
    <p:extLst>
      <p:ext uri="{BB962C8B-B14F-4D97-AF65-F5344CB8AC3E}">
        <p14:creationId xmlns:p14="http://schemas.microsoft.com/office/powerpoint/2010/main" val="14571878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CA89F684-D199-416D-8531-86C8326E5DAB}" type="datetimeFigureOut">
              <a:rPr lang="en-US"/>
              <a:pPr>
                <a:defRPr/>
              </a:pPr>
              <a:t>4/24/2024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057B497C-7EBE-4707-BB96-D7CBEAB01F09}" type="slidenum">
              <a:rPr lang="en-US"/>
              <a:pPr>
                <a:defRPr/>
              </a:pPr>
              <a:t>‹#›</a:t>
            </a:fld>
            <a:endParaRPr lang="en-US"/>
          </a:p>
        </p:txBody>
      </p:sp>
    </p:spTree>
    <p:extLst>
      <p:ext uri="{BB962C8B-B14F-4D97-AF65-F5344CB8AC3E}">
        <p14:creationId xmlns:p14="http://schemas.microsoft.com/office/powerpoint/2010/main" val="17418263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54C710D9-5395-480B-BC1F-297ECC7D9A31}" type="datetimeFigureOut">
              <a:rPr lang="en-US"/>
              <a:pPr>
                <a:defRPr/>
              </a:pPr>
              <a:t>4/24/2024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E66979E4-3490-4EAF-A1D6-8C4B2B5C7DBB}" type="slidenum">
              <a:rPr lang="en-US"/>
              <a:pPr>
                <a:defRPr/>
              </a:pPr>
              <a:t>‹#›</a:t>
            </a:fld>
            <a:endParaRPr lang="en-US"/>
          </a:p>
        </p:txBody>
      </p:sp>
    </p:spTree>
    <p:extLst>
      <p:ext uri="{BB962C8B-B14F-4D97-AF65-F5344CB8AC3E}">
        <p14:creationId xmlns:p14="http://schemas.microsoft.com/office/powerpoint/2010/main" val="26804738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62B6B810-5D12-4A2E-BF92-CF19406C19B9}" type="datetimeFigureOut">
              <a:rPr lang="en-US"/>
              <a:pPr>
                <a:defRPr/>
              </a:pPr>
              <a:t>4/24/2024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890B1AF0-30DE-40D1-9248-801517B1FBB2}" type="slidenum">
              <a:rPr lang="en-US"/>
              <a:pPr>
                <a:defRPr/>
              </a:pPr>
              <a:t>‹#›</a:t>
            </a:fld>
            <a:endParaRPr lang="en-US"/>
          </a:p>
        </p:txBody>
      </p:sp>
    </p:spTree>
    <p:extLst>
      <p:ext uri="{BB962C8B-B14F-4D97-AF65-F5344CB8AC3E}">
        <p14:creationId xmlns:p14="http://schemas.microsoft.com/office/powerpoint/2010/main" val="42651847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95BE78E7-86A7-4D1B-BAE9-413FBE804917}" type="datetimeFigureOut">
              <a:rPr lang="en-US"/>
              <a:pPr>
                <a:defRPr/>
              </a:pPr>
              <a:t>4/24/2024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6579EB68-0F44-4137-884E-ECC85144DE7A}" type="slidenum">
              <a:rPr lang="en-US"/>
              <a:pPr>
                <a:defRPr/>
              </a:pPr>
              <a:t>‹#›</a:t>
            </a:fld>
            <a:endParaRPr lang="en-US"/>
          </a:p>
        </p:txBody>
      </p:sp>
    </p:spTree>
    <p:extLst>
      <p:ext uri="{BB962C8B-B14F-4D97-AF65-F5344CB8AC3E}">
        <p14:creationId xmlns:p14="http://schemas.microsoft.com/office/powerpoint/2010/main" val="39830951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AA3CC8A2-9B56-44D7-A664-E12619CFBF13}" type="datetimeFigureOut">
              <a:rPr lang="en-US"/>
              <a:pPr>
                <a:defRPr/>
              </a:pPr>
              <a:t>4/24/2024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7C05F1D5-447E-4110-91BB-89D3731D6395}" type="slidenum">
              <a:rPr lang="en-US"/>
              <a:pPr>
                <a:defRPr/>
              </a:pPr>
              <a:t>‹#›</a:t>
            </a:fld>
            <a:endParaRPr lang="en-US"/>
          </a:p>
        </p:txBody>
      </p:sp>
    </p:spTree>
    <p:extLst>
      <p:ext uri="{BB962C8B-B14F-4D97-AF65-F5344CB8AC3E}">
        <p14:creationId xmlns:p14="http://schemas.microsoft.com/office/powerpoint/2010/main" val="3370902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232A3A81-50A7-447A-B874-230FCC10F03D}" type="datetimeFigureOut">
              <a:rPr lang="en-US"/>
              <a:pPr>
                <a:defRPr/>
              </a:pPr>
              <a:t>4/24/2024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6BE9F81D-4592-496F-898B-642BB47A1F16}" type="slidenum">
              <a:rPr lang="en-US"/>
              <a:pPr>
                <a:defRPr/>
              </a:pPr>
              <a:t>‹#›</a:t>
            </a:fld>
            <a:endParaRPr lang="en-US"/>
          </a:p>
        </p:txBody>
      </p:sp>
    </p:spTree>
    <p:extLst>
      <p:ext uri="{BB962C8B-B14F-4D97-AF65-F5344CB8AC3E}">
        <p14:creationId xmlns:p14="http://schemas.microsoft.com/office/powerpoint/2010/main" val="15016124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B8595E69-2BC3-44BD-B74B-DA1B657AD3A9}" type="datetimeFigureOut">
              <a:rPr lang="en-US"/>
              <a:pPr>
                <a:defRPr/>
              </a:pPr>
              <a:t>4/24/2024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61B6B214-8C56-4128-9BE0-28AA72970A16}" type="slidenum">
              <a:rPr lang="en-US"/>
              <a:pPr>
                <a:defRPr/>
              </a:pPr>
              <a:t>‹#›</a:t>
            </a:fld>
            <a:endParaRPr lang="en-US"/>
          </a:p>
        </p:txBody>
      </p:sp>
    </p:spTree>
    <p:extLst>
      <p:ext uri="{BB962C8B-B14F-4D97-AF65-F5344CB8AC3E}">
        <p14:creationId xmlns:p14="http://schemas.microsoft.com/office/powerpoint/2010/main" val="1653397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88700430-F335-4C16-9D54-74F29B606413}"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6D7D7290-58D8-42C2-A8EA-85C5F1D1E884}" type="slidenum">
              <a:rPr lang="en-US"/>
              <a:pPr>
                <a:defRPr/>
              </a:pPr>
              <a:t>‹#›</a:t>
            </a:fld>
            <a:endParaRPr lang="en-US"/>
          </a:p>
        </p:txBody>
      </p:sp>
    </p:spTree>
    <p:extLst>
      <p:ext uri="{BB962C8B-B14F-4D97-AF65-F5344CB8AC3E}">
        <p14:creationId xmlns:p14="http://schemas.microsoft.com/office/powerpoint/2010/main" val="41733963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B1CF4B71-5555-4F82-9D46-25D194FB8672}"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920117F9-026B-489C-A542-A47F02646C88}" type="slidenum">
              <a:rPr lang="en-US"/>
              <a:pPr>
                <a:defRPr/>
              </a:pPr>
              <a:t>‹#›</a:t>
            </a:fld>
            <a:endParaRPr lang="en-US"/>
          </a:p>
        </p:txBody>
      </p:sp>
    </p:spTree>
    <p:extLst>
      <p:ext uri="{BB962C8B-B14F-4D97-AF65-F5344CB8AC3E}">
        <p14:creationId xmlns:p14="http://schemas.microsoft.com/office/powerpoint/2010/main" val="27628247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0"/>
            <a:ext cx="28956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0CEE987-F359-4624-9C4F-5B925EF399A9}" type="slidenum">
              <a:rPr lang="en-US" altLang="en-US"/>
              <a:pPr/>
              <a:t>‹#›</a:t>
            </a:fld>
            <a:endParaRPr lang="en-US" altLang="en-US"/>
          </a:p>
        </p:txBody>
      </p:sp>
    </p:spTree>
    <p:extLst>
      <p:ext uri="{BB962C8B-B14F-4D97-AF65-F5344CB8AC3E}">
        <p14:creationId xmlns:p14="http://schemas.microsoft.com/office/powerpoint/2010/main" val="11911069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extLst>
              <a:ext uri="{28A0092B-C50C-407E-A947-70E740481C1C}">
                <a14:useLocalDpi xmlns:a14="http://schemas.microsoft.com/office/drawing/2010/main" val="0"/>
              </a:ext>
            </a:extLst>
          </a:blip>
          <a:srcRect l="6613" r="6265"/>
          <a:stretch>
            <a:fillRect/>
          </a:stretch>
        </p:blipFill>
        <p:spPr bwMode="auto">
          <a:xfrm>
            <a:off x="0" y="6411913"/>
            <a:ext cx="16764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075F51F-C324-48CC-B8DC-283E1599CAB8}" type="slidenum">
              <a:rPr lang="en-US" altLang="en-US"/>
              <a:pPr/>
              <a:t>‹#›</a:t>
            </a:fld>
            <a:endParaRPr lang="en-US" altLang="en-US"/>
          </a:p>
        </p:txBody>
      </p:sp>
    </p:spTree>
    <p:extLst>
      <p:ext uri="{BB962C8B-B14F-4D97-AF65-F5344CB8AC3E}">
        <p14:creationId xmlns:p14="http://schemas.microsoft.com/office/powerpoint/2010/main" val="13555267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F857D2-3AA4-4FFD-8D9B-4DEDE76C07BC}" type="slidenum">
              <a:rPr lang="en-US" altLang="en-US"/>
              <a:pPr/>
              <a:t>‹#›</a:t>
            </a:fld>
            <a:endParaRPr lang="en-US" altLang="en-US"/>
          </a:p>
        </p:txBody>
      </p:sp>
    </p:spTree>
    <p:extLst>
      <p:ext uri="{BB962C8B-B14F-4D97-AF65-F5344CB8AC3E}">
        <p14:creationId xmlns:p14="http://schemas.microsoft.com/office/powerpoint/2010/main" val="3553555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7E459FE-BB45-4E01-9FE3-F9D222275BBA}" type="slidenum">
              <a:rPr lang="en-US" altLang="en-US"/>
              <a:pPr/>
              <a:t>‹#›</a:t>
            </a:fld>
            <a:endParaRPr lang="en-US" altLang="en-US"/>
          </a:p>
        </p:txBody>
      </p:sp>
    </p:spTree>
    <p:extLst>
      <p:ext uri="{BB962C8B-B14F-4D97-AF65-F5344CB8AC3E}">
        <p14:creationId xmlns:p14="http://schemas.microsoft.com/office/powerpoint/2010/main" val="19454307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0DDEA5B-AC9F-462F-9DEB-B3582FCD6504}" type="slidenum">
              <a:rPr lang="en-US" altLang="en-US"/>
              <a:pPr/>
              <a:t>‹#›</a:t>
            </a:fld>
            <a:endParaRPr lang="en-US" altLang="en-US"/>
          </a:p>
        </p:txBody>
      </p:sp>
    </p:spTree>
    <p:extLst>
      <p:ext uri="{BB962C8B-B14F-4D97-AF65-F5344CB8AC3E}">
        <p14:creationId xmlns:p14="http://schemas.microsoft.com/office/powerpoint/2010/main" val="38487320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65D4863-0B59-4EA4-B181-4C423D982C50}" type="slidenum">
              <a:rPr lang="en-US" altLang="en-US"/>
              <a:pPr/>
              <a:t>‹#›</a:t>
            </a:fld>
            <a:endParaRPr lang="en-US" altLang="en-US"/>
          </a:p>
        </p:txBody>
      </p:sp>
    </p:spTree>
    <p:extLst>
      <p:ext uri="{BB962C8B-B14F-4D97-AF65-F5344CB8AC3E}">
        <p14:creationId xmlns:p14="http://schemas.microsoft.com/office/powerpoint/2010/main" val="34372559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2EFB516-4B5A-4F9B-A3B0-B1ABA6DBE3F6}" type="slidenum">
              <a:rPr lang="en-US" altLang="en-US"/>
              <a:pPr/>
              <a:t>‹#›</a:t>
            </a:fld>
            <a:endParaRPr lang="en-US" altLang="en-US"/>
          </a:p>
        </p:txBody>
      </p:sp>
    </p:spTree>
    <p:extLst>
      <p:ext uri="{BB962C8B-B14F-4D97-AF65-F5344CB8AC3E}">
        <p14:creationId xmlns:p14="http://schemas.microsoft.com/office/powerpoint/2010/main" val="3698156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201C89-4588-44F8-9554-1D09B25D833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55811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285926A8-499E-4C4E-BCD2-55015450C8AD}" type="datetimeFigureOut">
              <a:rPr lang="en-US"/>
              <a:pPr>
                <a:defRPr/>
              </a:pPr>
              <a:t>4/24/2024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5218EACE-B4DA-48CF-8FA8-B98F0FF620EE}" type="slidenum">
              <a:rPr lang="en-US"/>
              <a:pPr>
                <a:defRPr/>
              </a:pPr>
              <a:t>‹#›</a:t>
            </a:fld>
            <a:endParaRPr lang="en-US"/>
          </a:p>
        </p:txBody>
      </p:sp>
    </p:spTree>
    <p:extLst>
      <p:ext uri="{BB962C8B-B14F-4D97-AF65-F5344CB8AC3E}">
        <p14:creationId xmlns:p14="http://schemas.microsoft.com/office/powerpoint/2010/main" val="20897857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E12BC71-E8EE-401A-8DB9-543EDC19890F}" type="slidenum">
              <a:rPr lang="en-US" altLang="en-US"/>
              <a:pPr/>
              <a:t>‹#›</a:t>
            </a:fld>
            <a:endParaRPr lang="en-US" altLang="en-US"/>
          </a:p>
        </p:txBody>
      </p:sp>
    </p:spTree>
    <p:extLst>
      <p:ext uri="{BB962C8B-B14F-4D97-AF65-F5344CB8AC3E}">
        <p14:creationId xmlns:p14="http://schemas.microsoft.com/office/powerpoint/2010/main" val="29379234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8A62A07-AF00-4DA8-8F01-1A61BCF4985C}" type="slidenum">
              <a:rPr lang="en-US" altLang="en-US"/>
              <a:pPr/>
              <a:t>‹#›</a:t>
            </a:fld>
            <a:endParaRPr lang="en-US" altLang="en-US"/>
          </a:p>
        </p:txBody>
      </p:sp>
    </p:spTree>
    <p:extLst>
      <p:ext uri="{BB962C8B-B14F-4D97-AF65-F5344CB8AC3E}">
        <p14:creationId xmlns:p14="http://schemas.microsoft.com/office/powerpoint/2010/main" val="42855403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289D899-9089-48CA-94AB-1EE999DBD0D6}" type="slidenum">
              <a:rPr lang="en-US" altLang="en-US"/>
              <a:pPr/>
              <a:t>‹#›</a:t>
            </a:fld>
            <a:endParaRPr lang="en-US" altLang="en-US"/>
          </a:p>
        </p:txBody>
      </p:sp>
    </p:spTree>
    <p:extLst>
      <p:ext uri="{BB962C8B-B14F-4D97-AF65-F5344CB8AC3E}">
        <p14:creationId xmlns:p14="http://schemas.microsoft.com/office/powerpoint/2010/main" val="7791261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AD2F99-242B-4FBA-A3F3-1F5B99FDD3D1}" type="datetimeFigureOut">
              <a:rPr lang="en-US">
                <a:solidFill>
                  <a:prstClr val="black">
                    <a:tint val="75000"/>
                  </a:prstClr>
                </a:solidFill>
              </a:rPr>
              <a:pPr>
                <a:def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A55DBE7-B884-406D-8853-4E14A5E2722C}" type="slidenum">
              <a:rPr lang="en-US" altLang="en-US"/>
              <a:pPr/>
              <a:t>‹#›</a:t>
            </a:fld>
            <a:endParaRPr lang="en-US" altLang="en-US"/>
          </a:p>
        </p:txBody>
      </p:sp>
    </p:spTree>
    <p:extLst>
      <p:ext uri="{BB962C8B-B14F-4D97-AF65-F5344CB8AC3E}">
        <p14:creationId xmlns:p14="http://schemas.microsoft.com/office/powerpoint/2010/main" val="11257151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0B7B612-B2F4-4F95-BB81-927A61240FE1}" type="slidenum">
              <a:rPr lang="en-US" altLang="en-US"/>
              <a:pPr/>
              <a:t>‹#›</a:t>
            </a:fld>
            <a:endParaRPr lang="en-US" altLang="en-US"/>
          </a:p>
        </p:txBody>
      </p:sp>
    </p:spTree>
    <p:extLst>
      <p:ext uri="{BB962C8B-B14F-4D97-AF65-F5344CB8AC3E}">
        <p14:creationId xmlns:p14="http://schemas.microsoft.com/office/powerpoint/2010/main" val="206946709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1C927D9-BCB0-4886-A46B-99D2499C22FD}" type="slidenum">
              <a:rPr lang="en-US" altLang="en-US"/>
              <a:pPr/>
              <a:t>‹#›</a:t>
            </a:fld>
            <a:endParaRPr lang="en-US" altLang="en-US"/>
          </a:p>
        </p:txBody>
      </p:sp>
    </p:spTree>
    <p:extLst>
      <p:ext uri="{BB962C8B-B14F-4D97-AF65-F5344CB8AC3E}">
        <p14:creationId xmlns:p14="http://schemas.microsoft.com/office/powerpoint/2010/main" val="3905749546"/>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F6CB498-E510-441F-8D90-2DB6695BC7D2}" type="slidenum">
              <a:rPr lang="en-US" altLang="en-US"/>
              <a:pPr/>
              <a:t>‹#›</a:t>
            </a:fld>
            <a:endParaRPr lang="en-US" altLang="en-US"/>
          </a:p>
        </p:txBody>
      </p:sp>
    </p:spTree>
    <p:extLst>
      <p:ext uri="{BB962C8B-B14F-4D97-AF65-F5344CB8AC3E}">
        <p14:creationId xmlns:p14="http://schemas.microsoft.com/office/powerpoint/2010/main" val="829115734"/>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E7ED4A0-4CB9-4E65-AF91-E76CD29C8285}" type="slidenum">
              <a:rPr lang="en-US" altLang="en-US"/>
              <a:pPr/>
              <a:t>‹#›</a:t>
            </a:fld>
            <a:endParaRPr lang="en-US" altLang="en-US"/>
          </a:p>
        </p:txBody>
      </p:sp>
    </p:spTree>
    <p:extLst>
      <p:ext uri="{BB962C8B-B14F-4D97-AF65-F5344CB8AC3E}">
        <p14:creationId xmlns:p14="http://schemas.microsoft.com/office/powerpoint/2010/main" val="2055666588"/>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CB96E7B-7C16-47E6-B0ED-AF000AD315EF}" type="slidenum">
              <a:rPr lang="en-US" altLang="en-US"/>
              <a:pPr/>
              <a:t>‹#›</a:t>
            </a:fld>
            <a:endParaRPr lang="en-US" altLang="en-US"/>
          </a:p>
        </p:txBody>
      </p:sp>
    </p:spTree>
    <p:extLst>
      <p:ext uri="{BB962C8B-B14F-4D97-AF65-F5344CB8AC3E}">
        <p14:creationId xmlns:p14="http://schemas.microsoft.com/office/powerpoint/2010/main" val="3234447047"/>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B90C068-1C38-4154-9A93-7FE9025F4CC8}" type="slidenum">
              <a:rPr lang="en-US" altLang="en-US"/>
              <a:pPr/>
              <a:t>‹#›</a:t>
            </a:fld>
            <a:endParaRPr lang="en-US" altLang="en-US"/>
          </a:p>
        </p:txBody>
      </p:sp>
    </p:spTree>
    <p:extLst>
      <p:ext uri="{BB962C8B-B14F-4D97-AF65-F5344CB8AC3E}">
        <p14:creationId xmlns:p14="http://schemas.microsoft.com/office/powerpoint/2010/main" val="47866935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7D41AC07-475B-4D2B-83D4-C74A83D23CE5}" type="datetimeFigureOut">
              <a:rPr lang="en-US"/>
              <a:pPr>
                <a:defRPr/>
              </a:pPr>
              <a:t>4/24/2024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3D725781-8103-4EED-8568-2110385616D2}" type="slidenum">
              <a:rPr lang="en-US"/>
              <a:pPr>
                <a:defRPr/>
              </a:pPr>
              <a:t>‹#›</a:t>
            </a:fld>
            <a:endParaRPr lang="en-US"/>
          </a:p>
        </p:txBody>
      </p:sp>
    </p:spTree>
    <p:extLst>
      <p:ext uri="{BB962C8B-B14F-4D97-AF65-F5344CB8AC3E}">
        <p14:creationId xmlns:p14="http://schemas.microsoft.com/office/powerpoint/2010/main" val="17319725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0249C0D-90AD-4805-8922-08759A3C696F}" type="slidenum">
              <a:rPr lang="en-US" altLang="en-US"/>
              <a:pPr/>
              <a:t>‹#›</a:t>
            </a:fld>
            <a:endParaRPr lang="en-US" altLang="en-US"/>
          </a:p>
        </p:txBody>
      </p:sp>
    </p:spTree>
    <p:extLst>
      <p:ext uri="{BB962C8B-B14F-4D97-AF65-F5344CB8AC3E}">
        <p14:creationId xmlns:p14="http://schemas.microsoft.com/office/powerpoint/2010/main" val="28125082"/>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C114BA7-898C-4E7F-B9D7-73FC817F372E}" type="slidenum">
              <a:rPr lang="en-US" altLang="en-US"/>
              <a:pPr/>
              <a:t>‹#›</a:t>
            </a:fld>
            <a:endParaRPr lang="en-US" altLang="en-US"/>
          </a:p>
        </p:txBody>
      </p:sp>
    </p:spTree>
    <p:extLst>
      <p:ext uri="{BB962C8B-B14F-4D97-AF65-F5344CB8AC3E}">
        <p14:creationId xmlns:p14="http://schemas.microsoft.com/office/powerpoint/2010/main" val="1242307025"/>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E8450C5-CAD8-4918-9749-3CAFD49D59BF}" type="slidenum">
              <a:rPr lang="en-US" altLang="en-US"/>
              <a:pPr/>
              <a:t>‹#›</a:t>
            </a:fld>
            <a:endParaRPr lang="en-US" altLang="en-US"/>
          </a:p>
        </p:txBody>
      </p:sp>
    </p:spTree>
    <p:extLst>
      <p:ext uri="{BB962C8B-B14F-4D97-AF65-F5344CB8AC3E}">
        <p14:creationId xmlns:p14="http://schemas.microsoft.com/office/powerpoint/2010/main" val="304778000"/>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A28A6BA-3DA5-4216-A36A-F8085DF5588C}" type="slidenum">
              <a:rPr lang="en-US" altLang="en-US"/>
              <a:pPr/>
              <a:t>‹#›</a:t>
            </a:fld>
            <a:endParaRPr lang="en-US" altLang="en-US"/>
          </a:p>
        </p:txBody>
      </p:sp>
    </p:spTree>
    <p:extLst>
      <p:ext uri="{BB962C8B-B14F-4D97-AF65-F5344CB8AC3E}">
        <p14:creationId xmlns:p14="http://schemas.microsoft.com/office/powerpoint/2010/main" val="4099748572"/>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8CEB188-356C-4D0C-B18F-D2240CA7CF68}" type="slidenum">
              <a:rPr lang="en-US" altLang="en-US"/>
              <a:pPr/>
              <a:t>‹#›</a:t>
            </a:fld>
            <a:endParaRPr lang="en-US" altLang="en-US"/>
          </a:p>
        </p:txBody>
      </p:sp>
    </p:spTree>
    <p:extLst>
      <p:ext uri="{BB962C8B-B14F-4D97-AF65-F5344CB8AC3E}">
        <p14:creationId xmlns:p14="http://schemas.microsoft.com/office/powerpoint/2010/main" val="2516986727"/>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CF53B3F-9E6C-47A9-9E75-73D31D7A746C}" type="slidenum">
              <a:rPr lang="en-US" altLang="en-US"/>
              <a:pPr/>
              <a:t>‹#›</a:t>
            </a:fld>
            <a:endParaRPr lang="en-US" altLang="en-US"/>
          </a:p>
        </p:txBody>
      </p:sp>
    </p:spTree>
    <p:extLst>
      <p:ext uri="{BB962C8B-B14F-4D97-AF65-F5344CB8AC3E}">
        <p14:creationId xmlns:p14="http://schemas.microsoft.com/office/powerpoint/2010/main" val="2423052567"/>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949B1DC-FAB1-4650-AA80-2A81271F52E8}" type="slidenum">
              <a:rPr lang="en-US" altLang="en-US"/>
              <a:pPr/>
              <a:t>‹#›</a:t>
            </a:fld>
            <a:endParaRPr lang="en-US" altLang="en-US"/>
          </a:p>
        </p:txBody>
      </p:sp>
    </p:spTree>
    <p:extLst>
      <p:ext uri="{BB962C8B-B14F-4D97-AF65-F5344CB8AC3E}">
        <p14:creationId xmlns:p14="http://schemas.microsoft.com/office/powerpoint/2010/main" val="3308770832"/>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60A631B3-C589-48BE-A671-C049D61A6453}" type="slidenum">
              <a:rPr lang="en-US" altLang="en-US"/>
              <a:pPr/>
              <a:t>‹#›</a:t>
            </a:fld>
            <a:endParaRPr lang="en-US" altLang="en-US"/>
          </a:p>
        </p:txBody>
      </p:sp>
    </p:spTree>
    <p:extLst>
      <p:ext uri="{BB962C8B-B14F-4D97-AF65-F5344CB8AC3E}">
        <p14:creationId xmlns:p14="http://schemas.microsoft.com/office/powerpoint/2010/main" val="3962931315"/>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235F919D-1E17-48D3-A1A5-C88CAF7F43C0}" type="slidenum">
              <a:rPr lang="en-US" altLang="en-US"/>
              <a:pPr/>
              <a:t>‹#›</a:t>
            </a:fld>
            <a:endParaRPr lang="en-US" altLang="en-US"/>
          </a:p>
        </p:txBody>
      </p:sp>
    </p:spTree>
    <p:extLst>
      <p:ext uri="{BB962C8B-B14F-4D97-AF65-F5344CB8AC3E}">
        <p14:creationId xmlns:p14="http://schemas.microsoft.com/office/powerpoint/2010/main" val="2569956905"/>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5" name="Picture 9" descr="Partners Founded By_horizontal_4.15_color_minsize_oldcmyk.png">
            <a:extLst>
              <a:ext uri="{FF2B5EF4-FFF2-40B4-BE49-F238E27FC236}">
                <a16:creationId xmlns:a16="http://schemas.microsoft.com/office/drawing/2014/main" id="{6D8B1A3E-9E41-402B-A498-03FE283D4EB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57400" y="831850"/>
            <a:ext cx="59436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0C03340-0B3B-4DA4-A308-FD50726D335A}"/>
              </a:ext>
            </a:extLst>
          </p:cNvPr>
          <p:cNvSpPr/>
          <p:nvPr userDrawn="1"/>
        </p:nvSpPr>
        <p:spPr>
          <a:xfrm>
            <a:off x="0" y="0"/>
            <a:ext cx="1433513" cy="6877050"/>
          </a:xfrm>
          <a:prstGeom prst="rect">
            <a:avLst/>
          </a:prstGeom>
          <a:solidFill>
            <a:srgbClr val="00496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a:extLst>
              <a:ext uri="{FF2B5EF4-FFF2-40B4-BE49-F238E27FC236}">
                <a16:creationId xmlns:a16="http://schemas.microsoft.com/office/drawing/2014/main" id="{3A5CCD76-C588-489F-999F-482EF831EC27}"/>
              </a:ext>
            </a:extLst>
          </p:cNvPr>
          <p:cNvSpPr/>
          <p:nvPr userDrawn="1"/>
        </p:nvSpPr>
        <p:spPr>
          <a:xfrm>
            <a:off x="1408113" y="0"/>
            <a:ext cx="46037" cy="6877050"/>
          </a:xfrm>
          <a:prstGeom prst="rect">
            <a:avLst/>
          </a:prstGeom>
          <a:solidFill>
            <a:srgbClr val="008AB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10" name="Picture 17" descr="community.png">
            <a:extLst>
              <a:ext uri="{FF2B5EF4-FFF2-40B4-BE49-F238E27FC236}">
                <a16:creationId xmlns:a16="http://schemas.microsoft.com/office/drawing/2014/main" id="{B003A24B-1C48-41CE-B469-8FCC15E82F2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74725" y="5486400"/>
            <a:ext cx="9080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patientcare.png">
            <a:extLst>
              <a:ext uri="{FF2B5EF4-FFF2-40B4-BE49-F238E27FC236}">
                <a16:creationId xmlns:a16="http://schemas.microsoft.com/office/drawing/2014/main" id="{EF40AAB4-14B6-43D0-91C7-0E4E26D4795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74725" y="1893888"/>
            <a:ext cx="911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DNA_strand.png">
            <a:extLst>
              <a:ext uri="{FF2B5EF4-FFF2-40B4-BE49-F238E27FC236}">
                <a16:creationId xmlns:a16="http://schemas.microsoft.com/office/drawing/2014/main" id="{E89E9B08-EEA1-4DA9-B315-85D1406A394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76313" y="4302125"/>
            <a:ext cx="9080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openbook_whitepgs.png">
            <a:extLst>
              <a:ext uri="{FF2B5EF4-FFF2-40B4-BE49-F238E27FC236}">
                <a16:creationId xmlns:a16="http://schemas.microsoft.com/office/drawing/2014/main" id="{5559313E-6725-44CC-A338-3CE45071E21C}"/>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976313" y="3121025"/>
            <a:ext cx="9080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1">
            <a:extLst>
              <a:ext uri="{FF2B5EF4-FFF2-40B4-BE49-F238E27FC236}">
                <a16:creationId xmlns:a16="http://schemas.microsoft.com/office/drawing/2014/main" id="{EC996F63-F0FC-4179-8C43-C50F57F31371}"/>
              </a:ext>
            </a:extLst>
          </p:cNvPr>
          <p:cNvSpPr txBox="1">
            <a:spLocks noChangeArrowheads="1"/>
          </p:cNvSpPr>
          <p:nvPr userDrawn="1"/>
        </p:nvSpPr>
        <p:spPr bwMode="auto">
          <a:xfrm>
            <a:off x="7467600" y="0"/>
            <a:ext cx="167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u="sng">
                <a:solidFill>
                  <a:schemeClr val="bg1"/>
                </a:solidFill>
                <a:latin typeface="Times" panose="02020603050405020304" pitchFamily="18" charset="0"/>
                <a:cs typeface="Arial" panose="020B0604020202020204" pitchFamily="34" charset="0"/>
              </a:defRPr>
            </a:lvl1pPr>
            <a:lvl2pPr marL="742950" indent="-285750">
              <a:defRPr sz="2800" u="sng">
                <a:solidFill>
                  <a:schemeClr val="bg1"/>
                </a:solidFill>
                <a:latin typeface="Times" panose="02020603050405020304" pitchFamily="18" charset="0"/>
                <a:cs typeface="Arial" panose="020B0604020202020204" pitchFamily="34" charset="0"/>
              </a:defRPr>
            </a:lvl2pPr>
            <a:lvl3pPr marL="1143000" indent="-228600">
              <a:defRPr sz="2800" u="sng">
                <a:solidFill>
                  <a:schemeClr val="bg1"/>
                </a:solidFill>
                <a:latin typeface="Times" panose="02020603050405020304" pitchFamily="18" charset="0"/>
                <a:cs typeface="Arial" panose="020B0604020202020204" pitchFamily="34" charset="0"/>
              </a:defRPr>
            </a:lvl3pPr>
            <a:lvl4pPr marL="1600200" indent="-228600">
              <a:defRPr sz="2800" u="sng">
                <a:solidFill>
                  <a:schemeClr val="bg1"/>
                </a:solidFill>
                <a:latin typeface="Times" panose="02020603050405020304" pitchFamily="18" charset="0"/>
                <a:cs typeface="Arial" panose="020B0604020202020204" pitchFamily="34" charset="0"/>
              </a:defRPr>
            </a:lvl4pPr>
            <a:lvl5pPr marL="2057400" indent="-228600">
              <a:defRPr sz="2800" u="sng">
                <a:solidFill>
                  <a:schemeClr val="bg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r>
              <a:rPr lang="en-US" altLang="en-US" sz="900">
                <a:solidFill>
                  <a:srgbClr val="FF0000"/>
                </a:solidFill>
                <a:cs typeface="Times New Roman" panose="02020603050405020304" pitchFamily="18" charset="0"/>
              </a:rPr>
              <a:t>Confidential: Peer Review</a:t>
            </a:r>
          </a:p>
        </p:txBody>
      </p:sp>
      <p:sp>
        <p:nvSpPr>
          <p:cNvPr id="8" name="Title 7"/>
          <p:cNvSpPr>
            <a:spLocks noGrp="1"/>
          </p:cNvSpPr>
          <p:nvPr>
            <p:ph type="ctrTitle"/>
          </p:nvPr>
        </p:nvSpPr>
        <p:spPr>
          <a:xfrm>
            <a:off x="3861882" y="2135189"/>
            <a:ext cx="4663737" cy="1188721"/>
          </a:xfrm>
          <a:prstGeom prst="rect">
            <a:avLst/>
          </a:prstGeom>
        </p:spPr>
        <p:txBody>
          <a:bodyPr anchor="ctr"/>
          <a:lstStyle>
            <a:lvl1pPr algn="l">
              <a:lnSpc>
                <a:spcPts val="3600"/>
              </a:lnSpc>
              <a:defRPr sz="2400" cap="none" baseline="0">
                <a:solidFill>
                  <a:schemeClr val="tx1">
                    <a:lumMod val="65000"/>
                    <a:lumOff val="35000"/>
                  </a:schemeClr>
                </a:solidFill>
                <a:latin typeface="Palatino Linotype" pitchFamily="18" charset="0"/>
              </a:defRPr>
            </a:lvl1pPr>
          </a:lstStyle>
          <a:p>
            <a:r>
              <a:rPr lang="en-US"/>
              <a:t>Click to edit Master title style</a:t>
            </a:r>
            <a:endParaRPr lang="en-US" dirty="0"/>
          </a:p>
        </p:txBody>
      </p:sp>
      <p:sp>
        <p:nvSpPr>
          <p:cNvPr id="9" name="Subtitle 8"/>
          <p:cNvSpPr>
            <a:spLocks noGrp="1"/>
          </p:cNvSpPr>
          <p:nvPr>
            <p:ph type="subTitle" idx="1"/>
          </p:nvPr>
        </p:nvSpPr>
        <p:spPr>
          <a:xfrm>
            <a:off x="3858768" y="3568423"/>
            <a:ext cx="4659100" cy="539239"/>
          </a:xfrm>
          <a:noFill/>
        </p:spPr>
        <p:txBody>
          <a:bodyPr anchor="ctr">
            <a:noAutofit/>
          </a:bodyPr>
          <a:lstStyle>
            <a:lvl1pPr marL="0" indent="0" algn="l">
              <a:spcBef>
                <a:spcPts val="0"/>
              </a:spcBef>
              <a:buNone/>
              <a:defRPr sz="2000" b="1" i="1" baseline="0">
                <a:solidFill>
                  <a:srgbClr val="595959"/>
                </a:solidFill>
                <a:latin typeface="Palatino Linotype"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3" name="Text Placeholder 12"/>
          <p:cNvSpPr>
            <a:spLocks noGrp="1"/>
          </p:cNvSpPr>
          <p:nvPr>
            <p:ph type="body" sz="quarter" idx="10"/>
          </p:nvPr>
        </p:nvSpPr>
        <p:spPr>
          <a:xfrm>
            <a:off x="3858768" y="4391005"/>
            <a:ext cx="4663440" cy="1106425"/>
          </a:xfrm>
        </p:spPr>
        <p:txBody>
          <a:bodyPr/>
          <a:lstStyle>
            <a:lvl1pPr marL="0" indent="0" algn="l">
              <a:spcBef>
                <a:spcPts val="0"/>
              </a:spcBef>
              <a:buNone/>
              <a:defRPr sz="1400" baseline="0">
                <a:solidFill>
                  <a:schemeClr val="tx1">
                    <a:lumMod val="65000"/>
                    <a:lumOff val="35000"/>
                  </a:schemeClr>
                </a:solidFill>
                <a:latin typeface="Palatino Linotype" pitchFamily="18" charset="0"/>
              </a:defRPr>
            </a:lvl1pPr>
            <a:lvl2pPr marL="0" indent="0">
              <a:buNone/>
              <a:defRPr/>
            </a:lvl2pPr>
            <a:lvl3pPr marL="0" indent="0">
              <a:buNone/>
              <a:defRPr/>
            </a:lvl3pPr>
            <a:lvl4pPr marL="0" indent="0">
              <a:buNone/>
              <a:defRPr/>
            </a:lvl4pPr>
            <a:lvl5pPr marL="0" indent="0">
              <a:buNone/>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52432657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F348BFFE-CEE6-438C-BA0C-28F684113B7E}" type="datetimeFigureOut">
              <a:rPr lang="en-US"/>
              <a:pPr>
                <a:defRPr/>
              </a:pPr>
              <a:t>4/24/2024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E04F1BBD-504F-4CE6-83D0-6940F8C18720}" type="slidenum">
              <a:rPr lang="en-US"/>
              <a:pPr>
                <a:defRPr/>
              </a:pPr>
              <a:t>‹#›</a:t>
            </a:fld>
            <a:endParaRPr lang="en-US"/>
          </a:p>
        </p:txBody>
      </p:sp>
    </p:spTree>
    <p:extLst>
      <p:ext uri="{BB962C8B-B14F-4D97-AF65-F5344CB8AC3E}">
        <p14:creationId xmlns:p14="http://schemas.microsoft.com/office/powerpoint/2010/main" val="26990042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al)">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09C2BDD3-847F-4512-81FD-13BCC8841035}"/>
              </a:ext>
            </a:extLst>
          </p:cNvPr>
          <p:cNvSpPr>
            <a:spLocks noChangeArrowheads="1"/>
          </p:cNvSpPr>
          <p:nvPr userDrawn="1"/>
        </p:nvSpPr>
        <p:spPr bwMode="gray">
          <a:xfrm>
            <a:off x="0" y="1631950"/>
            <a:ext cx="9144000" cy="1016000"/>
          </a:xfrm>
          <a:prstGeom prst="rect">
            <a:avLst/>
          </a:prstGeom>
          <a:solidFill>
            <a:srgbClr val="0049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1463675">
              <a:defRPr sz="2800" u="sng">
                <a:solidFill>
                  <a:schemeClr val="bg1"/>
                </a:solidFill>
                <a:latin typeface="Times" panose="02020603050405020304" pitchFamily="18" charset="0"/>
                <a:cs typeface="Arial" panose="020B0604020202020204" pitchFamily="34" charset="0"/>
              </a:defRPr>
            </a:lvl1pPr>
            <a:lvl2pPr marL="742950" indent="-285750" defTabSz="1463675">
              <a:defRPr sz="2800" u="sng">
                <a:solidFill>
                  <a:schemeClr val="bg1"/>
                </a:solidFill>
                <a:latin typeface="Times" panose="02020603050405020304" pitchFamily="18" charset="0"/>
                <a:cs typeface="Arial" panose="020B0604020202020204" pitchFamily="34" charset="0"/>
              </a:defRPr>
            </a:lvl2pPr>
            <a:lvl3pPr marL="1143000" indent="-228600" defTabSz="1463675">
              <a:defRPr sz="2800" u="sng">
                <a:solidFill>
                  <a:schemeClr val="bg1"/>
                </a:solidFill>
                <a:latin typeface="Times" panose="02020603050405020304" pitchFamily="18" charset="0"/>
                <a:cs typeface="Arial" panose="020B0604020202020204" pitchFamily="34" charset="0"/>
              </a:defRPr>
            </a:lvl3pPr>
            <a:lvl4pPr marL="1600200" indent="-228600" defTabSz="1463675">
              <a:defRPr sz="2800" u="sng">
                <a:solidFill>
                  <a:schemeClr val="bg1"/>
                </a:solidFill>
                <a:latin typeface="Times" panose="02020603050405020304" pitchFamily="18" charset="0"/>
                <a:cs typeface="Arial" panose="020B0604020202020204" pitchFamily="34" charset="0"/>
              </a:defRPr>
            </a:lvl4pPr>
            <a:lvl5pPr marL="2057400" indent="-228600" defTabSz="1463675">
              <a:defRPr sz="2800" u="sng">
                <a:solidFill>
                  <a:schemeClr val="bg1"/>
                </a:solidFill>
                <a:latin typeface="Times" panose="02020603050405020304" pitchFamily="18" charset="0"/>
                <a:cs typeface="Arial" panose="020B0604020202020204" pitchFamily="34" charset="0"/>
              </a:defRPr>
            </a:lvl5pPr>
            <a:lvl6pPr marL="2514600" indent="-228600" defTabSz="146367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71800" indent="-228600" defTabSz="146367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429000" indent="-228600" defTabSz="146367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86200" indent="-228600" defTabSz="146367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endParaRPr lang="en-US" altLang="en-US" sz="1400">
              <a:latin typeface="Palatino Linotype" panose="02040502050505030304" pitchFamily="18" charset="0"/>
            </a:endParaRPr>
          </a:p>
        </p:txBody>
      </p:sp>
      <p:sp>
        <p:nvSpPr>
          <p:cNvPr id="7" name="Slide Number Placeholder 4">
            <a:extLst>
              <a:ext uri="{FF2B5EF4-FFF2-40B4-BE49-F238E27FC236}">
                <a16:creationId xmlns:a16="http://schemas.microsoft.com/office/drawing/2014/main" id="{124123E8-F1B7-4AFA-BD99-00954B389531}"/>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8D29F9FB-66D7-4EF9-B39F-2F90D64539BD}"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cxnSp>
        <p:nvCxnSpPr>
          <p:cNvPr id="8" name="Straight Connector 7">
            <a:extLst>
              <a:ext uri="{FF2B5EF4-FFF2-40B4-BE49-F238E27FC236}">
                <a16:creationId xmlns:a16="http://schemas.microsoft.com/office/drawing/2014/main" id="{E311E2BB-97B0-4EF8-B345-D37FB2AFAF75}"/>
              </a:ext>
            </a:extLst>
          </p:cNvPr>
          <p:cNvCxnSpPr/>
          <p:nvPr userDrawn="1"/>
        </p:nvCxnSpPr>
        <p:spPr>
          <a:xfrm>
            <a:off x="0" y="2600325"/>
            <a:ext cx="9144000" cy="0"/>
          </a:xfrm>
          <a:prstGeom prst="line">
            <a:avLst/>
          </a:prstGeom>
          <a:ln w="88900" cmpd="sng">
            <a:solidFill>
              <a:srgbClr val="008AB0"/>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idx="1"/>
          </p:nvPr>
        </p:nvSpPr>
        <p:spPr>
          <a:xfrm>
            <a:off x="1234440" y="3307319"/>
            <a:ext cx="7377749" cy="1788440"/>
          </a:xfrm>
        </p:spPr>
        <p:txBody>
          <a:bodyPr/>
          <a:lstStyle>
            <a:lvl1pPr marL="0" indent="0">
              <a:buNone/>
              <a:defRPr sz="1400" baseline="0">
                <a:solidFill>
                  <a:srgbClr val="595959"/>
                </a:solidFill>
                <a:latin typeface="Palatino Linotype" pitchFamily="18"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
        <p:nvSpPr>
          <p:cNvPr id="2" name="Title 1"/>
          <p:cNvSpPr>
            <a:spLocks noGrp="1"/>
          </p:cNvSpPr>
          <p:nvPr>
            <p:ph type="title"/>
          </p:nvPr>
        </p:nvSpPr>
        <p:spPr>
          <a:xfrm>
            <a:off x="1234439" y="1623965"/>
            <a:ext cx="7315200" cy="929040"/>
          </a:xfrm>
          <a:prstGeom prst="rect">
            <a:avLst/>
          </a:prstGeom>
        </p:spPr>
        <p:txBody>
          <a:bodyPr anchor="ctr"/>
          <a:lstStyle>
            <a:lvl1pPr>
              <a:lnSpc>
                <a:spcPct val="100000"/>
              </a:lnSpc>
              <a:defRPr baseline="0">
                <a:solidFill>
                  <a:schemeClr val="bg1"/>
                </a:solidFill>
                <a:latin typeface="Palatino Linotype" pitchFamily="18" charset="0"/>
              </a:defRPr>
            </a:lvl1pPr>
          </a:lstStyle>
          <a:p>
            <a:r>
              <a:rPr lang="en-US"/>
              <a:t>Click to edit Master title style</a:t>
            </a:r>
            <a:endParaRPr lang="en-US" dirty="0"/>
          </a:p>
        </p:txBody>
      </p:sp>
      <p:sp>
        <p:nvSpPr>
          <p:cNvPr id="9" name="Text Placeholder 2"/>
          <p:cNvSpPr>
            <a:spLocks noGrp="1"/>
          </p:cNvSpPr>
          <p:nvPr>
            <p:ph type="body" idx="13"/>
          </p:nvPr>
        </p:nvSpPr>
        <p:spPr>
          <a:xfrm>
            <a:off x="1234440" y="2803137"/>
            <a:ext cx="7377749" cy="444560"/>
          </a:xfrm>
        </p:spPr>
        <p:txBody>
          <a:bodyPr anchor="ctr"/>
          <a:lstStyle>
            <a:lvl1pPr marL="0" indent="0" eaLnBrk="1" latinLnBrk="0" hangingPunct="1">
              <a:buNone/>
              <a:defRPr sz="2000" b="1" i="1" baseline="0">
                <a:solidFill>
                  <a:schemeClr val="tx1">
                    <a:lumMod val="65000"/>
                    <a:lumOff val="35000"/>
                  </a:schemeClr>
                </a:solidFill>
                <a:latin typeface="Palatino Linotype" pitchFamily="18"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Tree>
    <p:extLst>
      <p:ext uri="{BB962C8B-B14F-4D97-AF65-F5344CB8AC3E}">
        <p14:creationId xmlns:p14="http://schemas.microsoft.com/office/powerpoint/2010/main" val="29907214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687D3CF0-0D62-4FB6-B81B-ED8DA534088D}"/>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BA486B36-9DCA-4B65-8571-4C6158809ACB}"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sp>
        <p:nvSpPr>
          <p:cNvPr id="16" name="Text Placeholder 21"/>
          <p:cNvSpPr>
            <a:spLocks noGrp="1"/>
          </p:cNvSpPr>
          <p:nvPr>
            <p:ph type="body" sz="quarter" idx="21"/>
          </p:nvPr>
        </p:nvSpPr>
        <p:spPr bwMode="gray">
          <a:xfrm>
            <a:off x="432642" y="5973943"/>
            <a:ext cx="4421187" cy="320040"/>
          </a:xfrm>
          <a:prstGeom prst="rect">
            <a:avLst/>
          </a:prstGeom>
        </p:spPr>
        <p:txBody>
          <a:bodyPr lIns="45720" r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7" name="Text Placeholder 21"/>
          <p:cNvSpPr>
            <a:spLocks noGrp="1"/>
          </p:cNvSpPr>
          <p:nvPr>
            <p:ph type="body" sz="quarter" idx="17"/>
          </p:nvPr>
        </p:nvSpPr>
        <p:spPr bwMode="gray">
          <a:xfrm>
            <a:off x="432642" y="6293983"/>
            <a:ext cx="3310759" cy="320040"/>
          </a:xfrm>
          <a:prstGeom prst="rect">
            <a:avLst/>
          </a:prstGeom>
        </p:spPr>
        <p:txBody>
          <a:bodyPr lIns="45720" r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4" name="Title 10"/>
          <p:cNvSpPr>
            <a:spLocks noGrp="1"/>
          </p:cNvSpPr>
          <p:nvPr>
            <p:ph type="title"/>
          </p:nvPr>
        </p:nvSpPr>
        <p:spPr>
          <a:xfrm>
            <a:off x="457200" y="128838"/>
            <a:ext cx="8229600" cy="466341"/>
          </a:xfrm>
          <a:prstGeom prst="rect">
            <a:avLst/>
          </a:prstGeom>
        </p:spPr>
        <p:txBody>
          <a:bodyPr/>
          <a:lstStyle>
            <a:lvl1pPr>
              <a:defRPr i="0" baseline="0">
                <a:solidFill>
                  <a:schemeClr val="tx1">
                    <a:lumMod val="65000"/>
                    <a:lumOff val="35000"/>
                  </a:schemeClr>
                </a:solidFill>
              </a:defRPr>
            </a:lvl1pPr>
          </a:lstStyle>
          <a:p>
            <a:r>
              <a:rPr lang="en-US"/>
              <a:t>Click to edit Master title style</a:t>
            </a:r>
            <a:endParaRPr lang="en-US" dirty="0"/>
          </a:p>
        </p:txBody>
      </p:sp>
      <p:sp>
        <p:nvSpPr>
          <p:cNvPr id="15" name="Text Placeholder 15"/>
          <p:cNvSpPr>
            <a:spLocks noGrp="1"/>
          </p:cNvSpPr>
          <p:nvPr>
            <p:ph type="body" sz="quarter" idx="22"/>
          </p:nvPr>
        </p:nvSpPr>
        <p:spPr>
          <a:xfrm>
            <a:off x="457200" y="598644"/>
            <a:ext cx="82296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7" name="Slide Number Placeholder 10">
            <a:extLst>
              <a:ext uri="{FF2B5EF4-FFF2-40B4-BE49-F238E27FC236}">
                <a16:creationId xmlns:a16="http://schemas.microsoft.com/office/drawing/2014/main" id="{EE3027BF-85B0-4AA3-9025-6B846F41F74C}"/>
              </a:ext>
            </a:extLst>
          </p:cNvPr>
          <p:cNvSpPr>
            <a:spLocks noGrp="1"/>
          </p:cNvSpPr>
          <p:nvPr>
            <p:ph type="sldNum" sz="quarter" idx="23"/>
          </p:nvPr>
        </p:nvSpPr>
        <p:spPr/>
        <p:txBody>
          <a:bodyPr/>
          <a:lstStyle>
            <a:lvl1pPr>
              <a:defRPr/>
            </a:lvl1pPr>
          </a:lstStyle>
          <a:p>
            <a:pPr>
              <a:defRPr/>
            </a:pPr>
            <a:fld id="{3FE9CDEA-3ED1-48CC-AC2F-98D39905ACC5}" type="slidenum">
              <a:rPr lang="en-US"/>
              <a:pPr>
                <a:defRPr/>
              </a:pPr>
              <a:t>‹#›</a:t>
            </a:fld>
            <a:endParaRPr lang="en-US" dirty="0"/>
          </a:p>
        </p:txBody>
      </p:sp>
    </p:spTree>
    <p:extLst>
      <p:ext uri="{BB962C8B-B14F-4D97-AF65-F5344CB8AC3E}">
        <p14:creationId xmlns:p14="http://schemas.microsoft.com/office/powerpoint/2010/main" val="23462321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ubtitle, and Text Box">
    <p:spTree>
      <p:nvGrpSpPr>
        <p:cNvPr id="1" name=""/>
        <p:cNvGrpSpPr/>
        <p:nvPr/>
      </p:nvGrpSpPr>
      <p:grpSpPr>
        <a:xfrm>
          <a:off x="0" y="0"/>
          <a:ext cx="0" cy="0"/>
          <a:chOff x="0" y="0"/>
          <a:chExt cx="0" cy="0"/>
        </a:xfrm>
      </p:grpSpPr>
      <p:sp>
        <p:nvSpPr>
          <p:cNvPr id="7" name="Title 10"/>
          <p:cNvSpPr>
            <a:spLocks noGrp="1"/>
          </p:cNvSpPr>
          <p:nvPr>
            <p:ph type="title"/>
          </p:nvPr>
        </p:nvSpPr>
        <p:spPr>
          <a:xfrm>
            <a:off x="457200" y="128838"/>
            <a:ext cx="8229600" cy="466341"/>
          </a:xfrm>
          <a:prstGeom prst="rect">
            <a:avLst/>
          </a:prstGeom>
        </p:spPr>
        <p:txBody>
          <a:bodyPr/>
          <a:lstStyle>
            <a:lvl1pPr>
              <a:defRPr i="0" baseline="0">
                <a:solidFill>
                  <a:srgbClr val="595959"/>
                </a:solidFill>
              </a:defRPr>
            </a:lvl1pPr>
          </a:lstStyle>
          <a:p>
            <a:r>
              <a:rPr lang="en-US"/>
              <a:t>Click to edit Master title style</a:t>
            </a:r>
            <a:endParaRPr lang="en-US" dirty="0"/>
          </a:p>
        </p:txBody>
      </p:sp>
      <p:sp>
        <p:nvSpPr>
          <p:cNvPr id="8" name="Text Placeholder 15"/>
          <p:cNvSpPr>
            <a:spLocks noGrp="1"/>
          </p:cNvSpPr>
          <p:nvPr>
            <p:ph type="body" sz="quarter" idx="22"/>
          </p:nvPr>
        </p:nvSpPr>
        <p:spPr>
          <a:xfrm>
            <a:off x="457200" y="598644"/>
            <a:ext cx="82296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10" name="Text Placeholder 9"/>
          <p:cNvSpPr>
            <a:spLocks noGrp="1"/>
          </p:cNvSpPr>
          <p:nvPr>
            <p:ph type="body" sz="quarter" idx="23"/>
          </p:nvPr>
        </p:nvSpPr>
        <p:spPr>
          <a:xfrm>
            <a:off x="457199" y="1152144"/>
            <a:ext cx="8439912" cy="5038344"/>
          </a:xfrm>
        </p:spPr>
        <p:txBody>
          <a:bodyPr/>
          <a:lstStyle>
            <a:lvl1pPr marL="231775" marR="0" indent="-231775" algn="l" defTabSz="914400" rtl="0" eaLnBrk="1" fontAlgn="auto" latinLnBrk="0" hangingPunct="1">
              <a:lnSpc>
                <a:spcPct val="100000"/>
              </a:lnSpc>
              <a:spcBef>
                <a:spcPts val="0"/>
              </a:spcBef>
              <a:spcAft>
                <a:spcPts val="0"/>
              </a:spcAft>
              <a:buClrTx/>
              <a:buSzPct val="100000"/>
              <a:buFontTx/>
              <a:buNone/>
              <a:tabLst/>
              <a:defRPr baseline="0">
                <a:solidFill>
                  <a:srgbClr val="000000"/>
                </a:solidFill>
              </a:defRPr>
            </a:lvl1pPr>
            <a:lvl2pPr>
              <a:buFontTx/>
              <a:buNone/>
              <a:defRPr/>
            </a:lvl2pPr>
            <a:lvl3pPr>
              <a:buFontTx/>
              <a:buNone/>
              <a:defRPr/>
            </a:lvl3pPr>
            <a:lvl4pPr>
              <a:buFontTx/>
              <a:buNone/>
              <a:defRPr/>
            </a:lvl4pPr>
            <a:lvl5pPr>
              <a:buFontTx/>
              <a:buNone/>
              <a:defRPr/>
            </a:lvl5pPr>
          </a:lstStyle>
          <a:p>
            <a:pPr lvl="0"/>
            <a:r>
              <a:rPr lang="en-US"/>
              <a:t>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E2023B12-F1F7-4F5C-B66B-A34472DD1AC7}"/>
              </a:ext>
            </a:extLst>
          </p:cNvPr>
          <p:cNvSpPr>
            <a:spLocks noGrp="1"/>
          </p:cNvSpPr>
          <p:nvPr>
            <p:ph type="sldNum" sz="quarter" idx="24"/>
          </p:nvPr>
        </p:nvSpPr>
        <p:spPr/>
        <p:txBody>
          <a:bodyPr/>
          <a:lstStyle>
            <a:lvl1pPr>
              <a:defRPr/>
            </a:lvl1pPr>
          </a:lstStyle>
          <a:p>
            <a:pPr>
              <a:defRPr/>
            </a:pPr>
            <a:fld id="{A5E605FA-81A2-48EF-B8BD-C7B091AF7F94}" type="slidenum">
              <a:rPr lang="en-US"/>
              <a:pPr>
                <a:defRPr/>
              </a:pPr>
              <a:t>‹#›</a:t>
            </a:fld>
            <a:endParaRPr lang="en-US" dirty="0"/>
          </a:p>
        </p:txBody>
      </p:sp>
    </p:spTree>
    <p:extLst>
      <p:ext uri="{BB962C8B-B14F-4D97-AF65-F5344CB8AC3E}">
        <p14:creationId xmlns:p14="http://schemas.microsoft.com/office/powerpoint/2010/main" val="942788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Text Box">
    <p:spTree>
      <p:nvGrpSpPr>
        <p:cNvPr id="1" name=""/>
        <p:cNvGrpSpPr/>
        <p:nvPr/>
      </p:nvGrpSpPr>
      <p:grpSpPr>
        <a:xfrm>
          <a:off x="0" y="0"/>
          <a:ext cx="0" cy="0"/>
          <a:chOff x="0" y="0"/>
          <a:chExt cx="0" cy="0"/>
        </a:xfrm>
      </p:grpSpPr>
      <p:sp>
        <p:nvSpPr>
          <p:cNvPr id="7" name="Title 10"/>
          <p:cNvSpPr>
            <a:spLocks noGrp="1"/>
          </p:cNvSpPr>
          <p:nvPr>
            <p:ph type="title"/>
          </p:nvPr>
        </p:nvSpPr>
        <p:spPr>
          <a:xfrm>
            <a:off x="457200" y="128837"/>
            <a:ext cx="8229600" cy="778248"/>
          </a:xfrm>
          <a:prstGeom prst="rect">
            <a:avLst/>
          </a:prstGeom>
        </p:spPr>
        <p:txBody>
          <a:bodyPr anchor="b"/>
          <a:lstStyle>
            <a:lvl1pPr>
              <a:defRPr i="0" baseline="0">
                <a:solidFill>
                  <a:schemeClr val="tx1">
                    <a:lumMod val="65000"/>
                    <a:lumOff val="35000"/>
                  </a:schemeClr>
                </a:solidFill>
              </a:defRPr>
            </a:lvl1pPr>
          </a:lstStyle>
          <a:p>
            <a:r>
              <a:rPr lang="en-US"/>
              <a:t>Click to edit Master title style</a:t>
            </a:r>
            <a:endParaRPr lang="en-US" dirty="0"/>
          </a:p>
        </p:txBody>
      </p:sp>
      <p:sp>
        <p:nvSpPr>
          <p:cNvPr id="10" name="Text Placeholder 9"/>
          <p:cNvSpPr>
            <a:spLocks noGrp="1"/>
          </p:cNvSpPr>
          <p:nvPr>
            <p:ph type="body" sz="quarter" idx="23"/>
          </p:nvPr>
        </p:nvSpPr>
        <p:spPr>
          <a:xfrm>
            <a:off x="457199" y="1152144"/>
            <a:ext cx="8439912" cy="5038344"/>
          </a:xfrm>
        </p:spPr>
        <p:txBody>
          <a:bodyPr/>
          <a:lstStyle>
            <a:lvl1pPr marL="231775" marR="0" indent="-231775" algn="l" defTabSz="914400" rtl="0" eaLnBrk="1" fontAlgn="auto" latinLnBrk="0" hangingPunct="1">
              <a:lnSpc>
                <a:spcPct val="100000"/>
              </a:lnSpc>
              <a:spcBef>
                <a:spcPts val="0"/>
              </a:spcBef>
              <a:spcAft>
                <a:spcPts val="0"/>
              </a:spcAft>
              <a:buClrTx/>
              <a:buSzPct val="100000"/>
              <a:buFontTx/>
              <a:buNone/>
              <a:tabLst/>
              <a:defRPr baseline="0">
                <a:solidFill>
                  <a:srgbClr val="000000"/>
                </a:solidFill>
              </a:defRPr>
            </a:lvl1pPr>
            <a:lvl2pPr>
              <a:buFontTx/>
              <a:buNone/>
              <a:defRPr/>
            </a:lvl2pPr>
            <a:lvl3pPr>
              <a:buFontTx/>
              <a:buNone/>
              <a:defRPr/>
            </a:lvl3pPr>
            <a:lvl4pPr>
              <a:buFontTx/>
              <a:buNone/>
              <a:defRPr/>
            </a:lvl4pPr>
            <a:lvl5pPr>
              <a:buFontTx/>
              <a:buNone/>
              <a:defRPr/>
            </a:lvl5pPr>
          </a:lstStyle>
          <a:p>
            <a:pPr lvl="0"/>
            <a:r>
              <a:rPr lang="en-US"/>
              <a:t>Edit Master text styles</a:t>
            </a:r>
          </a:p>
          <a:p>
            <a:pPr lvl="1"/>
            <a:r>
              <a:rPr lang="en-US"/>
              <a:t>Second level</a:t>
            </a:r>
          </a:p>
          <a:p>
            <a:pPr lvl="2"/>
            <a:r>
              <a:rPr lang="en-US"/>
              <a:t>Third level</a:t>
            </a:r>
          </a:p>
        </p:txBody>
      </p:sp>
      <p:sp>
        <p:nvSpPr>
          <p:cNvPr id="4" name="Slide Number Placeholder 4">
            <a:extLst>
              <a:ext uri="{FF2B5EF4-FFF2-40B4-BE49-F238E27FC236}">
                <a16:creationId xmlns:a16="http://schemas.microsoft.com/office/drawing/2014/main" id="{0430F433-A548-4B10-B824-6819EB2462AC}"/>
              </a:ext>
            </a:extLst>
          </p:cNvPr>
          <p:cNvSpPr>
            <a:spLocks noGrp="1"/>
          </p:cNvSpPr>
          <p:nvPr>
            <p:ph type="sldNum" sz="quarter" idx="24"/>
          </p:nvPr>
        </p:nvSpPr>
        <p:spPr/>
        <p:txBody>
          <a:bodyPr/>
          <a:lstStyle>
            <a:lvl1pPr>
              <a:defRPr/>
            </a:lvl1pPr>
          </a:lstStyle>
          <a:p>
            <a:pPr>
              <a:defRPr/>
            </a:pPr>
            <a:fld id="{4F55B9B5-13C1-47CC-9D4F-F5784364A323}" type="slidenum">
              <a:rPr lang="en-US"/>
              <a:pPr>
                <a:defRPr/>
              </a:pPr>
              <a:t>‹#›</a:t>
            </a:fld>
            <a:endParaRPr lang="en-US" dirty="0"/>
          </a:p>
        </p:txBody>
      </p:sp>
    </p:spTree>
    <p:extLst>
      <p:ext uri="{BB962C8B-B14F-4D97-AF65-F5344CB8AC3E}">
        <p14:creationId xmlns:p14="http://schemas.microsoft.com/office/powerpoint/2010/main" val="23447076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ubtitle, and Bullets">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BF32E377-47D7-4522-BDB2-32282895EFC7}"/>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1110B5C8-AC5B-4F6B-A863-175BE07EE2CC}"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sp>
        <p:nvSpPr>
          <p:cNvPr id="8" name="Content Placeholder 6"/>
          <p:cNvSpPr>
            <a:spLocks noGrp="1"/>
          </p:cNvSpPr>
          <p:nvPr>
            <p:ph sz="quarter" idx="14"/>
          </p:nvPr>
        </p:nvSpPr>
        <p:spPr>
          <a:xfrm>
            <a:off x="352425" y="1152525"/>
            <a:ext cx="8439150" cy="5037963"/>
          </a:xfrm>
        </p:spPr>
        <p:txBody>
          <a:bodyPr/>
          <a:lstStyle>
            <a:lvl1pPr>
              <a:spcBef>
                <a:spcPts val="600"/>
              </a:spcBef>
              <a:buClrTx/>
              <a:defRPr sz="1800">
                <a:solidFill>
                  <a:srgbClr val="000000"/>
                </a:solidFill>
                <a:latin typeface="Palatino Linotype" pitchFamily="18" charset="0"/>
              </a:defRPr>
            </a:lvl1pPr>
            <a:lvl2pPr marL="514350" indent="-282575">
              <a:spcBef>
                <a:spcPts val="600"/>
              </a:spcBef>
              <a:buClrTx/>
              <a:defRPr sz="1600">
                <a:solidFill>
                  <a:srgbClr val="000000"/>
                </a:solidFill>
                <a:latin typeface="Palatino Linotype" pitchFamily="18" charset="0"/>
              </a:defRPr>
            </a:lvl2pPr>
            <a:lvl3pPr marL="746125" indent="-231775">
              <a:spcBef>
                <a:spcPts val="600"/>
              </a:spcBef>
              <a:buClrTx/>
              <a:buFont typeface="Palatino Linotype" pitchFamily="18" charset="0"/>
              <a:buChar char="»"/>
              <a:defRPr sz="1400">
                <a:solidFill>
                  <a:srgbClr val="000000"/>
                </a:solidFill>
                <a:latin typeface="Palatino Linotype" pitchFamily="18" charset="0"/>
              </a:defRPr>
            </a:lvl3pPr>
            <a:lvl4pPr marL="1030288" indent="-284163">
              <a:spcBef>
                <a:spcPts val="600"/>
              </a:spcBef>
              <a:buClrTx/>
              <a:defRPr sz="1600">
                <a:solidFill>
                  <a:srgbClr val="000000"/>
                </a:solidFill>
                <a:latin typeface="Palatino Linotype" pitchFamily="18" charset="0"/>
              </a:defRPr>
            </a:lvl4pPr>
            <a:lvl5pPr marL="1260475" indent="-230188">
              <a:spcBef>
                <a:spcPts val="600"/>
              </a:spcBef>
              <a:buClrTx/>
              <a:defRPr sz="1600">
                <a:solidFill>
                  <a:srgbClr val="000000"/>
                </a:solidFill>
                <a:latin typeface="Palatino Linotype" pitchFamily="18" charset="0"/>
              </a:defRPr>
            </a:lvl5pPr>
          </a:lstStyle>
          <a:p>
            <a:pPr lvl="0"/>
            <a:r>
              <a:rPr lang="en-US"/>
              <a:t>Edit Master text styles</a:t>
            </a:r>
          </a:p>
          <a:p>
            <a:pPr lvl="1"/>
            <a:r>
              <a:rPr lang="en-US"/>
              <a:t>Second level</a:t>
            </a:r>
          </a:p>
          <a:p>
            <a:pPr lvl="2"/>
            <a:r>
              <a:rPr lang="en-US"/>
              <a:t>Third level</a:t>
            </a:r>
          </a:p>
        </p:txBody>
      </p:sp>
      <p:sp>
        <p:nvSpPr>
          <p:cNvPr id="16" name="Text Placeholder 21"/>
          <p:cNvSpPr>
            <a:spLocks noGrp="1"/>
          </p:cNvSpPr>
          <p:nvPr>
            <p:ph type="body" sz="quarter" idx="21"/>
          </p:nvPr>
        </p:nvSpPr>
        <p:spPr bwMode="gray">
          <a:xfrm>
            <a:off x="432642" y="5973943"/>
            <a:ext cx="4421187" cy="320040"/>
          </a:xfrm>
          <a:prstGeom prst="rect">
            <a:avLst/>
          </a:prstGeom>
        </p:spPr>
        <p:txBody>
          <a:bodyPr lIns="45720" r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7" name="Text Placeholder 21"/>
          <p:cNvSpPr>
            <a:spLocks noGrp="1"/>
          </p:cNvSpPr>
          <p:nvPr>
            <p:ph type="body" sz="quarter" idx="17"/>
          </p:nvPr>
        </p:nvSpPr>
        <p:spPr bwMode="gray">
          <a:xfrm>
            <a:off x="432642" y="6293983"/>
            <a:ext cx="3310759" cy="320040"/>
          </a:xfrm>
          <a:prstGeom prst="rect">
            <a:avLst/>
          </a:prstGeom>
        </p:spPr>
        <p:txBody>
          <a:bodyPr lIns="45720" r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9" name="Title 10"/>
          <p:cNvSpPr>
            <a:spLocks noGrp="1"/>
          </p:cNvSpPr>
          <p:nvPr>
            <p:ph type="title"/>
          </p:nvPr>
        </p:nvSpPr>
        <p:spPr>
          <a:xfrm>
            <a:off x="457200" y="128838"/>
            <a:ext cx="8229600" cy="466341"/>
          </a:xfrm>
          <a:prstGeom prst="rect">
            <a:avLst/>
          </a:prstGeom>
        </p:spPr>
        <p:txBody>
          <a:bodyPr/>
          <a:lstStyle>
            <a:lvl1pPr>
              <a:defRPr i="0" baseline="0">
                <a:solidFill>
                  <a:srgbClr val="595959"/>
                </a:solidFill>
              </a:defRPr>
            </a:lvl1pPr>
          </a:lstStyle>
          <a:p>
            <a:r>
              <a:rPr lang="en-US"/>
              <a:t>Click to edit Master title style</a:t>
            </a:r>
            <a:endParaRPr lang="en-US" dirty="0"/>
          </a:p>
        </p:txBody>
      </p:sp>
      <p:sp>
        <p:nvSpPr>
          <p:cNvPr id="11" name="Text Placeholder 15"/>
          <p:cNvSpPr>
            <a:spLocks noGrp="1"/>
          </p:cNvSpPr>
          <p:nvPr>
            <p:ph type="body" sz="quarter" idx="22"/>
          </p:nvPr>
        </p:nvSpPr>
        <p:spPr>
          <a:xfrm>
            <a:off x="457200" y="598644"/>
            <a:ext cx="82296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4007757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5A3ADC6-1C06-4ECC-8F02-0C5BA5D3CA6B}"/>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AAB07379-6BD3-4789-9F4A-AF7B323F1318}"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sp>
        <p:nvSpPr>
          <p:cNvPr id="8" name="Content Placeholder 6"/>
          <p:cNvSpPr>
            <a:spLocks noGrp="1"/>
          </p:cNvSpPr>
          <p:nvPr>
            <p:ph sz="quarter" idx="14"/>
          </p:nvPr>
        </p:nvSpPr>
        <p:spPr>
          <a:xfrm>
            <a:off x="352425" y="1152525"/>
            <a:ext cx="8439150" cy="5037963"/>
          </a:xfrm>
        </p:spPr>
        <p:txBody>
          <a:bodyPr/>
          <a:lstStyle>
            <a:lvl1pPr>
              <a:spcBef>
                <a:spcPts val="600"/>
              </a:spcBef>
              <a:buClrTx/>
              <a:defRPr sz="1800">
                <a:solidFill>
                  <a:srgbClr val="000000"/>
                </a:solidFill>
                <a:latin typeface="Palatino Linotype" pitchFamily="18" charset="0"/>
              </a:defRPr>
            </a:lvl1pPr>
            <a:lvl2pPr marL="514350" indent="-282575">
              <a:spcBef>
                <a:spcPts val="600"/>
              </a:spcBef>
              <a:buClrTx/>
              <a:defRPr sz="1600">
                <a:solidFill>
                  <a:srgbClr val="000000"/>
                </a:solidFill>
                <a:latin typeface="Palatino Linotype" pitchFamily="18" charset="0"/>
              </a:defRPr>
            </a:lvl2pPr>
            <a:lvl3pPr marL="746125" indent="-231775">
              <a:spcBef>
                <a:spcPts val="600"/>
              </a:spcBef>
              <a:buClrTx/>
              <a:buFont typeface="Palatino Linotype" pitchFamily="18" charset="0"/>
              <a:buChar char="»"/>
              <a:defRPr sz="1400">
                <a:solidFill>
                  <a:srgbClr val="000000"/>
                </a:solidFill>
                <a:latin typeface="Palatino Linotype" pitchFamily="18" charset="0"/>
              </a:defRPr>
            </a:lvl3pPr>
            <a:lvl4pPr marL="1030288" indent="-284163">
              <a:spcBef>
                <a:spcPts val="600"/>
              </a:spcBef>
              <a:buClrTx/>
              <a:defRPr sz="1600">
                <a:solidFill>
                  <a:srgbClr val="000000"/>
                </a:solidFill>
                <a:latin typeface="Palatino Linotype" pitchFamily="18" charset="0"/>
              </a:defRPr>
            </a:lvl4pPr>
            <a:lvl5pPr marL="1260475" indent="-230188">
              <a:spcBef>
                <a:spcPts val="600"/>
              </a:spcBef>
              <a:buClrTx/>
              <a:defRPr sz="1600">
                <a:solidFill>
                  <a:srgbClr val="000000"/>
                </a:solidFill>
                <a:latin typeface="Palatino Linotype" pitchFamily="18" charset="0"/>
              </a:defRPr>
            </a:lvl5pPr>
          </a:lstStyle>
          <a:p>
            <a:pPr lvl="0"/>
            <a:r>
              <a:rPr lang="en-US"/>
              <a:t>Edit Master text styles</a:t>
            </a:r>
          </a:p>
          <a:p>
            <a:pPr lvl="1"/>
            <a:r>
              <a:rPr lang="en-US"/>
              <a:t>Second level</a:t>
            </a:r>
          </a:p>
          <a:p>
            <a:pPr lvl="2"/>
            <a:r>
              <a:rPr lang="en-US"/>
              <a:t>Third level</a:t>
            </a:r>
          </a:p>
        </p:txBody>
      </p:sp>
      <p:sp>
        <p:nvSpPr>
          <p:cNvPr id="16" name="Text Placeholder 21"/>
          <p:cNvSpPr>
            <a:spLocks noGrp="1"/>
          </p:cNvSpPr>
          <p:nvPr>
            <p:ph type="body" sz="quarter" idx="21"/>
          </p:nvPr>
        </p:nvSpPr>
        <p:spPr bwMode="gray">
          <a:xfrm>
            <a:off x="432642" y="5973943"/>
            <a:ext cx="4421187" cy="320040"/>
          </a:xfrm>
          <a:prstGeom prst="rect">
            <a:avLst/>
          </a:prstGeom>
        </p:spPr>
        <p:txBody>
          <a:bodyPr lIns="45720" r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7" name="Text Placeholder 21"/>
          <p:cNvSpPr>
            <a:spLocks noGrp="1"/>
          </p:cNvSpPr>
          <p:nvPr>
            <p:ph type="body" sz="quarter" idx="17"/>
          </p:nvPr>
        </p:nvSpPr>
        <p:spPr bwMode="gray">
          <a:xfrm>
            <a:off x="432642" y="6293983"/>
            <a:ext cx="3310759" cy="320040"/>
          </a:xfrm>
          <a:prstGeom prst="rect">
            <a:avLst/>
          </a:prstGeom>
        </p:spPr>
        <p:txBody>
          <a:bodyPr lIns="45720" r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9" name="Title 10"/>
          <p:cNvSpPr>
            <a:spLocks noGrp="1"/>
          </p:cNvSpPr>
          <p:nvPr>
            <p:ph type="title"/>
          </p:nvPr>
        </p:nvSpPr>
        <p:spPr>
          <a:xfrm>
            <a:off x="457200" y="128837"/>
            <a:ext cx="8229600" cy="778248"/>
          </a:xfrm>
          <a:prstGeom prst="rect">
            <a:avLst/>
          </a:prstGeom>
        </p:spPr>
        <p:txBody>
          <a:bodyPr anchor="b"/>
          <a:lstStyle>
            <a:lvl1pPr>
              <a:defRPr i="0" baseline="0">
                <a:solidFill>
                  <a:srgbClr val="595959"/>
                </a:solidFill>
              </a:defRPr>
            </a:lvl1pPr>
          </a:lstStyle>
          <a:p>
            <a:r>
              <a:rPr lang="en-US"/>
              <a:t>Click to edit Master title style</a:t>
            </a:r>
            <a:endParaRPr lang="en-US" dirty="0"/>
          </a:p>
        </p:txBody>
      </p:sp>
    </p:spTree>
    <p:extLst>
      <p:ext uri="{BB962C8B-B14F-4D97-AF65-F5344CB8AC3E}">
        <p14:creationId xmlns:p14="http://schemas.microsoft.com/office/powerpoint/2010/main" val="23202094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ubtitle, 2 Columns of Bullets ">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5016686C-8D37-401A-834E-3F0EE7D9883B}"/>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4934FB17-8955-46DA-A639-1CFF2C3EAC90}"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sp>
        <p:nvSpPr>
          <p:cNvPr id="9" name="Content Placeholder 6"/>
          <p:cNvSpPr>
            <a:spLocks noGrp="1"/>
          </p:cNvSpPr>
          <p:nvPr>
            <p:ph sz="quarter" idx="15"/>
          </p:nvPr>
        </p:nvSpPr>
        <p:spPr>
          <a:xfrm>
            <a:off x="360362" y="1276491"/>
            <a:ext cx="3977640" cy="4846320"/>
          </a:xfrm>
        </p:spPr>
        <p:txBody>
          <a:bodyPr/>
          <a:lstStyle>
            <a:lvl1pPr>
              <a:buClrTx/>
              <a:defRPr sz="1800">
                <a:solidFill>
                  <a:srgbClr val="000000"/>
                </a:solidFill>
              </a:defRPr>
            </a:lvl1pPr>
            <a:lvl2pPr marL="514350" indent="-282575">
              <a:buClrTx/>
              <a:defRPr sz="1600">
                <a:solidFill>
                  <a:srgbClr val="000000"/>
                </a:solidFill>
              </a:defRPr>
            </a:lvl2pPr>
            <a:lvl3pPr marL="746125" indent="-231775">
              <a:buClrTx/>
              <a:buFont typeface="Palatino Linotype" pitchFamily="18" charset="0"/>
              <a:buChar char="»"/>
              <a:defRPr sz="1400">
                <a:solidFill>
                  <a:srgbClr val="000000"/>
                </a:solidFill>
              </a:defRPr>
            </a:lvl3pPr>
            <a:lvl4pPr marL="1030288" indent="-284163">
              <a:buClrTx/>
              <a:defRPr sz="1600"/>
            </a:lvl4pPr>
            <a:lvl5pPr marL="1260475" indent="-230188">
              <a:buClrTx/>
              <a:defRPr sz="1600"/>
            </a:lvl5pPr>
          </a:lstStyle>
          <a:p>
            <a:pPr lvl="0"/>
            <a:r>
              <a:rPr lang="en-US"/>
              <a:t>Edit Master text styles</a:t>
            </a:r>
          </a:p>
          <a:p>
            <a:pPr lvl="1"/>
            <a:r>
              <a:rPr lang="en-US"/>
              <a:t>Second level</a:t>
            </a:r>
          </a:p>
          <a:p>
            <a:pPr lvl="2"/>
            <a:r>
              <a:rPr lang="en-US"/>
              <a:t>Third level</a:t>
            </a:r>
          </a:p>
        </p:txBody>
      </p:sp>
      <p:sp>
        <p:nvSpPr>
          <p:cNvPr id="10" name="Content Placeholder 6"/>
          <p:cNvSpPr>
            <a:spLocks noGrp="1"/>
          </p:cNvSpPr>
          <p:nvPr>
            <p:ph sz="quarter" idx="16"/>
          </p:nvPr>
        </p:nvSpPr>
        <p:spPr>
          <a:xfrm>
            <a:off x="4804982" y="1276491"/>
            <a:ext cx="3977640" cy="4846320"/>
          </a:xfrm>
        </p:spPr>
        <p:txBody>
          <a:bodyPr/>
          <a:lstStyle>
            <a:lvl1pPr>
              <a:buClrTx/>
              <a:defRPr sz="1800">
                <a:solidFill>
                  <a:srgbClr val="000000"/>
                </a:solidFill>
              </a:defRPr>
            </a:lvl1pPr>
            <a:lvl2pPr marL="514350" indent="-282575">
              <a:buClrTx/>
              <a:defRPr sz="1600">
                <a:solidFill>
                  <a:srgbClr val="000000"/>
                </a:solidFill>
              </a:defRPr>
            </a:lvl2pPr>
            <a:lvl3pPr marL="746125" indent="-231775">
              <a:buClrTx/>
              <a:buFont typeface="Palatino Linotype" pitchFamily="18" charset="0"/>
              <a:buChar char="»"/>
              <a:defRPr sz="1400">
                <a:solidFill>
                  <a:srgbClr val="000000"/>
                </a:solidFill>
              </a:defRPr>
            </a:lvl3pPr>
            <a:lvl4pPr marL="1030288" indent="-284163">
              <a:buClrTx/>
              <a:defRPr sz="1600"/>
            </a:lvl4pPr>
            <a:lvl5pPr marL="1260475" indent="-230188">
              <a:buClrTx/>
              <a:defRPr sz="1600"/>
            </a:lvl5pPr>
          </a:lstStyle>
          <a:p>
            <a:pPr lvl="0"/>
            <a:r>
              <a:rPr lang="en-US"/>
              <a:t>Edit Master text styles</a:t>
            </a:r>
          </a:p>
          <a:p>
            <a:pPr lvl="1"/>
            <a:r>
              <a:rPr lang="en-US"/>
              <a:t>Second level</a:t>
            </a:r>
          </a:p>
          <a:p>
            <a:pPr lvl="2"/>
            <a:r>
              <a:rPr lang="en-US"/>
              <a:t>Third level</a:t>
            </a:r>
          </a:p>
        </p:txBody>
      </p:sp>
      <p:sp>
        <p:nvSpPr>
          <p:cNvPr id="17" name="Text Placeholder 21"/>
          <p:cNvSpPr>
            <a:spLocks noGrp="1"/>
          </p:cNvSpPr>
          <p:nvPr>
            <p:ph type="body" sz="quarter" idx="21"/>
          </p:nvPr>
        </p:nvSpPr>
        <p:spPr bwMode="gray">
          <a:xfrm>
            <a:off x="432642" y="5973943"/>
            <a:ext cx="4421187" cy="320040"/>
          </a:xfrm>
          <a:prstGeom prst="rect">
            <a:avLst/>
          </a:prstGeom>
        </p:spPr>
        <p:txBody>
          <a:bodyPr lIns="45720" r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8" name="Text Placeholder 21"/>
          <p:cNvSpPr>
            <a:spLocks noGrp="1"/>
          </p:cNvSpPr>
          <p:nvPr>
            <p:ph type="body" sz="quarter" idx="17"/>
          </p:nvPr>
        </p:nvSpPr>
        <p:spPr bwMode="gray">
          <a:xfrm>
            <a:off x="432642" y="6293983"/>
            <a:ext cx="3310759" cy="320040"/>
          </a:xfrm>
          <a:prstGeom prst="rect">
            <a:avLst/>
          </a:prstGeom>
        </p:spPr>
        <p:txBody>
          <a:bodyPr lIns="45720" r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1" name="Title 10"/>
          <p:cNvSpPr>
            <a:spLocks noGrp="1"/>
          </p:cNvSpPr>
          <p:nvPr>
            <p:ph type="title"/>
          </p:nvPr>
        </p:nvSpPr>
        <p:spPr>
          <a:xfrm>
            <a:off x="457200" y="128838"/>
            <a:ext cx="8229600" cy="466341"/>
          </a:xfrm>
          <a:prstGeom prst="rect">
            <a:avLst/>
          </a:prstGeom>
        </p:spPr>
        <p:txBody>
          <a:bodyPr/>
          <a:lstStyle>
            <a:lvl1pPr>
              <a:defRPr i="0" baseline="0">
                <a:solidFill>
                  <a:srgbClr val="595959"/>
                </a:solidFill>
              </a:defRPr>
            </a:lvl1pPr>
          </a:lstStyle>
          <a:p>
            <a:r>
              <a:rPr lang="en-US"/>
              <a:t>Click to edit Master title style</a:t>
            </a:r>
            <a:endParaRPr lang="en-US" dirty="0"/>
          </a:p>
        </p:txBody>
      </p:sp>
      <p:sp>
        <p:nvSpPr>
          <p:cNvPr id="16" name="Text Placeholder 15"/>
          <p:cNvSpPr>
            <a:spLocks noGrp="1"/>
          </p:cNvSpPr>
          <p:nvPr>
            <p:ph type="body" sz="quarter" idx="22"/>
          </p:nvPr>
        </p:nvSpPr>
        <p:spPr>
          <a:xfrm>
            <a:off x="457200" y="598644"/>
            <a:ext cx="82296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17345824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BF0139-BAC0-4B15-B4A7-00EE782F9940}"/>
              </a:ext>
            </a:extLst>
          </p:cNvPr>
          <p:cNvSpPr>
            <a:spLocks noGrp="1"/>
          </p:cNvSpPr>
          <p:nvPr>
            <p:ph type="dt" sz="half" idx="10"/>
          </p:nvPr>
        </p:nvSpPr>
        <p:spPr>
          <a:xfrm>
            <a:off x="0" y="0"/>
            <a:ext cx="0" cy="0"/>
          </a:xfrm>
        </p:spPr>
        <p:txBody>
          <a:bodyPr/>
          <a:lstStyle>
            <a:lvl1pPr>
              <a:defRPr/>
            </a:lvl1pPr>
          </a:lstStyle>
          <a:p>
            <a:pPr>
              <a:defRPr/>
            </a:pPr>
            <a:fld id="{7E4E223A-97BD-7644-A057-F02722FEE993}" type="datetime1">
              <a:rPr lang="en-US"/>
              <a:pPr>
                <a:defRPr/>
              </a:pPr>
              <a:t>4/24/2024</a:t>
            </a:fld>
            <a:endParaRPr lang="en-US"/>
          </a:p>
        </p:txBody>
      </p:sp>
      <p:sp>
        <p:nvSpPr>
          <p:cNvPr id="5" name="Footer Placeholder 4">
            <a:extLst>
              <a:ext uri="{FF2B5EF4-FFF2-40B4-BE49-F238E27FC236}">
                <a16:creationId xmlns:a16="http://schemas.microsoft.com/office/drawing/2014/main" id="{2E84F39B-CDCF-4F1A-9079-1E5F33FA7F07}"/>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3E09FC-8E49-424B-BEE9-297D30E9334B}"/>
              </a:ext>
            </a:extLst>
          </p:cNvPr>
          <p:cNvSpPr>
            <a:spLocks noGrp="1"/>
          </p:cNvSpPr>
          <p:nvPr>
            <p:ph type="sldNum" sz="quarter" idx="12"/>
          </p:nvPr>
        </p:nvSpPr>
        <p:spPr/>
        <p:txBody>
          <a:bodyPr/>
          <a:lstStyle>
            <a:lvl1pPr>
              <a:defRPr/>
            </a:lvl1pPr>
          </a:lstStyle>
          <a:p>
            <a:pPr>
              <a:defRPr/>
            </a:pPr>
            <a:fld id="{C5D85145-F22F-4A14-AB98-9E6EE3169D76}" type="slidenum">
              <a:rPr lang="en-US"/>
              <a:pPr>
                <a:defRPr/>
              </a:pPr>
              <a:t>‹#›</a:t>
            </a:fld>
            <a:endParaRPr lang="en-US"/>
          </a:p>
        </p:txBody>
      </p:sp>
    </p:spTree>
    <p:extLst>
      <p:ext uri="{BB962C8B-B14F-4D97-AF65-F5344CB8AC3E}">
        <p14:creationId xmlns:p14="http://schemas.microsoft.com/office/powerpoint/2010/main" val="25227234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3"/>
          <p:cNvSpPr>
            <a:spLocks noGrp="1"/>
          </p:cNvSpPr>
          <p:nvPr>
            <p:ph type="title"/>
          </p:nvPr>
        </p:nvSpPr>
        <p:spPr>
          <a:xfrm>
            <a:off x="595618" y="3607230"/>
            <a:ext cx="8229600" cy="587875"/>
          </a:xfrm>
          <a:prstGeom prst="rect">
            <a:avLst/>
          </a:prstGeom>
        </p:spPr>
        <p:txBody>
          <a:bodyPr vert="horz"/>
          <a:lstStyle>
            <a:lvl1pPr algn="l">
              <a:defRPr sz="3200">
                <a:solidFill>
                  <a:schemeClr val="bg1"/>
                </a:solidFill>
                <a:latin typeface="Times"/>
                <a:cs typeface="Times"/>
              </a:defRPr>
            </a:lvl1pPr>
          </a:lstStyle>
          <a:p>
            <a:r>
              <a:rPr lang="en-US" dirty="0"/>
              <a:t>Click to edit Master title style</a:t>
            </a:r>
          </a:p>
        </p:txBody>
      </p:sp>
      <p:sp>
        <p:nvSpPr>
          <p:cNvPr id="6" name="Text Placeholder 5"/>
          <p:cNvSpPr>
            <a:spLocks noGrp="1"/>
          </p:cNvSpPr>
          <p:nvPr>
            <p:ph type="body" sz="quarter" idx="10"/>
          </p:nvPr>
        </p:nvSpPr>
        <p:spPr>
          <a:xfrm>
            <a:off x="595618" y="4190350"/>
            <a:ext cx="4075112" cy="547688"/>
          </a:xfrm>
          <a:prstGeom prst="rect">
            <a:avLst/>
          </a:prstGeom>
        </p:spPr>
        <p:txBody>
          <a:bodyPr/>
          <a:lstStyle>
            <a:lvl1pPr>
              <a:buFontTx/>
              <a:buNone/>
              <a:defRPr sz="2000">
                <a:solidFill>
                  <a:schemeClr val="bg1"/>
                </a:solidFill>
                <a:latin typeface="Times"/>
                <a:cs typeface="Times"/>
              </a:defRPr>
            </a:lvl1pPr>
            <a:lvl2pPr>
              <a:defRPr>
                <a:latin typeface="Times"/>
                <a:cs typeface="Times"/>
              </a:defRPr>
            </a:lvl2pPr>
            <a:lvl3pPr>
              <a:defRPr>
                <a:latin typeface="Times"/>
                <a:cs typeface="Times"/>
              </a:defRPr>
            </a:lvl3pPr>
            <a:lvl4pPr>
              <a:defRPr>
                <a:latin typeface="Times"/>
                <a:cs typeface="Times"/>
              </a:defRPr>
            </a:lvl4pPr>
            <a:lvl5pPr>
              <a:defRPr>
                <a:latin typeface="Times"/>
                <a:cs typeface="Times"/>
              </a:defRPr>
            </a:lvl5pPr>
          </a:lstStyle>
          <a:p>
            <a:pPr lvl="0"/>
            <a:r>
              <a:rPr lang="en-US" dirty="0"/>
              <a:t>Click to edit Master</a:t>
            </a:r>
          </a:p>
        </p:txBody>
      </p:sp>
    </p:spTree>
    <p:extLst>
      <p:ext uri="{BB962C8B-B14F-4D97-AF65-F5344CB8AC3E}">
        <p14:creationId xmlns:p14="http://schemas.microsoft.com/office/powerpoint/2010/main" val="133319585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6" y="198638"/>
            <a:ext cx="8518525" cy="1130291"/>
          </a:xfrm>
        </p:spPr>
        <p:txBody>
          <a:bodyPr>
            <a:normAutofit/>
          </a:bodyPr>
          <a:lstStyle>
            <a:lvl1pPr>
              <a:lnSpc>
                <a:spcPct val="90000"/>
              </a:lnSpc>
              <a:defRPr sz="2400" baseline="0">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311151" y="1515744"/>
            <a:ext cx="8518525" cy="4580256"/>
          </a:xfrm>
        </p:spPr>
        <p:txBody>
          <a:bodyPr/>
          <a:lstStyle>
            <a:lvl1pPr marL="257175" indent="-257175">
              <a:buFont typeface="Arial" pitchFamily="34" charset="0"/>
              <a:buChar char="•"/>
              <a:defRPr sz="1800" baseline="0"/>
            </a:lvl1pPr>
            <a:lvl2pPr marL="257175" indent="-257175">
              <a:buFont typeface="Arial" pitchFamily="34" charset="0"/>
              <a:buChar char="•"/>
              <a:defRPr sz="1650" baseline="0"/>
            </a:lvl2pPr>
            <a:lvl3pPr marL="428625" indent="-178594">
              <a:buFont typeface="Arial" pitchFamily="34" charset="0"/>
              <a:buChar char="–"/>
              <a:defRPr sz="1650" baseline="0"/>
            </a:lvl3pPr>
          </a:lstStyle>
          <a:p>
            <a:pPr lvl="0"/>
            <a:r>
              <a:rPr lang="en-US"/>
              <a:t>Click to edit Master text styles</a:t>
            </a:r>
          </a:p>
          <a:p>
            <a:pPr lvl="1"/>
            <a:r>
              <a:rPr lang="en-US"/>
              <a:t>Second level</a:t>
            </a:r>
          </a:p>
          <a:p>
            <a:pPr lvl="2"/>
            <a:r>
              <a:rPr lang="en-US"/>
              <a:t>Third level</a:t>
            </a:r>
          </a:p>
        </p:txBody>
      </p:sp>
      <p:sp>
        <p:nvSpPr>
          <p:cNvPr id="8" name="Text Placeholder 5"/>
          <p:cNvSpPr>
            <a:spLocks noGrp="1"/>
          </p:cNvSpPr>
          <p:nvPr>
            <p:ph type="body" sz="quarter" idx="12"/>
          </p:nvPr>
        </p:nvSpPr>
        <p:spPr>
          <a:xfrm>
            <a:off x="311151" y="6248402"/>
            <a:ext cx="8518525" cy="473075"/>
          </a:xfrm>
        </p:spPr>
        <p:txBody>
          <a:bodyPr anchor="b">
            <a:noAutofit/>
          </a:bodyPr>
          <a:lstStyle>
            <a:lvl1pPr marL="0" indent="0" algn="l">
              <a:lnSpc>
                <a:spcPct val="85000"/>
              </a:lnSpc>
              <a:spcBef>
                <a:spcPts val="0"/>
              </a:spcBef>
              <a:buNone/>
              <a:defRPr sz="1050"/>
            </a:lvl1pPr>
            <a:lvl2pPr marL="0" indent="0" algn="l">
              <a:lnSpc>
                <a:spcPct val="85000"/>
              </a:lnSpc>
              <a:spcBef>
                <a:spcPts val="0"/>
              </a:spcBef>
              <a:buNone/>
              <a:defRPr sz="1050"/>
            </a:lvl2pPr>
            <a:lvl3pPr marL="0" indent="0" algn="l">
              <a:lnSpc>
                <a:spcPct val="85000"/>
              </a:lnSpc>
              <a:spcBef>
                <a:spcPts val="0"/>
              </a:spcBef>
              <a:buNone/>
              <a:defRPr sz="1050"/>
            </a:lvl3pPr>
            <a:lvl4pPr marL="0" indent="0" algn="l">
              <a:lnSpc>
                <a:spcPct val="85000"/>
              </a:lnSpc>
              <a:spcBef>
                <a:spcPts val="0"/>
              </a:spcBef>
              <a:buNone/>
              <a:defRPr sz="1050"/>
            </a:lvl4pPr>
            <a:lvl5pPr marL="0" indent="0" algn="l">
              <a:lnSpc>
                <a:spcPct val="85000"/>
              </a:lnSpc>
              <a:spcBef>
                <a:spcPts val="0"/>
              </a:spcBef>
              <a:buNone/>
              <a:defRPr sz="1050"/>
            </a:lvl5pPr>
          </a:lstStyle>
          <a:p>
            <a:pPr lvl="0"/>
            <a:r>
              <a:rPr lang="en-US"/>
              <a:t>Click to edit Master text styles</a:t>
            </a:r>
          </a:p>
        </p:txBody>
      </p:sp>
      <p:sp>
        <p:nvSpPr>
          <p:cNvPr id="5" name="Slide Number Placeholder 3">
            <a:extLst>
              <a:ext uri="{FF2B5EF4-FFF2-40B4-BE49-F238E27FC236}">
                <a16:creationId xmlns:a16="http://schemas.microsoft.com/office/drawing/2014/main" id="{F689395D-8972-4507-8B8C-C8F81AE69ED7}"/>
              </a:ext>
            </a:extLst>
          </p:cNvPr>
          <p:cNvSpPr>
            <a:spLocks noGrp="1"/>
          </p:cNvSpPr>
          <p:nvPr>
            <p:ph type="sldNum" sz="quarter" idx="13"/>
          </p:nvPr>
        </p:nvSpPr>
        <p:spPr/>
        <p:txBody>
          <a:bodyPr/>
          <a:lstStyle>
            <a:lvl1pPr>
              <a:defRPr/>
            </a:lvl1pPr>
          </a:lstStyle>
          <a:p>
            <a:pPr>
              <a:defRPr/>
            </a:pPr>
            <a:fld id="{10900101-3824-4029-BA80-8C42993B3AB4}" type="slidenum">
              <a:rPr lang="en-US"/>
              <a:pPr>
                <a:defRPr/>
              </a:pPr>
              <a:t>‹#›</a:t>
            </a:fld>
            <a:endParaRPr lang="en-US"/>
          </a:p>
        </p:txBody>
      </p:sp>
    </p:spTree>
    <p:extLst>
      <p:ext uri="{BB962C8B-B14F-4D97-AF65-F5344CB8AC3E}">
        <p14:creationId xmlns:p14="http://schemas.microsoft.com/office/powerpoint/2010/main" val="318667774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02CD4082-7AB8-45E1-A2A5-3ABEA216543A}" type="datetimeFigureOut">
              <a:rPr lang="en-US"/>
              <a:pPr>
                <a:defRPr/>
              </a:pPr>
              <a:t>4/24/2024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0B54DDB8-7573-4E2F-9F5C-35E2C3094433}" type="slidenum">
              <a:rPr lang="en-US"/>
              <a:pPr>
                <a:defRPr/>
              </a:pPr>
              <a:t>‹#›</a:t>
            </a:fld>
            <a:endParaRPr lang="en-US"/>
          </a:p>
        </p:txBody>
      </p:sp>
    </p:spTree>
    <p:extLst>
      <p:ext uri="{BB962C8B-B14F-4D97-AF65-F5344CB8AC3E}">
        <p14:creationId xmlns:p14="http://schemas.microsoft.com/office/powerpoint/2010/main" val="26813019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C4E1D0-34E5-4AAC-B55D-B6A5E8F9C8E3}"/>
              </a:ext>
            </a:extLst>
          </p:cNvPr>
          <p:cNvSpPr>
            <a:spLocks noGrp="1"/>
          </p:cNvSpPr>
          <p:nvPr>
            <p:ph type="dt" sz="half" idx="10"/>
          </p:nvPr>
        </p:nvSpPr>
        <p:spPr>
          <a:xfrm>
            <a:off x="0" y="0"/>
            <a:ext cx="0" cy="0"/>
          </a:xfrm>
        </p:spPr>
        <p:txBody>
          <a:bodyPr/>
          <a:lstStyle>
            <a:lvl1pPr>
              <a:defRPr>
                <a:solidFill>
                  <a:prstClr val="black">
                    <a:tint val="75000"/>
                  </a:prstClr>
                </a:solidFill>
              </a:defRPr>
            </a:lvl1pPr>
          </a:lstStyle>
          <a:p>
            <a:pPr>
              <a:defRPr/>
            </a:pPr>
            <a:fld id="{24D95850-80AF-4B4B-B07F-FCFABE1DECAC}" type="datetimeFigureOut">
              <a:rPr lang="en-US"/>
              <a:pPr>
                <a:defRPr/>
              </a:pPr>
              <a:t>4/24/2024</a:t>
            </a:fld>
            <a:endParaRPr lang="en-US"/>
          </a:p>
        </p:txBody>
      </p:sp>
      <p:sp>
        <p:nvSpPr>
          <p:cNvPr id="3" name="Footer Placeholder 2">
            <a:extLst>
              <a:ext uri="{FF2B5EF4-FFF2-40B4-BE49-F238E27FC236}">
                <a16:creationId xmlns:a16="http://schemas.microsoft.com/office/drawing/2014/main" id="{424E9F74-A6B6-4776-98BB-0D7152A5CA13}"/>
              </a:ext>
            </a:extLst>
          </p:cNvPr>
          <p:cNvSpPr>
            <a:spLocks noGrp="1"/>
          </p:cNvSpPr>
          <p:nvPr>
            <p:ph type="ftr" sz="quarter" idx="11"/>
          </p:nvPr>
        </p:nvSpPr>
        <p:spPr>
          <a:xfrm>
            <a:off x="0" y="0"/>
            <a:ext cx="0" cy="0"/>
          </a:xfrm>
        </p:spPr>
        <p:txBody>
          <a:bodyPr/>
          <a:lstStyle>
            <a:lvl1pPr>
              <a:defRPr>
                <a:solidFill>
                  <a:prstClr val="black">
                    <a:tint val="75000"/>
                  </a:prstClr>
                </a:solidFill>
              </a:defRPr>
            </a:lvl1pPr>
          </a:lstStyle>
          <a:p>
            <a:pPr>
              <a:defRPr/>
            </a:pPr>
            <a:endParaRPr lang="en-US"/>
          </a:p>
        </p:txBody>
      </p:sp>
      <p:sp>
        <p:nvSpPr>
          <p:cNvPr id="4" name="Slide Number Placeholder 3">
            <a:extLst>
              <a:ext uri="{FF2B5EF4-FFF2-40B4-BE49-F238E27FC236}">
                <a16:creationId xmlns:a16="http://schemas.microsoft.com/office/drawing/2014/main" id="{F0DB64AE-BBF6-4802-ADC3-870444D27A3C}"/>
              </a:ext>
            </a:extLst>
          </p:cNvPr>
          <p:cNvSpPr>
            <a:spLocks noGrp="1"/>
          </p:cNvSpPr>
          <p:nvPr>
            <p:ph type="sldNum" sz="quarter" idx="12"/>
          </p:nvPr>
        </p:nvSpPr>
        <p:spPr/>
        <p:txBody>
          <a:bodyPr/>
          <a:lstStyle>
            <a:lvl1pPr>
              <a:defRPr>
                <a:solidFill>
                  <a:prstClr val="black">
                    <a:tint val="75000"/>
                  </a:prstClr>
                </a:solidFill>
              </a:defRPr>
            </a:lvl1pPr>
          </a:lstStyle>
          <a:p>
            <a:pPr>
              <a:defRPr/>
            </a:pPr>
            <a:fld id="{48B6F13E-82BB-460B-82BB-97F59306CE20}" type="slidenum">
              <a:rPr lang="en-US"/>
              <a:pPr>
                <a:defRPr/>
              </a:pPr>
              <a:t>‹#›</a:t>
            </a:fld>
            <a:endParaRPr lang="en-US"/>
          </a:p>
        </p:txBody>
      </p:sp>
    </p:spTree>
    <p:extLst>
      <p:ext uri="{BB962C8B-B14F-4D97-AF65-F5344CB8AC3E}">
        <p14:creationId xmlns:p14="http://schemas.microsoft.com/office/powerpoint/2010/main" val="30365371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B4D3319-3F41-4F47-A5C4-B3F3E62CE778}"/>
              </a:ext>
            </a:extLst>
          </p:cNvPr>
          <p:cNvSpPr>
            <a:spLocks noGrp="1"/>
          </p:cNvSpPr>
          <p:nvPr>
            <p:ph type="dt" sz="half" idx="10"/>
          </p:nvPr>
        </p:nvSpPr>
        <p:spPr>
          <a:xfrm>
            <a:off x="0" y="0"/>
            <a:ext cx="0" cy="0"/>
          </a:xfrm>
        </p:spPr>
        <p:txBody>
          <a:bodyPr/>
          <a:lstStyle>
            <a:lvl1pPr>
              <a:defRPr/>
            </a:lvl1pPr>
          </a:lstStyle>
          <a:p>
            <a:pPr>
              <a:defRPr/>
            </a:pPr>
            <a:fld id="{D074A231-9984-4CEF-97F9-12AE16530159}" type="datetimeFigureOut">
              <a:rPr lang="en-US"/>
              <a:pPr>
                <a:defRPr/>
              </a:pPr>
              <a:t>4/24/2024</a:t>
            </a:fld>
            <a:endParaRPr lang="en-US"/>
          </a:p>
        </p:txBody>
      </p:sp>
      <p:sp>
        <p:nvSpPr>
          <p:cNvPr id="6" name="Footer Placeholder 5">
            <a:extLst>
              <a:ext uri="{FF2B5EF4-FFF2-40B4-BE49-F238E27FC236}">
                <a16:creationId xmlns:a16="http://schemas.microsoft.com/office/drawing/2014/main" id="{32850A07-B898-4F92-A851-A388D728BE13}"/>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E1F9086-0DE4-46F3-9376-9FF4F766FE97}"/>
              </a:ext>
            </a:extLst>
          </p:cNvPr>
          <p:cNvSpPr>
            <a:spLocks noGrp="1"/>
          </p:cNvSpPr>
          <p:nvPr>
            <p:ph type="sldNum" sz="quarter" idx="12"/>
          </p:nvPr>
        </p:nvSpPr>
        <p:spPr/>
        <p:txBody>
          <a:bodyPr/>
          <a:lstStyle>
            <a:lvl1pPr>
              <a:defRPr/>
            </a:lvl1pPr>
          </a:lstStyle>
          <a:p>
            <a:pPr>
              <a:defRPr/>
            </a:pPr>
            <a:fld id="{7E324816-0F91-420A-BA7A-AD19F9A7EFF0}" type="slidenum">
              <a:rPr lang="en-US"/>
              <a:pPr>
                <a:defRPr/>
              </a:pPr>
              <a:t>‹#›</a:t>
            </a:fld>
            <a:endParaRPr lang="en-US"/>
          </a:p>
        </p:txBody>
      </p:sp>
    </p:spTree>
    <p:extLst>
      <p:ext uri="{BB962C8B-B14F-4D97-AF65-F5344CB8AC3E}">
        <p14:creationId xmlns:p14="http://schemas.microsoft.com/office/powerpoint/2010/main" val="20761008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C62EB-198D-46D9-80E2-7C7CA04A84C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12895242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C62EB-198D-46D9-80E2-7C7CA04A84C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33055645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C62EB-198D-46D9-80E2-7C7CA04A84C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8540409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C62EB-198D-46D9-80E2-7C7CA04A84CB}"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8829561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C62EB-198D-46D9-80E2-7C7CA04A84CB}"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41372124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C62EB-198D-46D9-80E2-7C7CA04A84CB}"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16131555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C62EB-198D-46D9-80E2-7C7CA04A84CB}"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2507069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C62EB-198D-46D9-80E2-7C7CA04A84CB}"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1806591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56FD9072-DA4E-4B32-989B-6FD11B79A33E}" type="datetimeFigureOut">
              <a:rPr lang="en-US"/>
              <a:pPr>
                <a:defRPr/>
              </a:pPr>
              <a:t>4/24/2024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5B17E1E8-03CE-440C-8672-A9A31609C60A}" type="slidenum">
              <a:rPr lang="en-US"/>
              <a:pPr>
                <a:defRPr/>
              </a:pPr>
              <a:t>‹#›</a:t>
            </a:fld>
            <a:endParaRPr lang="en-US"/>
          </a:p>
        </p:txBody>
      </p:sp>
    </p:spTree>
    <p:extLst>
      <p:ext uri="{BB962C8B-B14F-4D97-AF65-F5344CB8AC3E}">
        <p14:creationId xmlns:p14="http://schemas.microsoft.com/office/powerpoint/2010/main" val="21892508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C62EB-198D-46D9-80E2-7C7CA04A84CB}"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16248876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C62EB-198D-46D9-80E2-7C7CA04A84C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301152959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C62EB-198D-46D9-80E2-7C7CA04A84C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10407883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13C6E71-D4CA-4A1A-9C46-D259186A1F04}" type="slidenum">
              <a:rPr lang="en-US" altLang="en-US"/>
              <a:pPr/>
              <a:t>‹#›</a:t>
            </a:fld>
            <a:endParaRPr lang="en-US" altLang="en-US"/>
          </a:p>
        </p:txBody>
      </p:sp>
    </p:spTree>
    <p:extLst>
      <p:ext uri="{BB962C8B-B14F-4D97-AF65-F5344CB8AC3E}">
        <p14:creationId xmlns:p14="http://schemas.microsoft.com/office/powerpoint/2010/main" val="36012481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626DC61-6DFB-498C-BFDF-75614F2FA259}" type="slidenum">
              <a:rPr lang="en-US" altLang="en-US"/>
              <a:pPr>
                <a:defRPr/>
              </a:pPr>
              <a:t>‹#›</a:t>
            </a:fld>
            <a:endParaRPr lang="en-US" altLang="en-US"/>
          </a:p>
        </p:txBody>
      </p:sp>
    </p:spTree>
    <p:extLst>
      <p:ext uri="{BB962C8B-B14F-4D97-AF65-F5344CB8AC3E}">
        <p14:creationId xmlns:p14="http://schemas.microsoft.com/office/powerpoint/2010/main" val="224024365"/>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097AFA2-A6D6-495B-8DFD-ECD305DB5752}" type="slidenum">
              <a:rPr lang="en-US" altLang="en-US"/>
              <a:pPr>
                <a:defRPr/>
              </a:pPr>
              <a:t>‹#›</a:t>
            </a:fld>
            <a:endParaRPr lang="en-US" altLang="en-US"/>
          </a:p>
        </p:txBody>
      </p:sp>
    </p:spTree>
    <p:extLst>
      <p:ext uri="{BB962C8B-B14F-4D97-AF65-F5344CB8AC3E}">
        <p14:creationId xmlns:p14="http://schemas.microsoft.com/office/powerpoint/2010/main" val="2059957520"/>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7355672-41BF-4C70-BB32-6D1201F569C6}" type="slidenum">
              <a:rPr lang="en-US" altLang="en-US"/>
              <a:pPr>
                <a:defRPr/>
              </a:pPr>
              <a:t>‹#›</a:t>
            </a:fld>
            <a:endParaRPr lang="en-US" altLang="en-US"/>
          </a:p>
        </p:txBody>
      </p:sp>
    </p:spTree>
    <p:extLst>
      <p:ext uri="{BB962C8B-B14F-4D97-AF65-F5344CB8AC3E}">
        <p14:creationId xmlns:p14="http://schemas.microsoft.com/office/powerpoint/2010/main" val="3407275513"/>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E6344E2-7AB4-4929-A763-892F76137BB6}" type="slidenum">
              <a:rPr lang="en-US" altLang="en-US"/>
              <a:pPr>
                <a:defRPr/>
              </a:pPr>
              <a:t>‹#›</a:t>
            </a:fld>
            <a:endParaRPr lang="en-US" altLang="en-US"/>
          </a:p>
        </p:txBody>
      </p:sp>
    </p:spTree>
    <p:extLst>
      <p:ext uri="{BB962C8B-B14F-4D97-AF65-F5344CB8AC3E}">
        <p14:creationId xmlns:p14="http://schemas.microsoft.com/office/powerpoint/2010/main" val="2430125921"/>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07765A6-9497-44AC-84CA-CA831C29DB70}" type="slidenum">
              <a:rPr lang="en-US" altLang="en-US"/>
              <a:pPr>
                <a:defRPr/>
              </a:pPr>
              <a:t>‹#›</a:t>
            </a:fld>
            <a:endParaRPr lang="en-US" altLang="en-US"/>
          </a:p>
        </p:txBody>
      </p:sp>
    </p:spTree>
    <p:extLst>
      <p:ext uri="{BB962C8B-B14F-4D97-AF65-F5344CB8AC3E}">
        <p14:creationId xmlns:p14="http://schemas.microsoft.com/office/powerpoint/2010/main" val="306990696"/>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5BF9E94-EEF3-4ACC-9E95-7B87CB482C7C}" type="slidenum">
              <a:rPr lang="en-US" altLang="en-US"/>
              <a:pPr>
                <a:defRPr/>
              </a:pPr>
              <a:t>‹#›</a:t>
            </a:fld>
            <a:endParaRPr lang="en-US" altLang="en-US"/>
          </a:p>
        </p:txBody>
      </p:sp>
    </p:spTree>
    <p:extLst>
      <p:ext uri="{BB962C8B-B14F-4D97-AF65-F5344CB8AC3E}">
        <p14:creationId xmlns:p14="http://schemas.microsoft.com/office/powerpoint/2010/main" val="424277680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A95AC119-0EEA-43AB-8A26-9B7A60E027A4}"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5BF8499A-48CB-456C-B354-280C9F8D31A1}" type="slidenum">
              <a:rPr lang="en-US"/>
              <a:pPr>
                <a:defRPr/>
              </a:pPr>
              <a:t>‹#›</a:t>
            </a:fld>
            <a:endParaRPr lang="en-US"/>
          </a:p>
        </p:txBody>
      </p:sp>
    </p:spTree>
    <p:extLst>
      <p:ext uri="{BB962C8B-B14F-4D97-AF65-F5344CB8AC3E}">
        <p14:creationId xmlns:p14="http://schemas.microsoft.com/office/powerpoint/2010/main" val="15814780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440C873-6B50-4BDC-9332-E96F6B12BFD0}" type="slidenum">
              <a:rPr lang="en-US" altLang="en-US"/>
              <a:pPr>
                <a:defRPr/>
              </a:pPr>
              <a:t>‹#›</a:t>
            </a:fld>
            <a:endParaRPr lang="en-US" altLang="en-US"/>
          </a:p>
        </p:txBody>
      </p:sp>
    </p:spTree>
    <p:extLst>
      <p:ext uri="{BB962C8B-B14F-4D97-AF65-F5344CB8AC3E}">
        <p14:creationId xmlns:p14="http://schemas.microsoft.com/office/powerpoint/2010/main" val="1274114289"/>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08B5FC7-FB4D-43CA-AE3F-170B21856958}" type="slidenum">
              <a:rPr lang="en-US" altLang="en-US"/>
              <a:pPr>
                <a:defRPr/>
              </a:pPr>
              <a:t>‹#›</a:t>
            </a:fld>
            <a:endParaRPr lang="en-US" altLang="en-US"/>
          </a:p>
        </p:txBody>
      </p:sp>
    </p:spTree>
    <p:extLst>
      <p:ext uri="{BB962C8B-B14F-4D97-AF65-F5344CB8AC3E}">
        <p14:creationId xmlns:p14="http://schemas.microsoft.com/office/powerpoint/2010/main" val="2887350295"/>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030D22D-A25E-48A7-9BE6-16881C1ED4A9}" type="slidenum">
              <a:rPr lang="en-US" altLang="en-US"/>
              <a:pPr>
                <a:defRPr/>
              </a:pPr>
              <a:t>‹#›</a:t>
            </a:fld>
            <a:endParaRPr lang="en-US" altLang="en-US"/>
          </a:p>
        </p:txBody>
      </p:sp>
    </p:spTree>
    <p:extLst>
      <p:ext uri="{BB962C8B-B14F-4D97-AF65-F5344CB8AC3E}">
        <p14:creationId xmlns:p14="http://schemas.microsoft.com/office/powerpoint/2010/main" val="578453749"/>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C7CBC72-E156-4298-84D4-A41C947EBDC1}" type="slidenum">
              <a:rPr lang="en-US" altLang="en-US"/>
              <a:pPr>
                <a:defRPr/>
              </a:pPr>
              <a:t>‹#›</a:t>
            </a:fld>
            <a:endParaRPr lang="en-US" altLang="en-US"/>
          </a:p>
        </p:txBody>
      </p:sp>
    </p:spTree>
    <p:extLst>
      <p:ext uri="{BB962C8B-B14F-4D97-AF65-F5344CB8AC3E}">
        <p14:creationId xmlns:p14="http://schemas.microsoft.com/office/powerpoint/2010/main" val="2571908062"/>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382D686-ED96-4205-99BF-7850ADFF091C}" type="slidenum">
              <a:rPr lang="en-US" altLang="en-US"/>
              <a:pPr>
                <a:defRPr/>
              </a:pPr>
              <a:t>‹#›</a:t>
            </a:fld>
            <a:endParaRPr lang="en-US" altLang="en-US"/>
          </a:p>
        </p:txBody>
      </p:sp>
    </p:spTree>
    <p:extLst>
      <p:ext uri="{BB962C8B-B14F-4D97-AF65-F5344CB8AC3E}">
        <p14:creationId xmlns:p14="http://schemas.microsoft.com/office/powerpoint/2010/main" val="312404640"/>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1D3B26F-BF78-4BBB-B28B-BEDF073D53D0}" type="slidenum">
              <a:rPr lang="en-US" altLang="en-US"/>
              <a:pPr>
                <a:defRPr/>
              </a:pPr>
              <a:t>‹#›</a:t>
            </a:fld>
            <a:endParaRPr lang="en-US" altLang="en-US"/>
          </a:p>
        </p:txBody>
      </p:sp>
    </p:spTree>
    <p:extLst>
      <p:ext uri="{BB962C8B-B14F-4D97-AF65-F5344CB8AC3E}">
        <p14:creationId xmlns:p14="http://schemas.microsoft.com/office/powerpoint/2010/main" val="2760321603"/>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45ACD34-E22F-4DFE-87B9-AB2AE839ECD4}" type="slidenum">
              <a:rPr lang="en-US" altLang="en-US"/>
              <a:pPr>
                <a:defRPr/>
              </a:pPr>
              <a:t>‹#›</a:t>
            </a:fld>
            <a:endParaRPr lang="en-US" altLang="en-US"/>
          </a:p>
        </p:txBody>
      </p:sp>
    </p:spTree>
    <p:extLst>
      <p:ext uri="{BB962C8B-B14F-4D97-AF65-F5344CB8AC3E}">
        <p14:creationId xmlns:p14="http://schemas.microsoft.com/office/powerpoint/2010/main" val="3487656421"/>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F0F65087-6244-47B8-833C-39B579D37E6C}" type="slidenum">
              <a:rPr lang="en-US" altLang="en-US"/>
              <a:pPr>
                <a:defRPr/>
              </a:pPr>
              <a:t>‹#›</a:t>
            </a:fld>
            <a:endParaRPr lang="en-US" altLang="en-US"/>
          </a:p>
        </p:txBody>
      </p:sp>
    </p:spTree>
    <p:extLst>
      <p:ext uri="{BB962C8B-B14F-4D97-AF65-F5344CB8AC3E}">
        <p14:creationId xmlns:p14="http://schemas.microsoft.com/office/powerpoint/2010/main" val="1591260355"/>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92633C21-1094-40DE-9CCA-88418DF75DBA}" type="slidenum">
              <a:rPr lang="en-US" altLang="en-US"/>
              <a:pPr>
                <a:defRPr/>
              </a:pPr>
              <a:t>‹#›</a:t>
            </a:fld>
            <a:endParaRPr lang="en-US" altLang="en-US"/>
          </a:p>
        </p:txBody>
      </p:sp>
    </p:spTree>
    <p:extLst>
      <p:ext uri="{BB962C8B-B14F-4D97-AF65-F5344CB8AC3E}">
        <p14:creationId xmlns:p14="http://schemas.microsoft.com/office/powerpoint/2010/main" val="3408274744"/>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634800"/>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Times" charset="0"/>
              </a:defRPr>
            </a:lvl1pPr>
          </a:lstStyle>
          <a:p>
            <a:pPr>
              <a:defRPr/>
            </a:pPr>
            <a:fld id="{B9402ECD-ACBE-4BD5-B0DE-C074B48514A0}"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Times" charset="0"/>
              </a:defRPr>
            </a:lvl1pPr>
          </a:lstStyle>
          <a:p>
            <a:pPr>
              <a:defRPr/>
            </a:pPr>
            <a:fld id="{292AC39E-77B8-4D6C-BF87-F2E5F4D4D3C9}" type="slidenum">
              <a:rPr lang="en-US"/>
              <a:pPr>
                <a:defRPr/>
              </a:pPr>
              <a:t>‹#›</a:t>
            </a:fld>
            <a:endParaRPr lang="en-US"/>
          </a:p>
        </p:txBody>
      </p:sp>
    </p:spTree>
    <p:extLst>
      <p:ext uri="{BB962C8B-B14F-4D97-AF65-F5344CB8AC3E}">
        <p14:creationId xmlns:p14="http://schemas.microsoft.com/office/powerpoint/2010/main" val="10762580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Slide with Name-Affiliations">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1"/>
            <a:ext cx="8382000" cy="2057399"/>
          </a:xfrm>
        </p:spPr>
        <p:txBody>
          <a:bodyPr>
            <a:noAutofit/>
          </a:bodyPr>
          <a:lstStyle>
            <a:lvl1pPr algn="l">
              <a:lnSpc>
                <a:spcPct val="90000"/>
              </a:lnSpc>
              <a:defRPr sz="32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81000" y="4189444"/>
            <a:ext cx="8382000" cy="533400"/>
          </a:xfrm>
        </p:spPr>
        <p:txBody>
          <a:bodyPr>
            <a:noAutofit/>
          </a:bodyPr>
          <a:lstStyle>
            <a:lvl1pPr marL="0" indent="0" algn="l">
              <a:lnSpc>
                <a:spcPct val="85000"/>
              </a:lnSpc>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 Placeholder 4"/>
          <p:cNvSpPr>
            <a:spLocks noGrp="1"/>
          </p:cNvSpPr>
          <p:nvPr>
            <p:ph type="body" sz="quarter" idx="10"/>
          </p:nvPr>
        </p:nvSpPr>
        <p:spPr>
          <a:xfrm>
            <a:off x="381000" y="4724400"/>
            <a:ext cx="8382000" cy="1295400"/>
          </a:xfrm>
        </p:spPr>
        <p:txBody>
          <a:bodyPr>
            <a:noAutofit/>
          </a:bodyPr>
          <a:lstStyle>
            <a:lvl1pPr marL="0" indent="0">
              <a:lnSpc>
                <a:spcPct val="90000"/>
              </a:lnSpc>
              <a:spcBef>
                <a:spcPts val="0"/>
              </a:spcBef>
              <a:buNone/>
              <a:defRPr sz="2200" i="1">
                <a:solidFill>
                  <a:schemeClr val="bg2">
                    <a:lumMod val="50000"/>
                  </a:schemeClr>
                </a:solidFill>
              </a:defRPr>
            </a:lvl1pPr>
            <a:lvl2pPr marL="0" indent="0">
              <a:lnSpc>
                <a:spcPct val="85000"/>
              </a:lnSpc>
              <a:spcBef>
                <a:spcPts val="0"/>
              </a:spcBef>
              <a:buNone/>
              <a:defRPr sz="2200" i="1">
                <a:solidFill>
                  <a:schemeClr val="bg2">
                    <a:lumMod val="50000"/>
                  </a:schemeClr>
                </a:solidFill>
              </a:defRPr>
            </a:lvl2pPr>
            <a:lvl3pPr marL="0" indent="0">
              <a:lnSpc>
                <a:spcPct val="85000"/>
              </a:lnSpc>
              <a:spcBef>
                <a:spcPts val="0"/>
              </a:spcBef>
              <a:buNone/>
              <a:defRPr sz="2200" i="1">
                <a:solidFill>
                  <a:schemeClr val="bg2">
                    <a:lumMod val="50000"/>
                  </a:schemeClr>
                </a:solidFill>
              </a:defRPr>
            </a:lvl3pPr>
            <a:lvl4pPr marL="0" indent="0">
              <a:lnSpc>
                <a:spcPct val="85000"/>
              </a:lnSpc>
              <a:spcBef>
                <a:spcPts val="0"/>
              </a:spcBef>
              <a:buNone/>
              <a:defRPr sz="2200" i="1">
                <a:solidFill>
                  <a:schemeClr val="bg2">
                    <a:lumMod val="50000"/>
                  </a:schemeClr>
                </a:solidFill>
              </a:defRPr>
            </a:lvl4pPr>
            <a:lvl5pPr marL="0" indent="0">
              <a:lnSpc>
                <a:spcPct val="85000"/>
              </a:lnSpc>
              <a:spcBef>
                <a:spcPts val="0"/>
              </a:spcBef>
              <a:buNone/>
              <a:defRPr sz="2200" i="1">
                <a:solidFill>
                  <a:schemeClr val="bg2">
                    <a:lumMod val="50000"/>
                  </a:schemeClr>
                </a:solidFill>
              </a:defRPr>
            </a:lvl5pPr>
          </a:lstStyle>
          <a:p>
            <a:pPr lvl="0"/>
            <a:r>
              <a:rPr lang="en-US"/>
              <a:t>Click to edit Master text styles</a:t>
            </a:r>
          </a:p>
        </p:txBody>
      </p:sp>
    </p:spTree>
    <p:extLst>
      <p:ext uri="{BB962C8B-B14F-4D97-AF65-F5344CB8AC3E}">
        <p14:creationId xmlns:p14="http://schemas.microsoft.com/office/powerpoint/2010/main" val="2212102504"/>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Slide, Two Presenters">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1"/>
            <a:ext cx="8382000" cy="1752599"/>
          </a:xfrm>
        </p:spPr>
        <p:txBody>
          <a:bodyPr>
            <a:noAutofit/>
          </a:bodyPr>
          <a:lstStyle>
            <a:lvl1pPr algn="l">
              <a:lnSpc>
                <a:spcPct val="90000"/>
              </a:lnSpc>
              <a:defRPr sz="32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81000" y="3884950"/>
            <a:ext cx="4151376" cy="533400"/>
          </a:xfrm>
        </p:spPr>
        <p:txBody>
          <a:bodyPr anchor="ctr">
            <a:noAutofit/>
          </a:bodyPr>
          <a:lstStyle>
            <a:lvl1pPr marL="0" indent="0" algn="l">
              <a:lnSpc>
                <a:spcPct val="85000"/>
              </a:lnSpc>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 Placeholder 4"/>
          <p:cNvSpPr>
            <a:spLocks noGrp="1"/>
          </p:cNvSpPr>
          <p:nvPr>
            <p:ph type="body" sz="quarter" idx="10"/>
          </p:nvPr>
        </p:nvSpPr>
        <p:spPr>
          <a:xfrm>
            <a:off x="381000" y="4355258"/>
            <a:ext cx="4151376" cy="1588343"/>
          </a:xfrm>
        </p:spPr>
        <p:txBody>
          <a:bodyPr>
            <a:noAutofit/>
          </a:bodyPr>
          <a:lstStyle>
            <a:lvl1pPr marL="0" indent="0">
              <a:lnSpc>
                <a:spcPct val="90000"/>
              </a:lnSpc>
              <a:spcBef>
                <a:spcPts val="300"/>
              </a:spcBef>
              <a:buNone/>
              <a:defRPr sz="1600" i="1">
                <a:solidFill>
                  <a:schemeClr val="bg2">
                    <a:lumMod val="50000"/>
                  </a:schemeClr>
                </a:solidFill>
              </a:defRPr>
            </a:lvl1pPr>
            <a:lvl2pPr marL="0" indent="0">
              <a:lnSpc>
                <a:spcPct val="85000"/>
              </a:lnSpc>
              <a:spcBef>
                <a:spcPts val="0"/>
              </a:spcBef>
              <a:buNone/>
              <a:defRPr sz="2200" i="1">
                <a:solidFill>
                  <a:schemeClr val="bg2">
                    <a:lumMod val="50000"/>
                  </a:schemeClr>
                </a:solidFill>
              </a:defRPr>
            </a:lvl2pPr>
            <a:lvl3pPr marL="0" indent="0">
              <a:lnSpc>
                <a:spcPct val="85000"/>
              </a:lnSpc>
              <a:spcBef>
                <a:spcPts val="0"/>
              </a:spcBef>
              <a:buNone/>
              <a:defRPr sz="2200" i="1">
                <a:solidFill>
                  <a:schemeClr val="bg2">
                    <a:lumMod val="50000"/>
                  </a:schemeClr>
                </a:solidFill>
              </a:defRPr>
            </a:lvl3pPr>
            <a:lvl4pPr marL="0" indent="0">
              <a:lnSpc>
                <a:spcPct val="85000"/>
              </a:lnSpc>
              <a:spcBef>
                <a:spcPts val="0"/>
              </a:spcBef>
              <a:buNone/>
              <a:defRPr sz="2200" i="1">
                <a:solidFill>
                  <a:schemeClr val="bg2">
                    <a:lumMod val="50000"/>
                  </a:schemeClr>
                </a:solidFill>
              </a:defRPr>
            </a:lvl4pPr>
            <a:lvl5pPr marL="0" indent="0">
              <a:lnSpc>
                <a:spcPct val="85000"/>
              </a:lnSpc>
              <a:spcBef>
                <a:spcPts val="0"/>
              </a:spcBef>
              <a:buNone/>
              <a:defRPr sz="2200" i="1">
                <a:solidFill>
                  <a:schemeClr val="bg2">
                    <a:lumMod val="50000"/>
                  </a:schemeClr>
                </a:solidFill>
              </a:defRPr>
            </a:lvl5pPr>
          </a:lstStyle>
          <a:p>
            <a:pPr lvl="0"/>
            <a:r>
              <a:rPr lang="en-US"/>
              <a:t>Click to edit Master text styles</a:t>
            </a:r>
          </a:p>
        </p:txBody>
      </p:sp>
      <p:sp>
        <p:nvSpPr>
          <p:cNvPr id="9" name="Text Placeholder 4"/>
          <p:cNvSpPr>
            <a:spLocks noGrp="1"/>
          </p:cNvSpPr>
          <p:nvPr>
            <p:ph type="body" sz="quarter" idx="11"/>
          </p:nvPr>
        </p:nvSpPr>
        <p:spPr>
          <a:xfrm>
            <a:off x="4611624" y="4355257"/>
            <a:ext cx="4151376" cy="1588343"/>
          </a:xfrm>
        </p:spPr>
        <p:txBody>
          <a:bodyPr>
            <a:noAutofit/>
          </a:bodyPr>
          <a:lstStyle>
            <a:lvl1pPr marL="0" indent="0">
              <a:lnSpc>
                <a:spcPct val="90000"/>
              </a:lnSpc>
              <a:spcBef>
                <a:spcPts val="300"/>
              </a:spcBef>
              <a:buNone/>
              <a:defRPr sz="1600" i="1">
                <a:solidFill>
                  <a:schemeClr val="bg2">
                    <a:lumMod val="50000"/>
                  </a:schemeClr>
                </a:solidFill>
              </a:defRPr>
            </a:lvl1pPr>
            <a:lvl2pPr marL="0" indent="0">
              <a:lnSpc>
                <a:spcPct val="85000"/>
              </a:lnSpc>
              <a:spcBef>
                <a:spcPts val="0"/>
              </a:spcBef>
              <a:buNone/>
              <a:defRPr sz="2200" i="1">
                <a:solidFill>
                  <a:schemeClr val="bg2">
                    <a:lumMod val="50000"/>
                  </a:schemeClr>
                </a:solidFill>
              </a:defRPr>
            </a:lvl2pPr>
            <a:lvl3pPr marL="0" indent="0">
              <a:lnSpc>
                <a:spcPct val="85000"/>
              </a:lnSpc>
              <a:spcBef>
                <a:spcPts val="0"/>
              </a:spcBef>
              <a:buNone/>
              <a:defRPr sz="2200" i="1">
                <a:solidFill>
                  <a:schemeClr val="bg2">
                    <a:lumMod val="50000"/>
                  </a:schemeClr>
                </a:solidFill>
              </a:defRPr>
            </a:lvl3pPr>
            <a:lvl4pPr marL="0" indent="0">
              <a:lnSpc>
                <a:spcPct val="85000"/>
              </a:lnSpc>
              <a:spcBef>
                <a:spcPts val="0"/>
              </a:spcBef>
              <a:buNone/>
              <a:defRPr sz="2200" i="1">
                <a:solidFill>
                  <a:schemeClr val="bg2">
                    <a:lumMod val="50000"/>
                  </a:schemeClr>
                </a:solidFill>
              </a:defRPr>
            </a:lvl4pPr>
            <a:lvl5pPr marL="0" indent="0">
              <a:lnSpc>
                <a:spcPct val="85000"/>
              </a:lnSpc>
              <a:spcBef>
                <a:spcPts val="0"/>
              </a:spcBef>
              <a:buNone/>
              <a:defRPr sz="2200" i="1">
                <a:solidFill>
                  <a:schemeClr val="bg2">
                    <a:lumMod val="50000"/>
                  </a:schemeClr>
                </a:solidFill>
              </a:defRPr>
            </a:lvl5pPr>
          </a:lstStyle>
          <a:p>
            <a:pPr lvl="0"/>
            <a:r>
              <a:rPr lang="en-US"/>
              <a:t>Click to edit Master text styles</a:t>
            </a:r>
          </a:p>
        </p:txBody>
      </p:sp>
      <p:sp>
        <p:nvSpPr>
          <p:cNvPr id="10" name="Text Placeholder 4"/>
          <p:cNvSpPr>
            <a:spLocks noGrp="1"/>
          </p:cNvSpPr>
          <p:nvPr>
            <p:ph type="body" sz="quarter" idx="12"/>
          </p:nvPr>
        </p:nvSpPr>
        <p:spPr>
          <a:xfrm>
            <a:off x="4611624" y="3884950"/>
            <a:ext cx="4151376" cy="533400"/>
          </a:xfrm>
        </p:spPr>
        <p:txBody>
          <a:bodyPr anchor="ctr">
            <a:noAutofit/>
          </a:bodyPr>
          <a:lstStyle>
            <a:lvl1pPr marL="0" indent="0">
              <a:lnSpc>
                <a:spcPct val="85000"/>
              </a:lnSpc>
              <a:spcBef>
                <a:spcPts val="0"/>
              </a:spcBef>
              <a:buNone/>
              <a:defRPr sz="2400" b="1" i="0">
                <a:solidFill>
                  <a:schemeClr val="tx1"/>
                </a:solidFill>
              </a:defRPr>
            </a:lvl1pPr>
            <a:lvl2pPr marL="0" indent="0">
              <a:lnSpc>
                <a:spcPct val="85000"/>
              </a:lnSpc>
              <a:spcBef>
                <a:spcPts val="0"/>
              </a:spcBef>
              <a:buNone/>
              <a:defRPr sz="2200" i="1">
                <a:solidFill>
                  <a:schemeClr val="bg2">
                    <a:lumMod val="50000"/>
                  </a:schemeClr>
                </a:solidFill>
              </a:defRPr>
            </a:lvl2pPr>
            <a:lvl3pPr marL="0" indent="0">
              <a:lnSpc>
                <a:spcPct val="85000"/>
              </a:lnSpc>
              <a:spcBef>
                <a:spcPts val="0"/>
              </a:spcBef>
              <a:buNone/>
              <a:defRPr sz="2200" i="1">
                <a:solidFill>
                  <a:schemeClr val="bg2">
                    <a:lumMod val="50000"/>
                  </a:schemeClr>
                </a:solidFill>
              </a:defRPr>
            </a:lvl3pPr>
            <a:lvl4pPr marL="0" indent="0">
              <a:lnSpc>
                <a:spcPct val="85000"/>
              </a:lnSpc>
              <a:spcBef>
                <a:spcPts val="0"/>
              </a:spcBef>
              <a:buNone/>
              <a:defRPr sz="2200" i="1">
                <a:solidFill>
                  <a:schemeClr val="bg2">
                    <a:lumMod val="50000"/>
                  </a:schemeClr>
                </a:solidFill>
              </a:defRPr>
            </a:lvl4pPr>
            <a:lvl5pPr marL="0" indent="0">
              <a:lnSpc>
                <a:spcPct val="85000"/>
              </a:lnSpc>
              <a:spcBef>
                <a:spcPts val="0"/>
              </a:spcBef>
              <a:buNone/>
              <a:defRPr sz="2200" i="1">
                <a:solidFill>
                  <a:schemeClr val="bg2">
                    <a:lumMod val="50000"/>
                  </a:schemeClr>
                </a:solidFill>
              </a:defRPr>
            </a:lvl5pPr>
          </a:lstStyle>
          <a:p>
            <a:pPr lvl="0"/>
            <a:r>
              <a:rPr lang="en-US"/>
              <a:t>Click to edit Master text styles</a:t>
            </a:r>
          </a:p>
        </p:txBody>
      </p:sp>
    </p:spTree>
    <p:extLst>
      <p:ext uri="{BB962C8B-B14F-4D97-AF65-F5344CB8AC3E}">
        <p14:creationId xmlns:p14="http://schemas.microsoft.com/office/powerpoint/2010/main" val="3545021949"/>
      </p:ext>
    </p:extLst>
  </p:cSld>
  <p:clrMapOvr>
    <a:masterClrMapping/>
  </p:clrMapOvr>
  <p:transition spd="slow"/>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198636"/>
            <a:ext cx="8518525" cy="1130291"/>
          </a:xfrm>
        </p:spPr>
        <p:txBody>
          <a:bodyPr>
            <a:normAutofit/>
          </a:bodyPr>
          <a:lstStyle>
            <a:lvl1pPr>
              <a:lnSpc>
                <a:spcPct val="90000"/>
              </a:lnSpc>
              <a:defRPr sz="3200" baseline="0">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311150" y="1515744"/>
            <a:ext cx="8518525" cy="4580256"/>
          </a:xfrm>
        </p:spPr>
        <p:txBody>
          <a:bodyPr/>
          <a:lstStyle>
            <a:lvl1pPr marL="342900" indent="-342900">
              <a:buFont typeface="Arial" pitchFamily="34" charset="0"/>
              <a:buChar char="•"/>
              <a:defRPr sz="2400" baseline="0"/>
            </a:lvl1pPr>
            <a:lvl2pPr marL="342900" indent="-342900">
              <a:buFont typeface="Arial" pitchFamily="34" charset="0"/>
              <a:buChar char="•"/>
              <a:defRPr sz="2200" baseline="0"/>
            </a:lvl2pPr>
            <a:lvl3pPr marL="571500" indent="-238125">
              <a:buFont typeface="Arial" pitchFamily="34" charset="0"/>
              <a:buChar char="–"/>
              <a:defRPr sz="2200" baseline="0"/>
            </a:lvl3pPr>
          </a:lstStyle>
          <a:p>
            <a:pPr lvl="0"/>
            <a:r>
              <a:rPr lang="en-US"/>
              <a:t>Click to edit Master text styles</a:t>
            </a:r>
          </a:p>
          <a:p>
            <a:pPr lvl="1"/>
            <a:r>
              <a:rPr lang="en-US"/>
              <a:t>Second level</a:t>
            </a:r>
          </a:p>
          <a:p>
            <a:pPr lvl="2"/>
            <a:r>
              <a:rPr lang="en-US"/>
              <a:t>Third level</a:t>
            </a:r>
          </a:p>
        </p:txBody>
      </p:sp>
      <p:sp>
        <p:nvSpPr>
          <p:cNvPr id="8" name="Text Placeholder 5"/>
          <p:cNvSpPr>
            <a:spLocks noGrp="1"/>
          </p:cNvSpPr>
          <p:nvPr>
            <p:ph type="body" sz="quarter" idx="12"/>
          </p:nvPr>
        </p:nvSpPr>
        <p:spPr>
          <a:xfrm>
            <a:off x="311150" y="6248400"/>
            <a:ext cx="8518525"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293446395"/>
      </p:ext>
    </p:extLst>
  </p:cSld>
  <p:clrMapOvr>
    <a:masterClrMapping/>
  </p:clrMapOvr>
  <p:transition spd="slow"/>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381000" y="6248400"/>
            <a:ext cx="8382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54332753"/>
      </p:ext>
    </p:extLst>
  </p:cSld>
  <p:clrMapOvr>
    <a:masterClrMapping/>
  </p:clrMapOvr>
  <p:transition spd="med">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304800" y="6248400"/>
            <a:ext cx="84963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264177805"/>
      </p:ext>
    </p:extLst>
  </p:cSld>
  <p:clrMapOvr>
    <a:masterClrMapping/>
  </p:clrMapOvr>
  <p:transition spd="slow"/>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3810000"/>
          </a:xfrm>
        </p:spPr>
        <p:txBody>
          <a:bodyPr>
            <a:noAutofit/>
          </a:bodyPr>
          <a:lstStyle>
            <a:lvl1pPr marL="0" marR="0" indent="0" algn="l" defTabSz="457200" rtl="0" eaLnBrk="1" fontAlgn="auto" latinLnBrk="0" hangingPunct="1">
              <a:lnSpc>
                <a:spcPct val="90000"/>
              </a:lnSpc>
              <a:spcBef>
                <a:spcPct val="0"/>
              </a:spcBef>
              <a:spcAft>
                <a:spcPts val="0"/>
              </a:spcAft>
              <a:buClrTx/>
              <a:buSzTx/>
              <a:buFontTx/>
              <a:buNone/>
              <a:tabLst/>
              <a:defRPr sz="3600" b="0" cap="none"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381000" y="4189444"/>
            <a:ext cx="8382000" cy="1982756"/>
          </a:xfrm>
        </p:spPr>
        <p:txBody>
          <a:bodyPr>
            <a:noAutofit/>
          </a:bodyPr>
          <a:lstStyle>
            <a:lvl1pPr marL="0" indent="0">
              <a:buNone/>
              <a:defRPr sz="28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ACA85CE1-DE76-4FC0-ABD7-6374B581B976}"/>
              </a:ext>
            </a:extLst>
          </p:cNvPr>
          <p:cNvSpPr>
            <a:spLocks noGrp="1"/>
          </p:cNvSpPr>
          <p:nvPr>
            <p:ph type="ftr" sz="quarter" idx="10"/>
          </p:nvPr>
        </p:nvSpPr>
        <p:spPr>
          <a:xfrm>
            <a:off x="381000" y="6248400"/>
            <a:ext cx="8382000" cy="473075"/>
          </a:xfrm>
          <a:prstGeom prst="rect">
            <a:avLst/>
          </a:prstGeom>
        </p:spPr>
        <p:txBody>
          <a:bodyPr anchor="b"/>
          <a:lstStyle>
            <a:lvl1pPr algn="l" defTabSz="457200" eaLnBrk="1" fontAlgn="auto" hangingPunct="1">
              <a:spcBef>
                <a:spcPts val="0"/>
              </a:spcBef>
              <a:spcAft>
                <a:spcPts val="0"/>
              </a:spcAft>
              <a:defRPr sz="1400" u="none">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3177729530"/>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00025"/>
            <a:ext cx="8382000" cy="1128713"/>
          </a:xfrm>
        </p:spPr>
        <p:txBody>
          <a:bodyPr>
            <a:normAutofit/>
          </a:bodyPr>
          <a:lstStyle>
            <a:lvl1pPr marL="0" marR="0" indent="0" defTabSz="457200" rtl="0" eaLnBrk="1" fontAlgn="auto" latinLnBrk="0" hangingPunct="1">
              <a:lnSpc>
                <a:spcPct val="90000"/>
              </a:lnSpc>
              <a:spcBef>
                <a:spcPct val="0"/>
              </a:spcBef>
              <a:spcAft>
                <a:spcPts val="0"/>
              </a:spcAft>
              <a:tabLst/>
              <a:defRPr sz="3200">
                <a:latin typeface="+mj-lt"/>
              </a:defRPr>
            </a:lvl1pPr>
          </a:lstStyle>
          <a:p>
            <a:pPr lvl="0"/>
            <a:r>
              <a:rPr lang="en-US" noProof="0"/>
              <a:t>Click to edit Master title style</a:t>
            </a:r>
            <a:endParaRPr lang="en-US" noProof="0" dirty="0"/>
          </a:p>
        </p:txBody>
      </p:sp>
      <p:sp>
        <p:nvSpPr>
          <p:cNvPr id="3" name="Content Placeholder 2"/>
          <p:cNvSpPr>
            <a:spLocks noGrp="1"/>
          </p:cNvSpPr>
          <p:nvPr>
            <p:ph sz="half" idx="1"/>
          </p:nvPr>
        </p:nvSpPr>
        <p:spPr>
          <a:xfrm>
            <a:off x="381000" y="1524000"/>
            <a:ext cx="4191000" cy="4533900"/>
          </a:xfrm>
        </p:spPr>
        <p:txBody>
          <a:bodyPr/>
          <a:lstStyle>
            <a:lvl1pPr>
              <a:lnSpc>
                <a:spcPct val="85000"/>
              </a:lnSpc>
              <a:defRPr sz="2400"/>
            </a:lvl1pPr>
            <a:lvl2pPr>
              <a:lnSpc>
                <a:spcPct val="85000"/>
              </a:lnSpc>
              <a:defRPr sz="2200"/>
            </a:lvl2pPr>
            <a:lvl3pPr>
              <a:lnSpc>
                <a:spcPct val="85000"/>
              </a:lnSpc>
              <a:defRPr sz="2000"/>
            </a:lvl3pPr>
            <a:lvl4pPr>
              <a:lnSpc>
                <a:spcPct val="85000"/>
              </a:lnSpc>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572000" y="1524000"/>
            <a:ext cx="4191000" cy="4533900"/>
          </a:xfrm>
        </p:spPr>
        <p:txBody>
          <a:bodyPr rtlCol="0">
            <a:noAutofit/>
          </a:bodyPr>
          <a:lstStyle>
            <a:lvl1pPr>
              <a:defRPr lang="en-US" sz="2400" dirty="0" smtClean="0"/>
            </a:lvl1pPr>
            <a:lvl2pPr>
              <a:defRPr lang="en-US" sz="2200" dirty="0" smtClean="0"/>
            </a:lvl2pPr>
            <a:lvl3pPr>
              <a:defRPr lang="en-US" sz="2000" dirty="0" smtClean="0"/>
            </a:lvl3pPr>
            <a:lvl4pPr>
              <a:defRPr lang="en-US" sz="18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5"/>
          <p:cNvSpPr>
            <a:spLocks noGrp="1"/>
          </p:cNvSpPr>
          <p:nvPr>
            <p:ph type="body" sz="quarter" idx="12"/>
          </p:nvPr>
        </p:nvSpPr>
        <p:spPr>
          <a:xfrm>
            <a:off x="381000" y="6248400"/>
            <a:ext cx="8382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721517351"/>
      </p:ext>
    </p:extLst>
  </p:cSld>
  <p:clrMapOvr>
    <a:masterClrMapping/>
  </p:clrMapOvr>
  <p:transition spd="slow"/>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200025"/>
            <a:ext cx="8382000" cy="1128713"/>
          </a:xfrm>
        </p:spPr>
        <p:txBody>
          <a:bodyPr>
            <a:normAutofit/>
          </a:bodyPr>
          <a:lstStyle>
            <a:lvl1pPr>
              <a:defRPr sz="3200">
                <a:latin typeface="+mj-lt"/>
              </a:defRPr>
            </a:lvl1pPr>
          </a:lstStyle>
          <a:p>
            <a:r>
              <a:rPr lang="en-US" noProof="0"/>
              <a:t>Click to edit Master title style</a:t>
            </a:r>
            <a:endParaRPr lang="en-US" dirty="0"/>
          </a:p>
        </p:txBody>
      </p:sp>
      <p:sp>
        <p:nvSpPr>
          <p:cNvPr id="3" name="Text Placeholder 2"/>
          <p:cNvSpPr>
            <a:spLocks noGrp="1"/>
          </p:cNvSpPr>
          <p:nvPr>
            <p:ph type="body" idx="1"/>
          </p:nvPr>
        </p:nvSpPr>
        <p:spPr>
          <a:xfrm>
            <a:off x="381000" y="1290791"/>
            <a:ext cx="418935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1000" y="1929385"/>
            <a:ext cx="4189353" cy="4142804"/>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572000" y="1290791"/>
            <a:ext cx="4190999"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1929385"/>
            <a:ext cx="4190999" cy="4142804"/>
          </a:xfrm>
        </p:spPr>
        <p:txBody>
          <a:bodyPr/>
          <a:lstStyle>
            <a:lvl1pPr>
              <a:defRPr sz="2400"/>
            </a:lvl1pPr>
            <a:lvl2pPr>
              <a:defRPr sz="2200"/>
            </a:lvl2pPr>
            <a:lvl3pPr>
              <a:defRPr sz="2000"/>
            </a:lvl3pPr>
            <a:lvl4pPr>
              <a:defRPr sz="1800"/>
            </a:lvl4pPr>
            <a:lvl5pPr marL="1828800" indent="0">
              <a:buNone/>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5"/>
          <p:cNvSpPr>
            <a:spLocks noGrp="1"/>
          </p:cNvSpPr>
          <p:nvPr>
            <p:ph type="body" sz="quarter" idx="12"/>
          </p:nvPr>
        </p:nvSpPr>
        <p:spPr>
          <a:xfrm>
            <a:off x="381000" y="6248400"/>
            <a:ext cx="8382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831141985"/>
      </p:ext>
    </p:extLst>
  </p:cSld>
  <p:clrMapOvr>
    <a:masterClrMapping/>
  </p:clrMapOvr>
  <p:transition spd="slow"/>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200025"/>
            <a:ext cx="8382000" cy="1128713"/>
          </a:xfrm>
        </p:spPr>
        <p:txBody>
          <a:bodyPr>
            <a:noAutofit/>
          </a:bodyPr>
          <a:lstStyle>
            <a:lvl1pPr algn="l">
              <a:defRPr sz="3200" b="0"/>
            </a:lvl1pPr>
          </a:lstStyle>
          <a:p>
            <a:r>
              <a:rPr lang="en-US" noProof="0"/>
              <a:t>Click to edit Master title style</a:t>
            </a:r>
            <a:endParaRPr lang="en-US" dirty="0"/>
          </a:p>
        </p:txBody>
      </p:sp>
      <p:sp>
        <p:nvSpPr>
          <p:cNvPr id="3" name="Content Placeholder 2"/>
          <p:cNvSpPr>
            <a:spLocks noGrp="1"/>
          </p:cNvSpPr>
          <p:nvPr>
            <p:ph idx="1"/>
          </p:nvPr>
        </p:nvSpPr>
        <p:spPr>
          <a:xfrm>
            <a:off x="381000" y="1676400"/>
            <a:ext cx="6553200" cy="4495800"/>
          </a:xfrm>
        </p:spPr>
        <p:txBody>
          <a:bodyPr rtlCol="0">
            <a:noAutofit/>
          </a:bodyPr>
          <a:lstStyle>
            <a:lvl1pPr>
              <a:defRPr lang="en-US" dirty="0" smtClean="0"/>
            </a:lvl1pPr>
            <a:lvl2pPr>
              <a:defRPr lang="en-US" dirty="0" smtClean="0"/>
            </a:lvl2pPr>
            <a:lvl3pPr>
              <a:defRPr lang="en-US" sz="2000" dirty="0" smtClean="0"/>
            </a:lvl3pPr>
            <a:lvl4pPr>
              <a:defRPr lang="en-US" sz="1800" dirty="0" smtClean="0"/>
            </a:lvl4pPr>
            <a:lvl5pPr>
              <a:defRPr lang="en-US" sz="16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7010399" y="1676400"/>
            <a:ext cx="1752601" cy="4495800"/>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5"/>
          <p:cNvSpPr>
            <a:spLocks noGrp="1"/>
          </p:cNvSpPr>
          <p:nvPr>
            <p:ph type="body" sz="quarter" idx="12"/>
          </p:nvPr>
        </p:nvSpPr>
        <p:spPr>
          <a:xfrm>
            <a:off x="381000" y="6248400"/>
            <a:ext cx="8382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667508862"/>
      </p:ext>
    </p:extLst>
  </p:cSld>
  <p:clrMapOvr>
    <a:masterClrMapping/>
  </p:clrMapOvr>
  <p:transition spd="slow"/>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200025"/>
            <a:ext cx="8382000" cy="1128713"/>
          </a:xfrm>
        </p:spPr>
        <p:txBody>
          <a:bodyPr>
            <a:noAutofit/>
          </a:bodyPr>
          <a:lstStyle>
            <a:lvl1pPr algn="l">
              <a:defRPr sz="3200" b="0"/>
            </a:lvl1pPr>
          </a:lstStyle>
          <a:p>
            <a:r>
              <a:rPr lang="en-US" noProof="0"/>
              <a:t>Click to edit Master title style</a:t>
            </a:r>
            <a:endParaRPr lang="en-US" dirty="0"/>
          </a:p>
        </p:txBody>
      </p:sp>
      <p:sp>
        <p:nvSpPr>
          <p:cNvPr id="3" name="Picture Placeholder 2"/>
          <p:cNvSpPr>
            <a:spLocks noGrp="1"/>
          </p:cNvSpPr>
          <p:nvPr>
            <p:ph type="pic" idx="1"/>
          </p:nvPr>
        </p:nvSpPr>
        <p:spPr>
          <a:xfrm>
            <a:off x="381000" y="1512888"/>
            <a:ext cx="6553200" cy="4659312"/>
          </a:xfrm>
        </p:spPr>
        <p:txBody>
          <a:bodyPr rtlCol="0">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7010398" y="1676400"/>
            <a:ext cx="1752601" cy="449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ext Placeholder 5"/>
          <p:cNvSpPr>
            <a:spLocks noGrp="1"/>
          </p:cNvSpPr>
          <p:nvPr>
            <p:ph type="body" sz="quarter" idx="12"/>
          </p:nvPr>
        </p:nvSpPr>
        <p:spPr>
          <a:xfrm>
            <a:off x="381000" y="6248400"/>
            <a:ext cx="8382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530666210"/>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819" indent="0" algn="ctr">
              <a:buNone/>
              <a:defRPr/>
            </a:lvl2pPr>
            <a:lvl3pPr marL="913642" indent="0" algn="ctr">
              <a:buNone/>
              <a:defRPr/>
            </a:lvl3pPr>
            <a:lvl4pPr marL="1370464" indent="0" algn="ctr">
              <a:buNone/>
              <a:defRPr/>
            </a:lvl4pPr>
            <a:lvl5pPr marL="1827283" indent="0" algn="ctr">
              <a:buNone/>
              <a:defRPr/>
            </a:lvl5pPr>
            <a:lvl6pPr marL="2284105" indent="0" algn="ctr">
              <a:buNone/>
              <a:defRPr/>
            </a:lvl6pPr>
            <a:lvl7pPr marL="2740926" indent="0" algn="ctr">
              <a:buNone/>
              <a:defRPr/>
            </a:lvl7pPr>
            <a:lvl8pPr marL="3197744" indent="0" algn="ctr">
              <a:buNone/>
              <a:defRPr/>
            </a:lvl8pPr>
            <a:lvl9pPr marL="365456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A15FBD-CFC6-4C39-8393-E01E27B6D75B}" type="slidenum">
              <a:rPr lang="en-US" altLang="en-US"/>
              <a:pPr>
                <a:defRPr/>
              </a:pPr>
              <a:t>‹#›</a:t>
            </a:fld>
            <a:endParaRPr lang="en-US" altLang="en-US"/>
          </a:p>
        </p:txBody>
      </p:sp>
    </p:spTree>
    <p:extLst>
      <p:ext uri="{BB962C8B-B14F-4D97-AF65-F5344CB8AC3E}">
        <p14:creationId xmlns:p14="http://schemas.microsoft.com/office/powerpoint/2010/main" val="2451403877"/>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90688" y="152400"/>
            <a:ext cx="972312" cy="5929313"/>
          </a:xfrm>
        </p:spPr>
        <p:txBody>
          <a:bodyPr vert="eaVert"/>
          <a:lstStyle>
            <a:lvl1pPr>
              <a:defRPr/>
            </a:lvl1pPr>
          </a:lstStyle>
          <a:p>
            <a:r>
              <a:rPr lang="en-US" dirty="0"/>
              <a:t>Click to edit Master title style</a:t>
            </a:r>
          </a:p>
        </p:txBody>
      </p:sp>
      <p:sp>
        <p:nvSpPr>
          <p:cNvPr id="3" name="Vertical Text Placeholder 2"/>
          <p:cNvSpPr>
            <a:spLocks noGrp="1"/>
          </p:cNvSpPr>
          <p:nvPr>
            <p:ph type="body" orient="vert" idx="1"/>
          </p:nvPr>
        </p:nvSpPr>
        <p:spPr>
          <a:xfrm>
            <a:off x="613103" y="152400"/>
            <a:ext cx="7150538" cy="592931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381000" y="6248400"/>
            <a:ext cx="8382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517913575"/>
      </p:ext>
    </p:extLst>
  </p:cSld>
  <p:clrMapOvr>
    <a:masterClrMapping/>
  </p:clrMapOvr>
  <p:transition spd="slow"/>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3200">
                <a:latin typeface="+mj-lt"/>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Content Placeholder 6"/>
          <p:cNvSpPr>
            <a:spLocks noGrp="1"/>
          </p:cNvSpPr>
          <p:nvPr>
            <p:ph sz="quarter" idx="10"/>
          </p:nvPr>
        </p:nvSpPr>
        <p:spPr>
          <a:xfrm>
            <a:off x="282575" y="6357938"/>
            <a:ext cx="7178675" cy="361950"/>
          </a:xfrm>
        </p:spPr>
        <p:txBody>
          <a:bodyPr>
            <a:normAutofit/>
          </a:bodyPr>
          <a:lstStyle>
            <a:lvl1pPr>
              <a:buNone/>
              <a:defRPr sz="1400" baseline="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3416620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Faculty">
    <p:spTree>
      <p:nvGrpSpPr>
        <p:cNvPr id="1" name=""/>
        <p:cNvGrpSpPr/>
        <p:nvPr/>
      </p:nvGrpSpPr>
      <p:grpSpPr>
        <a:xfrm>
          <a:off x="0" y="0"/>
          <a:ext cx="0" cy="0"/>
          <a:chOff x="0" y="0"/>
          <a:chExt cx="0" cy="0"/>
        </a:xfrm>
      </p:grpSpPr>
      <p:sp>
        <p:nvSpPr>
          <p:cNvPr id="2" name="Title 1"/>
          <p:cNvSpPr>
            <a:spLocks noGrp="1"/>
          </p:cNvSpPr>
          <p:nvPr>
            <p:ph type="title"/>
          </p:nvPr>
        </p:nvSpPr>
        <p:spPr>
          <a:xfrm>
            <a:off x="381000" y="564667"/>
            <a:ext cx="8382000" cy="946992"/>
          </a:xfrm>
        </p:spPr>
        <p:txBody>
          <a:bodyPr/>
          <a:lstStyle>
            <a:lvl1pPr>
              <a:defRPr baseline="0"/>
            </a:lvl1pPr>
          </a:lstStyle>
          <a:p>
            <a:r>
              <a:rPr lang="en-US" dirty="0"/>
              <a:t>Click to edit Master title style</a:t>
            </a:r>
          </a:p>
        </p:txBody>
      </p:sp>
      <p:sp>
        <p:nvSpPr>
          <p:cNvPr id="3" name="Content Placeholder 2"/>
          <p:cNvSpPr>
            <a:spLocks noGrp="1"/>
          </p:cNvSpPr>
          <p:nvPr>
            <p:ph idx="1"/>
          </p:nvPr>
        </p:nvSpPr>
        <p:spPr>
          <a:xfrm>
            <a:off x="381000" y="1511659"/>
            <a:ext cx="4191000" cy="381000"/>
          </a:xfrm>
        </p:spPr>
        <p:txBody>
          <a:bodyPr/>
          <a:lstStyle>
            <a:lvl1pPr marL="0" indent="0">
              <a:lnSpc>
                <a:spcPct val="90000"/>
              </a:lnSpc>
              <a:spcBef>
                <a:spcPts val="0"/>
              </a:spcBef>
              <a:buFont typeface="Arial" pitchFamily="34" charset="0"/>
              <a:buNone/>
              <a:defRPr sz="2000" b="1"/>
            </a:lvl1pPr>
            <a:lvl2pPr marL="0" indent="0">
              <a:lnSpc>
                <a:spcPct val="90000"/>
              </a:lnSpc>
              <a:spcBef>
                <a:spcPts val="0"/>
              </a:spcBef>
              <a:buNone/>
              <a:defRPr sz="2000" b="1"/>
            </a:lvl2pPr>
            <a:lvl3pPr marL="0" indent="0">
              <a:lnSpc>
                <a:spcPct val="90000"/>
              </a:lnSpc>
              <a:spcBef>
                <a:spcPts val="0"/>
              </a:spcBef>
              <a:buNone/>
              <a:defRPr sz="2000" b="1"/>
            </a:lvl3pPr>
            <a:lvl4pPr marL="0" indent="0">
              <a:lnSpc>
                <a:spcPct val="90000"/>
              </a:lnSpc>
              <a:spcBef>
                <a:spcPts val="0"/>
              </a:spcBef>
              <a:buNone/>
              <a:defRPr sz="2000" b="1"/>
            </a:lvl4pPr>
            <a:lvl5pPr marL="0" indent="0">
              <a:lnSpc>
                <a:spcPct val="90000"/>
              </a:lnSpc>
              <a:spcBef>
                <a:spcPts val="0"/>
              </a:spcBef>
              <a:buNone/>
              <a:defRPr sz="2000" b="1"/>
            </a:lvl5pPr>
          </a:lstStyle>
          <a:p>
            <a:pPr lvl="0"/>
            <a:r>
              <a:rPr lang="en-US" dirty="0"/>
              <a:t>Click to edit Master text styles</a:t>
            </a:r>
          </a:p>
        </p:txBody>
      </p:sp>
      <p:sp>
        <p:nvSpPr>
          <p:cNvPr id="6" name="Content Placeholder 2"/>
          <p:cNvSpPr>
            <a:spLocks noGrp="1"/>
          </p:cNvSpPr>
          <p:nvPr>
            <p:ph idx="12"/>
          </p:nvPr>
        </p:nvSpPr>
        <p:spPr>
          <a:xfrm>
            <a:off x="381000" y="1892659"/>
            <a:ext cx="4191000" cy="1905000"/>
          </a:xfrm>
        </p:spPr>
        <p:txBody>
          <a:bodyPr/>
          <a:lstStyle>
            <a:lvl1pPr marL="0" indent="0">
              <a:lnSpc>
                <a:spcPct val="85000"/>
              </a:lnSpc>
              <a:spcBef>
                <a:spcPts val="300"/>
              </a:spcBef>
              <a:buFont typeface="Arial" pitchFamily="34" charset="0"/>
              <a:buNone/>
              <a:defRPr sz="1600" b="0" i="1" baseline="0">
                <a:solidFill>
                  <a:schemeClr val="bg2">
                    <a:lumMod val="50000"/>
                  </a:schemeClr>
                </a:solidFill>
              </a:defRPr>
            </a:lvl1pPr>
            <a:lvl2pPr marL="0" indent="0">
              <a:lnSpc>
                <a:spcPct val="90000"/>
              </a:lnSpc>
              <a:spcBef>
                <a:spcPts val="0"/>
              </a:spcBef>
              <a:buNone/>
              <a:defRPr sz="2000" b="1"/>
            </a:lvl2pPr>
            <a:lvl3pPr marL="0" indent="0">
              <a:lnSpc>
                <a:spcPct val="90000"/>
              </a:lnSpc>
              <a:spcBef>
                <a:spcPts val="0"/>
              </a:spcBef>
              <a:buNone/>
              <a:defRPr sz="2000" b="1"/>
            </a:lvl3pPr>
            <a:lvl4pPr marL="0" indent="0">
              <a:lnSpc>
                <a:spcPct val="90000"/>
              </a:lnSpc>
              <a:spcBef>
                <a:spcPts val="0"/>
              </a:spcBef>
              <a:buNone/>
              <a:defRPr sz="2000" b="1"/>
            </a:lvl4pPr>
            <a:lvl5pPr marL="0" indent="0">
              <a:lnSpc>
                <a:spcPct val="90000"/>
              </a:lnSpc>
              <a:spcBef>
                <a:spcPts val="0"/>
              </a:spcBef>
              <a:buNone/>
              <a:defRPr sz="2000" b="1"/>
            </a:lvl5pPr>
          </a:lstStyle>
          <a:p>
            <a:pPr lvl="0"/>
            <a:r>
              <a:rPr lang="en-US" dirty="0"/>
              <a:t>Click to edit Master text styles</a:t>
            </a:r>
          </a:p>
        </p:txBody>
      </p:sp>
      <p:sp>
        <p:nvSpPr>
          <p:cNvPr id="7" name="Content Placeholder 2"/>
          <p:cNvSpPr>
            <a:spLocks noGrp="1"/>
          </p:cNvSpPr>
          <p:nvPr>
            <p:ph idx="13"/>
          </p:nvPr>
        </p:nvSpPr>
        <p:spPr>
          <a:xfrm>
            <a:off x="381000" y="3956304"/>
            <a:ext cx="4191000" cy="381000"/>
          </a:xfrm>
        </p:spPr>
        <p:txBody>
          <a:bodyPr/>
          <a:lstStyle>
            <a:lvl1pPr marL="0" indent="0">
              <a:lnSpc>
                <a:spcPct val="90000"/>
              </a:lnSpc>
              <a:spcBef>
                <a:spcPts val="0"/>
              </a:spcBef>
              <a:buFont typeface="Arial" pitchFamily="34" charset="0"/>
              <a:buNone/>
              <a:defRPr sz="2000" b="1" baseline="0"/>
            </a:lvl1pPr>
            <a:lvl2pPr marL="0" indent="0">
              <a:lnSpc>
                <a:spcPct val="90000"/>
              </a:lnSpc>
              <a:spcBef>
                <a:spcPts val="0"/>
              </a:spcBef>
              <a:buNone/>
              <a:defRPr sz="2000" b="1"/>
            </a:lvl2pPr>
            <a:lvl3pPr marL="0" indent="0">
              <a:lnSpc>
                <a:spcPct val="90000"/>
              </a:lnSpc>
              <a:spcBef>
                <a:spcPts val="0"/>
              </a:spcBef>
              <a:buNone/>
              <a:defRPr sz="2000" b="1"/>
            </a:lvl3pPr>
            <a:lvl4pPr marL="0" indent="0">
              <a:lnSpc>
                <a:spcPct val="90000"/>
              </a:lnSpc>
              <a:spcBef>
                <a:spcPts val="0"/>
              </a:spcBef>
              <a:buNone/>
              <a:defRPr sz="2000" b="1"/>
            </a:lvl4pPr>
            <a:lvl5pPr marL="0" indent="0">
              <a:lnSpc>
                <a:spcPct val="90000"/>
              </a:lnSpc>
              <a:spcBef>
                <a:spcPts val="0"/>
              </a:spcBef>
              <a:buNone/>
              <a:defRPr sz="2000" b="1"/>
            </a:lvl5pPr>
          </a:lstStyle>
          <a:p>
            <a:pPr lvl="0"/>
            <a:r>
              <a:rPr lang="en-US" dirty="0"/>
              <a:t>Click to edit Master text styles</a:t>
            </a:r>
          </a:p>
        </p:txBody>
      </p:sp>
      <p:sp>
        <p:nvSpPr>
          <p:cNvPr id="8" name="Content Placeholder 2"/>
          <p:cNvSpPr>
            <a:spLocks noGrp="1"/>
          </p:cNvSpPr>
          <p:nvPr>
            <p:ph idx="14"/>
          </p:nvPr>
        </p:nvSpPr>
        <p:spPr>
          <a:xfrm>
            <a:off x="381000" y="4337304"/>
            <a:ext cx="4191000" cy="1905000"/>
          </a:xfrm>
        </p:spPr>
        <p:txBody>
          <a:bodyPr/>
          <a:lstStyle>
            <a:lvl1pPr marL="0" indent="0">
              <a:lnSpc>
                <a:spcPct val="85000"/>
              </a:lnSpc>
              <a:spcBef>
                <a:spcPts val="300"/>
              </a:spcBef>
              <a:buFont typeface="Arial" pitchFamily="34" charset="0"/>
              <a:buNone/>
              <a:defRPr sz="1600" b="0" i="1">
                <a:solidFill>
                  <a:schemeClr val="bg2">
                    <a:lumMod val="50000"/>
                  </a:schemeClr>
                </a:solidFill>
              </a:defRPr>
            </a:lvl1pPr>
            <a:lvl2pPr marL="0" indent="0">
              <a:lnSpc>
                <a:spcPct val="90000"/>
              </a:lnSpc>
              <a:spcBef>
                <a:spcPts val="0"/>
              </a:spcBef>
              <a:buNone/>
              <a:defRPr sz="2000" b="1"/>
            </a:lvl2pPr>
            <a:lvl3pPr marL="0" indent="0">
              <a:lnSpc>
                <a:spcPct val="90000"/>
              </a:lnSpc>
              <a:spcBef>
                <a:spcPts val="0"/>
              </a:spcBef>
              <a:buNone/>
              <a:defRPr sz="2000" b="1"/>
            </a:lvl3pPr>
            <a:lvl4pPr marL="0" indent="0">
              <a:lnSpc>
                <a:spcPct val="90000"/>
              </a:lnSpc>
              <a:spcBef>
                <a:spcPts val="0"/>
              </a:spcBef>
              <a:buNone/>
              <a:defRPr sz="2000" b="1"/>
            </a:lvl4pPr>
            <a:lvl5pPr marL="0" indent="0">
              <a:lnSpc>
                <a:spcPct val="90000"/>
              </a:lnSpc>
              <a:spcBef>
                <a:spcPts val="0"/>
              </a:spcBef>
              <a:buNone/>
              <a:defRPr sz="2000" b="1"/>
            </a:lvl5pPr>
          </a:lstStyle>
          <a:p>
            <a:pPr lvl="0"/>
            <a:r>
              <a:rPr lang="en-US"/>
              <a:t>Click to edit Master text styles</a:t>
            </a:r>
          </a:p>
        </p:txBody>
      </p:sp>
      <p:sp>
        <p:nvSpPr>
          <p:cNvPr id="9" name="Content Placeholder 2"/>
          <p:cNvSpPr>
            <a:spLocks noGrp="1"/>
          </p:cNvSpPr>
          <p:nvPr>
            <p:ph idx="15"/>
          </p:nvPr>
        </p:nvSpPr>
        <p:spPr>
          <a:xfrm>
            <a:off x="4572000" y="1511659"/>
            <a:ext cx="4191000" cy="381000"/>
          </a:xfrm>
        </p:spPr>
        <p:txBody>
          <a:bodyPr/>
          <a:lstStyle>
            <a:lvl1pPr marL="0" indent="0">
              <a:lnSpc>
                <a:spcPct val="90000"/>
              </a:lnSpc>
              <a:spcBef>
                <a:spcPts val="0"/>
              </a:spcBef>
              <a:buFont typeface="Arial" pitchFamily="34" charset="0"/>
              <a:buNone/>
              <a:defRPr sz="2000" b="1"/>
            </a:lvl1pPr>
            <a:lvl2pPr marL="0" indent="0">
              <a:lnSpc>
                <a:spcPct val="90000"/>
              </a:lnSpc>
              <a:spcBef>
                <a:spcPts val="0"/>
              </a:spcBef>
              <a:buNone/>
              <a:defRPr sz="2000" b="1"/>
            </a:lvl2pPr>
            <a:lvl3pPr marL="0" indent="0">
              <a:lnSpc>
                <a:spcPct val="90000"/>
              </a:lnSpc>
              <a:spcBef>
                <a:spcPts val="0"/>
              </a:spcBef>
              <a:buNone/>
              <a:defRPr sz="2000" b="1"/>
            </a:lvl3pPr>
            <a:lvl4pPr marL="0" indent="0">
              <a:lnSpc>
                <a:spcPct val="90000"/>
              </a:lnSpc>
              <a:spcBef>
                <a:spcPts val="0"/>
              </a:spcBef>
              <a:buNone/>
              <a:defRPr sz="2000" b="1"/>
            </a:lvl4pPr>
            <a:lvl5pPr marL="0" indent="0">
              <a:lnSpc>
                <a:spcPct val="90000"/>
              </a:lnSpc>
              <a:spcBef>
                <a:spcPts val="0"/>
              </a:spcBef>
              <a:buNone/>
              <a:defRPr sz="2000" b="1"/>
            </a:lvl5pPr>
          </a:lstStyle>
          <a:p>
            <a:pPr lvl="0"/>
            <a:r>
              <a:rPr lang="en-US" dirty="0"/>
              <a:t>Click to edit Master text styles</a:t>
            </a:r>
          </a:p>
        </p:txBody>
      </p:sp>
      <p:sp>
        <p:nvSpPr>
          <p:cNvPr id="10" name="Content Placeholder 2"/>
          <p:cNvSpPr>
            <a:spLocks noGrp="1"/>
          </p:cNvSpPr>
          <p:nvPr>
            <p:ph idx="16"/>
          </p:nvPr>
        </p:nvSpPr>
        <p:spPr>
          <a:xfrm>
            <a:off x="4572000" y="1892659"/>
            <a:ext cx="4191000" cy="1905000"/>
          </a:xfrm>
        </p:spPr>
        <p:txBody>
          <a:bodyPr/>
          <a:lstStyle>
            <a:lvl1pPr marL="0" indent="0">
              <a:lnSpc>
                <a:spcPct val="85000"/>
              </a:lnSpc>
              <a:spcBef>
                <a:spcPts val="300"/>
              </a:spcBef>
              <a:buFont typeface="Arial" pitchFamily="34" charset="0"/>
              <a:buNone/>
              <a:defRPr sz="1600" b="0" i="1" baseline="0">
                <a:solidFill>
                  <a:schemeClr val="bg2">
                    <a:lumMod val="50000"/>
                  </a:schemeClr>
                </a:solidFill>
              </a:defRPr>
            </a:lvl1pPr>
            <a:lvl2pPr marL="0" indent="0">
              <a:lnSpc>
                <a:spcPct val="90000"/>
              </a:lnSpc>
              <a:spcBef>
                <a:spcPts val="0"/>
              </a:spcBef>
              <a:buNone/>
              <a:defRPr sz="2000" b="1"/>
            </a:lvl2pPr>
            <a:lvl3pPr marL="0" indent="0">
              <a:lnSpc>
                <a:spcPct val="90000"/>
              </a:lnSpc>
              <a:spcBef>
                <a:spcPts val="0"/>
              </a:spcBef>
              <a:buNone/>
              <a:defRPr sz="2000" b="1"/>
            </a:lvl3pPr>
            <a:lvl4pPr marL="0" indent="0">
              <a:lnSpc>
                <a:spcPct val="90000"/>
              </a:lnSpc>
              <a:spcBef>
                <a:spcPts val="0"/>
              </a:spcBef>
              <a:buNone/>
              <a:defRPr sz="2000" b="1"/>
            </a:lvl4pPr>
            <a:lvl5pPr marL="0" indent="0">
              <a:lnSpc>
                <a:spcPct val="90000"/>
              </a:lnSpc>
              <a:spcBef>
                <a:spcPts val="0"/>
              </a:spcBef>
              <a:buNone/>
              <a:defRPr sz="2000" b="1"/>
            </a:lvl5pPr>
          </a:lstStyle>
          <a:p>
            <a:pPr lvl="0"/>
            <a:r>
              <a:rPr lang="en-US" dirty="0"/>
              <a:t>Click to edit Master text styles</a:t>
            </a:r>
          </a:p>
        </p:txBody>
      </p:sp>
      <p:sp>
        <p:nvSpPr>
          <p:cNvPr id="11" name="Content Placeholder 2"/>
          <p:cNvSpPr>
            <a:spLocks noGrp="1"/>
          </p:cNvSpPr>
          <p:nvPr>
            <p:ph idx="17"/>
          </p:nvPr>
        </p:nvSpPr>
        <p:spPr>
          <a:xfrm>
            <a:off x="4572000" y="3956304"/>
            <a:ext cx="4191000" cy="381000"/>
          </a:xfrm>
        </p:spPr>
        <p:txBody>
          <a:bodyPr/>
          <a:lstStyle>
            <a:lvl1pPr marL="0" indent="0">
              <a:lnSpc>
                <a:spcPct val="90000"/>
              </a:lnSpc>
              <a:spcBef>
                <a:spcPts val="0"/>
              </a:spcBef>
              <a:buFont typeface="Arial" pitchFamily="34" charset="0"/>
              <a:buNone/>
              <a:defRPr sz="2000" b="1" baseline="0"/>
            </a:lvl1pPr>
            <a:lvl2pPr marL="0" indent="0">
              <a:lnSpc>
                <a:spcPct val="90000"/>
              </a:lnSpc>
              <a:spcBef>
                <a:spcPts val="0"/>
              </a:spcBef>
              <a:buNone/>
              <a:defRPr sz="2000" b="1"/>
            </a:lvl2pPr>
            <a:lvl3pPr marL="0" indent="0">
              <a:lnSpc>
                <a:spcPct val="90000"/>
              </a:lnSpc>
              <a:spcBef>
                <a:spcPts val="0"/>
              </a:spcBef>
              <a:buNone/>
              <a:defRPr sz="2000" b="1"/>
            </a:lvl3pPr>
            <a:lvl4pPr marL="0" indent="0">
              <a:lnSpc>
                <a:spcPct val="90000"/>
              </a:lnSpc>
              <a:spcBef>
                <a:spcPts val="0"/>
              </a:spcBef>
              <a:buNone/>
              <a:defRPr sz="2000" b="1"/>
            </a:lvl4pPr>
            <a:lvl5pPr marL="0" indent="0">
              <a:lnSpc>
                <a:spcPct val="90000"/>
              </a:lnSpc>
              <a:spcBef>
                <a:spcPts val="0"/>
              </a:spcBef>
              <a:buNone/>
              <a:defRPr sz="2000" b="1"/>
            </a:lvl5pPr>
          </a:lstStyle>
          <a:p>
            <a:pPr lvl="0"/>
            <a:r>
              <a:rPr lang="en-US" dirty="0"/>
              <a:t>Click to edit Master text styles</a:t>
            </a:r>
          </a:p>
        </p:txBody>
      </p:sp>
      <p:sp>
        <p:nvSpPr>
          <p:cNvPr id="12" name="Content Placeholder 2"/>
          <p:cNvSpPr>
            <a:spLocks noGrp="1"/>
          </p:cNvSpPr>
          <p:nvPr>
            <p:ph idx="18"/>
          </p:nvPr>
        </p:nvSpPr>
        <p:spPr>
          <a:xfrm>
            <a:off x="4572000" y="4337304"/>
            <a:ext cx="4191000" cy="1905000"/>
          </a:xfrm>
        </p:spPr>
        <p:txBody>
          <a:bodyPr/>
          <a:lstStyle>
            <a:lvl1pPr marL="0" indent="0">
              <a:lnSpc>
                <a:spcPct val="85000"/>
              </a:lnSpc>
              <a:spcBef>
                <a:spcPts val="300"/>
              </a:spcBef>
              <a:buFont typeface="Arial" pitchFamily="34" charset="0"/>
              <a:buNone/>
              <a:defRPr sz="1600" b="0" i="1">
                <a:solidFill>
                  <a:schemeClr val="bg2">
                    <a:lumMod val="50000"/>
                  </a:schemeClr>
                </a:solidFill>
              </a:defRPr>
            </a:lvl1pPr>
            <a:lvl2pPr marL="0" indent="0">
              <a:lnSpc>
                <a:spcPct val="90000"/>
              </a:lnSpc>
              <a:spcBef>
                <a:spcPts val="0"/>
              </a:spcBef>
              <a:buNone/>
              <a:defRPr sz="2000" b="1"/>
            </a:lvl2pPr>
            <a:lvl3pPr marL="0" indent="0">
              <a:lnSpc>
                <a:spcPct val="90000"/>
              </a:lnSpc>
              <a:spcBef>
                <a:spcPts val="0"/>
              </a:spcBef>
              <a:buNone/>
              <a:defRPr sz="2000" b="1"/>
            </a:lvl3pPr>
            <a:lvl4pPr marL="0" indent="0">
              <a:lnSpc>
                <a:spcPct val="90000"/>
              </a:lnSpc>
              <a:spcBef>
                <a:spcPts val="0"/>
              </a:spcBef>
              <a:buNone/>
              <a:defRPr sz="2000" b="1"/>
            </a:lvl4pPr>
            <a:lvl5pPr marL="0" indent="0">
              <a:lnSpc>
                <a:spcPct val="90000"/>
              </a:lnSpc>
              <a:spcBef>
                <a:spcPts val="0"/>
              </a:spcBef>
              <a:buNone/>
              <a:defRPr sz="2000" b="1"/>
            </a:lvl5pPr>
          </a:lstStyle>
          <a:p>
            <a:pPr lvl="0"/>
            <a:r>
              <a:rPr lang="en-US"/>
              <a:t>Click to edit Master text styles</a:t>
            </a:r>
          </a:p>
        </p:txBody>
      </p:sp>
      <p:sp>
        <p:nvSpPr>
          <p:cNvPr id="14" name="Text Placeholder 5"/>
          <p:cNvSpPr>
            <a:spLocks noGrp="1"/>
          </p:cNvSpPr>
          <p:nvPr>
            <p:ph type="body" sz="quarter" idx="19"/>
          </p:nvPr>
        </p:nvSpPr>
        <p:spPr>
          <a:xfrm>
            <a:off x="381000" y="6248400"/>
            <a:ext cx="8382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endParaRPr lang="en-US" dirty="0"/>
          </a:p>
        </p:txBody>
      </p:sp>
    </p:spTree>
    <p:extLst>
      <p:ext uri="{BB962C8B-B14F-4D97-AF65-F5344CB8AC3E}">
        <p14:creationId xmlns:p14="http://schemas.microsoft.com/office/powerpoint/2010/main" val="3684306383"/>
      </p:ext>
    </p:extLst>
  </p:cSld>
  <p:clrMapOvr>
    <a:masterClrMapping/>
  </p:clrMapOvr>
  <p:transition spd="slow"/>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819" indent="0" algn="ctr">
              <a:buNone/>
              <a:defRPr/>
            </a:lvl2pPr>
            <a:lvl3pPr marL="913642" indent="0" algn="ctr">
              <a:buNone/>
              <a:defRPr/>
            </a:lvl3pPr>
            <a:lvl4pPr marL="1370464" indent="0" algn="ctr">
              <a:buNone/>
              <a:defRPr/>
            </a:lvl4pPr>
            <a:lvl5pPr marL="1827283" indent="0" algn="ctr">
              <a:buNone/>
              <a:defRPr/>
            </a:lvl5pPr>
            <a:lvl6pPr marL="2284105" indent="0" algn="ctr">
              <a:buNone/>
              <a:defRPr/>
            </a:lvl6pPr>
            <a:lvl7pPr marL="2740926" indent="0" algn="ctr">
              <a:buNone/>
              <a:defRPr/>
            </a:lvl7pPr>
            <a:lvl8pPr marL="3197744" indent="0" algn="ctr">
              <a:buNone/>
              <a:defRPr/>
            </a:lvl8pPr>
            <a:lvl9pPr marL="365456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0D730B-FD4F-4235-91D7-B9C56E1AF58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97259431"/>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02949-B3CA-4CDF-86C5-23B075438AE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1003341"/>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19" indent="0">
              <a:buNone/>
              <a:defRPr sz="1800"/>
            </a:lvl2pPr>
            <a:lvl3pPr marL="913642" indent="0">
              <a:buNone/>
              <a:defRPr sz="1600"/>
            </a:lvl3pPr>
            <a:lvl4pPr marL="1370464" indent="0">
              <a:buNone/>
              <a:defRPr sz="1400"/>
            </a:lvl4pPr>
            <a:lvl5pPr marL="1827283" indent="0">
              <a:buNone/>
              <a:defRPr sz="1400"/>
            </a:lvl5pPr>
            <a:lvl6pPr marL="2284105" indent="0">
              <a:buNone/>
              <a:defRPr sz="1400"/>
            </a:lvl6pPr>
            <a:lvl7pPr marL="2740926" indent="0">
              <a:buNone/>
              <a:defRPr sz="1400"/>
            </a:lvl7pPr>
            <a:lvl8pPr marL="3197744" indent="0">
              <a:buNone/>
              <a:defRPr sz="1400"/>
            </a:lvl8pPr>
            <a:lvl9pPr marL="365456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3C18C8-DE46-4814-90FB-675FAE0DDB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644260"/>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91C7FE-D7B9-46C3-931E-A52DF3A54E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3356541"/>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4"/>
            <a:ext cx="4041775"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D7B5A5-338B-42AA-9430-753DDBFB70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9877655"/>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89744E-A105-4B13-A330-F619E9E9B8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0730820"/>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A8F340-0A33-422A-B0C9-52F9E171C9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533959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8373091-0F49-497A-B5B3-D992F66C6006}" type="slidenum">
              <a:rPr lang="en-US" altLang="en-US"/>
              <a:pPr>
                <a:defRPr/>
              </a:pPr>
              <a:t>‹#›</a:t>
            </a:fld>
            <a:endParaRPr lang="en-US" altLang="en-US"/>
          </a:p>
        </p:txBody>
      </p:sp>
    </p:spTree>
    <p:extLst>
      <p:ext uri="{BB962C8B-B14F-4D97-AF65-F5344CB8AC3E}">
        <p14:creationId xmlns:p14="http://schemas.microsoft.com/office/powerpoint/2010/main" val="2023169647"/>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6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11A578-0968-4FC6-A83F-8FE7FACD3E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9439694"/>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19" indent="0">
              <a:buNone/>
              <a:defRPr sz="2800"/>
            </a:lvl2pPr>
            <a:lvl3pPr marL="913642" indent="0">
              <a:buNone/>
              <a:defRPr sz="2400"/>
            </a:lvl3pPr>
            <a:lvl4pPr marL="1370464" indent="0">
              <a:buNone/>
              <a:defRPr sz="2000"/>
            </a:lvl4pPr>
            <a:lvl5pPr marL="1827283" indent="0">
              <a:buNone/>
              <a:defRPr sz="2000"/>
            </a:lvl5pPr>
            <a:lvl6pPr marL="2284105" indent="0">
              <a:buNone/>
              <a:defRPr sz="2000"/>
            </a:lvl6pPr>
            <a:lvl7pPr marL="2740926" indent="0">
              <a:buNone/>
              <a:defRPr sz="2000"/>
            </a:lvl7pPr>
            <a:lvl8pPr marL="3197744" indent="0">
              <a:buNone/>
              <a:defRPr sz="2000"/>
            </a:lvl8pPr>
            <a:lvl9pPr marL="3654567"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C1C32E-E531-4230-98F2-5EC4D33697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181622"/>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E3A195-F2FA-40F5-97C4-25027FA48B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7013164"/>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454AA1-867B-4E54-9869-533C18756DD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0560294"/>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0288C1-8B0D-44CB-AF88-5AD53F3C95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84913600"/>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712F11A-7C4E-45AC-9066-67878F1229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9761812"/>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AA5BD29-CD38-4DA9-BD0D-0E4CF339EE3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24956446"/>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95BC7D5-AA89-48E4-A669-D6755EABDF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9420707"/>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3A58-DBAE-4BA7-833F-A22D5F0B4DF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FFE168B-2218-4943-89A8-D18D1D84E1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43860A-DA98-48D6-8B80-0940732CDC29}"/>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5" name="Footer Placeholder 4">
            <a:extLst>
              <a:ext uri="{FF2B5EF4-FFF2-40B4-BE49-F238E27FC236}">
                <a16:creationId xmlns:a16="http://schemas.microsoft.com/office/drawing/2014/main" id="{597C22EB-B2ED-4843-AB96-982EE944C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A192E-F9CD-4CF5-AB66-0B87C0449CA1}"/>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411450841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16B2-4953-4684-B178-1A6E59485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51751-4469-4802-BA09-82862D243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667B0-6742-453B-A643-B75659836E60}"/>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5" name="Footer Placeholder 4">
            <a:extLst>
              <a:ext uri="{FF2B5EF4-FFF2-40B4-BE49-F238E27FC236}">
                <a16:creationId xmlns:a16="http://schemas.microsoft.com/office/drawing/2014/main" id="{855A2FA7-E84A-4F09-8A5E-4DF768D04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1EB56-A7BC-44D4-983B-AEFADB448A94}"/>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1901659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19" indent="0">
              <a:buNone/>
              <a:defRPr sz="1800"/>
            </a:lvl2pPr>
            <a:lvl3pPr marL="913642" indent="0">
              <a:buNone/>
              <a:defRPr sz="1600"/>
            </a:lvl3pPr>
            <a:lvl4pPr marL="1370464" indent="0">
              <a:buNone/>
              <a:defRPr sz="1400"/>
            </a:lvl4pPr>
            <a:lvl5pPr marL="1827283" indent="0">
              <a:buNone/>
              <a:defRPr sz="1400"/>
            </a:lvl5pPr>
            <a:lvl6pPr marL="2284105" indent="0">
              <a:buNone/>
              <a:defRPr sz="1400"/>
            </a:lvl6pPr>
            <a:lvl7pPr marL="2740926" indent="0">
              <a:buNone/>
              <a:defRPr sz="1400"/>
            </a:lvl7pPr>
            <a:lvl8pPr marL="3197744" indent="0">
              <a:buNone/>
              <a:defRPr sz="1400"/>
            </a:lvl8pPr>
            <a:lvl9pPr marL="365456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ABD3905-75B6-4105-81EE-4F710A8CA9A2}" type="slidenum">
              <a:rPr lang="en-US" altLang="en-US"/>
              <a:pPr>
                <a:defRPr/>
              </a:pPr>
              <a:t>‹#›</a:t>
            </a:fld>
            <a:endParaRPr lang="en-US" altLang="en-US"/>
          </a:p>
        </p:txBody>
      </p:sp>
    </p:spTree>
    <p:extLst>
      <p:ext uri="{BB962C8B-B14F-4D97-AF65-F5344CB8AC3E}">
        <p14:creationId xmlns:p14="http://schemas.microsoft.com/office/powerpoint/2010/main" val="899197298"/>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E11C-2A1C-47DA-B83B-3BBB609C91F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194A0C1-BDE6-439F-A821-1B5BA7AAAD1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0E8C8-4445-43BB-82D7-347EF8311F0B}"/>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5" name="Footer Placeholder 4">
            <a:extLst>
              <a:ext uri="{FF2B5EF4-FFF2-40B4-BE49-F238E27FC236}">
                <a16:creationId xmlns:a16="http://schemas.microsoft.com/office/drawing/2014/main" id="{5D8CA931-EB6E-4885-A576-A5267A2BF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ADEC4-F755-4024-8943-27100D9F8E26}"/>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14162466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23A3-45CC-4F35-8577-33614C770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AA798-4EE3-47CB-8674-B6FEEF4D48E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C9B703-1032-4796-96F8-C1162531A08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02A49E-A2D6-4E0D-8EE1-4BB594B10D48}"/>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6" name="Footer Placeholder 5">
            <a:extLst>
              <a:ext uri="{FF2B5EF4-FFF2-40B4-BE49-F238E27FC236}">
                <a16:creationId xmlns:a16="http://schemas.microsoft.com/office/drawing/2014/main" id="{016C4727-349C-4367-821B-6F85F38E8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455929-5D5C-4684-BE2E-DED4931F425A}"/>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18849095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4CE02-B9CB-4C88-B9FB-36378DF0847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BD3948-16F7-4D34-8FF5-732B1E0CD8F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E4C1FC2-DBC3-4C20-92FE-C8576AAA6CB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2931CC-C6DB-4319-95C1-9A3125B28D0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4245F-8387-4440-8750-CEBFB06CA75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D2B4BB-074A-49F9-B932-2F77BA27E90A}"/>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8" name="Footer Placeholder 7">
            <a:extLst>
              <a:ext uri="{FF2B5EF4-FFF2-40B4-BE49-F238E27FC236}">
                <a16:creationId xmlns:a16="http://schemas.microsoft.com/office/drawing/2014/main" id="{F4FEF036-7B9D-4822-B931-1A2B93E4A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53BEAE-F409-4F47-B5E2-D7867650BE28}"/>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36073741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C76CA-657A-4C9D-9FB7-5FD18B4A5D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4E69BD-A3F3-4BCC-A5A5-3E6BA30D3D87}"/>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4" name="Footer Placeholder 3">
            <a:extLst>
              <a:ext uri="{FF2B5EF4-FFF2-40B4-BE49-F238E27FC236}">
                <a16:creationId xmlns:a16="http://schemas.microsoft.com/office/drawing/2014/main" id="{43FACF45-868C-4708-940A-049443247C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169E70-79F1-4BE2-ADF7-5BAE2A3FDFD6}"/>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5513118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3FEE0C-5A70-43D9-97F7-5AB954EE7D17}"/>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3" name="Footer Placeholder 2">
            <a:extLst>
              <a:ext uri="{FF2B5EF4-FFF2-40B4-BE49-F238E27FC236}">
                <a16:creationId xmlns:a16="http://schemas.microsoft.com/office/drawing/2014/main" id="{C5CCEF82-9BA7-48A7-B4BD-7FFC02C489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F611A3-2314-4F56-B683-50858C10D391}"/>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20554301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0E47-8137-4005-B107-322C1D2087A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AC84419-AD21-414B-9366-92C7207C4C8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6926BE-828F-4412-BAB9-63C4901F449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898EC9-92B7-4202-8905-36CA2B97E4A4}"/>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6" name="Footer Placeholder 5">
            <a:extLst>
              <a:ext uri="{FF2B5EF4-FFF2-40B4-BE49-F238E27FC236}">
                <a16:creationId xmlns:a16="http://schemas.microsoft.com/office/drawing/2014/main" id="{E5A6E040-761C-499B-9D85-489AAA503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0D1566-4745-403E-B8B0-E5B96D4DF081}"/>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13948240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A8FB-8D6C-464F-9962-5276D35E5C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CAC5D41-1B0A-4424-AD20-F3D5B16A3DB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E0F837D-3C17-4494-A230-DE22E1BDEE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13C2745-5120-4C4D-A807-1DC1D6EEFE71}"/>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6" name="Footer Placeholder 5">
            <a:extLst>
              <a:ext uri="{FF2B5EF4-FFF2-40B4-BE49-F238E27FC236}">
                <a16:creationId xmlns:a16="http://schemas.microsoft.com/office/drawing/2014/main" id="{A94659E1-8365-4205-B697-CEA24F0A1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996B4-6D92-42AC-AE81-06A555B7D4A4}"/>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19499402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497C-C8AC-4ED7-9822-6AC9277EF2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2F96CD-03F3-482A-AD18-3338900E7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7829D-25AA-43E2-87A7-84B8FE853849}"/>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5" name="Footer Placeholder 4">
            <a:extLst>
              <a:ext uri="{FF2B5EF4-FFF2-40B4-BE49-F238E27FC236}">
                <a16:creationId xmlns:a16="http://schemas.microsoft.com/office/drawing/2014/main" id="{7971EE20-EB41-4266-BB87-85820A8F4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68506-A5A5-412A-9015-BD465F5A98DA}"/>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18216455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AD1015-B38C-4B46-8BC4-A41F1570CFD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683E89-5F67-4E14-B40C-88C7DA89F4F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FAF45-CED4-461F-A018-5D56AA64BF1B}"/>
              </a:ext>
            </a:extLst>
          </p:cNvPr>
          <p:cNvSpPr>
            <a:spLocks noGrp="1"/>
          </p:cNvSpPr>
          <p:nvPr>
            <p:ph type="dt" sz="half" idx="10"/>
          </p:nvPr>
        </p:nvSpPr>
        <p:spPr/>
        <p:txBody>
          <a:bodyPr/>
          <a:lstStyle/>
          <a:p>
            <a:fld id="{F72B63F2-6571-448C-9518-551AF4D04BD2}" type="datetimeFigureOut">
              <a:rPr lang="en-US" smtClean="0"/>
              <a:t>4/24/2024</a:t>
            </a:fld>
            <a:endParaRPr lang="en-US"/>
          </a:p>
        </p:txBody>
      </p:sp>
      <p:sp>
        <p:nvSpPr>
          <p:cNvPr id="5" name="Footer Placeholder 4">
            <a:extLst>
              <a:ext uri="{FF2B5EF4-FFF2-40B4-BE49-F238E27FC236}">
                <a16:creationId xmlns:a16="http://schemas.microsoft.com/office/drawing/2014/main" id="{F7BB2BE1-C3CF-4AC4-B9C8-E332235DF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85D8B3-D6BA-46C0-AF57-D21038F145C1}"/>
              </a:ext>
            </a:extLst>
          </p:cNvPr>
          <p:cNvSpPr>
            <a:spLocks noGrp="1"/>
          </p:cNvSpPr>
          <p:nvPr>
            <p:ph type="sldNum" sz="quarter" idx="12"/>
          </p:nvPr>
        </p:nvSpPr>
        <p:spPr/>
        <p:txBody>
          <a:bodyPr/>
          <a:lstStyle/>
          <a:p>
            <a:fld id="{2323AC62-FB8B-4CBA-9382-690C60CF7CF0}" type="slidenum">
              <a:rPr lang="en-US" smtClean="0"/>
              <a:t>‹#›</a:t>
            </a:fld>
            <a:endParaRPr lang="en-US"/>
          </a:p>
        </p:txBody>
      </p:sp>
    </p:spTree>
    <p:extLst>
      <p:ext uri="{BB962C8B-B14F-4D97-AF65-F5344CB8AC3E}">
        <p14:creationId xmlns:p14="http://schemas.microsoft.com/office/powerpoint/2010/main" val="295691503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5" name="Picture 9" descr="Partners Founded By_horizontal_4.15_color_minsize_oldcmyk.png">
            <a:extLst>
              <a:ext uri="{FF2B5EF4-FFF2-40B4-BE49-F238E27FC236}">
                <a16:creationId xmlns:a16="http://schemas.microsoft.com/office/drawing/2014/main" id="{6D8B1A3E-9E41-402B-A498-03FE283D4EB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57400" y="831850"/>
            <a:ext cx="59436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0C03340-0B3B-4DA4-A308-FD50726D335A}"/>
              </a:ext>
            </a:extLst>
          </p:cNvPr>
          <p:cNvSpPr/>
          <p:nvPr userDrawn="1"/>
        </p:nvSpPr>
        <p:spPr>
          <a:xfrm>
            <a:off x="0" y="0"/>
            <a:ext cx="1433513" cy="6877050"/>
          </a:xfrm>
          <a:prstGeom prst="rect">
            <a:avLst/>
          </a:prstGeom>
          <a:solidFill>
            <a:srgbClr val="00496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a:extLst>
              <a:ext uri="{FF2B5EF4-FFF2-40B4-BE49-F238E27FC236}">
                <a16:creationId xmlns:a16="http://schemas.microsoft.com/office/drawing/2014/main" id="{3A5CCD76-C588-489F-999F-482EF831EC27}"/>
              </a:ext>
            </a:extLst>
          </p:cNvPr>
          <p:cNvSpPr/>
          <p:nvPr userDrawn="1"/>
        </p:nvSpPr>
        <p:spPr>
          <a:xfrm>
            <a:off x="1408113" y="0"/>
            <a:ext cx="46037" cy="6877050"/>
          </a:xfrm>
          <a:prstGeom prst="rect">
            <a:avLst/>
          </a:prstGeom>
          <a:solidFill>
            <a:srgbClr val="008AB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10" name="Picture 17" descr="community.png">
            <a:extLst>
              <a:ext uri="{FF2B5EF4-FFF2-40B4-BE49-F238E27FC236}">
                <a16:creationId xmlns:a16="http://schemas.microsoft.com/office/drawing/2014/main" id="{B003A24B-1C48-41CE-B469-8FCC15E82F2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74725" y="5486400"/>
            <a:ext cx="9080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patientcare.png">
            <a:extLst>
              <a:ext uri="{FF2B5EF4-FFF2-40B4-BE49-F238E27FC236}">
                <a16:creationId xmlns:a16="http://schemas.microsoft.com/office/drawing/2014/main" id="{EF40AAB4-14B6-43D0-91C7-0E4E26D4795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74725" y="1893888"/>
            <a:ext cx="911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DNA_strand.png">
            <a:extLst>
              <a:ext uri="{FF2B5EF4-FFF2-40B4-BE49-F238E27FC236}">
                <a16:creationId xmlns:a16="http://schemas.microsoft.com/office/drawing/2014/main" id="{E89E9B08-EEA1-4DA9-B315-85D1406A394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76313" y="4302125"/>
            <a:ext cx="9080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openbook_whitepgs.png">
            <a:extLst>
              <a:ext uri="{FF2B5EF4-FFF2-40B4-BE49-F238E27FC236}">
                <a16:creationId xmlns:a16="http://schemas.microsoft.com/office/drawing/2014/main" id="{5559313E-6725-44CC-A338-3CE45071E21C}"/>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976313" y="3121025"/>
            <a:ext cx="9080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1">
            <a:extLst>
              <a:ext uri="{FF2B5EF4-FFF2-40B4-BE49-F238E27FC236}">
                <a16:creationId xmlns:a16="http://schemas.microsoft.com/office/drawing/2014/main" id="{EC996F63-F0FC-4179-8C43-C50F57F31371}"/>
              </a:ext>
            </a:extLst>
          </p:cNvPr>
          <p:cNvSpPr txBox="1">
            <a:spLocks noChangeArrowheads="1"/>
          </p:cNvSpPr>
          <p:nvPr userDrawn="1"/>
        </p:nvSpPr>
        <p:spPr bwMode="auto">
          <a:xfrm>
            <a:off x="7467600" y="0"/>
            <a:ext cx="167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u="sng">
                <a:solidFill>
                  <a:schemeClr val="bg1"/>
                </a:solidFill>
                <a:latin typeface="Times" panose="02020603050405020304" pitchFamily="18" charset="0"/>
                <a:cs typeface="Arial" panose="020B0604020202020204" pitchFamily="34" charset="0"/>
              </a:defRPr>
            </a:lvl1pPr>
            <a:lvl2pPr marL="742950" indent="-285750">
              <a:defRPr sz="2800" u="sng">
                <a:solidFill>
                  <a:schemeClr val="bg1"/>
                </a:solidFill>
                <a:latin typeface="Times" panose="02020603050405020304" pitchFamily="18" charset="0"/>
                <a:cs typeface="Arial" panose="020B0604020202020204" pitchFamily="34" charset="0"/>
              </a:defRPr>
            </a:lvl2pPr>
            <a:lvl3pPr marL="1143000" indent="-228600">
              <a:defRPr sz="2800" u="sng">
                <a:solidFill>
                  <a:schemeClr val="bg1"/>
                </a:solidFill>
                <a:latin typeface="Times" panose="02020603050405020304" pitchFamily="18" charset="0"/>
                <a:cs typeface="Arial" panose="020B0604020202020204" pitchFamily="34" charset="0"/>
              </a:defRPr>
            </a:lvl3pPr>
            <a:lvl4pPr marL="1600200" indent="-228600">
              <a:defRPr sz="2800" u="sng">
                <a:solidFill>
                  <a:schemeClr val="bg1"/>
                </a:solidFill>
                <a:latin typeface="Times" panose="02020603050405020304" pitchFamily="18" charset="0"/>
                <a:cs typeface="Arial" panose="020B0604020202020204" pitchFamily="34" charset="0"/>
              </a:defRPr>
            </a:lvl4pPr>
            <a:lvl5pPr marL="2057400" indent="-228600">
              <a:defRPr sz="2800" u="sng">
                <a:solidFill>
                  <a:schemeClr val="bg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r>
              <a:rPr lang="en-US" altLang="en-US" sz="900">
                <a:solidFill>
                  <a:srgbClr val="FF0000"/>
                </a:solidFill>
                <a:cs typeface="Times New Roman" panose="02020603050405020304" pitchFamily="18" charset="0"/>
              </a:rPr>
              <a:t>Confidential: Peer Review</a:t>
            </a:r>
          </a:p>
        </p:txBody>
      </p:sp>
      <p:sp>
        <p:nvSpPr>
          <p:cNvPr id="8" name="Title 7"/>
          <p:cNvSpPr>
            <a:spLocks noGrp="1"/>
          </p:cNvSpPr>
          <p:nvPr>
            <p:ph type="ctrTitle"/>
          </p:nvPr>
        </p:nvSpPr>
        <p:spPr>
          <a:xfrm>
            <a:off x="3861882" y="2135189"/>
            <a:ext cx="4663737" cy="1188721"/>
          </a:xfrm>
          <a:prstGeom prst="rect">
            <a:avLst/>
          </a:prstGeom>
        </p:spPr>
        <p:txBody>
          <a:bodyPr anchor="ctr"/>
          <a:lstStyle>
            <a:lvl1pPr algn="l">
              <a:lnSpc>
                <a:spcPts val="3600"/>
              </a:lnSpc>
              <a:defRPr sz="2400" cap="none" baseline="0">
                <a:solidFill>
                  <a:schemeClr val="tx1">
                    <a:lumMod val="65000"/>
                    <a:lumOff val="35000"/>
                  </a:schemeClr>
                </a:solidFill>
                <a:latin typeface="Palatino Linotype" pitchFamily="18" charset="0"/>
              </a:defRPr>
            </a:lvl1pPr>
          </a:lstStyle>
          <a:p>
            <a:r>
              <a:rPr lang="en-US"/>
              <a:t>Click to edit Master title style</a:t>
            </a:r>
            <a:endParaRPr lang="en-US" dirty="0"/>
          </a:p>
        </p:txBody>
      </p:sp>
      <p:sp>
        <p:nvSpPr>
          <p:cNvPr id="9" name="Subtitle 8"/>
          <p:cNvSpPr>
            <a:spLocks noGrp="1"/>
          </p:cNvSpPr>
          <p:nvPr>
            <p:ph type="subTitle" idx="1"/>
          </p:nvPr>
        </p:nvSpPr>
        <p:spPr>
          <a:xfrm>
            <a:off x="3858768" y="3568423"/>
            <a:ext cx="4659100" cy="539239"/>
          </a:xfrm>
          <a:noFill/>
        </p:spPr>
        <p:txBody>
          <a:bodyPr anchor="ctr">
            <a:noAutofit/>
          </a:bodyPr>
          <a:lstStyle>
            <a:lvl1pPr marL="0" indent="0" algn="l">
              <a:spcBef>
                <a:spcPts val="0"/>
              </a:spcBef>
              <a:buNone/>
              <a:defRPr sz="2000" b="1" i="1" baseline="0">
                <a:solidFill>
                  <a:srgbClr val="595959"/>
                </a:solidFill>
                <a:latin typeface="Palatino Linotype"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3" name="Text Placeholder 12"/>
          <p:cNvSpPr>
            <a:spLocks noGrp="1"/>
          </p:cNvSpPr>
          <p:nvPr>
            <p:ph type="body" sz="quarter" idx="10"/>
          </p:nvPr>
        </p:nvSpPr>
        <p:spPr>
          <a:xfrm>
            <a:off x="3858768" y="4391005"/>
            <a:ext cx="4663440" cy="1106425"/>
          </a:xfrm>
        </p:spPr>
        <p:txBody>
          <a:bodyPr/>
          <a:lstStyle>
            <a:lvl1pPr marL="0" indent="0" algn="l">
              <a:spcBef>
                <a:spcPts val="0"/>
              </a:spcBef>
              <a:buNone/>
              <a:defRPr sz="1400" baseline="0">
                <a:solidFill>
                  <a:schemeClr val="tx1">
                    <a:lumMod val="65000"/>
                    <a:lumOff val="35000"/>
                  </a:schemeClr>
                </a:solidFill>
                <a:latin typeface="Palatino Linotype" pitchFamily="18" charset="0"/>
              </a:defRPr>
            </a:lvl1pPr>
            <a:lvl2pPr marL="0" indent="0">
              <a:buNone/>
              <a:defRPr/>
            </a:lvl2pPr>
            <a:lvl3pPr marL="0" indent="0">
              <a:buNone/>
              <a:defRPr/>
            </a:lvl3pPr>
            <a:lvl4pPr marL="0" indent="0">
              <a:buNone/>
              <a:defRPr/>
            </a:lvl4pPr>
            <a:lvl5pPr marL="0" indent="0">
              <a:buNone/>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5984510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0AF8D6-0063-455A-B2A7-74AA0306BC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804014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17157F8-B5DE-400F-AE50-0A445C3DB384}" type="slidenum">
              <a:rPr lang="en-US" altLang="en-US"/>
              <a:pPr>
                <a:defRPr/>
              </a:pPr>
              <a:t>‹#›</a:t>
            </a:fld>
            <a:endParaRPr lang="en-US" altLang="en-US"/>
          </a:p>
        </p:txBody>
      </p:sp>
    </p:spTree>
    <p:extLst>
      <p:ext uri="{BB962C8B-B14F-4D97-AF65-F5344CB8AC3E}">
        <p14:creationId xmlns:p14="http://schemas.microsoft.com/office/powerpoint/2010/main" val="233983830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al)">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09C2BDD3-847F-4512-81FD-13BCC8841035}"/>
              </a:ext>
            </a:extLst>
          </p:cNvPr>
          <p:cNvSpPr>
            <a:spLocks noChangeArrowheads="1"/>
          </p:cNvSpPr>
          <p:nvPr userDrawn="1"/>
        </p:nvSpPr>
        <p:spPr bwMode="gray">
          <a:xfrm>
            <a:off x="0" y="1631950"/>
            <a:ext cx="9144000" cy="1016000"/>
          </a:xfrm>
          <a:prstGeom prst="rect">
            <a:avLst/>
          </a:prstGeom>
          <a:solidFill>
            <a:srgbClr val="0049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1463675">
              <a:defRPr sz="2800" u="sng">
                <a:solidFill>
                  <a:schemeClr val="bg1"/>
                </a:solidFill>
                <a:latin typeface="Times" panose="02020603050405020304" pitchFamily="18" charset="0"/>
                <a:cs typeface="Arial" panose="020B0604020202020204" pitchFamily="34" charset="0"/>
              </a:defRPr>
            </a:lvl1pPr>
            <a:lvl2pPr marL="742950" indent="-285750" defTabSz="1463675">
              <a:defRPr sz="2800" u="sng">
                <a:solidFill>
                  <a:schemeClr val="bg1"/>
                </a:solidFill>
                <a:latin typeface="Times" panose="02020603050405020304" pitchFamily="18" charset="0"/>
                <a:cs typeface="Arial" panose="020B0604020202020204" pitchFamily="34" charset="0"/>
              </a:defRPr>
            </a:lvl2pPr>
            <a:lvl3pPr marL="1143000" indent="-228600" defTabSz="1463675">
              <a:defRPr sz="2800" u="sng">
                <a:solidFill>
                  <a:schemeClr val="bg1"/>
                </a:solidFill>
                <a:latin typeface="Times" panose="02020603050405020304" pitchFamily="18" charset="0"/>
                <a:cs typeface="Arial" panose="020B0604020202020204" pitchFamily="34" charset="0"/>
              </a:defRPr>
            </a:lvl3pPr>
            <a:lvl4pPr marL="1600200" indent="-228600" defTabSz="1463675">
              <a:defRPr sz="2800" u="sng">
                <a:solidFill>
                  <a:schemeClr val="bg1"/>
                </a:solidFill>
                <a:latin typeface="Times" panose="02020603050405020304" pitchFamily="18" charset="0"/>
                <a:cs typeface="Arial" panose="020B0604020202020204" pitchFamily="34" charset="0"/>
              </a:defRPr>
            </a:lvl4pPr>
            <a:lvl5pPr marL="2057400" indent="-228600" defTabSz="1463675">
              <a:defRPr sz="2800" u="sng">
                <a:solidFill>
                  <a:schemeClr val="bg1"/>
                </a:solidFill>
                <a:latin typeface="Times" panose="02020603050405020304" pitchFamily="18" charset="0"/>
                <a:cs typeface="Arial" panose="020B0604020202020204" pitchFamily="34" charset="0"/>
              </a:defRPr>
            </a:lvl5pPr>
            <a:lvl6pPr marL="2514600" indent="-228600" defTabSz="146367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71800" indent="-228600" defTabSz="146367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429000" indent="-228600" defTabSz="146367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86200" indent="-228600" defTabSz="1463675"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endParaRPr lang="en-US" altLang="en-US" sz="1400">
              <a:latin typeface="Palatino Linotype" panose="02040502050505030304" pitchFamily="18" charset="0"/>
            </a:endParaRPr>
          </a:p>
        </p:txBody>
      </p:sp>
      <p:sp>
        <p:nvSpPr>
          <p:cNvPr id="7" name="Slide Number Placeholder 4">
            <a:extLst>
              <a:ext uri="{FF2B5EF4-FFF2-40B4-BE49-F238E27FC236}">
                <a16:creationId xmlns:a16="http://schemas.microsoft.com/office/drawing/2014/main" id="{124123E8-F1B7-4AFA-BD99-00954B389531}"/>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8D29F9FB-66D7-4EF9-B39F-2F90D64539BD}"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cxnSp>
        <p:nvCxnSpPr>
          <p:cNvPr id="8" name="Straight Connector 7">
            <a:extLst>
              <a:ext uri="{FF2B5EF4-FFF2-40B4-BE49-F238E27FC236}">
                <a16:creationId xmlns:a16="http://schemas.microsoft.com/office/drawing/2014/main" id="{E311E2BB-97B0-4EF8-B345-D37FB2AFAF75}"/>
              </a:ext>
            </a:extLst>
          </p:cNvPr>
          <p:cNvCxnSpPr/>
          <p:nvPr userDrawn="1"/>
        </p:nvCxnSpPr>
        <p:spPr>
          <a:xfrm>
            <a:off x="0" y="2600325"/>
            <a:ext cx="9144000" cy="0"/>
          </a:xfrm>
          <a:prstGeom prst="line">
            <a:avLst/>
          </a:prstGeom>
          <a:ln w="88900" cmpd="sng">
            <a:solidFill>
              <a:srgbClr val="008AB0"/>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idx="1"/>
          </p:nvPr>
        </p:nvSpPr>
        <p:spPr>
          <a:xfrm>
            <a:off x="1234440" y="3307319"/>
            <a:ext cx="7377749" cy="1788440"/>
          </a:xfrm>
        </p:spPr>
        <p:txBody>
          <a:bodyPr/>
          <a:lstStyle>
            <a:lvl1pPr marL="0" indent="0">
              <a:buNone/>
              <a:defRPr sz="1400" baseline="0">
                <a:solidFill>
                  <a:srgbClr val="595959"/>
                </a:solidFill>
                <a:latin typeface="Palatino Linotype" pitchFamily="18"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
        <p:nvSpPr>
          <p:cNvPr id="2" name="Title 1"/>
          <p:cNvSpPr>
            <a:spLocks noGrp="1"/>
          </p:cNvSpPr>
          <p:nvPr>
            <p:ph type="title"/>
          </p:nvPr>
        </p:nvSpPr>
        <p:spPr>
          <a:xfrm>
            <a:off x="1234439" y="1623965"/>
            <a:ext cx="7315200" cy="929040"/>
          </a:xfrm>
          <a:prstGeom prst="rect">
            <a:avLst/>
          </a:prstGeom>
        </p:spPr>
        <p:txBody>
          <a:bodyPr anchor="ctr"/>
          <a:lstStyle>
            <a:lvl1pPr>
              <a:lnSpc>
                <a:spcPct val="100000"/>
              </a:lnSpc>
              <a:defRPr baseline="0">
                <a:solidFill>
                  <a:schemeClr val="bg1"/>
                </a:solidFill>
                <a:latin typeface="Palatino Linotype" pitchFamily="18" charset="0"/>
              </a:defRPr>
            </a:lvl1pPr>
          </a:lstStyle>
          <a:p>
            <a:r>
              <a:rPr lang="en-US"/>
              <a:t>Click to edit Master title style</a:t>
            </a:r>
            <a:endParaRPr lang="en-US" dirty="0"/>
          </a:p>
        </p:txBody>
      </p:sp>
      <p:sp>
        <p:nvSpPr>
          <p:cNvPr id="9" name="Text Placeholder 2"/>
          <p:cNvSpPr>
            <a:spLocks noGrp="1"/>
          </p:cNvSpPr>
          <p:nvPr>
            <p:ph type="body" idx="13"/>
          </p:nvPr>
        </p:nvSpPr>
        <p:spPr>
          <a:xfrm>
            <a:off x="1234440" y="2803137"/>
            <a:ext cx="7377749" cy="444560"/>
          </a:xfrm>
        </p:spPr>
        <p:txBody>
          <a:bodyPr anchor="ctr"/>
          <a:lstStyle>
            <a:lvl1pPr marL="0" indent="0" eaLnBrk="1" latinLnBrk="0" hangingPunct="1">
              <a:buNone/>
              <a:defRPr sz="2000" b="1" i="1" baseline="0">
                <a:solidFill>
                  <a:schemeClr val="tx1">
                    <a:lumMod val="65000"/>
                    <a:lumOff val="35000"/>
                  </a:schemeClr>
                </a:solidFill>
                <a:latin typeface="Palatino Linotype" pitchFamily="18"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Tree>
    <p:extLst>
      <p:ext uri="{BB962C8B-B14F-4D97-AF65-F5344CB8AC3E}">
        <p14:creationId xmlns:p14="http://schemas.microsoft.com/office/powerpoint/2010/main" val="141494433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687D3CF0-0D62-4FB6-B81B-ED8DA534088D}"/>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BA486B36-9DCA-4B65-8571-4C6158809ACB}"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sp>
        <p:nvSpPr>
          <p:cNvPr id="16" name="Text Placeholder 21"/>
          <p:cNvSpPr>
            <a:spLocks noGrp="1"/>
          </p:cNvSpPr>
          <p:nvPr>
            <p:ph type="body" sz="quarter" idx="21"/>
          </p:nvPr>
        </p:nvSpPr>
        <p:spPr bwMode="gray">
          <a:xfrm>
            <a:off x="432642" y="5973943"/>
            <a:ext cx="4421187" cy="320040"/>
          </a:xfrm>
          <a:prstGeom prst="rect">
            <a:avLst/>
          </a:prstGeom>
        </p:spPr>
        <p:txBody>
          <a:bodyPr lIns="45720" r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7" name="Text Placeholder 21"/>
          <p:cNvSpPr>
            <a:spLocks noGrp="1"/>
          </p:cNvSpPr>
          <p:nvPr>
            <p:ph type="body" sz="quarter" idx="17"/>
          </p:nvPr>
        </p:nvSpPr>
        <p:spPr bwMode="gray">
          <a:xfrm>
            <a:off x="432642" y="6293983"/>
            <a:ext cx="3310759" cy="320040"/>
          </a:xfrm>
          <a:prstGeom prst="rect">
            <a:avLst/>
          </a:prstGeom>
        </p:spPr>
        <p:txBody>
          <a:bodyPr lIns="45720" r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4" name="Title 10"/>
          <p:cNvSpPr>
            <a:spLocks noGrp="1"/>
          </p:cNvSpPr>
          <p:nvPr>
            <p:ph type="title"/>
          </p:nvPr>
        </p:nvSpPr>
        <p:spPr>
          <a:xfrm>
            <a:off x="457200" y="128838"/>
            <a:ext cx="8229600" cy="466341"/>
          </a:xfrm>
          <a:prstGeom prst="rect">
            <a:avLst/>
          </a:prstGeom>
        </p:spPr>
        <p:txBody>
          <a:bodyPr/>
          <a:lstStyle>
            <a:lvl1pPr>
              <a:defRPr i="0" baseline="0">
                <a:solidFill>
                  <a:schemeClr val="tx1">
                    <a:lumMod val="65000"/>
                    <a:lumOff val="35000"/>
                  </a:schemeClr>
                </a:solidFill>
              </a:defRPr>
            </a:lvl1pPr>
          </a:lstStyle>
          <a:p>
            <a:r>
              <a:rPr lang="en-US"/>
              <a:t>Click to edit Master title style</a:t>
            </a:r>
            <a:endParaRPr lang="en-US" dirty="0"/>
          </a:p>
        </p:txBody>
      </p:sp>
      <p:sp>
        <p:nvSpPr>
          <p:cNvPr id="15" name="Text Placeholder 15"/>
          <p:cNvSpPr>
            <a:spLocks noGrp="1"/>
          </p:cNvSpPr>
          <p:nvPr>
            <p:ph type="body" sz="quarter" idx="22"/>
          </p:nvPr>
        </p:nvSpPr>
        <p:spPr>
          <a:xfrm>
            <a:off x="457200" y="598644"/>
            <a:ext cx="82296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7" name="Slide Number Placeholder 10">
            <a:extLst>
              <a:ext uri="{FF2B5EF4-FFF2-40B4-BE49-F238E27FC236}">
                <a16:creationId xmlns:a16="http://schemas.microsoft.com/office/drawing/2014/main" id="{EE3027BF-85B0-4AA3-9025-6B846F41F74C}"/>
              </a:ext>
            </a:extLst>
          </p:cNvPr>
          <p:cNvSpPr>
            <a:spLocks noGrp="1"/>
          </p:cNvSpPr>
          <p:nvPr>
            <p:ph type="sldNum" sz="quarter" idx="23"/>
          </p:nvPr>
        </p:nvSpPr>
        <p:spPr/>
        <p:txBody>
          <a:bodyPr/>
          <a:lstStyle>
            <a:lvl1pPr>
              <a:defRPr/>
            </a:lvl1pPr>
          </a:lstStyle>
          <a:p>
            <a:pPr>
              <a:defRPr/>
            </a:pPr>
            <a:fld id="{3FE9CDEA-3ED1-48CC-AC2F-98D39905ACC5}" type="slidenum">
              <a:rPr lang="en-US"/>
              <a:pPr>
                <a:defRPr/>
              </a:pPr>
              <a:t>‹#›</a:t>
            </a:fld>
            <a:endParaRPr lang="en-US" dirty="0"/>
          </a:p>
        </p:txBody>
      </p:sp>
    </p:spTree>
    <p:extLst>
      <p:ext uri="{BB962C8B-B14F-4D97-AF65-F5344CB8AC3E}">
        <p14:creationId xmlns:p14="http://schemas.microsoft.com/office/powerpoint/2010/main" val="27283173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Text Box">
    <p:spTree>
      <p:nvGrpSpPr>
        <p:cNvPr id="1" name=""/>
        <p:cNvGrpSpPr/>
        <p:nvPr/>
      </p:nvGrpSpPr>
      <p:grpSpPr>
        <a:xfrm>
          <a:off x="0" y="0"/>
          <a:ext cx="0" cy="0"/>
          <a:chOff x="0" y="0"/>
          <a:chExt cx="0" cy="0"/>
        </a:xfrm>
      </p:grpSpPr>
      <p:sp>
        <p:nvSpPr>
          <p:cNvPr id="7" name="Title 10"/>
          <p:cNvSpPr>
            <a:spLocks noGrp="1"/>
          </p:cNvSpPr>
          <p:nvPr>
            <p:ph type="title"/>
          </p:nvPr>
        </p:nvSpPr>
        <p:spPr>
          <a:xfrm>
            <a:off x="457200" y="128838"/>
            <a:ext cx="8229600" cy="466341"/>
          </a:xfrm>
          <a:prstGeom prst="rect">
            <a:avLst/>
          </a:prstGeom>
        </p:spPr>
        <p:txBody>
          <a:bodyPr/>
          <a:lstStyle>
            <a:lvl1pPr>
              <a:defRPr i="0" baseline="0">
                <a:solidFill>
                  <a:srgbClr val="595959"/>
                </a:solidFill>
              </a:defRPr>
            </a:lvl1pPr>
          </a:lstStyle>
          <a:p>
            <a:r>
              <a:rPr lang="en-US"/>
              <a:t>Click to edit Master title style</a:t>
            </a:r>
            <a:endParaRPr lang="en-US" dirty="0"/>
          </a:p>
        </p:txBody>
      </p:sp>
      <p:sp>
        <p:nvSpPr>
          <p:cNvPr id="8" name="Text Placeholder 15"/>
          <p:cNvSpPr>
            <a:spLocks noGrp="1"/>
          </p:cNvSpPr>
          <p:nvPr>
            <p:ph type="body" sz="quarter" idx="22"/>
          </p:nvPr>
        </p:nvSpPr>
        <p:spPr>
          <a:xfrm>
            <a:off x="457200" y="598644"/>
            <a:ext cx="82296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10" name="Text Placeholder 9"/>
          <p:cNvSpPr>
            <a:spLocks noGrp="1"/>
          </p:cNvSpPr>
          <p:nvPr>
            <p:ph type="body" sz="quarter" idx="23"/>
          </p:nvPr>
        </p:nvSpPr>
        <p:spPr>
          <a:xfrm>
            <a:off x="457199" y="1152144"/>
            <a:ext cx="8439912" cy="5038344"/>
          </a:xfrm>
        </p:spPr>
        <p:txBody>
          <a:bodyPr/>
          <a:lstStyle>
            <a:lvl1pPr marL="231775" marR="0" indent="-231775" algn="l" defTabSz="914400" rtl="0" eaLnBrk="1" fontAlgn="auto" latinLnBrk="0" hangingPunct="1">
              <a:lnSpc>
                <a:spcPct val="100000"/>
              </a:lnSpc>
              <a:spcBef>
                <a:spcPts val="0"/>
              </a:spcBef>
              <a:spcAft>
                <a:spcPts val="0"/>
              </a:spcAft>
              <a:buClrTx/>
              <a:buSzPct val="100000"/>
              <a:buFontTx/>
              <a:buNone/>
              <a:tabLst/>
              <a:defRPr baseline="0">
                <a:solidFill>
                  <a:srgbClr val="000000"/>
                </a:solidFill>
              </a:defRPr>
            </a:lvl1pPr>
            <a:lvl2pPr>
              <a:buFontTx/>
              <a:buNone/>
              <a:defRPr/>
            </a:lvl2pPr>
            <a:lvl3pPr>
              <a:buFontTx/>
              <a:buNone/>
              <a:defRPr/>
            </a:lvl3pPr>
            <a:lvl4pPr>
              <a:buFontTx/>
              <a:buNone/>
              <a:defRPr/>
            </a:lvl4pPr>
            <a:lvl5pPr>
              <a:buFontTx/>
              <a:buNone/>
              <a:defRPr/>
            </a:lvl5pPr>
          </a:lstStyle>
          <a:p>
            <a:pPr lvl="0"/>
            <a:r>
              <a:rPr lang="en-US"/>
              <a:t>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E2023B12-F1F7-4F5C-B66B-A34472DD1AC7}"/>
              </a:ext>
            </a:extLst>
          </p:cNvPr>
          <p:cNvSpPr>
            <a:spLocks noGrp="1"/>
          </p:cNvSpPr>
          <p:nvPr>
            <p:ph type="sldNum" sz="quarter" idx="24"/>
          </p:nvPr>
        </p:nvSpPr>
        <p:spPr/>
        <p:txBody>
          <a:bodyPr/>
          <a:lstStyle>
            <a:lvl1pPr>
              <a:defRPr/>
            </a:lvl1pPr>
          </a:lstStyle>
          <a:p>
            <a:pPr>
              <a:defRPr/>
            </a:pPr>
            <a:fld id="{A5E605FA-81A2-48EF-B8BD-C7B091AF7F94}" type="slidenum">
              <a:rPr lang="en-US"/>
              <a:pPr>
                <a:defRPr/>
              </a:pPr>
              <a:t>‹#›</a:t>
            </a:fld>
            <a:endParaRPr lang="en-US" dirty="0"/>
          </a:p>
        </p:txBody>
      </p:sp>
    </p:spTree>
    <p:extLst>
      <p:ext uri="{BB962C8B-B14F-4D97-AF65-F5344CB8AC3E}">
        <p14:creationId xmlns:p14="http://schemas.microsoft.com/office/powerpoint/2010/main" val="35745615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Title and Text Box">
    <p:spTree>
      <p:nvGrpSpPr>
        <p:cNvPr id="1" name=""/>
        <p:cNvGrpSpPr/>
        <p:nvPr/>
      </p:nvGrpSpPr>
      <p:grpSpPr>
        <a:xfrm>
          <a:off x="0" y="0"/>
          <a:ext cx="0" cy="0"/>
          <a:chOff x="0" y="0"/>
          <a:chExt cx="0" cy="0"/>
        </a:xfrm>
      </p:grpSpPr>
      <p:sp>
        <p:nvSpPr>
          <p:cNvPr id="7" name="Title 10"/>
          <p:cNvSpPr>
            <a:spLocks noGrp="1"/>
          </p:cNvSpPr>
          <p:nvPr>
            <p:ph type="title"/>
          </p:nvPr>
        </p:nvSpPr>
        <p:spPr>
          <a:xfrm>
            <a:off x="457200" y="128837"/>
            <a:ext cx="8229600" cy="778248"/>
          </a:xfrm>
          <a:prstGeom prst="rect">
            <a:avLst/>
          </a:prstGeom>
        </p:spPr>
        <p:txBody>
          <a:bodyPr anchor="b"/>
          <a:lstStyle>
            <a:lvl1pPr>
              <a:defRPr i="0" baseline="0">
                <a:solidFill>
                  <a:schemeClr val="tx1">
                    <a:lumMod val="65000"/>
                    <a:lumOff val="35000"/>
                  </a:schemeClr>
                </a:solidFill>
              </a:defRPr>
            </a:lvl1pPr>
          </a:lstStyle>
          <a:p>
            <a:r>
              <a:rPr lang="en-US"/>
              <a:t>Click to edit Master title style</a:t>
            </a:r>
            <a:endParaRPr lang="en-US" dirty="0"/>
          </a:p>
        </p:txBody>
      </p:sp>
      <p:sp>
        <p:nvSpPr>
          <p:cNvPr id="10" name="Text Placeholder 9"/>
          <p:cNvSpPr>
            <a:spLocks noGrp="1"/>
          </p:cNvSpPr>
          <p:nvPr>
            <p:ph type="body" sz="quarter" idx="23"/>
          </p:nvPr>
        </p:nvSpPr>
        <p:spPr>
          <a:xfrm>
            <a:off x="457199" y="1152144"/>
            <a:ext cx="8439912" cy="5038344"/>
          </a:xfrm>
        </p:spPr>
        <p:txBody>
          <a:bodyPr/>
          <a:lstStyle>
            <a:lvl1pPr marL="231775" marR="0" indent="-231775" algn="l" defTabSz="914400" rtl="0" eaLnBrk="1" fontAlgn="auto" latinLnBrk="0" hangingPunct="1">
              <a:lnSpc>
                <a:spcPct val="100000"/>
              </a:lnSpc>
              <a:spcBef>
                <a:spcPts val="0"/>
              </a:spcBef>
              <a:spcAft>
                <a:spcPts val="0"/>
              </a:spcAft>
              <a:buClrTx/>
              <a:buSzPct val="100000"/>
              <a:buFontTx/>
              <a:buNone/>
              <a:tabLst/>
              <a:defRPr baseline="0">
                <a:solidFill>
                  <a:srgbClr val="000000"/>
                </a:solidFill>
              </a:defRPr>
            </a:lvl1pPr>
            <a:lvl2pPr>
              <a:buFontTx/>
              <a:buNone/>
              <a:defRPr/>
            </a:lvl2pPr>
            <a:lvl3pPr>
              <a:buFontTx/>
              <a:buNone/>
              <a:defRPr/>
            </a:lvl3pPr>
            <a:lvl4pPr>
              <a:buFontTx/>
              <a:buNone/>
              <a:defRPr/>
            </a:lvl4pPr>
            <a:lvl5pPr>
              <a:buFontTx/>
              <a:buNone/>
              <a:defRPr/>
            </a:lvl5pPr>
          </a:lstStyle>
          <a:p>
            <a:pPr lvl="0"/>
            <a:r>
              <a:rPr lang="en-US"/>
              <a:t>Edit Master text styles</a:t>
            </a:r>
          </a:p>
          <a:p>
            <a:pPr lvl="1"/>
            <a:r>
              <a:rPr lang="en-US"/>
              <a:t>Second level</a:t>
            </a:r>
          </a:p>
          <a:p>
            <a:pPr lvl="2"/>
            <a:r>
              <a:rPr lang="en-US"/>
              <a:t>Third level</a:t>
            </a:r>
          </a:p>
        </p:txBody>
      </p:sp>
      <p:sp>
        <p:nvSpPr>
          <p:cNvPr id="4" name="Slide Number Placeholder 4">
            <a:extLst>
              <a:ext uri="{FF2B5EF4-FFF2-40B4-BE49-F238E27FC236}">
                <a16:creationId xmlns:a16="http://schemas.microsoft.com/office/drawing/2014/main" id="{0430F433-A548-4B10-B824-6819EB2462AC}"/>
              </a:ext>
            </a:extLst>
          </p:cNvPr>
          <p:cNvSpPr>
            <a:spLocks noGrp="1"/>
          </p:cNvSpPr>
          <p:nvPr>
            <p:ph type="sldNum" sz="quarter" idx="24"/>
          </p:nvPr>
        </p:nvSpPr>
        <p:spPr/>
        <p:txBody>
          <a:bodyPr/>
          <a:lstStyle>
            <a:lvl1pPr>
              <a:defRPr/>
            </a:lvl1pPr>
          </a:lstStyle>
          <a:p>
            <a:pPr>
              <a:defRPr/>
            </a:pPr>
            <a:fld id="{4F55B9B5-13C1-47CC-9D4F-F5784364A323}" type="slidenum">
              <a:rPr lang="en-US"/>
              <a:pPr>
                <a:defRPr/>
              </a:pPr>
              <a:t>‹#›</a:t>
            </a:fld>
            <a:endParaRPr lang="en-US" dirty="0"/>
          </a:p>
        </p:txBody>
      </p:sp>
    </p:spTree>
    <p:extLst>
      <p:ext uri="{BB962C8B-B14F-4D97-AF65-F5344CB8AC3E}">
        <p14:creationId xmlns:p14="http://schemas.microsoft.com/office/powerpoint/2010/main" val="153739350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Bullets">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BF32E377-47D7-4522-BDB2-32282895EFC7}"/>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1110B5C8-AC5B-4F6B-A863-175BE07EE2CC}"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sp>
        <p:nvSpPr>
          <p:cNvPr id="8" name="Content Placeholder 6"/>
          <p:cNvSpPr>
            <a:spLocks noGrp="1"/>
          </p:cNvSpPr>
          <p:nvPr>
            <p:ph sz="quarter" idx="14"/>
          </p:nvPr>
        </p:nvSpPr>
        <p:spPr>
          <a:xfrm>
            <a:off x="352425" y="1152525"/>
            <a:ext cx="8439150" cy="5037963"/>
          </a:xfrm>
        </p:spPr>
        <p:txBody>
          <a:bodyPr/>
          <a:lstStyle>
            <a:lvl1pPr>
              <a:spcBef>
                <a:spcPts val="600"/>
              </a:spcBef>
              <a:buClrTx/>
              <a:defRPr sz="1800">
                <a:solidFill>
                  <a:srgbClr val="000000"/>
                </a:solidFill>
                <a:latin typeface="Palatino Linotype" pitchFamily="18" charset="0"/>
              </a:defRPr>
            </a:lvl1pPr>
            <a:lvl2pPr marL="514350" indent="-282575">
              <a:spcBef>
                <a:spcPts val="600"/>
              </a:spcBef>
              <a:buClrTx/>
              <a:defRPr sz="1600">
                <a:solidFill>
                  <a:srgbClr val="000000"/>
                </a:solidFill>
                <a:latin typeface="Palatino Linotype" pitchFamily="18" charset="0"/>
              </a:defRPr>
            </a:lvl2pPr>
            <a:lvl3pPr marL="746125" indent="-231775">
              <a:spcBef>
                <a:spcPts val="600"/>
              </a:spcBef>
              <a:buClrTx/>
              <a:buFont typeface="Palatino Linotype" pitchFamily="18" charset="0"/>
              <a:buChar char="»"/>
              <a:defRPr sz="1400">
                <a:solidFill>
                  <a:srgbClr val="000000"/>
                </a:solidFill>
                <a:latin typeface="Palatino Linotype" pitchFamily="18" charset="0"/>
              </a:defRPr>
            </a:lvl3pPr>
            <a:lvl4pPr marL="1030288" indent="-284163">
              <a:spcBef>
                <a:spcPts val="600"/>
              </a:spcBef>
              <a:buClrTx/>
              <a:defRPr sz="1600">
                <a:solidFill>
                  <a:srgbClr val="000000"/>
                </a:solidFill>
                <a:latin typeface="Palatino Linotype" pitchFamily="18" charset="0"/>
              </a:defRPr>
            </a:lvl4pPr>
            <a:lvl5pPr marL="1260475" indent="-230188">
              <a:spcBef>
                <a:spcPts val="600"/>
              </a:spcBef>
              <a:buClrTx/>
              <a:defRPr sz="1600">
                <a:solidFill>
                  <a:srgbClr val="000000"/>
                </a:solidFill>
                <a:latin typeface="Palatino Linotype" pitchFamily="18" charset="0"/>
              </a:defRPr>
            </a:lvl5pPr>
          </a:lstStyle>
          <a:p>
            <a:pPr lvl="0"/>
            <a:r>
              <a:rPr lang="en-US"/>
              <a:t>Edit Master text styles</a:t>
            </a:r>
          </a:p>
          <a:p>
            <a:pPr lvl="1"/>
            <a:r>
              <a:rPr lang="en-US"/>
              <a:t>Second level</a:t>
            </a:r>
          </a:p>
          <a:p>
            <a:pPr lvl="2"/>
            <a:r>
              <a:rPr lang="en-US"/>
              <a:t>Third level</a:t>
            </a:r>
          </a:p>
        </p:txBody>
      </p:sp>
      <p:sp>
        <p:nvSpPr>
          <p:cNvPr id="16" name="Text Placeholder 21"/>
          <p:cNvSpPr>
            <a:spLocks noGrp="1"/>
          </p:cNvSpPr>
          <p:nvPr>
            <p:ph type="body" sz="quarter" idx="21"/>
          </p:nvPr>
        </p:nvSpPr>
        <p:spPr bwMode="gray">
          <a:xfrm>
            <a:off x="432642" y="5973943"/>
            <a:ext cx="4421187" cy="320040"/>
          </a:xfrm>
          <a:prstGeom prst="rect">
            <a:avLst/>
          </a:prstGeom>
        </p:spPr>
        <p:txBody>
          <a:bodyPr lIns="45720" r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7" name="Text Placeholder 21"/>
          <p:cNvSpPr>
            <a:spLocks noGrp="1"/>
          </p:cNvSpPr>
          <p:nvPr>
            <p:ph type="body" sz="quarter" idx="17"/>
          </p:nvPr>
        </p:nvSpPr>
        <p:spPr bwMode="gray">
          <a:xfrm>
            <a:off x="432642" y="6293983"/>
            <a:ext cx="3310759" cy="320040"/>
          </a:xfrm>
          <a:prstGeom prst="rect">
            <a:avLst/>
          </a:prstGeom>
        </p:spPr>
        <p:txBody>
          <a:bodyPr lIns="45720" r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9" name="Title 10"/>
          <p:cNvSpPr>
            <a:spLocks noGrp="1"/>
          </p:cNvSpPr>
          <p:nvPr>
            <p:ph type="title"/>
          </p:nvPr>
        </p:nvSpPr>
        <p:spPr>
          <a:xfrm>
            <a:off x="457200" y="128838"/>
            <a:ext cx="8229600" cy="466341"/>
          </a:xfrm>
          <a:prstGeom prst="rect">
            <a:avLst/>
          </a:prstGeom>
        </p:spPr>
        <p:txBody>
          <a:bodyPr/>
          <a:lstStyle>
            <a:lvl1pPr>
              <a:defRPr i="0" baseline="0">
                <a:solidFill>
                  <a:srgbClr val="595959"/>
                </a:solidFill>
              </a:defRPr>
            </a:lvl1pPr>
          </a:lstStyle>
          <a:p>
            <a:r>
              <a:rPr lang="en-US"/>
              <a:t>Click to edit Master title style</a:t>
            </a:r>
            <a:endParaRPr lang="en-US" dirty="0"/>
          </a:p>
        </p:txBody>
      </p:sp>
      <p:sp>
        <p:nvSpPr>
          <p:cNvPr id="11" name="Text Placeholder 15"/>
          <p:cNvSpPr>
            <a:spLocks noGrp="1"/>
          </p:cNvSpPr>
          <p:nvPr>
            <p:ph type="body" sz="quarter" idx="22"/>
          </p:nvPr>
        </p:nvSpPr>
        <p:spPr>
          <a:xfrm>
            <a:off x="457200" y="598644"/>
            <a:ext cx="82296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214999893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and Bullets">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5A3ADC6-1C06-4ECC-8F02-0C5BA5D3CA6B}"/>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AAB07379-6BD3-4789-9F4A-AF7B323F1318}"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sp>
        <p:nvSpPr>
          <p:cNvPr id="8" name="Content Placeholder 6"/>
          <p:cNvSpPr>
            <a:spLocks noGrp="1"/>
          </p:cNvSpPr>
          <p:nvPr>
            <p:ph sz="quarter" idx="14"/>
          </p:nvPr>
        </p:nvSpPr>
        <p:spPr>
          <a:xfrm>
            <a:off x="352425" y="1152525"/>
            <a:ext cx="8439150" cy="5037963"/>
          </a:xfrm>
        </p:spPr>
        <p:txBody>
          <a:bodyPr/>
          <a:lstStyle>
            <a:lvl1pPr>
              <a:spcBef>
                <a:spcPts val="600"/>
              </a:spcBef>
              <a:buClrTx/>
              <a:defRPr sz="1800">
                <a:solidFill>
                  <a:srgbClr val="000000"/>
                </a:solidFill>
                <a:latin typeface="Palatino Linotype" pitchFamily="18" charset="0"/>
              </a:defRPr>
            </a:lvl1pPr>
            <a:lvl2pPr marL="514350" indent="-282575">
              <a:spcBef>
                <a:spcPts val="600"/>
              </a:spcBef>
              <a:buClrTx/>
              <a:defRPr sz="1600">
                <a:solidFill>
                  <a:srgbClr val="000000"/>
                </a:solidFill>
                <a:latin typeface="Palatino Linotype" pitchFamily="18" charset="0"/>
              </a:defRPr>
            </a:lvl2pPr>
            <a:lvl3pPr marL="746125" indent="-231775">
              <a:spcBef>
                <a:spcPts val="600"/>
              </a:spcBef>
              <a:buClrTx/>
              <a:buFont typeface="Palatino Linotype" pitchFamily="18" charset="0"/>
              <a:buChar char="»"/>
              <a:defRPr sz="1400">
                <a:solidFill>
                  <a:srgbClr val="000000"/>
                </a:solidFill>
                <a:latin typeface="Palatino Linotype" pitchFamily="18" charset="0"/>
              </a:defRPr>
            </a:lvl3pPr>
            <a:lvl4pPr marL="1030288" indent="-284163">
              <a:spcBef>
                <a:spcPts val="600"/>
              </a:spcBef>
              <a:buClrTx/>
              <a:defRPr sz="1600">
                <a:solidFill>
                  <a:srgbClr val="000000"/>
                </a:solidFill>
                <a:latin typeface="Palatino Linotype" pitchFamily="18" charset="0"/>
              </a:defRPr>
            </a:lvl4pPr>
            <a:lvl5pPr marL="1260475" indent="-230188">
              <a:spcBef>
                <a:spcPts val="600"/>
              </a:spcBef>
              <a:buClrTx/>
              <a:defRPr sz="1600">
                <a:solidFill>
                  <a:srgbClr val="000000"/>
                </a:solidFill>
                <a:latin typeface="Palatino Linotype" pitchFamily="18" charset="0"/>
              </a:defRPr>
            </a:lvl5pPr>
          </a:lstStyle>
          <a:p>
            <a:pPr lvl="0"/>
            <a:r>
              <a:rPr lang="en-US"/>
              <a:t>Edit Master text styles</a:t>
            </a:r>
          </a:p>
          <a:p>
            <a:pPr lvl="1"/>
            <a:r>
              <a:rPr lang="en-US"/>
              <a:t>Second level</a:t>
            </a:r>
          </a:p>
          <a:p>
            <a:pPr lvl="2"/>
            <a:r>
              <a:rPr lang="en-US"/>
              <a:t>Third level</a:t>
            </a:r>
          </a:p>
        </p:txBody>
      </p:sp>
      <p:sp>
        <p:nvSpPr>
          <p:cNvPr id="16" name="Text Placeholder 21"/>
          <p:cNvSpPr>
            <a:spLocks noGrp="1"/>
          </p:cNvSpPr>
          <p:nvPr>
            <p:ph type="body" sz="quarter" idx="21"/>
          </p:nvPr>
        </p:nvSpPr>
        <p:spPr bwMode="gray">
          <a:xfrm>
            <a:off x="432642" y="5973943"/>
            <a:ext cx="4421187" cy="320040"/>
          </a:xfrm>
          <a:prstGeom prst="rect">
            <a:avLst/>
          </a:prstGeom>
        </p:spPr>
        <p:txBody>
          <a:bodyPr lIns="45720" r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7" name="Text Placeholder 21"/>
          <p:cNvSpPr>
            <a:spLocks noGrp="1"/>
          </p:cNvSpPr>
          <p:nvPr>
            <p:ph type="body" sz="quarter" idx="17"/>
          </p:nvPr>
        </p:nvSpPr>
        <p:spPr bwMode="gray">
          <a:xfrm>
            <a:off x="432642" y="6293983"/>
            <a:ext cx="3310759" cy="320040"/>
          </a:xfrm>
          <a:prstGeom prst="rect">
            <a:avLst/>
          </a:prstGeom>
        </p:spPr>
        <p:txBody>
          <a:bodyPr lIns="45720" r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9" name="Title 10"/>
          <p:cNvSpPr>
            <a:spLocks noGrp="1"/>
          </p:cNvSpPr>
          <p:nvPr>
            <p:ph type="title"/>
          </p:nvPr>
        </p:nvSpPr>
        <p:spPr>
          <a:xfrm>
            <a:off x="457200" y="128837"/>
            <a:ext cx="8229600" cy="778248"/>
          </a:xfrm>
          <a:prstGeom prst="rect">
            <a:avLst/>
          </a:prstGeom>
        </p:spPr>
        <p:txBody>
          <a:bodyPr anchor="b"/>
          <a:lstStyle>
            <a:lvl1pPr>
              <a:defRPr i="0" baseline="0">
                <a:solidFill>
                  <a:srgbClr val="595959"/>
                </a:solidFill>
              </a:defRPr>
            </a:lvl1pPr>
          </a:lstStyle>
          <a:p>
            <a:r>
              <a:rPr lang="en-US"/>
              <a:t>Click to edit Master title style</a:t>
            </a:r>
            <a:endParaRPr lang="en-US" dirty="0"/>
          </a:p>
        </p:txBody>
      </p:sp>
    </p:spTree>
    <p:extLst>
      <p:ext uri="{BB962C8B-B14F-4D97-AF65-F5344CB8AC3E}">
        <p14:creationId xmlns:p14="http://schemas.microsoft.com/office/powerpoint/2010/main" val="25223004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itle, Subtitle, 2 Columns of Bullets ">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5016686C-8D37-401A-834E-3F0EE7D9883B}"/>
              </a:ext>
            </a:extLst>
          </p:cNvPr>
          <p:cNvSpPr txBox="1">
            <a:spLocks/>
          </p:cNvSpPr>
          <p:nvPr userDrawn="1"/>
        </p:nvSpPr>
        <p:spPr>
          <a:xfrm>
            <a:off x="8896350" y="6692900"/>
            <a:ext cx="228600" cy="146050"/>
          </a:xfrm>
          <a:prstGeom prst="rect">
            <a:avLst/>
          </a:prstGeom>
        </p:spPr>
        <p:txBody>
          <a:bodyPr lIns="0" tIns="0" rIns="0" bIns="0" anchor="ctr" anchorCtr="1"/>
          <a:lstStyle>
            <a:lvl1pPr algn="ctr">
              <a:defRPr sz="900"/>
            </a:lvl1pPr>
          </a:lstStyle>
          <a:p>
            <a:pPr eaLnBrk="1" fontAlgn="auto" hangingPunct="1">
              <a:spcBef>
                <a:spcPts val="0"/>
              </a:spcBef>
              <a:spcAft>
                <a:spcPts val="0"/>
              </a:spcAft>
              <a:defRPr/>
            </a:pPr>
            <a:fld id="{4934FB17-8955-46DA-A639-1CFF2C3EAC90}" type="slidenum">
              <a:rPr lang="en-US" sz="1000" u="none" smtClean="0">
                <a:solidFill>
                  <a:schemeClr val="tx1">
                    <a:lumMod val="75000"/>
                    <a:lumOff val="25000"/>
                  </a:schemeClr>
                </a:solidFill>
                <a:latin typeface="Palatino Linotype" pitchFamily="18" charset="0"/>
                <a:cs typeface="+mn-cs"/>
              </a:rPr>
              <a:pPr eaLnBrk="1" fontAlgn="auto" hangingPunct="1">
                <a:spcBef>
                  <a:spcPts val="0"/>
                </a:spcBef>
                <a:spcAft>
                  <a:spcPts val="0"/>
                </a:spcAft>
                <a:defRPr/>
              </a:pPr>
              <a:t>‹#›</a:t>
            </a:fld>
            <a:endParaRPr lang="en-US" sz="1000" u="none" dirty="0">
              <a:solidFill>
                <a:schemeClr val="tx1">
                  <a:lumMod val="75000"/>
                  <a:lumOff val="25000"/>
                </a:schemeClr>
              </a:solidFill>
              <a:latin typeface="Palatino Linotype" pitchFamily="18" charset="0"/>
              <a:cs typeface="+mn-cs"/>
            </a:endParaRPr>
          </a:p>
        </p:txBody>
      </p:sp>
      <p:sp>
        <p:nvSpPr>
          <p:cNvPr id="9" name="Content Placeholder 6"/>
          <p:cNvSpPr>
            <a:spLocks noGrp="1"/>
          </p:cNvSpPr>
          <p:nvPr>
            <p:ph sz="quarter" idx="15"/>
          </p:nvPr>
        </p:nvSpPr>
        <p:spPr>
          <a:xfrm>
            <a:off x="360362" y="1276491"/>
            <a:ext cx="3977640" cy="4846320"/>
          </a:xfrm>
        </p:spPr>
        <p:txBody>
          <a:bodyPr/>
          <a:lstStyle>
            <a:lvl1pPr>
              <a:buClrTx/>
              <a:defRPr sz="1800">
                <a:solidFill>
                  <a:srgbClr val="000000"/>
                </a:solidFill>
              </a:defRPr>
            </a:lvl1pPr>
            <a:lvl2pPr marL="514350" indent="-282575">
              <a:buClrTx/>
              <a:defRPr sz="1600">
                <a:solidFill>
                  <a:srgbClr val="000000"/>
                </a:solidFill>
              </a:defRPr>
            </a:lvl2pPr>
            <a:lvl3pPr marL="746125" indent="-231775">
              <a:buClrTx/>
              <a:buFont typeface="Palatino Linotype" pitchFamily="18" charset="0"/>
              <a:buChar char="»"/>
              <a:defRPr sz="1400">
                <a:solidFill>
                  <a:srgbClr val="000000"/>
                </a:solidFill>
              </a:defRPr>
            </a:lvl3pPr>
            <a:lvl4pPr marL="1030288" indent="-284163">
              <a:buClrTx/>
              <a:defRPr sz="1600"/>
            </a:lvl4pPr>
            <a:lvl5pPr marL="1260475" indent="-230188">
              <a:buClrTx/>
              <a:defRPr sz="1600"/>
            </a:lvl5pPr>
          </a:lstStyle>
          <a:p>
            <a:pPr lvl="0"/>
            <a:r>
              <a:rPr lang="en-US"/>
              <a:t>Edit Master text styles</a:t>
            </a:r>
          </a:p>
          <a:p>
            <a:pPr lvl="1"/>
            <a:r>
              <a:rPr lang="en-US"/>
              <a:t>Second level</a:t>
            </a:r>
          </a:p>
          <a:p>
            <a:pPr lvl="2"/>
            <a:r>
              <a:rPr lang="en-US"/>
              <a:t>Third level</a:t>
            </a:r>
          </a:p>
        </p:txBody>
      </p:sp>
      <p:sp>
        <p:nvSpPr>
          <p:cNvPr id="10" name="Content Placeholder 6"/>
          <p:cNvSpPr>
            <a:spLocks noGrp="1"/>
          </p:cNvSpPr>
          <p:nvPr>
            <p:ph sz="quarter" idx="16"/>
          </p:nvPr>
        </p:nvSpPr>
        <p:spPr>
          <a:xfrm>
            <a:off x="4804982" y="1276491"/>
            <a:ext cx="3977640" cy="4846320"/>
          </a:xfrm>
        </p:spPr>
        <p:txBody>
          <a:bodyPr/>
          <a:lstStyle>
            <a:lvl1pPr>
              <a:buClrTx/>
              <a:defRPr sz="1800">
                <a:solidFill>
                  <a:srgbClr val="000000"/>
                </a:solidFill>
              </a:defRPr>
            </a:lvl1pPr>
            <a:lvl2pPr marL="514350" indent="-282575">
              <a:buClrTx/>
              <a:defRPr sz="1600">
                <a:solidFill>
                  <a:srgbClr val="000000"/>
                </a:solidFill>
              </a:defRPr>
            </a:lvl2pPr>
            <a:lvl3pPr marL="746125" indent="-231775">
              <a:buClrTx/>
              <a:buFont typeface="Palatino Linotype" pitchFamily="18" charset="0"/>
              <a:buChar char="»"/>
              <a:defRPr sz="1400">
                <a:solidFill>
                  <a:srgbClr val="000000"/>
                </a:solidFill>
              </a:defRPr>
            </a:lvl3pPr>
            <a:lvl4pPr marL="1030288" indent="-284163">
              <a:buClrTx/>
              <a:defRPr sz="1600"/>
            </a:lvl4pPr>
            <a:lvl5pPr marL="1260475" indent="-230188">
              <a:buClrTx/>
              <a:defRPr sz="1600"/>
            </a:lvl5pPr>
          </a:lstStyle>
          <a:p>
            <a:pPr lvl="0"/>
            <a:r>
              <a:rPr lang="en-US"/>
              <a:t>Edit Master text styles</a:t>
            </a:r>
          </a:p>
          <a:p>
            <a:pPr lvl="1"/>
            <a:r>
              <a:rPr lang="en-US"/>
              <a:t>Second level</a:t>
            </a:r>
          </a:p>
          <a:p>
            <a:pPr lvl="2"/>
            <a:r>
              <a:rPr lang="en-US"/>
              <a:t>Third level</a:t>
            </a:r>
          </a:p>
        </p:txBody>
      </p:sp>
      <p:sp>
        <p:nvSpPr>
          <p:cNvPr id="17" name="Text Placeholder 21"/>
          <p:cNvSpPr>
            <a:spLocks noGrp="1"/>
          </p:cNvSpPr>
          <p:nvPr>
            <p:ph type="body" sz="quarter" idx="21"/>
          </p:nvPr>
        </p:nvSpPr>
        <p:spPr bwMode="gray">
          <a:xfrm>
            <a:off x="432642" y="5973943"/>
            <a:ext cx="4421187" cy="320040"/>
          </a:xfrm>
          <a:prstGeom prst="rect">
            <a:avLst/>
          </a:prstGeom>
        </p:spPr>
        <p:txBody>
          <a:bodyPr lIns="45720" r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8" name="Text Placeholder 21"/>
          <p:cNvSpPr>
            <a:spLocks noGrp="1"/>
          </p:cNvSpPr>
          <p:nvPr>
            <p:ph type="body" sz="quarter" idx="17"/>
          </p:nvPr>
        </p:nvSpPr>
        <p:spPr bwMode="gray">
          <a:xfrm>
            <a:off x="432642" y="6293983"/>
            <a:ext cx="3310759" cy="320040"/>
          </a:xfrm>
          <a:prstGeom prst="rect">
            <a:avLst/>
          </a:prstGeom>
        </p:spPr>
        <p:txBody>
          <a:bodyPr lIns="45720" r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a:t>Edit Master text styles</a:t>
            </a:r>
          </a:p>
        </p:txBody>
      </p:sp>
      <p:sp>
        <p:nvSpPr>
          <p:cNvPr id="11" name="Title 10"/>
          <p:cNvSpPr>
            <a:spLocks noGrp="1"/>
          </p:cNvSpPr>
          <p:nvPr>
            <p:ph type="title"/>
          </p:nvPr>
        </p:nvSpPr>
        <p:spPr>
          <a:xfrm>
            <a:off x="457200" y="128838"/>
            <a:ext cx="8229600" cy="466341"/>
          </a:xfrm>
          <a:prstGeom prst="rect">
            <a:avLst/>
          </a:prstGeom>
        </p:spPr>
        <p:txBody>
          <a:bodyPr/>
          <a:lstStyle>
            <a:lvl1pPr>
              <a:defRPr i="0" baseline="0">
                <a:solidFill>
                  <a:srgbClr val="595959"/>
                </a:solidFill>
              </a:defRPr>
            </a:lvl1pPr>
          </a:lstStyle>
          <a:p>
            <a:r>
              <a:rPr lang="en-US"/>
              <a:t>Click to edit Master title style</a:t>
            </a:r>
            <a:endParaRPr lang="en-US" dirty="0"/>
          </a:p>
        </p:txBody>
      </p:sp>
      <p:sp>
        <p:nvSpPr>
          <p:cNvPr id="16" name="Text Placeholder 15"/>
          <p:cNvSpPr>
            <a:spLocks noGrp="1"/>
          </p:cNvSpPr>
          <p:nvPr>
            <p:ph type="body" sz="quarter" idx="22"/>
          </p:nvPr>
        </p:nvSpPr>
        <p:spPr>
          <a:xfrm>
            <a:off x="457200" y="598644"/>
            <a:ext cx="82296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107232467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BF0139-BAC0-4B15-B4A7-00EE782F9940}"/>
              </a:ext>
            </a:extLst>
          </p:cNvPr>
          <p:cNvSpPr>
            <a:spLocks noGrp="1"/>
          </p:cNvSpPr>
          <p:nvPr>
            <p:ph type="dt" sz="half" idx="10"/>
          </p:nvPr>
        </p:nvSpPr>
        <p:spPr>
          <a:xfrm>
            <a:off x="0" y="0"/>
            <a:ext cx="0" cy="0"/>
          </a:xfrm>
        </p:spPr>
        <p:txBody>
          <a:bodyPr/>
          <a:lstStyle>
            <a:lvl1pPr>
              <a:defRPr/>
            </a:lvl1pPr>
          </a:lstStyle>
          <a:p>
            <a:pPr>
              <a:defRPr/>
            </a:pPr>
            <a:fld id="{7E4E223A-97BD-7644-A057-F02722FEE993}" type="datetime1">
              <a:rPr lang="en-US"/>
              <a:pPr>
                <a:defRPr/>
              </a:pPr>
              <a:t>4/24/2024</a:t>
            </a:fld>
            <a:endParaRPr lang="en-US"/>
          </a:p>
        </p:txBody>
      </p:sp>
      <p:sp>
        <p:nvSpPr>
          <p:cNvPr id="5" name="Footer Placeholder 4">
            <a:extLst>
              <a:ext uri="{FF2B5EF4-FFF2-40B4-BE49-F238E27FC236}">
                <a16:creationId xmlns:a16="http://schemas.microsoft.com/office/drawing/2014/main" id="{2E84F39B-CDCF-4F1A-9079-1E5F33FA7F07}"/>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3E09FC-8E49-424B-BEE9-297D30E9334B}"/>
              </a:ext>
            </a:extLst>
          </p:cNvPr>
          <p:cNvSpPr>
            <a:spLocks noGrp="1"/>
          </p:cNvSpPr>
          <p:nvPr>
            <p:ph type="sldNum" sz="quarter" idx="12"/>
          </p:nvPr>
        </p:nvSpPr>
        <p:spPr/>
        <p:txBody>
          <a:bodyPr/>
          <a:lstStyle>
            <a:lvl1pPr>
              <a:defRPr/>
            </a:lvl1pPr>
          </a:lstStyle>
          <a:p>
            <a:pPr>
              <a:defRPr/>
            </a:pPr>
            <a:fld id="{C5D85145-F22F-4A14-AB98-9E6EE3169D76}" type="slidenum">
              <a:rPr lang="en-US"/>
              <a:pPr>
                <a:defRPr/>
              </a:pPr>
              <a:t>‹#›</a:t>
            </a:fld>
            <a:endParaRPr lang="en-US"/>
          </a:p>
        </p:txBody>
      </p:sp>
    </p:spTree>
    <p:extLst>
      <p:ext uri="{BB962C8B-B14F-4D97-AF65-F5344CB8AC3E}">
        <p14:creationId xmlns:p14="http://schemas.microsoft.com/office/powerpoint/2010/main" val="34249531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4" name="Title 3"/>
          <p:cNvSpPr>
            <a:spLocks noGrp="1"/>
          </p:cNvSpPr>
          <p:nvPr>
            <p:ph type="title"/>
          </p:nvPr>
        </p:nvSpPr>
        <p:spPr>
          <a:xfrm>
            <a:off x="595618" y="3607230"/>
            <a:ext cx="8229600" cy="587875"/>
          </a:xfrm>
          <a:prstGeom prst="rect">
            <a:avLst/>
          </a:prstGeom>
        </p:spPr>
        <p:txBody>
          <a:bodyPr vert="horz"/>
          <a:lstStyle>
            <a:lvl1pPr algn="l">
              <a:defRPr sz="3200">
                <a:solidFill>
                  <a:schemeClr val="bg1"/>
                </a:solidFill>
                <a:latin typeface="Times"/>
                <a:cs typeface="Times"/>
              </a:defRPr>
            </a:lvl1pPr>
          </a:lstStyle>
          <a:p>
            <a:r>
              <a:rPr lang="en-US" dirty="0"/>
              <a:t>Click to edit Master title style</a:t>
            </a:r>
          </a:p>
        </p:txBody>
      </p:sp>
      <p:sp>
        <p:nvSpPr>
          <p:cNvPr id="6" name="Text Placeholder 5"/>
          <p:cNvSpPr>
            <a:spLocks noGrp="1"/>
          </p:cNvSpPr>
          <p:nvPr>
            <p:ph type="body" sz="quarter" idx="10"/>
          </p:nvPr>
        </p:nvSpPr>
        <p:spPr>
          <a:xfrm>
            <a:off x="595618" y="4190350"/>
            <a:ext cx="4075112" cy="547688"/>
          </a:xfrm>
          <a:prstGeom prst="rect">
            <a:avLst/>
          </a:prstGeom>
        </p:spPr>
        <p:txBody>
          <a:bodyPr/>
          <a:lstStyle>
            <a:lvl1pPr>
              <a:buFontTx/>
              <a:buNone/>
              <a:defRPr sz="2000">
                <a:solidFill>
                  <a:schemeClr val="bg1"/>
                </a:solidFill>
                <a:latin typeface="Times"/>
                <a:cs typeface="Times"/>
              </a:defRPr>
            </a:lvl1pPr>
            <a:lvl2pPr>
              <a:defRPr>
                <a:latin typeface="Times"/>
                <a:cs typeface="Times"/>
              </a:defRPr>
            </a:lvl2pPr>
            <a:lvl3pPr>
              <a:defRPr>
                <a:latin typeface="Times"/>
                <a:cs typeface="Times"/>
              </a:defRPr>
            </a:lvl3pPr>
            <a:lvl4pPr>
              <a:defRPr>
                <a:latin typeface="Times"/>
                <a:cs typeface="Times"/>
              </a:defRPr>
            </a:lvl4pPr>
            <a:lvl5pPr>
              <a:defRPr>
                <a:latin typeface="Times"/>
                <a:cs typeface="Times"/>
              </a:defRPr>
            </a:lvl5pPr>
          </a:lstStyle>
          <a:p>
            <a:pPr lvl="0"/>
            <a:r>
              <a:rPr lang="en-US" dirty="0"/>
              <a:t>Click to edit Master</a:t>
            </a:r>
          </a:p>
        </p:txBody>
      </p:sp>
    </p:spTree>
    <p:extLst>
      <p:ext uri="{BB962C8B-B14F-4D97-AF65-F5344CB8AC3E}">
        <p14:creationId xmlns:p14="http://schemas.microsoft.com/office/powerpoint/2010/main" val="31397547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6" y="198638"/>
            <a:ext cx="8518525" cy="1130291"/>
          </a:xfrm>
        </p:spPr>
        <p:txBody>
          <a:bodyPr>
            <a:normAutofit/>
          </a:bodyPr>
          <a:lstStyle>
            <a:lvl1pPr>
              <a:lnSpc>
                <a:spcPct val="90000"/>
              </a:lnSpc>
              <a:defRPr sz="2400" baseline="0">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311151" y="1515744"/>
            <a:ext cx="8518525" cy="4580256"/>
          </a:xfrm>
        </p:spPr>
        <p:txBody>
          <a:bodyPr/>
          <a:lstStyle>
            <a:lvl1pPr marL="257175" indent="-257175">
              <a:buFont typeface="Arial" pitchFamily="34" charset="0"/>
              <a:buChar char="•"/>
              <a:defRPr sz="1800" baseline="0"/>
            </a:lvl1pPr>
            <a:lvl2pPr marL="257175" indent="-257175">
              <a:buFont typeface="Arial" pitchFamily="34" charset="0"/>
              <a:buChar char="•"/>
              <a:defRPr sz="1650" baseline="0"/>
            </a:lvl2pPr>
            <a:lvl3pPr marL="428625" indent="-178594">
              <a:buFont typeface="Arial" pitchFamily="34" charset="0"/>
              <a:buChar char="–"/>
              <a:defRPr sz="1650" baseline="0"/>
            </a:lvl3pPr>
          </a:lstStyle>
          <a:p>
            <a:pPr lvl="0"/>
            <a:r>
              <a:rPr lang="en-US"/>
              <a:t>Click to edit Master text styles</a:t>
            </a:r>
          </a:p>
          <a:p>
            <a:pPr lvl="1"/>
            <a:r>
              <a:rPr lang="en-US"/>
              <a:t>Second level</a:t>
            </a:r>
          </a:p>
          <a:p>
            <a:pPr lvl="2"/>
            <a:r>
              <a:rPr lang="en-US"/>
              <a:t>Third level</a:t>
            </a:r>
          </a:p>
        </p:txBody>
      </p:sp>
      <p:sp>
        <p:nvSpPr>
          <p:cNvPr id="8" name="Text Placeholder 5"/>
          <p:cNvSpPr>
            <a:spLocks noGrp="1"/>
          </p:cNvSpPr>
          <p:nvPr>
            <p:ph type="body" sz="quarter" idx="12"/>
          </p:nvPr>
        </p:nvSpPr>
        <p:spPr>
          <a:xfrm>
            <a:off x="311151" y="6248402"/>
            <a:ext cx="8518525" cy="473075"/>
          </a:xfrm>
        </p:spPr>
        <p:txBody>
          <a:bodyPr anchor="b">
            <a:noAutofit/>
          </a:bodyPr>
          <a:lstStyle>
            <a:lvl1pPr marL="0" indent="0" algn="l">
              <a:lnSpc>
                <a:spcPct val="85000"/>
              </a:lnSpc>
              <a:spcBef>
                <a:spcPts val="0"/>
              </a:spcBef>
              <a:buNone/>
              <a:defRPr sz="1050"/>
            </a:lvl1pPr>
            <a:lvl2pPr marL="0" indent="0" algn="l">
              <a:lnSpc>
                <a:spcPct val="85000"/>
              </a:lnSpc>
              <a:spcBef>
                <a:spcPts val="0"/>
              </a:spcBef>
              <a:buNone/>
              <a:defRPr sz="1050"/>
            </a:lvl2pPr>
            <a:lvl3pPr marL="0" indent="0" algn="l">
              <a:lnSpc>
                <a:spcPct val="85000"/>
              </a:lnSpc>
              <a:spcBef>
                <a:spcPts val="0"/>
              </a:spcBef>
              <a:buNone/>
              <a:defRPr sz="1050"/>
            </a:lvl3pPr>
            <a:lvl4pPr marL="0" indent="0" algn="l">
              <a:lnSpc>
                <a:spcPct val="85000"/>
              </a:lnSpc>
              <a:spcBef>
                <a:spcPts val="0"/>
              </a:spcBef>
              <a:buNone/>
              <a:defRPr sz="1050"/>
            </a:lvl4pPr>
            <a:lvl5pPr marL="0" indent="0" algn="l">
              <a:lnSpc>
                <a:spcPct val="85000"/>
              </a:lnSpc>
              <a:spcBef>
                <a:spcPts val="0"/>
              </a:spcBef>
              <a:buNone/>
              <a:defRPr sz="1050"/>
            </a:lvl5pPr>
          </a:lstStyle>
          <a:p>
            <a:pPr lvl="0"/>
            <a:r>
              <a:rPr lang="en-US"/>
              <a:t>Click to edit Master text styles</a:t>
            </a:r>
          </a:p>
        </p:txBody>
      </p:sp>
      <p:sp>
        <p:nvSpPr>
          <p:cNvPr id="5" name="Slide Number Placeholder 3">
            <a:extLst>
              <a:ext uri="{FF2B5EF4-FFF2-40B4-BE49-F238E27FC236}">
                <a16:creationId xmlns:a16="http://schemas.microsoft.com/office/drawing/2014/main" id="{F689395D-8972-4507-8B8C-C8F81AE69ED7}"/>
              </a:ext>
            </a:extLst>
          </p:cNvPr>
          <p:cNvSpPr>
            <a:spLocks noGrp="1"/>
          </p:cNvSpPr>
          <p:nvPr>
            <p:ph type="sldNum" sz="quarter" idx="13"/>
          </p:nvPr>
        </p:nvSpPr>
        <p:spPr/>
        <p:txBody>
          <a:bodyPr/>
          <a:lstStyle>
            <a:lvl1pPr>
              <a:defRPr/>
            </a:lvl1pPr>
          </a:lstStyle>
          <a:p>
            <a:pPr>
              <a:defRPr/>
            </a:pPr>
            <a:fld id="{10900101-3824-4029-BA80-8C42993B3AB4}" type="slidenum">
              <a:rPr lang="en-US"/>
              <a:pPr>
                <a:defRPr/>
              </a:pPr>
              <a:t>‹#›</a:t>
            </a:fld>
            <a:endParaRPr lang="en-US"/>
          </a:p>
        </p:txBody>
      </p:sp>
    </p:spTree>
    <p:extLst>
      <p:ext uri="{BB962C8B-B14F-4D97-AF65-F5344CB8AC3E}">
        <p14:creationId xmlns:p14="http://schemas.microsoft.com/office/powerpoint/2010/main" val="1289279259"/>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4"/>
            <a:ext cx="4041775"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2700E6E8-69BA-4AF9-B684-47D313F10BDB}" type="slidenum">
              <a:rPr lang="en-US" altLang="en-US"/>
              <a:pPr>
                <a:defRPr/>
              </a:pPr>
              <a:t>‹#›</a:t>
            </a:fld>
            <a:endParaRPr lang="en-US" altLang="en-US"/>
          </a:p>
        </p:txBody>
      </p:sp>
    </p:spTree>
    <p:extLst>
      <p:ext uri="{BB962C8B-B14F-4D97-AF65-F5344CB8AC3E}">
        <p14:creationId xmlns:p14="http://schemas.microsoft.com/office/powerpoint/2010/main" val="3249537631"/>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C4E1D0-34E5-4AAC-B55D-B6A5E8F9C8E3}"/>
              </a:ext>
            </a:extLst>
          </p:cNvPr>
          <p:cNvSpPr>
            <a:spLocks noGrp="1"/>
          </p:cNvSpPr>
          <p:nvPr>
            <p:ph type="dt" sz="half" idx="10"/>
          </p:nvPr>
        </p:nvSpPr>
        <p:spPr>
          <a:xfrm>
            <a:off x="0" y="0"/>
            <a:ext cx="0" cy="0"/>
          </a:xfrm>
        </p:spPr>
        <p:txBody>
          <a:bodyPr/>
          <a:lstStyle>
            <a:lvl1pPr>
              <a:defRPr>
                <a:solidFill>
                  <a:prstClr val="black">
                    <a:tint val="75000"/>
                  </a:prstClr>
                </a:solidFill>
              </a:defRPr>
            </a:lvl1pPr>
          </a:lstStyle>
          <a:p>
            <a:pPr>
              <a:defRPr/>
            </a:pPr>
            <a:fld id="{24D95850-80AF-4B4B-B07F-FCFABE1DECAC}" type="datetimeFigureOut">
              <a:rPr lang="en-US"/>
              <a:pPr>
                <a:defRPr/>
              </a:pPr>
              <a:t>4/24/2024</a:t>
            </a:fld>
            <a:endParaRPr lang="en-US"/>
          </a:p>
        </p:txBody>
      </p:sp>
      <p:sp>
        <p:nvSpPr>
          <p:cNvPr id="3" name="Footer Placeholder 2">
            <a:extLst>
              <a:ext uri="{FF2B5EF4-FFF2-40B4-BE49-F238E27FC236}">
                <a16:creationId xmlns:a16="http://schemas.microsoft.com/office/drawing/2014/main" id="{424E9F74-A6B6-4776-98BB-0D7152A5CA13}"/>
              </a:ext>
            </a:extLst>
          </p:cNvPr>
          <p:cNvSpPr>
            <a:spLocks noGrp="1"/>
          </p:cNvSpPr>
          <p:nvPr>
            <p:ph type="ftr" sz="quarter" idx="11"/>
          </p:nvPr>
        </p:nvSpPr>
        <p:spPr>
          <a:xfrm>
            <a:off x="0" y="0"/>
            <a:ext cx="0" cy="0"/>
          </a:xfrm>
        </p:spPr>
        <p:txBody>
          <a:bodyPr/>
          <a:lstStyle>
            <a:lvl1pPr>
              <a:defRPr>
                <a:solidFill>
                  <a:prstClr val="black">
                    <a:tint val="75000"/>
                  </a:prstClr>
                </a:solidFill>
              </a:defRPr>
            </a:lvl1pPr>
          </a:lstStyle>
          <a:p>
            <a:pPr>
              <a:defRPr/>
            </a:pPr>
            <a:endParaRPr lang="en-US"/>
          </a:p>
        </p:txBody>
      </p:sp>
      <p:sp>
        <p:nvSpPr>
          <p:cNvPr id="4" name="Slide Number Placeholder 3">
            <a:extLst>
              <a:ext uri="{FF2B5EF4-FFF2-40B4-BE49-F238E27FC236}">
                <a16:creationId xmlns:a16="http://schemas.microsoft.com/office/drawing/2014/main" id="{F0DB64AE-BBF6-4802-ADC3-870444D27A3C}"/>
              </a:ext>
            </a:extLst>
          </p:cNvPr>
          <p:cNvSpPr>
            <a:spLocks noGrp="1"/>
          </p:cNvSpPr>
          <p:nvPr>
            <p:ph type="sldNum" sz="quarter" idx="12"/>
          </p:nvPr>
        </p:nvSpPr>
        <p:spPr/>
        <p:txBody>
          <a:bodyPr/>
          <a:lstStyle>
            <a:lvl1pPr>
              <a:defRPr>
                <a:solidFill>
                  <a:prstClr val="black">
                    <a:tint val="75000"/>
                  </a:prstClr>
                </a:solidFill>
              </a:defRPr>
            </a:lvl1pPr>
          </a:lstStyle>
          <a:p>
            <a:pPr>
              <a:defRPr/>
            </a:pPr>
            <a:fld id="{48B6F13E-82BB-460B-82BB-97F59306CE20}" type="slidenum">
              <a:rPr lang="en-US"/>
              <a:pPr>
                <a:defRPr/>
              </a:pPr>
              <a:t>‹#›</a:t>
            </a:fld>
            <a:endParaRPr lang="en-US"/>
          </a:p>
        </p:txBody>
      </p:sp>
    </p:spTree>
    <p:extLst>
      <p:ext uri="{BB962C8B-B14F-4D97-AF65-F5344CB8AC3E}">
        <p14:creationId xmlns:p14="http://schemas.microsoft.com/office/powerpoint/2010/main" val="260558117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B4D3319-3F41-4F47-A5C4-B3F3E62CE778}"/>
              </a:ext>
            </a:extLst>
          </p:cNvPr>
          <p:cNvSpPr>
            <a:spLocks noGrp="1"/>
          </p:cNvSpPr>
          <p:nvPr>
            <p:ph type="dt" sz="half" idx="10"/>
          </p:nvPr>
        </p:nvSpPr>
        <p:spPr>
          <a:xfrm>
            <a:off x="0" y="0"/>
            <a:ext cx="0" cy="0"/>
          </a:xfrm>
        </p:spPr>
        <p:txBody>
          <a:bodyPr/>
          <a:lstStyle>
            <a:lvl1pPr>
              <a:defRPr/>
            </a:lvl1pPr>
          </a:lstStyle>
          <a:p>
            <a:pPr>
              <a:defRPr/>
            </a:pPr>
            <a:fld id="{D074A231-9984-4CEF-97F9-12AE16530159}" type="datetimeFigureOut">
              <a:rPr lang="en-US"/>
              <a:pPr>
                <a:defRPr/>
              </a:pPr>
              <a:t>4/24/2024</a:t>
            </a:fld>
            <a:endParaRPr lang="en-US"/>
          </a:p>
        </p:txBody>
      </p:sp>
      <p:sp>
        <p:nvSpPr>
          <p:cNvPr id="6" name="Footer Placeholder 5">
            <a:extLst>
              <a:ext uri="{FF2B5EF4-FFF2-40B4-BE49-F238E27FC236}">
                <a16:creationId xmlns:a16="http://schemas.microsoft.com/office/drawing/2014/main" id="{32850A07-B898-4F92-A851-A388D728BE13}"/>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E1F9086-0DE4-46F3-9376-9FF4F766FE97}"/>
              </a:ext>
            </a:extLst>
          </p:cNvPr>
          <p:cNvSpPr>
            <a:spLocks noGrp="1"/>
          </p:cNvSpPr>
          <p:nvPr>
            <p:ph type="sldNum" sz="quarter" idx="12"/>
          </p:nvPr>
        </p:nvSpPr>
        <p:spPr/>
        <p:txBody>
          <a:bodyPr/>
          <a:lstStyle>
            <a:lvl1pPr>
              <a:defRPr/>
            </a:lvl1pPr>
          </a:lstStyle>
          <a:p>
            <a:pPr>
              <a:defRPr/>
            </a:pPr>
            <a:fld id="{7E324816-0F91-420A-BA7A-AD19F9A7EFF0}" type="slidenum">
              <a:rPr lang="en-US"/>
              <a:pPr>
                <a:defRPr/>
              </a:pPr>
              <a:t>‹#›</a:t>
            </a:fld>
            <a:endParaRPr lang="en-US"/>
          </a:p>
        </p:txBody>
      </p:sp>
    </p:spTree>
    <p:extLst>
      <p:ext uri="{BB962C8B-B14F-4D97-AF65-F5344CB8AC3E}">
        <p14:creationId xmlns:p14="http://schemas.microsoft.com/office/powerpoint/2010/main" val="1613663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87E34A-2B05-4C9D-BDD4-B9E1E1A66736}"/>
              </a:ext>
            </a:extLst>
          </p:cNvPr>
          <p:cNvSpPr>
            <a:spLocks noGrp="1"/>
          </p:cNvSpPr>
          <p:nvPr>
            <p:ph type="dt" sz="half" idx="10"/>
          </p:nvPr>
        </p:nvSpPr>
        <p:spPr>
          <a:xfrm>
            <a:off x="0" y="0"/>
            <a:ext cx="0" cy="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9569CAF-501C-43FF-A0C9-0D47230F829C}" type="datetimeFigureOut">
              <a:rPr kumimoji="0" lang="en-US" sz="2800" b="0" i="0" u="sng" strike="noStrike" kern="1200" cap="none" spc="0" normalizeH="0" baseline="0" noProof="0">
                <a:ln>
                  <a:noFill/>
                </a:ln>
                <a:solidFill>
                  <a:srgbClr val="FFFFFF"/>
                </a:solidFill>
                <a:effectLst/>
                <a:uLnTx/>
                <a:uFillTx/>
                <a:latin typeface="Times" panose="02020603050405020304" pitchFamily="18"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4/24/2024</a:t>
            </a:fld>
            <a:endParaRPr kumimoji="0" lang="en-US" sz="2800" b="0" i="0" u="sng" strike="noStrike" kern="1200" cap="none" spc="0" normalizeH="0" baseline="0" noProof="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1056281-759A-48C0-94E3-D536F1D7D2D4}"/>
              </a:ext>
            </a:extLst>
          </p:cNvPr>
          <p:cNvSpPr>
            <a:spLocks noGrp="1"/>
          </p:cNvSpPr>
          <p:nvPr>
            <p:ph type="ftr" sz="quarter" idx="11"/>
          </p:nvPr>
        </p:nvSpPr>
        <p:spPr>
          <a:xfrm>
            <a:off x="0" y="0"/>
            <a:ext cx="0" cy="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AF69D6FB-A40C-4757-AF42-B85514425302}"/>
              </a:ext>
            </a:extLst>
          </p:cNvPr>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040BF85-6006-4241-9696-9BAD0B9FFB5C}" type="slidenum">
              <a:rPr kumimoji="0" lang="en-US" sz="1000" b="0" i="0" u="sng" strike="noStrike" kern="1200" cap="none" spc="0" normalizeH="0" baseline="0" noProof="0">
                <a:ln>
                  <a:noFill/>
                </a:ln>
                <a:solidFill>
                  <a:srgbClr val="000000">
                    <a:lumMod val="65000"/>
                    <a:lumOff val="35000"/>
                  </a:srgbClr>
                </a:solidFill>
                <a:effectLst/>
                <a:uLnTx/>
                <a:uFillTx/>
                <a:latin typeface="Palatino Linotype" pitchFamily="18" charset="0"/>
                <a:ea typeface="+mn-ea"/>
                <a:cs typeface="Arial"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sng" strike="noStrike" kern="1200" cap="none" spc="0" normalizeH="0" baseline="0" noProof="0">
              <a:ln>
                <a:noFill/>
              </a:ln>
              <a:solidFill>
                <a:srgbClr val="000000">
                  <a:lumMod val="65000"/>
                  <a:lumOff val="35000"/>
                </a:srgbClr>
              </a:solidFill>
              <a:effectLst/>
              <a:uLnTx/>
              <a:uFillTx/>
              <a:latin typeface="Palatino Linotype" pitchFamily="18" charset="0"/>
              <a:ea typeface="+mn-ea"/>
              <a:cs typeface="Arial" panose="020B0604020202020204" pitchFamily="34" charset="0"/>
            </a:endParaRPr>
          </a:p>
        </p:txBody>
      </p:sp>
    </p:spTree>
    <p:extLst>
      <p:ext uri="{BB962C8B-B14F-4D97-AF65-F5344CB8AC3E}">
        <p14:creationId xmlns:p14="http://schemas.microsoft.com/office/powerpoint/2010/main" val="434768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BF72428-940E-413C-9A5F-ECF422DB5D43}" type="slidenum">
              <a:rPr lang="en-US" altLang="en-US"/>
              <a:pPr>
                <a:defRPr/>
              </a:pPr>
              <a:t>‹#›</a:t>
            </a:fld>
            <a:endParaRPr lang="en-US" altLang="en-US"/>
          </a:p>
        </p:txBody>
      </p:sp>
    </p:spTree>
    <p:extLst>
      <p:ext uri="{BB962C8B-B14F-4D97-AF65-F5344CB8AC3E}">
        <p14:creationId xmlns:p14="http://schemas.microsoft.com/office/powerpoint/2010/main" val="269846174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C2F033D-1DCE-47CF-8861-255BAB136CD3}" type="slidenum">
              <a:rPr lang="en-US" altLang="en-US"/>
              <a:pPr>
                <a:defRPr/>
              </a:pPr>
              <a:t>‹#›</a:t>
            </a:fld>
            <a:endParaRPr lang="en-US" altLang="en-US"/>
          </a:p>
        </p:txBody>
      </p:sp>
    </p:spTree>
    <p:extLst>
      <p:ext uri="{BB962C8B-B14F-4D97-AF65-F5344CB8AC3E}">
        <p14:creationId xmlns:p14="http://schemas.microsoft.com/office/powerpoint/2010/main" val="67210364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70F6AD5-8E23-4880-B613-237EB21F2EED}" type="slidenum">
              <a:rPr lang="en-US" altLang="en-US"/>
              <a:pPr>
                <a:defRPr/>
              </a:pPr>
              <a:t>‹#›</a:t>
            </a:fld>
            <a:endParaRPr lang="en-US" altLang="en-US"/>
          </a:p>
        </p:txBody>
      </p:sp>
    </p:spTree>
    <p:extLst>
      <p:ext uri="{BB962C8B-B14F-4D97-AF65-F5344CB8AC3E}">
        <p14:creationId xmlns:p14="http://schemas.microsoft.com/office/powerpoint/2010/main" val="9633291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19" indent="0">
              <a:buNone/>
              <a:defRPr sz="2800"/>
            </a:lvl2pPr>
            <a:lvl3pPr marL="913642" indent="0">
              <a:buNone/>
              <a:defRPr sz="2400"/>
            </a:lvl3pPr>
            <a:lvl4pPr marL="1370464" indent="0">
              <a:buNone/>
              <a:defRPr sz="2000"/>
            </a:lvl4pPr>
            <a:lvl5pPr marL="1827283" indent="0">
              <a:buNone/>
              <a:defRPr sz="2000"/>
            </a:lvl5pPr>
            <a:lvl6pPr marL="2284105" indent="0">
              <a:buNone/>
              <a:defRPr sz="2000"/>
            </a:lvl6pPr>
            <a:lvl7pPr marL="2740926" indent="0">
              <a:buNone/>
              <a:defRPr sz="2000"/>
            </a:lvl7pPr>
            <a:lvl8pPr marL="3197744" indent="0">
              <a:buNone/>
              <a:defRPr sz="2000"/>
            </a:lvl8pPr>
            <a:lvl9pPr marL="3654567"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91EDB3B-229E-403A-B304-363E90DA2C82}" type="slidenum">
              <a:rPr lang="en-US" altLang="en-US"/>
              <a:pPr>
                <a:defRPr/>
              </a:pPr>
              <a:t>‹#›</a:t>
            </a:fld>
            <a:endParaRPr lang="en-US" altLang="en-US"/>
          </a:p>
        </p:txBody>
      </p:sp>
    </p:spTree>
    <p:extLst>
      <p:ext uri="{BB962C8B-B14F-4D97-AF65-F5344CB8AC3E}">
        <p14:creationId xmlns:p14="http://schemas.microsoft.com/office/powerpoint/2010/main" val="132141813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9AF1970-EE5E-49A5-A532-2A14DA3E7F14}" type="slidenum">
              <a:rPr lang="en-US" altLang="en-US"/>
              <a:pPr>
                <a:defRPr/>
              </a:pPr>
              <a:t>‹#›</a:t>
            </a:fld>
            <a:endParaRPr lang="en-US" altLang="en-US"/>
          </a:p>
        </p:txBody>
      </p:sp>
    </p:spTree>
    <p:extLst>
      <p:ext uri="{BB962C8B-B14F-4D97-AF65-F5344CB8AC3E}">
        <p14:creationId xmlns:p14="http://schemas.microsoft.com/office/powerpoint/2010/main" val="327218152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2303D88-581B-4C4B-9B11-B6772F1D1D45}" type="slidenum">
              <a:rPr lang="en-US" altLang="en-US"/>
              <a:pPr>
                <a:defRPr/>
              </a:pPr>
              <a:t>‹#›</a:t>
            </a:fld>
            <a:endParaRPr lang="en-US" altLang="en-US"/>
          </a:p>
        </p:txBody>
      </p:sp>
    </p:spTree>
    <p:extLst>
      <p:ext uri="{BB962C8B-B14F-4D97-AF65-F5344CB8AC3E}">
        <p14:creationId xmlns:p14="http://schemas.microsoft.com/office/powerpoint/2010/main" val="311505558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90EB100-BCAF-4DCD-8285-881AA4692F47}" type="slidenum">
              <a:rPr lang="en-US" altLang="en-US"/>
              <a:pPr>
                <a:defRPr/>
              </a:pPr>
              <a:t>‹#›</a:t>
            </a:fld>
            <a:endParaRPr lang="en-US" altLang="en-US"/>
          </a:p>
        </p:txBody>
      </p:sp>
    </p:spTree>
    <p:extLst>
      <p:ext uri="{BB962C8B-B14F-4D97-AF65-F5344CB8AC3E}">
        <p14:creationId xmlns:p14="http://schemas.microsoft.com/office/powerpoint/2010/main" val="227740752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F76D8CC-E81C-4459-9342-0DC57C8207B7}" type="slidenum">
              <a:rPr lang="en-US" altLang="en-US"/>
              <a:pPr>
                <a:defRPr/>
              </a:pPr>
              <a:t>‹#›</a:t>
            </a:fld>
            <a:endParaRPr lang="en-US" altLang="en-US"/>
          </a:p>
        </p:txBody>
      </p:sp>
    </p:spTree>
    <p:extLst>
      <p:ext uri="{BB962C8B-B14F-4D97-AF65-F5344CB8AC3E}">
        <p14:creationId xmlns:p14="http://schemas.microsoft.com/office/powerpoint/2010/main" val="15128962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BFD2E8-AB2E-4211-842B-36D49AB7222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3938441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636E943F-FC65-48A1-9BA6-A93D84CBD1AC}" type="slidenum">
              <a:rPr lang="en-US" altLang="en-US"/>
              <a:pPr>
                <a:defRPr/>
              </a:pPr>
              <a:t>‹#›</a:t>
            </a:fld>
            <a:endParaRPr lang="en-US" altLang="en-US"/>
          </a:p>
        </p:txBody>
      </p:sp>
    </p:spTree>
    <p:extLst>
      <p:ext uri="{BB962C8B-B14F-4D97-AF65-F5344CB8AC3E}">
        <p14:creationId xmlns:p14="http://schemas.microsoft.com/office/powerpoint/2010/main" val="38165211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CC5FDD52-5079-45C6-95DB-396CEA3D0DB5}" type="slidenum">
              <a:rPr lang="en-US" altLang="en-US"/>
              <a:pPr>
                <a:defRPr/>
              </a:pPr>
              <a:t>‹#›</a:t>
            </a:fld>
            <a:endParaRPr lang="en-US" altLang="en-US"/>
          </a:p>
        </p:txBody>
      </p:sp>
    </p:spTree>
    <p:extLst>
      <p:ext uri="{BB962C8B-B14F-4D97-AF65-F5344CB8AC3E}">
        <p14:creationId xmlns:p14="http://schemas.microsoft.com/office/powerpoint/2010/main" val="429336072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28"/>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rgbClr val="61604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solidFill>
                  <a:srgbClr val="000000"/>
                </a:solidFill>
              </a:rPr>
              <a:pPr/>
              <a:t>4/24/2024</a:t>
            </a:fld>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solidFill>
            </a:endParaRPr>
          </a:p>
        </p:txBody>
      </p:sp>
      <p:sp>
        <p:nvSpPr>
          <p:cNvPr id="9" name="Rectangle 8"/>
          <p:cNvSpPr/>
          <p:nvPr/>
        </p:nvSpPr>
        <p:spPr>
          <a:xfrm>
            <a:off x="9001125" y="4846320"/>
            <a:ext cx="142876" cy="2011680"/>
          </a:xfrm>
          <a:prstGeom prst="rect">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u="none">
              <a:solidFill>
                <a:srgbClr val="FFFFFF"/>
              </a:solidFill>
            </a:endParaRPr>
          </a:p>
        </p:txBody>
      </p:sp>
      <p:sp>
        <p:nvSpPr>
          <p:cNvPr id="10" name="Rectangle 9"/>
          <p:cNvSpPr/>
          <p:nvPr/>
        </p:nvSpPr>
        <p:spPr>
          <a:xfrm>
            <a:off x="9001125"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u="none">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86BB73A-582F-4420-9A14-CB10A2B2E5E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134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B1F0B7-A79A-6044-BB07-C711C97667D0}" type="datetimeFigureOut">
              <a:rPr lang="en-US" smtClean="0">
                <a:solidFill>
                  <a:srgbClr val="000000"/>
                </a:solidFill>
              </a:rPr>
              <a:pPr/>
              <a:t>4/24/2024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9C9E28B-5759-CD4D-9495-B163EC35750E}"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3699376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8"/>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rgbClr val="61604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6"/>
          <p:cNvSpPr>
            <a:spLocks noGrp="1"/>
          </p:cNvSpPr>
          <p:nvPr>
            <p:ph type="dt" sz="half" idx="10"/>
          </p:nvPr>
        </p:nvSpPr>
        <p:spPr/>
        <p:txBody>
          <a:bodyPr/>
          <a:lstStyle/>
          <a:p>
            <a:fld id="{64DDAE5B-B07C-441A-8026-C23A427A74DC}" type="datetime1">
              <a:rPr lang="en-US" smtClean="0">
                <a:solidFill>
                  <a:srgbClr val="000000"/>
                </a:solidFill>
              </a:rPr>
              <a:pPr/>
              <a:t>4/24/2024</a:t>
            </a:fld>
            <a:endParaRPr lang="en-US">
              <a:solidFill>
                <a:srgbClr val="000000"/>
              </a:solidFill>
            </a:endParaRPr>
          </a:p>
        </p:txBody>
      </p:sp>
      <p:sp>
        <p:nvSpPr>
          <p:cNvPr id="8" name="Slide Number Placeholder 7"/>
          <p:cNvSpPr>
            <a:spLocks noGrp="1"/>
          </p:cNvSpPr>
          <p:nvPr>
            <p:ph type="sldNum" sz="quarter" idx="11"/>
          </p:nvPr>
        </p:nvSpPr>
        <p:spPr/>
        <p:txBody>
          <a:bodyPr/>
          <a:lstStyle/>
          <a:p>
            <a:fld id="{CE8079A4-7AA8-4A4F-87E2-7781EC5097DD}" type="slidenum">
              <a:rPr lang="en-US" smtClean="0">
                <a:solidFill>
                  <a:srgbClr val="D1282E"/>
                </a:solidFill>
              </a:rPr>
              <a:pPr/>
              <a:t>‹#›</a:t>
            </a:fld>
            <a:endParaRPr lang="en-US">
              <a:solidFill>
                <a:srgbClr val="D1282E"/>
              </a:solidFill>
            </a:endParaRPr>
          </a:p>
        </p:txBody>
      </p:sp>
      <p:sp>
        <p:nvSpPr>
          <p:cNvPr id="9" name="Footer Placeholder 8"/>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2046785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7" y="152718"/>
            <a:ext cx="7924801" cy="787082"/>
          </a:xfrm>
        </p:spPr>
        <p:txBody>
          <a:bodyPr/>
          <a:lstStyle/>
          <a:p>
            <a:r>
              <a:rPr lang="en-US" dirty="0"/>
              <a:t>Click to edit Master title style</a:t>
            </a:r>
          </a:p>
        </p:txBody>
      </p:sp>
      <p:sp>
        <p:nvSpPr>
          <p:cNvPr id="3" name="Content Placeholder 2"/>
          <p:cNvSpPr>
            <a:spLocks noGrp="1"/>
          </p:cNvSpPr>
          <p:nvPr>
            <p:ph sz="half" idx="1"/>
          </p:nvPr>
        </p:nvSpPr>
        <p:spPr>
          <a:xfrm>
            <a:off x="1630681"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90161"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B1F0B7-A79A-6044-BB07-C711C97667D0}" type="datetimeFigureOut">
              <a:rPr lang="en-US" smtClean="0">
                <a:solidFill>
                  <a:srgbClr val="000000"/>
                </a:solidFill>
              </a:rPr>
              <a:pPr/>
              <a:t>4/24/2024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9C9E28B-5759-CD4D-9495-B163EC35750E}"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361421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13" y="152718"/>
            <a:ext cx="7927849" cy="7870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9"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9"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B1F0B7-A79A-6044-BB07-C711C97667D0}" type="datetimeFigureOut">
              <a:rPr lang="en-US" smtClean="0">
                <a:solidFill>
                  <a:srgbClr val="000000"/>
                </a:solidFill>
              </a:rPr>
              <a:pPr/>
              <a:t>4/24/2024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A9C9E28B-5759-CD4D-9495-B163EC35750E}"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255343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9" y="152718"/>
            <a:ext cx="8245475" cy="78708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9B1F0B7-A79A-6044-BB07-C711C97667D0}" type="datetimeFigureOut">
              <a:rPr lang="en-US" smtClean="0">
                <a:solidFill>
                  <a:srgbClr val="000000"/>
                </a:solidFill>
              </a:rPr>
              <a:pPr/>
              <a:t>4/24/2024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9C9E28B-5759-CD4D-9495-B163EC35750E}"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3375138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B1F0B7-A79A-6044-BB07-C711C97667D0}" type="datetimeFigureOut">
              <a:rPr lang="en-US" smtClean="0">
                <a:solidFill>
                  <a:srgbClr val="000000"/>
                </a:solidFill>
              </a:rPr>
              <a:pPr/>
              <a:t>4/24/2024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A9C9E28B-5759-CD4D-9495-B163EC35750E}"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972021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8"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B1F0B7-A79A-6044-BB07-C711C97667D0}" type="datetimeFigureOut">
              <a:rPr lang="en-US" smtClean="0">
                <a:solidFill>
                  <a:srgbClr val="000000"/>
                </a:solidFill>
              </a:rPr>
              <a:pPr/>
              <a:t>4/24/2024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solidFill>
                  <a:srgbClr val="D1282E"/>
                </a:solidFill>
              </a:rPr>
              <a:pPr/>
              <a:t>‹#›</a:t>
            </a:fld>
            <a:endParaRPr lang="en-US">
              <a:solidFill>
                <a:srgbClr val="D1282E"/>
              </a:solidFill>
            </a:endParaRPr>
          </a:p>
        </p:txBody>
      </p:sp>
      <p:sp>
        <p:nvSpPr>
          <p:cNvPr id="8" name="Title 7"/>
          <p:cNvSpPr>
            <a:spLocks noGrp="1"/>
          </p:cNvSpPr>
          <p:nvPr>
            <p:ph type="title"/>
          </p:nvPr>
        </p:nvSpPr>
        <p:spPr>
          <a:xfrm>
            <a:off x="457200" y="152718"/>
            <a:ext cx="8229600" cy="787082"/>
          </a:xfrm>
        </p:spPr>
        <p:txBody>
          <a:bodyPr/>
          <a:lstStyle/>
          <a:p>
            <a:r>
              <a:rPr lang="en-US" dirty="0"/>
              <a:t>Click to edit Master title style</a:t>
            </a:r>
          </a:p>
        </p:txBody>
      </p:sp>
    </p:spTree>
    <p:extLst>
      <p:ext uri="{BB962C8B-B14F-4D97-AF65-F5344CB8AC3E}">
        <p14:creationId xmlns:p14="http://schemas.microsoft.com/office/powerpoint/2010/main" val="22641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535796-238E-4C3A-ADE0-E87177BB9B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022679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5"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u="none">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B1F0B7-A79A-6044-BB07-C711C97667D0}" type="datetimeFigureOut">
              <a:rPr lang="en-US" smtClean="0">
                <a:solidFill>
                  <a:srgbClr val="000000"/>
                </a:solidFill>
              </a:rPr>
              <a:pPr/>
              <a:t>4/24/2024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9C9E28B-5759-CD4D-9495-B163EC35750E}"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5"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u="none">
              <a:solidFill>
                <a:srgbClr val="FFFFFF"/>
              </a:solidFill>
            </a:endParaRPr>
          </a:p>
        </p:txBody>
      </p:sp>
    </p:spTree>
    <p:extLst>
      <p:ext uri="{BB962C8B-B14F-4D97-AF65-F5344CB8AC3E}">
        <p14:creationId xmlns:p14="http://schemas.microsoft.com/office/powerpoint/2010/main" val="1064353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9" y="152718"/>
            <a:ext cx="8245475" cy="787082"/>
          </a:xfrm>
        </p:spPr>
        <p:txBody>
          <a:bodyPr/>
          <a:lstStyle/>
          <a:p>
            <a:r>
              <a:rPr lang="en-US" dirty="0"/>
              <a:t>Click to edit Master title style</a:t>
            </a:r>
          </a:p>
        </p:txBody>
      </p:sp>
      <p:sp>
        <p:nvSpPr>
          <p:cNvPr id="3" name="Vertical Text Placeholder 2"/>
          <p:cNvSpPr>
            <a:spLocks noGrp="1"/>
          </p:cNvSpPr>
          <p:nvPr>
            <p:ph type="body" orient="vert" idx="1"/>
          </p:nvPr>
        </p:nvSpPr>
        <p:spPr>
          <a:xfrm>
            <a:off x="457209" y="1752602"/>
            <a:ext cx="8245475" cy="4373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B1F0B7-A79A-6044-BB07-C711C97667D0}" type="datetimeFigureOut">
              <a:rPr lang="en-US" smtClean="0">
                <a:solidFill>
                  <a:srgbClr val="000000"/>
                </a:solidFill>
              </a:rPr>
              <a:pPr/>
              <a:t>4/24/2024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9C9E28B-5759-CD4D-9495-B163EC35750E}"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317859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B1F0B7-A79A-6044-BB07-C711C97667D0}" type="datetimeFigureOut">
              <a:rPr lang="en-US" smtClean="0">
                <a:solidFill>
                  <a:srgbClr val="000000"/>
                </a:solidFill>
              </a:rPr>
              <a:pPr/>
              <a:t>4/24/2024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9C9E28B-5759-CD4D-9495-B163EC35750E}"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483600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u="sng"/>
            </a:lvl1pPr>
          </a:lstStyle>
          <a:p>
            <a:pPr>
              <a:defRPr/>
            </a:pPr>
            <a:fld id="{EC3F2071-D148-4836-A69D-4E83718F61B0}"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u="sng"/>
            </a:lvl1pPr>
          </a:lstStyle>
          <a:p>
            <a:pPr>
              <a:defRPr/>
            </a:pPr>
            <a:fld id="{3F3624A5-C33A-49BD-9E26-9662F551501E}" type="slidenum">
              <a:rPr lang="en-US"/>
              <a:pPr>
                <a:defRPr/>
              </a:pPr>
              <a:t>‹#›</a:t>
            </a:fld>
            <a:endParaRPr lang="en-US"/>
          </a:p>
        </p:txBody>
      </p:sp>
    </p:spTree>
    <p:extLst>
      <p:ext uri="{BB962C8B-B14F-4D97-AF65-F5344CB8AC3E}">
        <p14:creationId xmlns:p14="http://schemas.microsoft.com/office/powerpoint/2010/main" val="1176168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u="sng"/>
            </a:lvl1pPr>
          </a:lstStyle>
          <a:p>
            <a:pPr>
              <a:defRPr/>
            </a:pPr>
            <a:fld id="{D1EFB61D-BDA3-45D7-BF7A-D663BA7B5000}"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u="sng"/>
            </a:lvl1pPr>
          </a:lstStyle>
          <a:p>
            <a:pPr>
              <a:defRPr/>
            </a:pPr>
            <a:fld id="{C3583A07-9FCB-4A9A-9FC6-25312A62708B}" type="slidenum">
              <a:rPr lang="en-US"/>
              <a:pPr>
                <a:defRPr/>
              </a:pPr>
              <a:t>‹#›</a:t>
            </a:fld>
            <a:endParaRPr lang="en-US"/>
          </a:p>
        </p:txBody>
      </p:sp>
    </p:spTree>
    <p:extLst>
      <p:ext uri="{BB962C8B-B14F-4D97-AF65-F5344CB8AC3E}">
        <p14:creationId xmlns:p14="http://schemas.microsoft.com/office/powerpoint/2010/main" val="1571659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u="sng"/>
            </a:lvl1pPr>
          </a:lstStyle>
          <a:p>
            <a:pPr>
              <a:defRPr/>
            </a:pPr>
            <a:fld id="{6292BE44-4113-4571-AE95-04675173DB45}"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u="sng"/>
            </a:lvl1pPr>
          </a:lstStyle>
          <a:p>
            <a:pPr>
              <a:defRPr/>
            </a:pPr>
            <a:fld id="{B054C04C-107C-47E9-B858-C908F3772C60}" type="slidenum">
              <a:rPr lang="en-US"/>
              <a:pPr>
                <a:defRPr/>
              </a:pPr>
              <a:t>‹#›</a:t>
            </a:fld>
            <a:endParaRPr lang="en-US"/>
          </a:p>
        </p:txBody>
      </p:sp>
    </p:spTree>
    <p:extLst>
      <p:ext uri="{BB962C8B-B14F-4D97-AF65-F5344CB8AC3E}">
        <p14:creationId xmlns:p14="http://schemas.microsoft.com/office/powerpoint/2010/main" val="1381545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u="sng"/>
            </a:lvl1pPr>
          </a:lstStyle>
          <a:p>
            <a:pPr>
              <a:defRPr/>
            </a:pPr>
            <a:fld id="{E6E211AE-7134-4F11-AF4E-BA2E6771B4D2}" type="datetimeFigureOut">
              <a:rPr lang="en-US"/>
              <a:pPr>
                <a:defRPr/>
              </a:pPr>
              <a:t>4/24/2024</a:t>
            </a:fld>
            <a:endParaRPr lang="en-US"/>
          </a:p>
        </p:txBody>
      </p:sp>
      <p:sp>
        <p:nvSpPr>
          <p:cNvPr id="6"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u="sng"/>
            </a:lvl1pPr>
          </a:lstStyle>
          <a:p>
            <a:pPr>
              <a:defRPr/>
            </a:pPr>
            <a:fld id="{D1B58606-0601-4D88-B99F-C25364BA589D}" type="slidenum">
              <a:rPr lang="en-US"/>
              <a:pPr>
                <a:defRPr/>
              </a:pPr>
              <a:t>‹#›</a:t>
            </a:fld>
            <a:endParaRPr lang="en-US"/>
          </a:p>
        </p:txBody>
      </p:sp>
    </p:spTree>
    <p:extLst>
      <p:ext uri="{BB962C8B-B14F-4D97-AF65-F5344CB8AC3E}">
        <p14:creationId xmlns:p14="http://schemas.microsoft.com/office/powerpoint/2010/main" val="4131831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u="sng"/>
            </a:lvl1pPr>
          </a:lstStyle>
          <a:p>
            <a:pPr>
              <a:defRPr/>
            </a:pPr>
            <a:fld id="{E6018277-4469-4072-8670-082EE02734A9}" type="datetimeFigureOut">
              <a:rPr lang="en-US"/>
              <a:pPr>
                <a:defRPr/>
              </a:pPr>
              <a:t>4/24/2024</a:t>
            </a:fld>
            <a:endParaRPr lang="en-US"/>
          </a:p>
        </p:txBody>
      </p:sp>
      <p:sp>
        <p:nvSpPr>
          <p:cNvPr id="8"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u="sng"/>
            </a:lvl1pPr>
          </a:lstStyle>
          <a:p>
            <a:pPr>
              <a:defRPr/>
            </a:pPr>
            <a:fld id="{218698A2-C056-4FEB-A69B-0356A9788B1D}" type="slidenum">
              <a:rPr lang="en-US"/>
              <a:pPr>
                <a:defRPr/>
              </a:pPr>
              <a:t>‹#›</a:t>
            </a:fld>
            <a:endParaRPr lang="en-US"/>
          </a:p>
        </p:txBody>
      </p:sp>
    </p:spTree>
    <p:extLst>
      <p:ext uri="{BB962C8B-B14F-4D97-AF65-F5344CB8AC3E}">
        <p14:creationId xmlns:p14="http://schemas.microsoft.com/office/powerpoint/2010/main" val="2658298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u="sng"/>
            </a:lvl1pPr>
          </a:lstStyle>
          <a:p>
            <a:pPr>
              <a:defRPr/>
            </a:pPr>
            <a:fld id="{8A4D3912-3695-42A7-B334-28231F4320BE}" type="datetimeFigureOut">
              <a:rPr lang="en-US"/>
              <a:pPr>
                <a:defRPr/>
              </a:pPr>
              <a:t>4/24/2024</a:t>
            </a:fld>
            <a:endParaRPr lang="en-US"/>
          </a:p>
        </p:txBody>
      </p:sp>
      <p:sp>
        <p:nvSpPr>
          <p:cNvPr id="4"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u="sng"/>
            </a:lvl1pPr>
          </a:lstStyle>
          <a:p>
            <a:pPr>
              <a:defRPr/>
            </a:pPr>
            <a:fld id="{9BC9D9D8-BA2E-4217-AFAA-6D7EBB1A0103}" type="slidenum">
              <a:rPr lang="en-US"/>
              <a:pPr>
                <a:defRPr/>
              </a:pPr>
              <a:t>‹#›</a:t>
            </a:fld>
            <a:endParaRPr lang="en-US"/>
          </a:p>
        </p:txBody>
      </p:sp>
    </p:spTree>
    <p:extLst>
      <p:ext uri="{BB962C8B-B14F-4D97-AF65-F5344CB8AC3E}">
        <p14:creationId xmlns:p14="http://schemas.microsoft.com/office/powerpoint/2010/main" val="10501027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u="sng"/>
            </a:lvl1pPr>
          </a:lstStyle>
          <a:p>
            <a:pPr>
              <a:defRPr/>
            </a:pPr>
            <a:fld id="{901CFAFB-265D-4938-A59D-9DBA6B923D85}" type="datetimeFigureOut">
              <a:rPr lang="en-US"/>
              <a:pPr>
                <a:defRPr/>
              </a:pPr>
              <a:t>4/24/2024</a:t>
            </a:fld>
            <a:endParaRPr lang="en-US"/>
          </a:p>
        </p:txBody>
      </p:sp>
      <p:sp>
        <p:nvSpPr>
          <p:cNvPr id="3"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u="sng"/>
            </a:lvl1pPr>
          </a:lstStyle>
          <a:p>
            <a:pPr>
              <a:defRPr/>
            </a:pPr>
            <a:fld id="{1319BD11-CC3A-469D-8B58-53BF409C646F}" type="slidenum">
              <a:rPr lang="en-US"/>
              <a:pPr>
                <a:defRPr/>
              </a:pPr>
              <a:t>‹#›</a:t>
            </a:fld>
            <a:endParaRPr lang="en-US"/>
          </a:p>
        </p:txBody>
      </p:sp>
    </p:spTree>
    <p:extLst>
      <p:ext uri="{BB962C8B-B14F-4D97-AF65-F5344CB8AC3E}">
        <p14:creationId xmlns:p14="http://schemas.microsoft.com/office/powerpoint/2010/main" val="285960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F3ABAC-88B5-4385-B696-9A66C705C5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992530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6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u="sng"/>
            </a:lvl1pPr>
          </a:lstStyle>
          <a:p>
            <a:pPr>
              <a:defRPr/>
            </a:pPr>
            <a:fld id="{F0428721-352E-4B8B-901B-4380AB00EE0E}" type="datetimeFigureOut">
              <a:rPr lang="en-US"/>
              <a:pPr>
                <a:defRPr/>
              </a:pPr>
              <a:t>4/24/2024</a:t>
            </a:fld>
            <a:endParaRPr lang="en-US"/>
          </a:p>
        </p:txBody>
      </p:sp>
      <p:sp>
        <p:nvSpPr>
          <p:cNvPr id="6"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u="sng"/>
            </a:lvl1pPr>
          </a:lstStyle>
          <a:p>
            <a:pPr>
              <a:defRPr/>
            </a:pPr>
            <a:fld id="{26E9B797-648F-4B05-B60F-9F39E66E800B}" type="slidenum">
              <a:rPr lang="en-US"/>
              <a:pPr>
                <a:defRPr/>
              </a:pPr>
              <a:t>‹#›</a:t>
            </a:fld>
            <a:endParaRPr lang="en-US"/>
          </a:p>
        </p:txBody>
      </p:sp>
    </p:spTree>
    <p:extLst>
      <p:ext uri="{BB962C8B-B14F-4D97-AF65-F5344CB8AC3E}">
        <p14:creationId xmlns:p14="http://schemas.microsoft.com/office/powerpoint/2010/main" val="32962100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u="sng"/>
            </a:lvl1pPr>
          </a:lstStyle>
          <a:p>
            <a:pPr>
              <a:defRPr/>
            </a:pPr>
            <a:fld id="{82B4D3D2-38F5-4D4A-B283-95FF26C2E744}" type="datetimeFigureOut">
              <a:rPr lang="en-US"/>
              <a:pPr>
                <a:defRPr/>
              </a:pPr>
              <a:t>4/24/2024</a:t>
            </a:fld>
            <a:endParaRPr lang="en-US"/>
          </a:p>
        </p:txBody>
      </p:sp>
      <p:sp>
        <p:nvSpPr>
          <p:cNvPr id="6"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u="sng"/>
            </a:lvl1pPr>
          </a:lstStyle>
          <a:p>
            <a:pPr>
              <a:defRPr/>
            </a:pPr>
            <a:fld id="{818CBE39-1044-41C3-B092-3F75A506490E}" type="slidenum">
              <a:rPr lang="en-US"/>
              <a:pPr>
                <a:defRPr/>
              </a:pPr>
              <a:t>‹#›</a:t>
            </a:fld>
            <a:endParaRPr lang="en-US"/>
          </a:p>
        </p:txBody>
      </p:sp>
    </p:spTree>
    <p:extLst>
      <p:ext uri="{BB962C8B-B14F-4D97-AF65-F5344CB8AC3E}">
        <p14:creationId xmlns:p14="http://schemas.microsoft.com/office/powerpoint/2010/main" val="63859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u="sng"/>
            </a:lvl1pPr>
          </a:lstStyle>
          <a:p>
            <a:pPr>
              <a:defRPr/>
            </a:pPr>
            <a:fld id="{C04B9123-3A4B-44D5-B242-E733621A85A4}"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u="sng"/>
            </a:lvl1pPr>
          </a:lstStyle>
          <a:p>
            <a:pPr>
              <a:defRPr/>
            </a:pPr>
            <a:fld id="{33C20224-9A79-4B3C-8580-4272C4F0FF89}" type="slidenum">
              <a:rPr lang="en-US"/>
              <a:pPr>
                <a:defRPr/>
              </a:pPr>
              <a:t>‹#›</a:t>
            </a:fld>
            <a:endParaRPr lang="en-US"/>
          </a:p>
        </p:txBody>
      </p:sp>
    </p:spTree>
    <p:extLst>
      <p:ext uri="{BB962C8B-B14F-4D97-AF65-F5344CB8AC3E}">
        <p14:creationId xmlns:p14="http://schemas.microsoft.com/office/powerpoint/2010/main" val="33375927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u="sng"/>
            </a:lvl1pPr>
          </a:lstStyle>
          <a:p>
            <a:pPr>
              <a:defRPr/>
            </a:pPr>
            <a:fld id="{AF3CFCA2-5D93-45B2-AF86-C5EEF9E414CA}" type="datetimeFigureOut">
              <a:rPr lang="en-US"/>
              <a:pPr>
                <a:defRPr/>
              </a:pPr>
              <a:t>4/24/2024</a:t>
            </a:fld>
            <a:endParaRPr lang="en-US"/>
          </a:p>
        </p:txBody>
      </p:sp>
      <p:sp>
        <p:nvSpPr>
          <p:cNvPr id="5" name="Footer Placeholder 4"/>
          <p:cNvSpPr>
            <a:spLocks noGrp="1"/>
          </p:cNvSpPr>
          <p:nvPr>
            <p:ph type="ftr" sz="quarter" idx="11"/>
          </p:nvPr>
        </p:nvSpPr>
        <p:spPr/>
        <p:txBody>
          <a:bodyPr/>
          <a:lstStyle>
            <a:lvl1pPr eaLnBrk="0" hangingPunct="0">
              <a:defRPr u="sng"/>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u="sng"/>
            </a:lvl1pPr>
          </a:lstStyle>
          <a:p>
            <a:pPr>
              <a:defRPr/>
            </a:pPr>
            <a:fld id="{761F44AE-28BF-4387-AD92-6ADE983DDAE4}" type="slidenum">
              <a:rPr lang="en-US"/>
              <a:pPr>
                <a:defRPr/>
              </a:pPr>
              <a:t>‹#›</a:t>
            </a:fld>
            <a:endParaRPr lang="en-US"/>
          </a:p>
        </p:txBody>
      </p:sp>
    </p:spTree>
    <p:extLst>
      <p:ext uri="{BB962C8B-B14F-4D97-AF65-F5344CB8AC3E}">
        <p14:creationId xmlns:p14="http://schemas.microsoft.com/office/powerpoint/2010/main" val="490183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819" indent="0" algn="ctr">
              <a:buNone/>
              <a:defRPr/>
            </a:lvl2pPr>
            <a:lvl3pPr marL="913642" indent="0" algn="ctr">
              <a:buNone/>
              <a:defRPr/>
            </a:lvl3pPr>
            <a:lvl4pPr marL="1370464" indent="0" algn="ctr">
              <a:buNone/>
              <a:defRPr/>
            </a:lvl4pPr>
            <a:lvl5pPr marL="1827283" indent="0" algn="ctr">
              <a:buNone/>
              <a:defRPr/>
            </a:lvl5pPr>
            <a:lvl6pPr marL="2284105" indent="0" algn="ctr">
              <a:buNone/>
              <a:defRPr/>
            </a:lvl6pPr>
            <a:lvl7pPr marL="2740926" indent="0" algn="ctr">
              <a:buNone/>
              <a:defRPr/>
            </a:lvl7pPr>
            <a:lvl8pPr marL="3197744" indent="0" algn="ctr">
              <a:buNone/>
              <a:defRPr/>
            </a:lvl8pPr>
            <a:lvl9pPr marL="365456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245C95-A58F-45AD-A5C9-DFDF556816C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a:extLst>
              <a:ext uri="{FF2B5EF4-FFF2-40B4-BE49-F238E27FC236}">
                <a16:creationId xmlns:a16="http://schemas.microsoft.com/office/drawing/2014/main" id="{3F568B3E-5638-4C3C-B4D0-4A6A6649EE08}"/>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6" name="Rectangle 6">
            <a:extLst>
              <a:ext uri="{FF2B5EF4-FFF2-40B4-BE49-F238E27FC236}">
                <a16:creationId xmlns:a16="http://schemas.microsoft.com/office/drawing/2014/main" id="{6E7D4A1C-0E04-40D0-A76D-1CCFD9397A04}"/>
              </a:ext>
            </a:extLst>
          </p:cNvPr>
          <p:cNvSpPr>
            <a:spLocks noGrp="1" noChangeArrowheads="1"/>
          </p:cNvSpPr>
          <p:nvPr>
            <p:ph type="sldNum" sz="quarter" idx="12"/>
          </p:nvPr>
        </p:nvSpPr>
        <p:spPr/>
        <p:txBody>
          <a:bodyPr/>
          <a:lstStyle>
            <a:lvl1pPr>
              <a:defRPr smtClean="0"/>
            </a:lvl1pPr>
          </a:lstStyle>
          <a:p>
            <a:pPr>
              <a:defRPr/>
            </a:pPr>
            <a:fld id="{AC0CCF43-93F9-4F17-84CB-42821E2D9971}" type="slidenum">
              <a:rPr lang="en-US" altLang="en-US"/>
              <a:pPr>
                <a:defRPr/>
              </a:pPr>
              <a:t>‹#›</a:t>
            </a:fld>
            <a:endParaRPr lang="en-US" altLang="en-US"/>
          </a:p>
        </p:txBody>
      </p:sp>
    </p:spTree>
    <p:extLst>
      <p:ext uri="{BB962C8B-B14F-4D97-AF65-F5344CB8AC3E}">
        <p14:creationId xmlns:p14="http://schemas.microsoft.com/office/powerpoint/2010/main" val="360576159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0E15EE-64E0-428E-BC54-4288B2A47EA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a:extLst>
              <a:ext uri="{FF2B5EF4-FFF2-40B4-BE49-F238E27FC236}">
                <a16:creationId xmlns:a16="http://schemas.microsoft.com/office/drawing/2014/main" id="{F377219C-DAE2-4FCC-9C15-9F017A8488A2}"/>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6" name="Rectangle 6">
            <a:extLst>
              <a:ext uri="{FF2B5EF4-FFF2-40B4-BE49-F238E27FC236}">
                <a16:creationId xmlns:a16="http://schemas.microsoft.com/office/drawing/2014/main" id="{2F660B53-5373-4F41-B4D5-D7050D080FA9}"/>
              </a:ext>
            </a:extLst>
          </p:cNvPr>
          <p:cNvSpPr>
            <a:spLocks noGrp="1" noChangeArrowheads="1"/>
          </p:cNvSpPr>
          <p:nvPr>
            <p:ph type="sldNum" sz="quarter" idx="12"/>
          </p:nvPr>
        </p:nvSpPr>
        <p:spPr/>
        <p:txBody>
          <a:bodyPr/>
          <a:lstStyle>
            <a:lvl1pPr>
              <a:defRPr smtClean="0"/>
            </a:lvl1pPr>
          </a:lstStyle>
          <a:p>
            <a:pPr>
              <a:defRPr/>
            </a:pPr>
            <a:fld id="{E114C4AC-3B00-4354-B138-AAE8699DC988}" type="slidenum">
              <a:rPr lang="en-US" altLang="en-US"/>
              <a:pPr>
                <a:defRPr/>
              </a:pPr>
              <a:t>‹#›</a:t>
            </a:fld>
            <a:endParaRPr lang="en-US" altLang="en-US"/>
          </a:p>
        </p:txBody>
      </p:sp>
    </p:spTree>
    <p:extLst>
      <p:ext uri="{BB962C8B-B14F-4D97-AF65-F5344CB8AC3E}">
        <p14:creationId xmlns:p14="http://schemas.microsoft.com/office/powerpoint/2010/main" val="34935006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19" indent="0">
              <a:buNone/>
              <a:defRPr sz="1800"/>
            </a:lvl2pPr>
            <a:lvl3pPr marL="913642" indent="0">
              <a:buNone/>
              <a:defRPr sz="1600"/>
            </a:lvl3pPr>
            <a:lvl4pPr marL="1370464" indent="0">
              <a:buNone/>
              <a:defRPr sz="1400"/>
            </a:lvl4pPr>
            <a:lvl5pPr marL="1827283" indent="0">
              <a:buNone/>
              <a:defRPr sz="1400"/>
            </a:lvl5pPr>
            <a:lvl6pPr marL="2284105" indent="0">
              <a:buNone/>
              <a:defRPr sz="1400"/>
            </a:lvl6pPr>
            <a:lvl7pPr marL="2740926" indent="0">
              <a:buNone/>
              <a:defRPr sz="1400"/>
            </a:lvl7pPr>
            <a:lvl8pPr marL="3197744" indent="0">
              <a:buNone/>
              <a:defRPr sz="1400"/>
            </a:lvl8pPr>
            <a:lvl9pPr marL="3654567"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98780E5-9293-4F6A-83A9-8AAF5F51FBD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a:extLst>
              <a:ext uri="{FF2B5EF4-FFF2-40B4-BE49-F238E27FC236}">
                <a16:creationId xmlns:a16="http://schemas.microsoft.com/office/drawing/2014/main" id="{BBE09A82-0325-4260-A54A-AD8B36D0E4EE}"/>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6" name="Rectangle 6">
            <a:extLst>
              <a:ext uri="{FF2B5EF4-FFF2-40B4-BE49-F238E27FC236}">
                <a16:creationId xmlns:a16="http://schemas.microsoft.com/office/drawing/2014/main" id="{74E7B5FB-C97F-47A3-8CB3-092894CF30C1}"/>
              </a:ext>
            </a:extLst>
          </p:cNvPr>
          <p:cNvSpPr>
            <a:spLocks noGrp="1" noChangeArrowheads="1"/>
          </p:cNvSpPr>
          <p:nvPr>
            <p:ph type="sldNum" sz="quarter" idx="12"/>
          </p:nvPr>
        </p:nvSpPr>
        <p:spPr/>
        <p:txBody>
          <a:bodyPr/>
          <a:lstStyle>
            <a:lvl1pPr>
              <a:defRPr smtClean="0"/>
            </a:lvl1pPr>
          </a:lstStyle>
          <a:p>
            <a:pPr>
              <a:defRPr/>
            </a:pPr>
            <a:fld id="{1DB4201E-EEE4-4D7A-9B70-F66E17C992AA}" type="slidenum">
              <a:rPr lang="en-US" altLang="en-US"/>
              <a:pPr>
                <a:defRPr/>
              </a:pPr>
              <a:t>‹#›</a:t>
            </a:fld>
            <a:endParaRPr lang="en-US" altLang="en-US"/>
          </a:p>
        </p:txBody>
      </p:sp>
    </p:spTree>
    <p:extLst>
      <p:ext uri="{BB962C8B-B14F-4D97-AF65-F5344CB8AC3E}">
        <p14:creationId xmlns:p14="http://schemas.microsoft.com/office/powerpoint/2010/main" val="331913728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C1E0BA-D2A1-4F6D-81CE-1D185BAA4E9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DDF6C26E-C5C4-4C55-BBFE-E6C2338C5CCB}"/>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4FA4029E-5D4D-4249-AA17-B143D03506C4}"/>
              </a:ext>
            </a:extLst>
          </p:cNvPr>
          <p:cNvSpPr>
            <a:spLocks noGrp="1" noChangeArrowheads="1"/>
          </p:cNvSpPr>
          <p:nvPr>
            <p:ph type="sldNum" sz="quarter" idx="12"/>
          </p:nvPr>
        </p:nvSpPr>
        <p:spPr/>
        <p:txBody>
          <a:bodyPr/>
          <a:lstStyle>
            <a:lvl1pPr>
              <a:defRPr smtClean="0"/>
            </a:lvl1pPr>
          </a:lstStyle>
          <a:p>
            <a:pPr>
              <a:defRPr/>
            </a:pPr>
            <a:fld id="{893F6C35-98D9-4A66-86AC-8C718CDB0A63}" type="slidenum">
              <a:rPr lang="en-US" altLang="en-US"/>
              <a:pPr>
                <a:defRPr/>
              </a:pPr>
              <a:t>‹#›</a:t>
            </a:fld>
            <a:endParaRPr lang="en-US" altLang="en-US"/>
          </a:p>
        </p:txBody>
      </p:sp>
    </p:spTree>
    <p:extLst>
      <p:ext uri="{BB962C8B-B14F-4D97-AF65-F5344CB8AC3E}">
        <p14:creationId xmlns:p14="http://schemas.microsoft.com/office/powerpoint/2010/main" val="208812926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4"/>
            <a:ext cx="4041775"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C557D5F-564F-4F91-B6F9-7D0E32A92D3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8" name="Rectangle 5">
            <a:extLst>
              <a:ext uri="{FF2B5EF4-FFF2-40B4-BE49-F238E27FC236}">
                <a16:creationId xmlns:a16="http://schemas.microsoft.com/office/drawing/2014/main" id="{B9807D8D-97FC-4194-86F2-39580278216E}"/>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9" name="Rectangle 6">
            <a:extLst>
              <a:ext uri="{FF2B5EF4-FFF2-40B4-BE49-F238E27FC236}">
                <a16:creationId xmlns:a16="http://schemas.microsoft.com/office/drawing/2014/main" id="{69808C94-FC30-45BD-8C2D-C8499E67F75B}"/>
              </a:ext>
            </a:extLst>
          </p:cNvPr>
          <p:cNvSpPr>
            <a:spLocks noGrp="1" noChangeArrowheads="1"/>
          </p:cNvSpPr>
          <p:nvPr>
            <p:ph type="sldNum" sz="quarter" idx="12"/>
          </p:nvPr>
        </p:nvSpPr>
        <p:spPr/>
        <p:txBody>
          <a:bodyPr/>
          <a:lstStyle>
            <a:lvl1pPr>
              <a:defRPr smtClean="0"/>
            </a:lvl1pPr>
          </a:lstStyle>
          <a:p>
            <a:pPr>
              <a:defRPr/>
            </a:pPr>
            <a:fld id="{35833D4B-4704-412C-B683-F0132611113C}" type="slidenum">
              <a:rPr lang="en-US" altLang="en-US"/>
              <a:pPr>
                <a:defRPr/>
              </a:pPr>
              <a:t>‹#›</a:t>
            </a:fld>
            <a:endParaRPr lang="en-US" altLang="en-US"/>
          </a:p>
        </p:txBody>
      </p:sp>
    </p:spTree>
    <p:extLst>
      <p:ext uri="{BB962C8B-B14F-4D97-AF65-F5344CB8AC3E}">
        <p14:creationId xmlns:p14="http://schemas.microsoft.com/office/powerpoint/2010/main" val="37412257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C1DB38E-BCE8-4B71-860F-AEC90A4B39C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4" name="Rectangle 5">
            <a:extLst>
              <a:ext uri="{FF2B5EF4-FFF2-40B4-BE49-F238E27FC236}">
                <a16:creationId xmlns:a16="http://schemas.microsoft.com/office/drawing/2014/main" id="{71ED842C-33A9-4890-BDF4-06425443C2D9}"/>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5" name="Rectangle 6">
            <a:extLst>
              <a:ext uri="{FF2B5EF4-FFF2-40B4-BE49-F238E27FC236}">
                <a16:creationId xmlns:a16="http://schemas.microsoft.com/office/drawing/2014/main" id="{95C28F81-E444-44BB-8A5F-953276488E48}"/>
              </a:ext>
            </a:extLst>
          </p:cNvPr>
          <p:cNvSpPr>
            <a:spLocks noGrp="1" noChangeArrowheads="1"/>
          </p:cNvSpPr>
          <p:nvPr>
            <p:ph type="sldNum" sz="quarter" idx="12"/>
          </p:nvPr>
        </p:nvSpPr>
        <p:spPr/>
        <p:txBody>
          <a:bodyPr/>
          <a:lstStyle>
            <a:lvl1pPr>
              <a:defRPr smtClean="0"/>
            </a:lvl1pPr>
          </a:lstStyle>
          <a:p>
            <a:pPr>
              <a:defRPr/>
            </a:pPr>
            <a:fld id="{ACC65FEB-34FE-4F95-91CA-F19BAA848246}" type="slidenum">
              <a:rPr lang="en-US" altLang="en-US"/>
              <a:pPr>
                <a:defRPr/>
              </a:pPr>
              <a:t>‹#›</a:t>
            </a:fld>
            <a:endParaRPr lang="en-US" altLang="en-US"/>
          </a:p>
        </p:txBody>
      </p:sp>
    </p:spTree>
    <p:extLst>
      <p:ext uri="{BB962C8B-B14F-4D97-AF65-F5344CB8AC3E}">
        <p14:creationId xmlns:p14="http://schemas.microsoft.com/office/powerpoint/2010/main" val="22352880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0E29C6-C73A-4217-B525-892A4F45CF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840694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59165E-B93F-45E6-9501-9506D8F1DF8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3" name="Rectangle 5">
            <a:extLst>
              <a:ext uri="{FF2B5EF4-FFF2-40B4-BE49-F238E27FC236}">
                <a16:creationId xmlns:a16="http://schemas.microsoft.com/office/drawing/2014/main" id="{F1C9DD3F-9D10-4655-B0DE-7131466F62ED}"/>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4" name="Rectangle 6">
            <a:extLst>
              <a:ext uri="{FF2B5EF4-FFF2-40B4-BE49-F238E27FC236}">
                <a16:creationId xmlns:a16="http://schemas.microsoft.com/office/drawing/2014/main" id="{808E385A-07CF-48EB-A06B-73FBBCE9B3C5}"/>
              </a:ext>
            </a:extLst>
          </p:cNvPr>
          <p:cNvSpPr>
            <a:spLocks noGrp="1" noChangeArrowheads="1"/>
          </p:cNvSpPr>
          <p:nvPr>
            <p:ph type="sldNum" sz="quarter" idx="12"/>
          </p:nvPr>
        </p:nvSpPr>
        <p:spPr/>
        <p:txBody>
          <a:bodyPr/>
          <a:lstStyle>
            <a:lvl1pPr>
              <a:defRPr smtClean="0"/>
            </a:lvl1pPr>
          </a:lstStyle>
          <a:p>
            <a:pPr>
              <a:defRPr/>
            </a:pPr>
            <a:fld id="{A8260791-BA34-4583-9711-4AB01E87B850}" type="slidenum">
              <a:rPr lang="en-US" altLang="en-US"/>
              <a:pPr>
                <a:defRPr/>
              </a:pPr>
              <a:t>‹#›</a:t>
            </a:fld>
            <a:endParaRPr lang="en-US" altLang="en-US"/>
          </a:p>
        </p:txBody>
      </p:sp>
    </p:spTree>
    <p:extLst>
      <p:ext uri="{BB962C8B-B14F-4D97-AF65-F5344CB8AC3E}">
        <p14:creationId xmlns:p14="http://schemas.microsoft.com/office/powerpoint/2010/main" val="292955478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8F46672-50CF-4E01-BECE-8DBE2B3BC6A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02CE7B42-0C6B-41A6-BBBA-CD9E9E03FA1B}"/>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A602136C-FF71-4D08-A6E6-E66FAF989A20}"/>
              </a:ext>
            </a:extLst>
          </p:cNvPr>
          <p:cNvSpPr>
            <a:spLocks noGrp="1" noChangeArrowheads="1"/>
          </p:cNvSpPr>
          <p:nvPr>
            <p:ph type="sldNum" sz="quarter" idx="12"/>
          </p:nvPr>
        </p:nvSpPr>
        <p:spPr/>
        <p:txBody>
          <a:bodyPr/>
          <a:lstStyle>
            <a:lvl1pPr>
              <a:defRPr smtClean="0"/>
            </a:lvl1pPr>
          </a:lstStyle>
          <a:p>
            <a:pPr>
              <a:defRPr/>
            </a:pPr>
            <a:fld id="{79620706-0694-472D-8441-D282AAC04879}" type="slidenum">
              <a:rPr lang="en-US" altLang="en-US"/>
              <a:pPr>
                <a:defRPr/>
              </a:pPr>
              <a:t>‹#›</a:t>
            </a:fld>
            <a:endParaRPr lang="en-US" altLang="en-US"/>
          </a:p>
        </p:txBody>
      </p:sp>
    </p:spTree>
    <p:extLst>
      <p:ext uri="{BB962C8B-B14F-4D97-AF65-F5344CB8AC3E}">
        <p14:creationId xmlns:p14="http://schemas.microsoft.com/office/powerpoint/2010/main" val="108069607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19" indent="0">
              <a:buNone/>
              <a:defRPr sz="2800"/>
            </a:lvl2pPr>
            <a:lvl3pPr marL="913642" indent="0">
              <a:buNone/>
              <a:defRPr sz="2400"/>
            </a:lvl3pPr>
            <a:lvl4pPr marL="1370464" indent="0">
              <a:buNone/>
              <a:defRPr sz="2000"/>
            </a:lvl4pPr>
            <a:lvl5pPr marL="1827283" indent="0">
              <a:buNone/>
              <a:defRPr sz="2000"/>
            </a:lvl5pPr>
            <a:lvl6pPr marL="2284105" indent="0">
              <a:buNone/>
              <a:defRPr sz="2000"/>
            </a:lvl6pPr>
            <a:lvl7pPr marL="2740926" indent="0">
              <a:buNone/>
              <a:defRPr sz="2000"/>
            </a:lvl7pPr>
            <a:lvl8pPr marL="3197744" indent="0">
              <a:buNone/>
              <a:defRPr sz="2000"/>
            </a:lvl8pPr>
            <a:lvl9pPr marL="3654567"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008C636-448C-4644-AEA6-5026B62FEED6}"/>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F31A5443-DBE5-463C-BD91-F53260FDE1C9}"/>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54ADBD0E-C085-460D-9E63-0B25F6BABE34}"/>
              </a:ext>
            </a:extLst>
          </p:cNvPr>
          <p:cNvSpPr>
            <a:spLocks noGrp="1" noChangeArrowheads="1"/>
          </p:cNvSpPr>
          <p:nvPr>
            <p:ph type="sldNum" sz="quarter" idx="12"/>
          </p:nvPr>
        </p:nvSpPr>
        <p:spPr/>
        <p:txBody>
          <a:bodyPr/>
          <a:lstStyle>
            <a:lvl1pPr>
              <a:defRPr smtClean="0"/>
            </a:lvl1pPr>
          </a:lstStyle>
          <a:p>
            <a:pPr>
              <a:defRPr/>
            </a:pPr>
            <a:fld id="{22D31426-205E-480B-BD2E-4C51DE8FDFD3}" type="slidenum">
              <a:rPr lang="en-US" altLang="en-US"/>
              <a:pPr>
                <a:defRPr/>
              </a:pPr>
              <a:t>‹#›</a:t>
            </a:fld>
            <a:endParaRPr lang="en-US" altLang="en-US"/>
          </a:p>
        </p:txBody>
      </p:sp>
    </p:spTree>
    <p:extLst>
      <p:ext uri="{BB962C8B-B14F-4D97-AF65-F5344CB8AC3E}">
        <p14:creationId xmlns:p14="http://schemas.microsoft.com/office/powerpoint/2010/main" val="280711320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BABA8D-4FE3-46A8-A2FD-6813D2C2859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a:extLst>
              <a:ext uri="{FF2B5EF4-FFF2-40B4-BE49-F238E27FC236}">
                <a16:creationId xmlns:a16="http://schemas.microsoft.com/office/drawing/2014/main" id="{D2EFB9A4-88DE-435F-93C2-E49897314696}"/>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6" name="Rectangle 6">
            <a:extLst>
              <a:ext uri="{FF2B5EF4-FFF2-40B4-BE49-F238E27FC236}">
                <a16:creationId xmlns:a16="http://schemas.microsoft.com/office/drawing/2014/main" id="{603639F6-BAE1-4789-A58E-E8F98B293D81}"/>
              </a:ext>
            </a:extLst>
          </p:cNvPr>
          <p:cNvSpPr>
            <a:spLocks noGrp="1" noChangeArrowheads="1"/>
          </p:cNvSpPr>
          <p:nvPr>
            <p:ph type="sldNum" sz="quarter" idx="12"/>
          </p:nvPr>
        </p:nvSpPr>
        <p:spPr/>
        <p:txBody>
          <a:bodyPr/>
          <a:lstStyle>
            <a:lvl1pPr>
              <a:defRPr smtClean="0"/>
            </a:lvl1pPr>
          </a:lstStyle>
          <a:p>
            <a:pPr>
              <a:defRPr/>
            </a:pPr>
            <a:fld id="{A7E64B1F-817C-42C8-8C44-9F8B7B109E1E}" type="slidenum">
              <a:rPr lang="en-US" altLang="en-US"/>
              <a:pPr>
                <a:defRPr/>
              </a:pPr>
              <a:t>‹#›</a:t>
            </a:fld>
            <a:endParaRPr lang="en-US" altLang="en-US"/>
          </a:p>
        </p:txBody>
      </p:sp>
    </p:spTree>
    <p:extLst>
      <p:ext uri="{BB962C8B-B14F-4D97-AF65-F5344CB8AC3E}">
        <p14:creationId xmlns:p14="http://schemas.microsoft.com/office/powerpoint/2010/main" val="392271161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B6C219-A680-4F66-8F92-0CF84816B78B}"/>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a:extLst>
              <a:ext uri="{FF2B5EF4-FFF2-40B4-BE49-F238E27FC236}">
                <a16:creationId xmlns:a16="http://schemas.microsoft.com/office/drawing/2014/main" id="{782C538C-3CD7-4C32-A1D4-31D25EACDE5C}"/>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6" name="Rectangle 6">
            <a:extLst>
              <a:ext uri="{FF2B5EF4-FFF2-40B4-BE49-F238E27FC236}">
                <a16:creationId xmlns:a16="http://schemas.microsoft.com/office/drawing/2014/main" id="{C8ABBE52-518B-469B-9773-65F64D156787}"/>
              </a:ext>
            </a:extLst>
          </p:cNvPr>
          <p:cNvSpPr>
            <a:spLocks noGrp="1" noChangeArrowheads="1"/>
          </p:cNvSpPr>
          <p:nvPr>
            <p:ph type="sldNum" sz="quarter" idx="12"/>
          </p:nvPr>
        </p:nvSpPr>
        <p:spPr/>
        <p:txBody>
          <a:bodyPr/>
          <a:lstStyle>
            <a:lvl1pPr>
              <a:defRPr smtClean="0"/>
            </a:lvl1pPr>
          </a:lstStyle>
          <a:p>
            <a:pPr>
              <a:defRPr/>
            </a:pPr>
            <a:fld id="{FCEB2FCB-1424-48C5-87D7-E917E2ABD3CF}" type="slidenum">
              <a:rPr lang="en-US" altLang="en-US"/>
              <a:pPr>
                <a:defRPr/>
              </a:pPr>
              <a:t>‹#›</a:t>
            </a:fld>
            <a:endParaRPr lang="en-US" altLang="en-US"/>
          </a:p>
        </p:txBody>
      </p:sp>
    </p:spTree>
    <p:extLst>
      <p:ext uri="{BB962C8B-B14F-4D97-AF65-F5344CB8AC3E}">
        <p14:creationId xmlns:p14="http://schemas.microsoft.com/office/powerpoint/2010/main" val="63005287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DD15F1C-619B-4808-907E-AB5A777A89B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4" name="Rectangle 5">
            <a:extLst>
              <a:ext uri="{FF2B5EF4-FFF2-40B4-BE49-F238E27FC236}">
                <a16:creationId xmlns:a16="http://schemas.microsoft.com/office/drawing/2014/main" id="{B86FFA83-0C30-4DA4-B82D-BF3FF990DDA3}"/>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5" name="Rectangle 6">
            <a:extLst>
              <a:ext uri="{FF2B5EF4-FFF2-40B4-BE49-F238E27FC236}">
                <a16:creationId xmlns:a16="http://schemas.microsoft.com/office/drawing/2014/main" id="{377065D9-EB22-46F1-8E4B-6CDD04CA443F}"/>
              </a:ext>
            </a:extLst>
          </p:cNvPr>
          <p:cNvSpPr>
            <a:spLocks noGrp="1" noChangeArrowheads="1"/>
          </p:cNvSpPr>
          <p:nvPr>
            <p:ph type="sldNum" sz="quarter" idx="12"/>
          </p:nvPr>
        </p:nvSpPr>
        <p:spPr/>
        <p:txBody>
          <a:bodyPr/>
          <a:lstStyle>
            <a:lvl1pPr>
              <a:defRPr smtClean="0"/>
            </a:lvl1pPr>
          </a:lstStyle>
          <a:p>
            <a:pPr>
              <a:defRPr/>
            </a:pPr>
            <a:fld id="{0D102900-ED6A-473D-BC61-EF80937B45AD}" type="slidenum">
              <a:rPr lang="en-US" altLang="en-US"/>
              <a:pPr>
                <a:defRPr/>
              </a:pPr>
              <a:t>‹#›</a:t>
            </a:fld>
            <a:endParaRPr lang="en-US" altLang="en-US"/>
          </a:p>
        </p:txBody>
      </p:sp>
    </p:spTree>
    <p:extLst>
      <p:ext uri="{BB962C8B-B14F-4D97-AF65-F5344CB8AC3E}">
        <p14:creationId xmlns:p14="http://schemas.microsoft.com/office/powerpoint/2010/main" val="248069887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67C5E1-10B4-47E2-94E9-24475300C96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8" name="Rectangle 5">
            <a:extLst>
              <a:ext uri="{FF2B5EF4-FFF2-40B4-BE49-F238E27FC236}">
                <a16:creationId xmlns:a16="http://schemas.microsoft.com/office/drawing/2014/main" id="{F7AEF1F3-417E-49D2-977D-287EDEDD1DE3}"/>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9" name="Rectangle 6">
            <a:extLst>
              <a:ext uri="{FF2B5EF4-FFF2-40B4-BE49-F238E27FC236}">
                <a16:creationId xmlns:a16="http://schemas.microsoft.com/office/drawing/2014/main" id="{A00BB408-5787-41D5-8328-C2C07F3EA312}"/>
              </a:ext>
            </a:extLst>
          </p:cNvPr>
          <p:cNvSpPr>
            <a:spLocks noGrp="1" noChangeArrowheads="1"/>
          </p:cNvSpPr>
          <p:nvPr>
            <p:ph type="sldNum" sz="quarter" idx="12"/>
          </p:nvPr>
        </p:nvSpPr>
        <p:spPr/>
        <p:txBody>
          <a:bodyPr/>
          <a:lstStyle>
            <a:lvl1pPr>
              <a:defRPr smtClean="0"/>
            </a:lvl1pPr>
          </a:lstStyle>
          <a:p>
            <a:pPr>
              <a:defRPr/>
            </a:pPr>
            <a:fld id="{E592EE58-070F-4B8F-8839-11B0EE7A89E6}" type="slidenum">
              <a:rPr lang="en-US" altLang="en-US"/>
              <a:pPr>
                <a:defRPr/>
              </a:pPr>
              <a:t>‹#›</a:t>
            </a:fld>
            <a:endParaRPr lang="en-US" altLang="en-US"/>
          </a:p>
        </p:txBody>
      </p:sp>
    </p:spTree>
    <p:extLst>
      <p:ext uri="{BB962C8B-B14F-4D97-AF65-F5344CB8AC3E}">
        <p14:creationId xmlns:p14="http://schemas.microsoft.com/office/powerpoint/2010/main" val="424052094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77DD21B-D753-4304-9117-8E5346BD6D0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7" name="Rectangle 5">
            <a:extLst>
              <a:ext uri="{FF2B5EF4-FFF2-40B4-BE49-F238E27FC236}">
                <a16:creationId xmlns:a16="http://schemas.microsoft.com/office/drawing/2014/main" id="{F49736B2-4479-4480-93C2-D4BAA01CC02F}"/>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8" name="Rectangle 6">
            <a:extLst>
              <a:ext uri="{FF2B5EF4-FFF2-40B4-BE49-F238E27FC236}">
                <a16:creationId xmlns:a16="http://schemas.microsoft.com/office/drawing/2014/main" id="{39F738BB-7A77-4AA4-A2C1-E66A9AD9B440}"/>
              </a:ext>
            </a:extLst>
          </p:cNvPr>
          <p:cNvSpPr>
            <a:spLocks noGrp="1" noChangeArrowheads="1"/>
          </p:cNvSpPr>
          <p:nvPr>
            <p:ph type="sldNum" sz="quarter" idx="12"/>
          </p:nvPr>
        </p:nvSpPr>
        <p:spPr/>
        <p:txBody>
          <a:bodyPr/>
          <a:lstStyle>
            <a:lvl1pPr>
              <a:defRPr smtClean="0"/>
            </a:lvl1pPr>
          </a:lstStyle>
          <a:p>
            <a:pPr>
              <a:defRPr/>
            </a:pPr>
            <a:fld id="{12722A01-710B-437A-833F-9974A9C3E152}" type="slidenum">
              <a:rPr lang="en-US" altLang="en-US"/>
              <a:pPr>
                <a:defRPr/>
              </a:pPr>
              <a:t>‹#›</a:t>
            </a:fld>
            <a:endParaRPr lang="en-US" altLang="en-US"/>
          </a:p>
        </p:txBody>
      </p:sp>
    </p:spTree>
    <p:extLst>
      <p:ext uri="{BB962C8B-B14F-4D97-AF65-F5344CB8AC3E}">
        <p14:creationId xmlns:p14="http://schemas.microsoft.com/office/powerpoint/2010/main" val="424846374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0156CEC-C3A6-4EE2-86E1-83D05EDF8E7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7" name="Rectangle 5">
            <a:extLst>
              <a:ext uri="{FF2B5EF4-FFF2-40B4-BE49-F238E27FC236}">
                <a16:creationId xmlns:a16="http://schemas.microsoft.com/office/drawing/2014/main" id="{4C6891B6-5671-4221-B00C-EC3F2470292D}"/>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ltLang="en-US"/>
          </a:p>
        </p:txBody>
      </p:sp>
      <p:sp>
        <p:nvSpPr>
          <p:cNvPr id="8" name="Rectangle 6">
            <a:extLst>
              <a:ext uri="{FF2B5EF4-FFF2-40B4-BE49-F238E27FC236}">
                <a16:creationId xmlns:a16="http://schemas.microsoft.com/office/drawing/2014/main" id="{2D29F8B1-8A37-48CE-85D4-39D189797407}"/>
              </a:ext>
            </a:extLst>
          </p:cNvPr>
          <p:cNvSpPr>
            <a:spLocks noGrp="1" noChangeArrowheads="1"/>
          </p:cNvSpPr>
          <p:nvPr>
            <p:ph type="sldNum" sz="quarter" idx="12"/>
          </p:nvPr>
        </p:nvSpPr>
        <p:spPr/>
        <p:txBody>
          <a:bodyPr/>
          <a:lstStyle>
            <a:lvl1pPr>
              <a:defRPr smtClean="0"/>
            </a:lvl1pPr>
          </a:lstStyle>
          <a:p>
            <a:pPr>
              <a:defRPr/>
            </a:pPr>
            <a:fld id="{4ACDB59C-1950-4506-B373-5892DA312583}" type="slidenum">
              <a:rPr lang="en-US" altLang="en-US"/>
              <a:pPr>
                <a:defRPr/>
              </a:pPr>
              <a:t>‹#›</a:t>
            </a:fld>
            <a:endParaRPr lang="en-US" altLang="en-US"/>
          </a:p>
        </p:txBody>
      </p:sp>
    </p:spTree>
    <p:extLst>
      <p:ext uri="{BB962C8B-B14F-4D97-AF65-F5344CB8AC3E}">
        <p14:creationId xmlns:p14="http://schemas.microsoft.com/office/powerpoint/2010/main" val="212191807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05AA7D5-92FB-4B1B-AD10-367090C9A35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38208" y="5978525"/>
            <a:ext cx="6862763"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21D32580-B515-4002-9B8C-34174FD0FCD1}"/>
              </a:ext>
            </a:extLst>
          </p:cNvPr>
          <p:cNvSpPr/>
          <p:nvPr userDrawn="1"/>
        </p:nvSpPr>
        <p:spPr>
          <a:xfrm>
            <a:off x="733425" y="0"/>
            <a:ext cx="46038" cy="6858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u="none">
              <a:solidFill>
                <a:prstClr val="white"/>
              </a:solidFill>
            </a:endParaRPr>
          </a:p>
        </p:txBody>
      </p:sp>
      <p:sp>
        <p:nvSpPr>
          <p:cNvPr id="6" name="Rectangle 5">
            <a:extLst>
              <a:ext uri="{FF2B5EF4-FFF2-40B4-BE49-F238E27FC236}">
                <a16:creationId xmlns:a16="http://schemas.microsoft.com/office/drawing/2014/main" id="{7DC9FFA7-1FCE-4129-B3D3-36443257BD53}"/>
              </a:ext>
            </a:extLst>
          </p:cNvPr>
          <p:cNvSpPr/>
          <p:nvPr userDrawn="1"/>
        </p:nvSpPr>
        <p:spPr>
          <a:xfrm rot="5400000">
            <a:off x="4549775" y="-3414712"/>
            <a:ext cx="44450" cy="9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u="none">
              <a:solidFill>
                <a:prstClr val="white"/>
              </a:solidFill>
            </a:endParaRPr>
          </a:p>
        </p:txBody>
      </p:sp>
      <p:sp>
        <p:nvSpPr>
          <p:cNvPr id="7" name="Rectangle 6">
            <a:extLst>
              <a:ext uri="{FF2B5EF4-FFF2-40B4-BE49-F238E27FC236}">
                <a16:creationId xmlns:a16="http://schemas.microsoft.com/office/drawing/2014/main" id="{273EBFF8-EDA4-4BBA-B5AA-08F71337BF58}"/>
              </a:ext>
            </a:extLst>
          </p:cNvPr>
          <p:cNvSpPr/>
          <p:nvPr userDrawn="1"/>
        </p:nvSpPr>
        <p:spPr>
          <a:xfrm rot="5400000">
            <a:off x="4548989" y="1320007"/>
            <a:ext cx="46037" cy="9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u="none">
              <a:solidFill>
                <a:prstClr val="white"/>
              </a:solidFill>
            </a:endParaRPr>
          </a:p>
        </p:txBody>
      </p:sp>
      <p:pic>
        <p:nvPicPr>
          <p:cNvPr id="8" name="Picture 4" descr="http://med.emory.edu/excel/pedsim/images/SOM_Logo_Standard.jpg">
            <a:extLst>
              <a:ext uri="{FF2B5EF4-FFF2-40B4-BE49-F238E27FC236}">
                <a16:creationId xmlns:a16="http://schemas.microsoft.com/office/drawing/2014/main" id="{76160339-5661-4DC0-8B7A-C41F0FAD8975}"/>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467600" y="6230938"/>
            <a:ext cx="8270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Date Placeholder 3">
            <a:extLst>
              <a:ext uri="{FF2B5EF4-FFF2-40B4-BE49-F238E27FC236}">
                <a16:creationId xmlns:a16="http://schemas.microsoft.com/office/drawing/2014/main" id="{3D00F322-D5D7-401F-883F-36AEA83EB65C}"/>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567C7AC5-94E1-4EA1-8637-051E0D8D12E8}" type="datetimeFigureOut">
              <a:rPr lang="en-US"/>
              <a:pPr>
                <a:defRPr/>
              </a:pPr>
              <a:t>4/24/2024</a:t>
            </a:fld>
            <a:endParaRPr lang="en-US"/>
          </a:p>
        </p:txBody>
      </p:sp>
      <p:sp>
        <p:nvSpPr>
          <p:cNvPr id="10" name="Footer Placeholder 4">
            <a:extLst>
              <a:ext uri="{FF2B5EF4-FFF2-40B4-BE49-F238E27FC236}">
                <a16:creationId xmlns:a16="http://schemas.microsoft.com/office/drawing/2014/main" id="{0950BF99-3BEF-40AB-B65F-BE20A7714F2D}"/>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11" name="Slide Number Placeholder 5">
            <a:extLst>
              <a:ext uri="{FF2B5EF4-FFF2-40B4-BE49-F238E27FC236}">
                <a16:creationId xmlns:a16="http://schemas.microsoft.com/office/drawing/2014/main" id="{6CE07386-EBF8-4FDD-91CD-756DDA98C977}"/>
              </a:ext>
            </a:extLst>
          </p:cNvPr>
          <p:cNvSpPr>
            <a:spLocks noGrp="1"/>
          </p:cNvSpPr>
          <p:nvPr>
            <p:ph type="sldNum" sz="quarter" idx="12"/>
          </p:nvPr>
        </p:nvSpPr>
        <p:spPr>
          <a:xfrm>
            <a:off x="6934200" y="6013466"/>
            <a:ext cx="2133600" cy="365125"/>
          </a:xfrm>
        </p:spPr>
        <p:txBody>
          <a:bodyPr rtlCol="0"/>
          <a:lstStyle>
            <a:lvl1pPr eaLnBrk="0" fontAlgn="base" hangingPunct="0">
              <a:spcBef>
                <a:spcPct val="0"/>
              </a:spcBef>
              <a:spcAft>
                <a:spcPct val="0"/>
              </a:spcAft>
              <a:defRPr u="sng">
                <a:solidFill>
                  <a:prstClr val="black">
                    <a:tint val="75000"/>
                  </a:prstClr>
                </a:solidFill>
                <a:latin typeface="Times" charset="0"/>
                <a:cs typeface="Arial" pitchFamily="34" charset="0"/>
              </a:defRPr>
            </a:lvl1pPr>
          </a:lstStyle>
          <a:p>
            <a:pPr>
              <a:defRPr/>
            </a:pPr>
            <a:r>
              <a:rPr lang="en-US"/>
              <a:t>1</a:t>
            </a:r>
          </a:p>
        </p:txBody>
      </p:sp>
    </p:spTree>
    <p:extLst>
      <p:ext uri="{BB962C8B-B14F-4D97-AF65-F5344CB8AC3E}">
        <p14:creationId xmlns:p14="http://schemas.microsoft.com/office/powerpoint/2010/main" val="145558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CC891B-80B4-45F8-B776-EC5E49AB081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704890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11682-5204-476C-85F6-77D510448823}"/>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8C72F77A-63A4-45B5-8C13-24DAC5B07D9D}" type="datetimeFigureOut">
              <a:rPr lang="en-US"/>
              <a:pPr>
                <a:defRPr/>
              </a:pPr>
              <a:t>4/24/2024</a:t>
            </a:fld>
            <a:endParaRPr lang="en-US"/>
          </a:p>
        </p:txBody>
      </p:sp>
      <p:sp>
        <p:nvSpPr>
          <p:cNvPr id="5" name="Footer Placeholder 4">
            <a:extLst>
              <a:ext uri="{FF2B5EF4-FFF2-40B4-BE49-F238E27FC236}">
                <a16:creationId xmlns:a16="http://schemas.microsoft.com/office/drawing/2014/main" id="{4077328D-043D-41EF-9AD0-D6F7992FE502}"/>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9DC04DD-35A2-47BE-A7F5-7B0642B8F68B}"/>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350B9700-49C4-4565-938A-3632577D4B4D}" type="slidenum">
              <a:rPr lang="en-US" altLang="en-US"/>
              <a:pPr>
                <a:defRPr/>
              </a:pPr>
              <a:t>‹#›</a:t>
            </a:fld>
            <a:endParaRPr lang="en-US" altLang="en-US"/>
          </a:p>
        </p:txBody>
      </p:sp>
    </p:spTree>
    <p:extLst>
      <p:ext uri="{BB962C8B-B14F-4D97-AF65-F5344CB8AC3E}">
        <p14:creationId xmlns:p14="http://schemas.microsoft.com/office/powerpoint/2010/main" val="3701128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13D31-24CE-4D52-BF3E-544AF91F353F}"/>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B09D797E-C6A2-4C68-B257-BD7E18290CBE}" type="datetimeFigureOut">
              <a:rPr lang="en-US"/>
              <a:pPr>
                <a:defRPr/>
              </a:pPr>
              <a:t>4/24/2024</a:t>
            </a:fld>
            <a:endParaRPr lang="en-US"/>
          </a:p>
        </p:txBody>
      </p:sp>
      <p:sp>
        <p:nvSpPr>
          <p:cNvPr id="5" name="Footer Placeholder 4">
            <a:extLst>
              <a:ext uri="{FF2B5EF4-FFF2-40B4-BE49-F238E27FC236}">
                <a16:creationId xmlns:a16="http://schemas.microsoft.com/office/drawing/2014/main" id="{4C0EA855-97A7-4460-8E33-216266EBBAE9}"/>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90DB7E2-ACE3-4D2C-B091-8990F3573583}"/>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10F403C1-8B51-4620-ACB8-A180F1932BAD}" type="slidenum">
              <a:rPr lang="en-US" altLang="en-US"/>
              <a:pPr>
                <a:defRPr/>
              </a:pPr>
              <a:t>‹#›</a:t>
            </a:fld>
            <a:endParaRPr lang="en-US" altLang="en-US"/>
          </a:p>
        </p:txBody>
      </p:sp>
    </p:spTree>
    <p:extLst>
      <p:ext uri="{BB962C8B-B14F-4D97-AF65-F5344CB8AC3E}">
        <p14:creationId xmlns:p14="http://schemas.microsoft.com/office/powerpoint/2010/main" val="12333339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A9006D-7736-4AF9-A8AE-4C7C34888882}"/>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8C3152FE-01F6-40E6-A461-BBD87DD9870B}" type="datetimeFigureOut">
              <a:rPr lang="en-US"/>
              <a:pPr>
                <a:defRPr/>
              </a:pPr>
              <a:t>4/24/2024</a:t>
            </a:fld>
            <a:endParaRPr lang="en-US"/>
          </a:p>
        </p:txBody>
      </p:sp>
      <p:sp>
        <p:nvSpPr>
          <p:cNvPr id="6" name="Footer Placeholder 5">
            <a:extLst>
              <a:ext uri="{FF2B5EF4-FFF2-40B4-BE49-F238E27FC236}">
                <a16:creationId xmlns:a16="http://schemas.microsoft.com/office/drawing/2014/main" id="{E37F9F1E-2E0C-462B-959D-9AF5C84D3287}"/>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6F6C45B-18F4-4D04-A42D-3FFC84EC48B0}"/>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FED00B65-0BF4-4AD3-97EA-87A21FD40317}" type="slidenum">
              <a:rPr lang="en-US" altLang="en-US"/>
              <a:pPr>
                <a:defRPr/>
              </a:pPr>
              <a:t>‹#›</a:t>
            </a:fld>
            <a:endParaRPr lang="en-US" altLang="en-US"/>
          </a:p>
        </p:txBody>
      </p:sp>
    </p:spTree>
    <p:extLst>
      <p:ext uri="{BB962C8B-B14F-4D97-AF65-F5344CB8AC3E}">
        <p14:creationId xmlns:p14="http://schemas.microsoft.com/office/powerpoint/2010/main" val="20904921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CB7358-C6C3-411E-A906-B7E141E1C76A}"/>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63727D08-70B9-4801-BB90-A6C850BBCBDF}" type="datetimeFigureOut">
              <a:rPr lang="en-US"/>
              <a:pPr>
                <a:defRPr/>
              </a:pPr>
              <a:t>4/24/2024</a:t>
            </a:fld>
            <a:endParaRPr lang="en-US"/>
          </a:p>
        </p:txBody>
      </p:sp>
      <p:sp>
        <p:nvSpPr>
          <p:cNvPr id="8" name="Footer Placeholder 7">
            <a:extLst>
              <a:ext uri="{FF2B5EF4-FFF2-40B4-BE49-F238E27FC236}">
                <a16:creationId xmlns:a16="http://schemas.microsoft.com/office/drawing/2014/main" id="{1500400A-B42B-4217-8EC8-755BDCD50977}"/>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DC862771-1657-4437-87D6-1318E911FD28}"/>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9BC29317-C3D2-4AA5-B889-BA79926B845F}" type="slidenum">
              <a:rPr lang="en-US" altLang="en-US"/>
              <a:pPr>
                <a:defRPr/>
              </a:pPr>
              <a:t>‹#›</a:t>
            </a:fld>
            <a:endParaRPr lang="en-US" altLang="en-US"/>
          </a:p>
        </p:txBody>
      </p:sp>
    </p:spTree>
    <p:extLst>
      <p:ext uri="{BB962C8B-B14F-4D97-AF65-F5344CB8AC3E}">
        <p14:creationId xmlns:p14="http://schemas.microsoft.com/office/powerpoint/2010/main" val="1157897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A3C81E-E705-4F44-B852-E42A11943346}"/>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7C0FC641-7E5F-48D4-8D40-EAB908F1A213}" type="datetimeFigureOut">
              <a:rPr lang="en-US"/>
              <a:pPr>
                <a:defRPr/>
              </a:pPr>
              <a:t>4/24/2024</a:t>
            </a:fld>
            <a:endParaRPr lang="en-US"/>
          </a:p>
        </p:txBody>
      </p:sp>
      <p:sp>
        <p:nvSpPr>
          <p:cNvPr id="4" name="Footer Placeholder 3">
            <a:extLst>
              <a:ext uri="{FF2B5EF4-FFF2-40B4-BE49-F238E27FC236}">
                <a16:creationId xmlns:a16="http://schemas.microsoft.com/office/drawing/2014/main" id="{51C247B4-3A08-496E-A603-387065B377C7}"/>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AD993F8A-B33D-4FD1-B91D-12A2E4654CA4}"/>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C6630B7F-5CD2-45D7-B123-EC07365AE1FE}" type="slidenum">
              <a:rPr lang="en-US" altLang="en-US"/>
              <a:pPr>
                <a:defRPr/>
              </a:pPr>
              <a:t>‹#›</a:t>
            </a:fld>
            <a:endParaRPr lang="en-US" altLang="en-US"/>
          </a:p>
        </p:txBody>
      </p:sp>
    </p:spTree>
    <p:extLst>
      <p:ext uri="{BB962C8B-B14F-4D97-AF65-F5344CB8AC3E}">
        <p14:creationId xmlns:p14="http://schemas.microsoft.com/office/powerpoint/2010/main" val="17771959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050A3F-1E7F-4A16-8C18-F180616D0DAD}"/>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842F3712-1931-4952-AE2A-7709A44CA40B}" type="datetimeFigureOut">
              <a:rPr lang="en-US"/>
              <a:pPr>
                <a:defRPr/>
              </a:pPr>
              <a:t>4/24/2024</a:t>
            </a:fld>
            <a:endParaRPr lang="en-US"/>
          </a:p>
        </p:txBody>
      </p:sp>
      <p:sp>
        <p:nvSpPr>
          <p:cNvPr id="3" name="Footer Placeholder 2">
            <a:extLst>
              <a:ext uri="{FF2B5EF4-FFF2-40B4-BE49-F238E27FC236}">
                <a16:creationId xmlns:a16="http://schemas.microsoft.com/office/drawing/2014/main" id="{C2B4CAB7-0CE0-4382-9100-4F65B9329963}"/>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D74BE7E5-6CCF-4A06-9AAE-57FF8C6EB33F}"/>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A31F2F6E-5DCD-4A15-B57E-7FB820003EC1}" type="slidenum">
              <a:rPr lang="en-US" altLang="en-US"/>
              <a:pPr>
                <a:defRPr/>
              </a:pPr>
              <a:t>‹#›</a:t>
            </a:fld>
            <a:endParaRPr lang="en-US" altLang="en-US"/>
          </a:p>
        </p:txBody>
      </p:sp>
    </p:spTree>
    <p:extLst>
      <p:ext uri="{BB962C8B-B14F-4D97-AF65-F5344CB8AC3E}">
        <p14:creationId xmlns:p14="http://schemas.microsoft.com/office/powerpoint/2010/main" val="34147426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39D0745-CAD3-4881-B75C-15799E14094E}"/>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A1BCBD27-1053-4E63-AD5D-8ECE3BC99668}" type="datetimeFigureOut">
              <a:rPr lang="en-US"/>
              <a:pPr>
                <a:defRPr/>
              </a:pPr>
              <a:t>4/24/2024</a:t>
            </a:fld>
            <a:endParaRPr lang="en-US"/>
          </a:p>
        </p:txBody>
      </p:sp>
      <p:sp>
        <p:nvSpPr>
          <p:cNvPr id="6" name="Footer Placeholder 5">
            <a:extLst>
              <a:ext uri="{FF2B5EF4-FFF2-40B4-BE49-F238E27FC236}">
                <a16:creationId xmlns:a16="http://schemas.microsoft.com/office/drawing/2014/main" id="{19471478-6822-408D-B9B7-CAD12E30A274}"/>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08DF510-5DE2-4265-8313-0035DFD74BAF}"/>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7D30E6BD-84B9-4CEE-8F49-E7A8350E21D0}" type="slidenum">
              <a:rPr lang="en-US" altLang="en-US"/>
              <a:pPr>
                <a:defRPr/>
              </a:pPr>
              <a:t>‹#›</a:t>
            </a:fld>
            <a:endParaRPr lang="en-US" altLang="en-US"/>
          </a:p>
        </p:txBody>
      </p:sp>
    </p:spTree>
    <p:extLst>
      <p:ext uri="{BB962C8B-B14F-4D97-AF65-F5344CB8AC3E}">
        <p14:creationId xmlns:p14="http://schemas.microsoft.com/office/powerpoint/2010/main" val="3773758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350D9F5-1C8F-475E-8DB3-A57510A2259A}"/>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BFE3D5A4-2CC9-4AAB-94B4-68639B837482}" type="datetimeFigureOut">
              <a:rPr lang="en-US"/>
              <a:pPr>
                <a:defRPr/>
              </a:pPr>
              <a:t>4/24/2024</a:t>
            </a:fld>
            <a:endParaRPr lang="en-US"/>
          </a:p>
        </p:txBody>
      </p:sp>
      <p:sp>
        <p:nvSpPr>
          <p:cNvPr id="6" name="Footer Placeholder 5">
            <a:extLst>
              <a:ext uri="{FF2B5EF4-FFF2-40B4-BE49-F238E27FC236}">
                <a16:creationId xmlns:a16="http://schemas.microsoft.com/office/drawing/2014/main" id="{F9921DBE-DDF5-41CA-A24B-F5EB32352A20}"/>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6037E99-9F11-4740-88B4-7C48B2FB1FCA}"/>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5C8F5BA6-6EC7-4505-8740-3A61D6A68CBD}" type="slidenum">
              <a:rPr lang="en-US" altLang="en-US"/>
              <a:pPr>
                <a:defRPr/>
              </a:pPr>
              <a:t>‹#›</a:t>
            </a:fld>
            <a:endParaRPr lang="en-US" altLang="en-US"/>
          </a:p>
        </p:txBody>
      </p:sp>
    </p:spTree>
    <p:extLst>
      <p:ext uri="{BB962C8B-B14F-4D97-AF65-F5344CB8AC3E}">
        <p14:creationId xmlns:p14="http://schemas.microsoft.com/office/powerpoint/2010/main" val="39220270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31E8E-0522-4F51-B0DC-F97C58719C38}"/>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78A9CDC2-FDA1-4615-9CC7-A6BFFCF25DBE}" type="datetimeFigureOut">
              <a:rPr lang="en-US"/>
              <a:pPr>
                <a:defRPr/>
              </a:pPr>
              <a:t>4/24/2024</a:t>
            </a:fld>
            <a:endParaRPr lang="en-US"/>
          </a:p>
        </p:txBody>
      </p:sp>
      <p:sp>
        <p:nvSpPr>
          <p:cNvPr id="5" name="Footer Placeholder 4">
            <a:extLst>
              <a:ext uri="{FF2B5EF4-FFF2-40B4-BE49-F238E27FC236}">
                <a16:creationId xmlns:a16="http://schemas.microsoft.com/office/drawing/2014/main" id="{9B7BC044-377A-43DF-B3C6-DCC88F591977}"/>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C5FEE60-BFD8-4856-971D-90261A4F84DD}"/>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F6679781-FBF2-4729-95BB-5D48F3994D8F}" type="slidenum">
              <a:rPr lang="en-US" altLang="en-US"/>
              <a:pPr>
                <a:defRPr/>
              </a:pPr>
              <a:t>‹#›</a:t>
            </a:fld>
            <a:endParaRPr lang="en-US" altLang="en-US"/>
          </a:p>
        </p:txBody>
      </p:sp>
    </p:spTree>
    <p:extLst>
      <p:ext uri="{BB962C8B-B14F-4D97-AF65-F5344CB8AC3E}">
        <p14:creationId xmlns:p14="http://schemas.microsoft.com/office/powerpoint/2010/main" val="11048992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91A60-6842-444C-A3FB-D2DFB7DDFF74}"/>
              </a:ext>
            </a:extLst>
          </p:cNvPr>
          <p:cNvSpPr>
            <a:spLocks noGrp="1"/>
          </p:cNvSpPr>
          <p:nvPr>
            <p:ph type="dt" sz="half" idx="10"/>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fld id="{802EF23D-9DD9-4E7A-8630-9E0113D27227}" type="datetimeFigureOut">
              <a:rPr lang="en-US"/>
              <a:pPr>
                <a:defRPr/>
              </a:pPr>
              <a:t>4/24/2024</a:t>
            </a:fld>
            <a:endParaRPr lang="en-US"/>
          </a:p>
        </p:txBody>
      </p:sp>
      <p:sp>
        <p:nvSpPr>
          <p:cNvPr id="5" name="Footer Placeholder 4">
            <a:extLst>
              <a:ext uri="{FF2B5EF4-FFF2-40B4-BE49-F238E27FC236}">
                <a16:creationId xmlns:a16="http://schemas.microsoft.com/office/drawing/2014/main" id="{46765CE1-D2A0-45AD-A8B9-EF3258A3CC24}"/>
              </a:ext>
            </a:extLst>
          </p:cNvPr>
          <p:cNvSpPr>
            <a:spLocks noGrp="1"/>
          </p:cNvSpPr>
          <p:nvPr>
            <p:ph type="ftr" sz="quarter" idx="11"/>
          </p:nvPr>
        </p:nvSpPr>
        <p:spPr/>
        <p:txBody>
          <a:bodyPr/>
          <a:lstStyle>
            <a:lvl1pPr eaLnBrk="0" fontAlgn="base" hangingPunct="0">
              <a:spcBef>
                <a:spcPct val="0"/>
              </a:spcBef>
              <a:spcAft>
                <a:spcPct val="0"/>
              </a:spcAft>
              <a:defRPr u="sng">
                <a:latin typeface="Times"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FBB8B6E-4C79-426B-A01A-78A88C2E2B59}"/>
              </a:ext>
            </a:extLst>
          </p:cNvPr>
          <p:cNvSpPr>
            <a:spLocks noGrp="1"/>
          </p:cNvSpPr>
          <p:nvPr>
            <p:ph type="sldNum" sz="quarter" idx="12"/>
          </p:nvPr>
        </p:nvSpPr>
        <p:spPr/>
        <p:txBody>
          <a:bodyPr/>
          <a:lstStyle>
            <a:lvl1pPr eaLnBrk="0" hangingPunct="0">
              <a:defRPr u="sng" smtClean="0">
                <a:latin typeface="Times" panose="02020603050405020304" pitchFamily="18" charset="0"/>
              </a:defRPr>
            </a:lvl1pPr>
          </a:lstStyle>
          <a:p>
            <a:pPr>
              <a:defRPr/>
            </a:pPr>
            <a:fld id="{20C382F9-DA5B-41CF-8DE2-2698530F4041}" type="slidenum">
              <a:rPr lang="en-US" altLang="en-US"/>
              <a:pPr>
                <a:defRPr/>
              </a:pPr>
              <a:t>‹#›</a:t>
            </a:fld>
            <a:endParaRPr lang="en-US" altLang="en-US"/>
          </a:p>
        </p:txBody>
      </p:sp>
    </p:spTree>
    <p:extLst>
      <p:ext uri="{BB962C8B-B14F-4D97-AF65-F5344CB8AC3E}">
        <p14:creationId xmlns:p14="http://schemas.microsoft.com/office/powerpoint/2010/main" val="1814608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6438E-088E-4192-A166-FD617A452AF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964241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3"/>
          <p:cNvSpPr>
            <a:spLocks noGrp="1"/>
          </p:cNvSpPr>
          <p:nvPr>
            <p:ph type="title"/>
          </p:nvPr>
        </p:nvSpPr>
        <p:spPr>
          <a:xfrm>
            <a:off x="620264" y="344355"/>
            <a:ext cx="5687961" cy="598129"/>
          </a:xfrm>
          <a:prstGeom prst="rect">
            <a:avLst/>
          </a:prstGeom>
        </p:spPr>
        <p:txBody>
          <a:bodyPr vert="horz"/>
          <a:lstStyle/>
          <a:p>
            <a:r>
              <a:rPr lang="en-US" dirty="0"/>
              <a:t>Click to edit Master title style</a:t>
            </a:r>
          </a:p>
        </p:txBody>
      </p:sp>
      <p:sp>
        <p:nvSpPr>
          <p:cNvPr id="12" name="Text Placeholder 6"/>
          <p:cNvSpPr>
            <a:spLocks noGrp="1"/>
          </p:cNvSpPr>
          <p:nvPr>
            <p:ph type="body" sz="quarter" idx="10"/>
          </p:nvPr>
        </p:nvSpPr>
        <p:spPr>
          <a:xfrm>
            <a:off x="620377"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675250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2027398"/>
            <a:ext cx="274320" cy="985097"/>
          </a:xfrm>
          <a:prstGeom prst="rect">
            <a:avLst/>
          </a:prstGeom>
          <a:solidFill>
            <a:srgbClr val="CEB0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3"/>
          <p:cNvSpPr>
            <a:spLocks noGrp="1"/>
          </p:cNvSpPr>
          <p:nvPr>
            <p:ph type="title"/>
          </p:nvPr>
        </p:nvSpPr>
        <p:spPr>
          <a:xfrm>
            <a:off x="620264" y="344355"/>
            <a:ext cx="5687961" cy="598129"/>
          </a:xfrm>
          <a:prstGeom prst="rect">
            <a:avLst/>
          </a:prstGeom>
        </p:spPr>
        <p:txBody>
          <a:bodyPr vert="horz"/>
          <a:lstStyle/>
          <a:p>
            <a:r>
              <a:rPr lang="en-US" dirty="0"/>
              <a:t>Click to edit Master title style</a:t>
            </a:r>
          </a:p>
        </p:txBody>
      </p:sp>
      <p:sp>
        <p:nvSpPr>
          <p:cNvPr id="10" name="Text Placeholder 6"/>
          <p:cNvSpPr>
            <a:spLocks noGrp="1"/>
          </p:cNvSpPr>
          <p:nvPr>
            <p:ph type="body" sz="quarter" idx="10"/>
          </p:nvPr>
        </p:nvSpPr>
        <p:spPr>
          <a:xfrm>
            <a:off x="620377"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80024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2027398"/>
            <a:ext cx="274320" cy="985097"/>
          </a:xfrm>
          <a:prstGeom prst="rect">
            <a:avLst/>
          </a:prstGeom>
          <a:solidFill>
            <a:srgbClr val="55A5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3"/>
          <p:cNvSpPr>
            <a:spLocks noGrp="1"/>
          </p:cNvSpPr>
          <p:nvPr>
            <p:ph type="title"/>
          </p:nvPr>
        </p:nvSpPr>
        <p:spPr>
          <a:xfrm>
            <a:off x="620264" y="344355"/>
            <a:ext cx="5687961" cy="598129"/>
          </a:xfrm>
          <a:prstGeom prst="rect">
            <a:avLst/>
          </a:prstGeom>
        </p:spPr>
        <p:txBody>
          <a:bodyPr vert="horz"/>
          <a:lstStyle/>
          <a:p>
            <a:r>
              <a:rPr lang="en-US" dirty="0"/>
              <a:t>Click to edit Master title style</a:t>
            </a:r>
          </a:p>
        </p:txBody>
      </p:sp>
      <p:sp>
        <p:nvSpPr>
          <p:cNvPr id="8" name="Text Placeholder 6"/>
          <p:cNvSpPr>
            <a:spLocks noGrp="1"/>
          </p:cNvSpPr>
          <p:nvPr>
            <p:ph type="body" sz="quarter" idx="10"/>
          </p:nvPr>
        </p:nvSpPr>
        <p:spPr>
          <a:xfrm>
            <a:off x="620377"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887008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2027398"/>
            <a:ext cx="274320" cy="985097"/>
          </a:xfrm>
          <a:prstGeom prst="rect">
            <a:avLst/>
          </a:prstGeom>
          <a:solidFill>
            <a:srgbClr val="AC9E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3"/>
          <p:cNvSpPr>
            <a:spLocks noGrp="1"/>
          </p:cNvSpPr>
          <p:nvPr>
            <p:ph type="title"/>
          </p:nvPr>
        </p:nvSpPr>
        <p:spPr>
          <a:xfrm>
            <a:off x="620264" y="344355"/>
            <a:ext cx="5687961" cy="598129"/>
          </a:xfrm>
          <a:prstGeom prst="rect">
            <a:avLst/>
          </a:prstGeom>
        </p:spPr>
        <p:txBody>
          <a:bodyPr vert="horz"/>
          <a:lstStyle/>
          <a:p>
            <a:r>
              <a:rPr lang="en-US" dirty="0"/>
              <a:t>Click to edit Master title style</a:t>
            </a:r>
          </a:p>
        </p:txBody>
      </p:sp>
      <p:sp>
        <p:nvSpPr>
          <p:cNvPr id="8" name="Text Placeholder 6"/>
          <p:cNvSpPr>
            <a:spLocks noGrp="1"/>
          </p:cNvSpPr>
          <p:nvPr>
            <p:ph type="body" sz="quarter" idx="10"/>
          </p:nvPr>
        </p:nvSpPr>
        <p:spPr>
          <a:xfrm>
            <a:off x="620377"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13693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27398"/>
            <a:ext cx="274320" cy="985097"/>
          </a:xfrm>
          <a:prstGeom prst="rect">
            <a:avLst/>
          </a:prstGeom>
          <a:solidFill>
            <a:srgbClr val="A12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3"/>
          <p:cNvSpPr>
            <a:spLocks noGrp="1"/>
          </p:cNvSpPr>
          <p:nvPr>
            <p:ph type="title"/>
          </p:nvPr>
        </p:nvSpPr>
        <p:spPr>
          <a:xfrm>
            <a:off x="620264" y="344355"/>
            <a:ext cx="5687961" cy="598129"/>
          </a:xfrm>
          <a:prstGeom prst="rect">
            <a:avLst/>
          </a:prstGeom>
        </p:spPr>
        <p:txBody>
          <a:bodyPr vert="horz"/>
          <a:lstStyle/>
          <a:p>
            <a:r>
              <a:rPr lang="en-US" dirty="0"/>
              <a:t>Click to edit Master title style</a:t>
            </a:r>
          </a:p>
        </p:txBody>
      </p:sp>
      <p:sp>
        <p:nvSpPr>
          <p:cNvPr id="10" name="Text Placeholder 6"/>
          <p:cNvSpPr>
            <a:spLocks noGrp="1"/>
          </p:cNvSpPr>
          <p:nvPr>
            <p:ph type="body" sz="quarter" idx="10"/>
          </p:nvPr>
        </p:nvSpPr>
        <p:spPr>
          <a:xfrm>
            <a:off x="620377" y="1884912"/>
            <a:ext cx="6702425" cy="4698768"/>
          </a:xfrm>
          <a:prstGeom prst="rect">
            <a:avLst/>
          </a:prstGeom>
        </p:spPr>
        <p:txBody>
          <a:bodyPr vert="horz"/>
          <a:lstStyle>
            <a:lvl1pPr>
              <a:buClr>
                <a:srgbClr val="55A5B4"/>
              </a:buClr>
              <a:buFontTx/>
              <a:buNone/>
              <a:defRPr sz="2400">
                <a:latin typeface="Times"/>
                <a:cs typeface="Times"/>
              </a:defRPr>
            </a:lvl1pPr>
            <a:lvl2pPr>
              <a:buClr>
                <a:srgbClr val="55A5B4"/>
              </a:buClr>
              <a:buFont typeface="Arial"/>
              <a:buChar char="•"/>
              <a:defRPr sz="2200">
                <a:latin typeface="Times"/>
                <a:cs typeface="Times"/>
              </a:defRPr>
            </a:lvl2pPr>
            <a:lvl3pPr>
              <a:buClr>
                <a:srgbClr val="55A5B4"/>
              </a:buClr>
              <a:buFont typeface="Arial"/>
              <a:buChar char="•"/>
              <a:defRPr>
                <a:latin typeface="Times"/>
                <a:cs typeface="Times"/>
              </a:defRPr>
            </a:lvl3pPr>
            <a:lvl4pPr>
              <a:buClr>
                <a:srgbClr val="55A5B4"/>
              </a:buClr>
              <a:buFont typeface="Arial"/>
              <a:buChar char="•"/>
              <a:defRPr>
                <a:latin typeface="Times"/>
                <a:cs typeface="Times"/>
              </a:defRPr>
            </a:lvl4pPr>
            <a:lvl5pPr>
              <a:buClr>
                <a:srgbClr val="55A5B4"/>
              </a:buClr>
              <a:buFont typeface="Arial"/>
              <a:buChar char="•"/>
              <a:defRPr>
                <a:latin typeface="Times"/>
                <a:cs typeface="Times"/>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04084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8D8CF1-21F1-4854-A87F-C52728FC384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2309877"/>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33" y="198652"/>
            <a:ext cx="8518525" cy="1130291"/>
          </a:xfrm>
        </p:spPr>
        <p:txBody>
          <a:bodyPr>
            <a:normAutofit/>
          </a:bodyPr>
          <a:lstStyle>
            <a:lvl1pPr>
              <a:lnSpc>
                <a:spcPct val="90000"/>
              </a:lnSpc>
              <a:defRPr sz="3200" baseline="0">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311158" y="1515744"/>
            <a:ext cx="8518525" cy="4580256"/>
          </a:xfrm>
        </p:spPr>
        <p:txBody>
          <a:bodyPr/>
          <a:lstStyle>
            <a:lvl1pPr marL="342900" indent="-342900">
              <a:buFont typeface="Arial" pitchFamily="34" charset="0"/>
              <a:buChar char="•"/>
              <a:defRPr sz="2400" baseline="0"/>
            </a:lvl1pPr>
            <a:lvl2pPr marL="342900" indent="-342900">
              <a:buFont typeface="Arial" pitchFamily="34" charset="0"/>
              <a:buChar char="•"/>
              <a:defRPr sz="2200" baseline="0"/>
            </a:lvl2pPr>
            <a:lvl3pPr marL="571500" indent="-238125">
              <a:buFont typeface="Arial" pitchFamily="34" charset="0"/>
              <a:buChar char="–"/>
              <a:defRPr sz="2200" baseline="0"/>
            </a:lvl3pPr>
          </a:lstStyle>
          <a:p>
            <a:pPr lvl="0"/>
            <a:r>
              <a:rPr lang="en-US"/>
              <a:t>Click to edit Master text styles</a:t>
            </a:r>
          </a:p>
          <a:p>
            <a:pPr lvl="1"/>
            <a:r>
              <a:rPr lang="en-US"/>
              <a:t>Second level</a:t>
            </a:r>
          </a:p>
          <a:p>
            <a:pPr lvl="2"/>
            <a:r>
              <a:rPr lang="en-US"/>
              <a:t>Third level</a:t>
            </a:r>
          </a:p>
        </p:txBody>
      </p:sp>
      <p:sp>
        <p:nvSpPr>
          <p:cNvPr id="8" name="Text Placeholder 5"/>
          <p:cNvSpPr>
            <a:spLocks noGrp="1"/>
          </p:cNvSpPr>
          <p:nvPr>
            <p:ph type="body" sz="quarter" idx="12"/>
          </p:nvPr>
        </p:nvSpPr>
        <p:spPr>
          <a:xfrm>
            <a:off x="311158" y="6248416"/>
            <a:ext cx="8518525"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491652030"/>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C62EB-198D-46D9-80E2-7C7CA04A84CB}"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3983795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C62EB-198D-46D9-80E2-7C7CA04A84C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38489491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C62EB-198D-46D9-80E2-7C7CA04A84CB}"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60CDA2-830E-478C-ABC8-6D6C1F68AF56}" type="slidenum">
              <a:rPr lang="en-US" smtClean="0"/>
              <a:t>‹#›</a:t>
            </a:fld>
            <a:endParaRPr lang="en-US"/>
          </a:p>
        </p:txBody>
      </p:sp>
    </p:spTree>
    <p:extLst>
      <p:ext uri="{BB962C8B-B14F-4D97-AF65-F5344CB8AC3E}">
        <p14:creationId xmlns:p14="http://schemas.microsoft.com/office/powerpoint/2010/main" val="2968453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6.jpeg"/><Relationship Id="rId2" Type="http://schemas.openxmlformats.org/officeDocument/2006/relationships/slideLayout" Target="../slideLayouts/slideLayout116.xml"/><Relationship Id="rId16" Type="http://schemas.openxmlformats.org/officeDocument/2006/relationships/theme" Target="../theme/theme1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image" Target="../media/image1.jpeg"/><Relationship Id="rId2" Type="http://schemas.openxmlformats.org/officeDocument/2006/relationships/slideLayout" Target="../slideLayouts/slideLayout131.xml"/><Relationship Id="rId16" Type="http://schemas.openxmlformats.org/officeDocument/2006/relationships/theme" Target="../theme/theme1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 Id="rId9"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image" Target="../media/image1.jpeg"/><Relationship Id="rId2" Type="http://schemas.openxmlformats.org/officeDocument/2006/relationships/slideLayout" Target="../slideLayouts/slideLayout153.xml"/><Relationship Id="rId16" Type="http://schemas.openxmlformats.org/officeDocument/2006/relationships/theme" Target="../theme/theme1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image" Target="../media/image1.jpeg"/><Relationship Id="rId2" Type="http://schemas.openxmlformats.org/officeDocument/2006/relationships/slideLayout" Target="../slideLayouts/slideLayout168.xml"/><Relationship Id="rId16" Type="http://schemas.openxmlformats.org/officeDocument/2006/relationships/theme" Target="../theme/theme14.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5.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6.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image" Target="../media/image1.jpeg"/><Relationship Id="rId2" Type="http://schemas.openxmlformats.org/officeDocument/2006/relationships/slideLayout" Target="../slideLayouts/slideLayout205.xml"/><Relationship Id="rId16" Type="http://schemas.openxmlformats.org/officeDocument/2006/relationships/theme" Target="../theme/theme17.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image" Target="../media/image11.png"/><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1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image" Target="../media/image1.jpeg"/><Relationship Id="rId2" Type="http://schemas.openxmlformats.org/officeDocument/2006/relationships/slideLayout" Target="../slideLayouts/slideLayout245.xml"/><Relationship Id="rId16" Type="http://schemas.openxmlformats.org/officeDocument/2006/relationships/theme" Target="../theme/theme20.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theme" Target="../theme/theme21.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image" Target="../media/image1.jpeg"/><Relationship Id="rId2" Type="http://schemas.openxmlformats.org/officeDocument/2006/relationships/slideLayout" Target="../slideLayouts/slideLayout274.xml"/><Relationship Id="rId16" Type="http://schemas.openxmlformats.org/officeDocument/2006/relationships/theme" Target="../theme/theme22.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3.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6" Type="http://schemas.openxmlformats.org/officeDocument/2006/relationships/image" Target="../media/image11.png"/><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theme" Target="../theme/theme24.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1.jpeg"/><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5.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8.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1.jpeg"/><Relationship Id="rId2" Type="http://schemas.openxmlformats.org/officeDocument/2006/relationships/slideLayout" Target="../slideLayouts/slideLayout101.xml"/><Relationship Id="rId16" Type="http://schemas.openxmlformats.org/officeDocument/2006/relationships/theme" Target="../theme/theme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u="none">
                <a:solidFill>
                  <a:schemeClr val="tx1"/>
                </a:solidFill>
                <a:latin typeface="Times" pitchFamily="18" charset="0"/>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solidFill>
                  <a:schemeClr val="tx1"/>
                </a:solidFill>
                <a:latin typeface="Times" pitchFamily="18" charset="0"/>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solidFill>
                  <a:schemeClr val="tx1"/>
                </a:solidFill>
                <a:latin typeface="Times" pitchFamily="18" charset="0"/>
              </a:defRPr>
            </a:lvl1pPr>
          </a:lstStyle>
          <a:p>
            <a:pPr>
              <a:defRPr/>
            </a:pPr>
            <a:fld id="{3751EB9A-E2EE-4CE4-90F9-8C397B4137F5}" type="slidenum">
              <a:rPr lang="en-US" altLang="en-US">
                <a:solidFill>
                  <a:srgbClr val="000000"/>
                </a:solidFill>
              </a:rPr>
              <a:pPr>
                <a:defRPr/>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 id="2147490119" r:id="rId12"/>
    <p:sldLayoutId id="2147490120" r:id="rId13"/>
    <p:sldLayoutId id="2147490121" r:id="rId14"/>
    <p:sldLayoutId id="2147490122"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u="none">
                <a:solidFill>
                  <a:schemeClr val="tx1"/>
                </a:solidFill>
                <a:latin typeface="Times" pitchFamily="18" charset="0"/>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solidFill>
                  <a:schemeClr val="tx1"/>
                </a:solidFill>
                <a:latin typeface="Times" pitchFamily="18" charset="0"/>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solidFill>
                  <a:schemeClr val="tx1"/>
                </a:solidFill>
                <a:latin typeface="Times" pitchFamily="18" charset="0"/>
              </a:defRPr>
            </a:lvl1pPr>
          </a:lstStyle>
          <a:p>
            <a:pPr>
              <a:defRPr/>
            </a:pPr>
            <a:fld id="{0EDC5CB3-AEC0-443B-8893-48DDC064D4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3930036"/>
      </p:ext>
    </p:extLst>
  </p:cSld>
  <p:clrMap bg1="lt1" tx1="dk1" bg2="lt2" tx2="dk2" accent1="accent1" accent2="accent2" accent3="accent3" accent4="accent4" accent5="accent5" accent6="accent6" hlink="hlink" folHlink="folHlink"/>
  <p:sldLayoutIdLst>
    <p:sldLayoutId id="2147490468" r:id="rId1"/>
    <p:sldLayoutId id="2147490469" r:id="rId2"/>
    <p:sldLayoutId id="2147490470" r:id="rId3"/>
    <p:sldLayoutId id="2147490471" r:id="rId4"/>
    <p:sldLayoutId id="2147490472" r:id="rId5"/>
    <p:sldLayoutId id="2147490473" r:id="rId6"/>
    <p:sldLayoutId id="2147490474" r:id="rId7"/>
    <p:sldLayoutId id="2147490475" r:id="rId8"/>
    <p:sldLayoutId id="2147490476" r:id="rId9"/>
    <p:sldLayoutId id="2147490477" r:id="rId10"/>
    <p:sldLayoutId id="2147490478" r:id="rId11"/>
    <p:sldLayoutId id="2147490479" r:id="rId12"/>
    <p:sldLayoutId id="2147490480" r:id="rId13"/>
    <p:sldLayoutId id="2147490481" r:id="rId14"/>
    <p:sldLayoutId id="2147490482"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l">
              <a:defRPr sz="1400" u="none">
                <a:solidFill>
                  <a:schemeClr val="tx1"/>
                </a:solidFill>
                <a:latin typeface="Times" pitchFamily="18" charset="0"/>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defRPr sz="1400" u="none">
                <a:solidFill>
                  <a:schemeClr val="tx1"/>
                </a:solidFill>
                <a:latin typeface="Times" pitchFamily="18" charset="0"/>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r">
              <a:defRPr sz="1400" u="none">
                <a:solidFill>
                  <a:schemeClr val="tx1"/>
                </a:solidFill>
                <a:latin typeface="Times" pitchFamily="18" charset="0"/>
              </a:defRPr>
            </a:lvl1pPr>
          </a:lstStyle>
          <a:p>
            <a:pPr>
              <a:defRPr/>
            </a:pPr>
            <a:fld id="{724A9B7A-C7CB-4761-8873-62EB55A1CA6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8851598"/>
      </p:ext>
    </p:extLst>
  </p:cSld>
  <p:clrMap bg1="lt1" tx1="dk1" bg2="lt2" tx2="dk2" accent1="accent1" accent2="accent2" accent3="accent3" accent4="accent4" accent5="accent5" accent6="accent6" hlink="hlink" folHlink="folHlink"/>
  <p:sldLayoutIdLst>
    <p:sldLayoutId id="2147490500" r:id="rId1"/>
    <p:sldLayoutId id="2147490501" r:id="rId2"/>
    <p:sldLayoutId id="2147490502" r:id="rId3"/>
    <p:sldLayoutId id="2147490503" r:id="rId4"/>
    <p:sldLayoutId id="2147490504" r:id="rId5"/>
    <p:sldLayoutId id="2147490505" r:id="rId6"/>
    <p:sldLayoutId id="2147490506" r:id="rId7"/>
    <p:sldLayoutId id="2147490507" r:id="rId8"/>
    <p:sldLayoutId id="2147490508" r:id="rId9"/>
    <p:sldLayoutId id="2147490509" r:id="rId10"/>
    <p:sldLayoutId id="2147490510" r:id="rId11"/>
    <p:sldLayoutId id="2147490511" r:id="rId12"/>
    <p:sldLayoutId id="2147490512" r:id="rId13"/>
    <p:sldLayoutId id="2147490513" r:id="rId14"/>
    <p:sldLayoutId id="2147490514"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6819" algn="ctr" rtl="0" eaLnBrk="0" fontAlgn="base" hangingPunct="0">
        <a:spcBef>
          <a:spcPct val="0"/>
        </a:spcBef>
        <a:spcAft>
          <a:spcPct val="0"/>
        </a:spcAft>
        <a:defRPr sz="4400">
          <a:solidFill>
            <a:schemeClr val="tx2"/>
          </a:solidFill>
          <a:latin typeface="Times" pitchFamily="18" charset="0"/>
        </a:defRPr>
      </a:lvl6pPr>
      <a:lvl7pPr marL="913642" algn="ctr" rtl="0" eaLnBrk="0" fontAlgn="base" hangingPunct="0">
        <a:spcBef>
          <a:spcPct val="0"/>
        </a:spcBef>
        <a:spcAft>
          <a:spcPct val="0"/>
        </a:spcAft>
        <a:defRPr sz="4400">
          <a:solidFill>
            <a:schemeClr val="tx2"/>
          </a:solidFill>
          <a:latin typeface="Times" pitchFamily="18" charset="0"/>
        </a:defRPr>
      </a:lvl7pPr>
      <a:lvl8pPr marL="1370464" algn="ctr" rtl="0" eaLnBrk="0" fontAlgn="base" hangingPunct="0">
        <a:spcBef>
          <a:spcPct val="0"/>
        </a:spcBef>
        <a:spcAft>
          <a:spcPct val="0"/>
        </a:spcAft>
        <a:defRPr sz="4400">
          <a:solidFill>
            <a:schemeClr val="tx2"/>
          </a:solidFill>
          <a:latin typeface="Times" pitchFamily="18" charset="0"/>
        </a:defRPr>
      </a:lvl8pPr>
      <a:lvl9pPr marL="1827283" algn="ctr" rtl="0" eaLnBrk="0" fontAlgn="base" hangingPunct="0">
        <a:spcBef>
          <a:spcPct val="0"/>
        </a:spcBef>
        <a:spcAft>
          <a:spcPct val="0"/>
        </a:spcAft>
        <a:defRPr sz="4400">
          <a:solidFill>
            <a:schemeClr val="tx2"/>
          </a:solidFill>
          <a:latin typeface="Times"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516" indent="-228411" algn="l" rtl="0" eaLnBrk="0" fontAlgn="base" hangingPunct="0">
        <a:spcBef>
          <a:spcPct val="20000"/>
        </a:spcBef>
        <a:spcAft>
          <a:spcPct val="0"/>
        </a:spcAft>
        <a:buChar char="»"/>
        <a:defRPr sz="2000">
          <a:solidFill>
            <a:schemeClr val="tx1"/>
          </a:solidFill>
          <a:latin typeface="+mn-lt"/>
        </a:defRPr>
      </a:lvl6pPr>
      <a:lvl7pPr marL="2969337" indent="-228411" algn="l" rtl="0" eaLnBrk="0" fontAlgn="base" hangingPunct="0">
        <a:spcBef>
          <a:spcPct val="20000"/>
        </a:spcBef>
        <a:spcAft>
          <a:spcPct val="0"/>
        </a:spcAft>
        <a:buChar char="»"/>
        <a:defRPr sz="2000">
          <a:solidFill>
            <a:schemeClr val="tx1"/>
          </a:solidFill>
          <a:latin typeface="+mn-lt"/>
        </a:defRPr>
      </a:lvl7pPr>
      <a:lvl8pPr marL="3426158" indent="-228411" algn="l" rtl="0" eaLnBrk="0" fontAlgn="base" hangingPunct="0">
        <a:spcBef>
          <a:spcPct val="20000"/>
        </a:spcBef>
        <a:spcAft>
          <a:spcPct val="0"/>
        </a:spcAft>
        <a:buChar char="»"/>
        <a:defRPr sz="2000">
          <a:solidFill>
            <a:schemeClr val="tx1"/>
          </a:solidFill>
          <a:latin typeface="+mn-lt"/>
        </a:defRPr>
      </a:lvl8pPr>
      <a:lvl9pPr marL="3882978" indent="-228411"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6"/>
          <p:cNvSpPr txBox="1">
            <a:spLocks noChangeArrowheads="1"/>
          </p:cNvSpPr>
          <p:nvPr/>
        </p:nvSpPr>
        <p:spPr bwMode="auto">
          <a:xfrm>
            <a:off x="8382000" y="6400800"/>
            <a:ext cx="457200" cy="228600"/>
          </a:xfrm>
          <a:prstGeom prst="rect">
            <a:avLst/>
          </a:prstGeom>
          <a:noFill/>
          <a:ln w="9525">
            <a:noFill/>
            <a:miter lim="800000"/>
            <a:headEnd/>
            <a:tailEnd/>
          </a:ln>
          <a:effectLst/>
        </p:spPr>
        <p:txBody>
          <a:bodyPr anchor="b"/>
          <a:lstStyle>
            <a:lvl1pPr defTabSz="45720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A5CFB454-2E54-444E-9098-068AAF5D0CC8}" type="slidenum">
              <a:rPr lang="en-US" altLang="en-US" sz="1200" smtClean="0">
                <a:solidFill>
                  <a:srgbClr val="55A5B4"/>
                </a:solidFill>
              </a:rPr>
              <a:pPr>
                <a:defRPr/>
              </a:pPr>
              <a:t>‹#›</a:t>
            </a:fld>
            <a:endParaRPr lang="en-US" altLang="en-US" sz="1200">
              <a:solidFill>
                <a:srgbClr val="55A5B4"/>
              </a:solidFill>
            </a:endParaRPr>
          </a:p>
        </p:txBody>
      </p:sp>
    </p:spTree>
    <p:extLst>
      <p:ext uri="{BB962C8B-B14F-4D97-AF65-F5344CB8AC3E}">
        <p14:creationId xmlns:p14="http://schemas.microsoft.com/office/powerpoint/2010/main" val="1588674312"/>
      </p:ext>
    </p:extLst>
  </p:cSld>
  <p:clrMap bg1="lt1" tx1="dk1" bg2="lt2" tx2="dk2" accent1="accent1" accent2="accent2" accent3="accent3" accent4="accent4" accent5="accent5" accent6="accent6" hlink="hlink" folHlink="folHlink"/>
  <p:sldLayoutIdLst>
    <p:sldLayoutId id="2147490595" r:id="rId1"/>
    <p:sldLayoutId id="2147490596" r:id="rId2"/>
    <p:sldLayoutId id="2147490597" r:id="rId3"/>
    <p:sldLayoutId id="2147490598" r:id="rId4"/>
    <p:sldLayoutId id="2147490599" r:id="rId5"/>
    <p:sldLayoutId id="2147490601" r:id="rId6"/>
    <p:sldLayoutId id="2147490602" r:id="rId7"/>
  </p:sldLayoutIdLst>
  <p:hf sldNum="0" hdr="0" ftr="0" dt="0"/>
  <p:txStyles>
    <p:titleStyle>
      <a:lvl1pPr algn="l" defTabSz="457200" rtl="0" eaLnBrk="0" fontAlgn="base" hangingPunct="0">
        <a:spcBef>
          <a:spcPct val="0"/>
        </a:spcBef>
        <a:spcAft>
          <a:spcPct val="0"/>
        </a:spcAft>
        <a:defRPr sz="3000" kern="1200">
          <a:solidFill>
            <a:schemeClr val="tx1"/>
          </a:solidFill>
          <a:latin typeface="Times New Roman"/>
          <a:ea typeface="ＭＳ Ｐゴシック" charset="0"/>
          <a:cs typeface="ＭＳ Ｐゴシック" charset="0"/>
        </a:defRPr>
      </a:lvl1pPr>
      <a:lvl2pPr algn="l" defTabSz="457200" rtl="0" eaLnBrk="0" fontAlgn="base" hangingPunct="0">
        <a:spcBef>
          <a:spcPct val="0"/>
        </a:spcBef>
        <a:spcAft>
          <a:spcPct val="0"/>
        </a:spcAft>
        <a:defRPr sz="3000">
          <a:solidFill>
            <a:schemeClr val="tx1"/>
          </a:solidFill>
          <a:latin typeface="Times New Roman" pitchFamily="18" charset="0"/>
          <a:ea typeface="ＭＳ Ｐゴシック" charset="0"/>
          <a:cs typeface="ＭＳ Ｐゴシック" charset="0"/>
        </a:defRPr>
      </a:lvl2pPr>
      <a:lvl3pPr algn="l" defTabSz="457200" rtl="0" eaLnBrk="0" fontAlgn="base" hangingPunct="0">
        <a:spcBef>
          <a:spcPct val="0"/>
        </a:spcBef>
        <a:spcAft>
          <a:spcPct val="0"/>
        </a:spcAft>
        <a:defRPr sz="3000">
          <a:solidFill>
            <a:schemeClr val="tx1"/>
          </a:solidFill>
          <a:latin typeface="Times New Roman" pitchFamily="18" charset="0"/>
          <a:ea typeface="ＭＳ Ｐゴシック" charset="0"/>
          <a:cs typeface="ＭＳ Ｐゴシック" charset="0"/>
        </a:defRPr>
      </a:lvl3pPr>
      <a:lvl4pPr algn="l" defTabSz="457200" rtl="0" eaLnBrk="0" fontAlgn="base" hangingPunct="0">
        <a:spcBef>
          <a:spcPct val="0"/>
        </a:spcBef>
        <a:spcAft>
          <a:spcPct val="0"/>
        </a:spcAft>
        <a:defRPr sz="3000">
          <a:solidFill>
            <a:schemeClr val="tx1"/>
          </a:solidFill>
          <a:latin typeface="Times New Roman" pitchFamily="18" charset="0"/>
          <a:ea typeface="ＭＳ Ｐゴシック" charset="0"/>
          <a:cs typeface="ＭＳ Ｐゴシック" charset="0"/>
        </a:defRPr>
      </a:lvl4pPr>
      <a:lvl5pPr algn="l" defTabSz="457200" rtl="0" eaLnBrk="0" fontAlgn="base" hangingPunct="0">
        <a:spcBef>
          <a:spcPct val="0"/>
        </a:spcBef>
        <a:spcAft>
          <a:spcPct val="0"/>
        </a:spcAft>
        <a:defRPr sz="3000">
          <a:solidFill>
            <a:schemeClr val="tx1"/>
          </a:solidFill>
          <a:latin typeface="Times New Roman" pitchFamily="18" charset="0"/>
          <a:ea typeface="ＭＳ Ｐゴシック" charset="0"/>
          <a:cs typeface="ＭＳ Ｐゴシック" charset="0"/>
        </a:defRPr>
      </a:lvl5pPr>
      <a:lvl6pPr marL="457200" algn="l" defTabSz="457200" rtl="0" fontAlgn="base">
        <a:spcBef>
          <a:spcPct val="0"/>
        </a:spcBef>
        <a:spcAft>
          <a:spcPct val="0"/>
        </a:spcAft>
        <a:defRPr sz="3000">
          <a:solidFill>
            <a:schemeClr val="tx1"/>
          </a:solidFill>
          <a:latin typeface="Times New Roman" pitchFamily="18" charset="0"/>
        </a:defRPr>
      </a:lvl6pPr>
      <a:lvl7pPr marL="914400" algn="l" defTabSz="457200" rtl="0" fontAlgn="base">
        <a:spcBef>
          <a:spcPct val="0"/>
        </a:spcBef>
        <a:spcAft>
          <a:spcPct val="0"/>
        </a:spcAft>
        <a:defRPr sz="3000">
          <a:solidFill>
            <a:schemeClr val="tx1"/>
          </a:solidFill>
          <a:latin typeface="Times New Roman" pitchFamily="18" charset="0"/>
        </a:defRPr>
      </a:lvl7pPr>
      <a:lvl8pPr marL="1371600" algn="l" defTabSz="457200" rtl="0" fontAlgn="base">
        <a:spcBef>
          <a:spcPct val="0"/>
        </a:spcBef>
        <a:spcAft>
          <a:spcPct val="0"/>
        </a:spcAft>
        <a:defRPr sz="3000">
          <a:solidFill>
            <a:schemeClr val="tx1"/>
          </a:solidFill>
          <a:latin typeface="Times New Roman" pitchFamily="18" charset="0"/>
        </a:defRPr>
      </a:lvl8pPr>
      <a:lvl9pPr marL="1828800" algn="l" defTabSz="457200" rtl="0" fontAlgn="base">
        <a:spcBef>
          <a:spcPct val="0"/>
        </a:spcBef>
        <a:spcAft>
          <a:spcPct val="0"/>
        </a:spcAft>
        <a:defRPr sz="3000">
          <a:solidFill>
            <a:schemeClr val="tx1"/>
          </a:solidFill>
          <a:latin typeface="Times New Roman" pitchFamily="18"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u="none">
                <a:solidFill>
                  <a:srgbClr val="000000"/>
                </a:solidFill>
                <a:latin typeface="Times"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solidFill>
                  <a:srgbClr val="000000"/>
                </a:solidFill>
                <a:latin typeface="Times"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solidFill>
                  <a:srgbClr val="000000"/>
                </a:solidFill>
                <a:latin typeface="Times" pitchFamily="18" charset="0"/>
              </a:defRPr>
            </a:lvl1pPr>
          </a:lstStyle>
          <a:p>
            <a:pPr>
              <a:defRPr/>
            </a:pPr>
            <a:fld id="{6290EEE3-06EB-4524-97A0-F0E8471FF1C1}" type="slidenum">
              <a:rPr lang="en-US" altLang="en-US"/>
              <a:pPr>
                <a:defRPr/>
              </a:pPr>
              <a:t>‹#›</a:t>
            </a:fld>
            <a:endParaRPr lang="en-US" altLang="en-US"/>
          </a:p>
        </p:txBody>
      </p:sp>
    </p:spTree>
    <p:extLst>
      <p:ext uri="{BB962C8B-B14F-4D97-AF65-F5344CB8AC3E}">
        <p14:creationId xmlns:p14="http://schemas.microsoft.com/office/powerpoint/2010/main" val="2678340827"/>
      </p:ext>
    </p:extLst>
  </p:cSld>
  <p:clrMap bg1="lt1" tx1="dk1" bg2="lt2" tx2="dk2" accent1="accent1" accent2="accent2" accent3="accent3" accent4="accent4" accent5="accent5" accent6="accent6" hlink="hlink" folHlink="folHlink"/>
  <p:sldLayoutIdLst>
    <p:sldLayoutId id="2147490605" r:id="rId1"/>
    <p:sldLayoutId id="2147490606" r:id="rId2"/>
    <p:sldLayoutId id="2147490607" r:id="rId3"/>
    <p:sldLayoutId id="2147490608" r:id="rId4"/>
    <p:sldLayoutId id="2147490609" r:id="rId5"/>
    <p:sldLayoutId id="2147490610" r:id="rId6"/>
    <p:sldLayoutId id="2147490611" r:id="rId7"/>
    <p:sldLayoutId id="2147490612" r:id="rId8"/>
    <p:sldLayoutId id="2147490613" r:id="rId9"/>
    <p:sldLayoutId id="2147490614" r:id="rId10"/>
    <p:sldLayoutId id="2147490615" r:id="rId11"/>
    <p:sldLayoutId id="2147490616" r:id="rId12"/>
    <p:sldLayoutId id="2147490617" r:id="rId13"/>
    <p:sldLayoutId id="2147490618" r:id="rId14"/>
    <p:sldLayoutId id="2147490619"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u="none">
                <a:solidFill>
                  <a:schemeClr val="tx1"/>
                </a:solidFill>
                <a:latin typeface="Times"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solidFill>
                  <a:schemeClr val="tx1"/>
                </a:solidFill>
                <a:latin typeface="Times"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solidFill>
                  <a:schemeClr val="tx1"/>
                </a:solidFill>
                <a:latin typeface="Times" pitchFamily="18" charset="0"/>
              </a:defRPr>
            </a:lvl1pPr>
          </a:lstStyle>
          <a:p>
            <a:pPr>
              <a:defRPr/>
            </a:pPr>
            <a:fld id="{3751EB9A-E2EE-4CE4-90F9-8C397B4137F5}" type="slidenum">
              <a:rPr lang="en-US" altLang="en-US"/>
              <a:pPr>
                <a:defRPr/>
              </a:pPr>
              <a:t>‹#›</a:t>
            </a:fld>
            <a:endParaRPr lang="en-US" altLang="en-US"/>
          </a:p>
        </p:txBody>
      </p:sp>
    </p:spTree>
    <p:extLst>
      <p:ext uri="{BB962C8B-B14F-4D97-AF65-F5344CB8AC3E}">
        <p14:creationId xmlns:p14="http://schemas.microsoft.com/office/powerpoint/2010/main" val="55917220"/>
      </p:ext>
    </p:extLst>
  </p:cSld>
  <p:clrMap bg1="lt1" tx1="dk1" bg2="lt2" tx2="dk2" accent1="accent1" accent2="accent2" accent3="accent3" accent4="accent4" accent5="accent5" accent6="accent6" hlink="hlink" folHlink="folHlink"/>
  <p:sldLayoutIdLst>
    <p:sldLayoutId id="2147490633" r:id="rId1"/>
    <p:sldLayoutId id="2147490634" r:id="rId2"/>
    <p:sldLayoutId id="2147490635" r:id="rId3"/>
    <p:sldLayoutId id="2147490636" r:id="rId4"/>
    <p:sldLayoutId id="2147490637" r:id="rId5"/>
    <p:sldLayoutId id="2147490638" r:id="rId6"/>
    <p:sldLayoutId id="2147490639" r:id="rId7"/>
    <p:sldLayoutId id="2147490640" r:id="rId8"/>
    <p:sldLayoutId id="2147490641" r:id="rId9"/>
    <p:sldLayoutId id="2147490642" r:id="rId10"/>
    <p:sldLayoutId id="2147490643" r:id="rId11"/>
    <p:sldLayoutId id="2147490644" r:id="rId12"/>
    <p:sldLayoutId id="2147490645" r:id="rId13"/>
    <p:sldLayoutId id="2147490646" r:id="rId14"/>
    <p:sldLayoutId id="2147490647"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u="none">
                <a:solidFill>
                  <a:prstClr val="black">
                    <a:tint val="75000"/>
                  </a:prstClr>
                </a:solidFill>
                <a:latin typeface="Calibri"/>
              </a:defRPr>
            </a:lvl1pPr>
          </a:lstStyle>
          <a:p>
            <a:pPr>
              <a:defRPr/>
            </a:pPr>
            <a:fld id="{B136E8BC-B379-478E-AEB3-37C99D599298}" type="datetimeFigureOut">
              <a:rPr lang="en-US"/>
              <a:pPr>
                <a:defRPr/>
              </a:pPr>
              <a:t>4/24/2024</a:t>
            </a:fld>
            <a:endParaRPr lang="en-US"/>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u="none">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u="none">
                <a:solidFill>
                  <a:prstClr val="black">
                    <a:tint val="75000"/>
                  </a:prstClr>
                </a:solidFill>
                <a:latin typeface="Calibri"/>
              </a:defRPr>
            </a:lvl1pPr>
          </a:lstStyle>
          <a:p>
            <a:pPr>
              <a:defRPr/>
            </a:pPr>
            <a:fld id="{E7087B66-2DDB-4FB7-925B-FE6788FDA64F}" type="slidenum">
              <a:rPr lang="en-US"/>
              <a:pPr>
                <a:defRPr/>
              </a:pPr>
              <a:t>‹#›</a:t>
            </a:fld>
            <a:endParaRPr lang="en-US"/>
          </a:p>
        </p:txBody>
      </p:sp>
    </p:spTree>
    <p:extLst>
      <p:ext uri="{BB962C8B-B14F-4D97-AF65-F5344CB8AC3E}">
        <p14:creationId xmlns:p14="http://schemas.microsoft.com/office/powerpoint/2010/main" val="2079485450"/>
      </p:ext>
    </p:extLst>
  </p:cSld>
  <p:clrMap bg1="lt1" tx1="dk1" bg2="lt2" tx2="dk2" accent1="accent1" accent2="accent2" accent3="accent3" accent4="accent4" accent5="accent5" accent6="accent6" hlink="hlink" folHlink="folHlink"/>
  <p:sldLayoutIdLst>
    <p:sldLayoutId id="2147490717" r:id="rId1"/>
    <p:sldLayoutId id="2147490718" r:id="rId2"/>
    <p:sldLayoutId id="2147490719" r:id="rId3"/>
    <p:sldLayoutId id="2147490720" r:id="rId4"/>
    <p:sldLayoutId id="2147490721" r:id="rId5"/>
    <p:sldLayoutId id="2147490722" r:id="rId6"/>
    <p:sldLayoutId id="2147490723" r:id="rId7"/>
    <p:sldLayoutId id="2147490724" r:id="rId8"/>
    <p:sldLayoutId id="2147490725" r:id="rId9"/>
    <p:sldLayoutId id="2147490726" r:id="rId10"/>
    <p:sldLayoutId id="21474907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AutoShape 20"/>
          <p:cNvSpPr>
            <a:spLocks noChangeArrowheads="1"/>
          </p:cNvSpPr>
          <p:nvPr userDrawn="1"/>
        </p:nvSpPr>
        <p:spPr bwMode="auto">
          <a:xfrm rot="10800000" flipH="1">
            <a:off x="-412442" y="-381000"/>
            <a:ext cx="7499042" cy="4876799"/>
          </a:xfrm>
          <a:prstGeom prst="flowChartDelay">
            <a:avLst/>
          </a:prstGeom>
          <a:solidFill>
            <a:schemeClr val="accent5">
              <a:lumMod val="75000"/>
              <a:alpha val="25098"/>
            </a:schemeClr>
          </a:solidFill>
          <a:ln>
            <a:noFill/>
          </a:ln>
          <a:effectLst>
            <a:softEdge rad="317500"/>
          </a:effectLst>
        </p:spPr>
        <p:txBody>
          <a:bodyPr wrap="none" anchor="ctr"/>
          <a:lstStyle/>
          <a:p>
            <a:pPr algn="l" fontAlgn="auto">
              <a:spcBef>
                <a:spcPts val="0"/>
              </a:spcBef>
              <a:spcAft>
                <a:spcPts val="0"/>
              </a:spcAft>
              <a:defRPr/>
            </a:pPr>
            <a:endParaRPr lang="en-US" sz="1800">
              <a:solidFill>
                <a:prstClr val="white"/>
              </a:solidFill>
              <a:latin typeface="Calibri"/>
              <a:cs typeface="Arial" pitchFamily="34" charset="0"/>
            </a:endParaRPr>
          </a:p>
        </p:txBody>
      </p:sp>
      <p:sp>
        <p:nvSpPr>
          <p:cNvPr id="9" name="Rectangle 8"/>
          <p:cNvSpPr/>
          <p:nvPr userDrawn="1"/>
        </p:nvSpPr>
        <p:spPr>
          <a:xfrm>
            <a:off x="0" y="0"/>
            <a:ext cx="7696200" cy="1447800"/>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4582" name="Rectangle 21"/>
          <p:cNvSpPr>
            <a:spLocks noChangeArrowheads="1"/>
          </p:cNvSpPr>
          <p:nvPr userDrawn="1"/>
        </p:nvSpPr>
        <p:spPr bwMode="auto">
          <a:xfrm>
            <a:off x="0" y="1524000"/>
            <a:ext cx="9067800" cy="457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u="sng">
                <a:solidFill>
                  <a:schemeClr val="bg1"/>
                </a:solidFill>
                <a:latin typeface="Times" panose="02020603050405020304" pitchFamily="18" charset="0"/>
                <a:cs typeface="Arial" panose="020B0604020202020204" pitchFamily="34" charset="0"/>
              </a:defRPr>
            </a:lvl1pPr>
            <a:lvl2pPr marL="742950" indent="-285750">
              <a:defRPr sz="2800" u="sng">
                <a:solidFill>
                  <a:schemeClr val="bg1"/>
                </a:solidFill>
                <a:latin typeface="Times" panose="02020603050405020304" pitchFamily="18" charset="0"/>
                <a:cs typeface="Arial" panose="020B0604020202020204" pitchFamily="34" charset="0"/>
              </a:defRPr>
            </a:lvl2pPr>
            <a:lvl3pPr marL="1143000" indent="-228600">
              <a:defRPr sz="2800" u="sng">
                <a:solidFill>
                  <a:schemeClr val="bg1"/>
                </a:solidFill>
                <a:latin typeface="Times" panose="02020603050405020304" pitchFamily="18" charset="0"/>
                <a:cs typeface="Arial" panose="020B0604020202020204" pitchFamily="34" charset="0"/>
              </a:defRPr>
            </a:lvl3pPr>
            <a:lvl4pPr marL="1600200" indent="-228600">
              <a:defRPr sz="2800" u="sng">
                <a:solidFill>
                  <a:schemeClr val="bg1"/>
                </a:solidFill>
                <a:latin typeface="Times" panose="02020603050405020304" pitchFamily="18" charset="0"/>
                <a:cs typeface="Arial" panose="020B0604020202020204" pitchFamily="34" charset="0"/>
              </a:defRPr>
            </a:lvl4pPr>
            <a:lvl5pPr marL="2057400" indent="-228600">
              <a:defRPr sz="2800" u="sng">
                <a:solidFill>
                  <a:schemeClr val="bg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pPr algn="l">
              <a:defRPr/>
            </a:pPr>
            <a:endParaRPr lang="en-US" altLang="en-US" sz="1800">
              <a:solidFill>
                <a:prstClr val="white"/>
              </a:solidFill>
              <a:latin typeface="Calibri" panose="020F0502020204030204" pitchFamily="34" charset="0"/>
            </a:endParaRPr>
          </a:p>
        </p:txBody>
      </p:sp>
      <p:sp>
        <p:nvSpPr>
          <p:cNvPr id="24583" name="Title Placeholder 1"/>
          <p:cNvSpPr>
            <a:spLocks noGrp="1"/>
          </p:cNvSpPr>
          <p:nvPr>
            <p:ph type="title"/>
          </p:nvPr>
        </p:nvSpPr>
        <p:spPr bwMode="auto">
          <a:xfrm>
            <a:off x="4572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8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FAD2F99-242B-4FBA-A3F3-1F5B99FDD3D1}" type="datetimeFigureOut">
              <a:rPr lang="en-US">
                <a:solidFill>
                  <a:prstClr val="black">
                    <a:tint val="75000"/>
                  </a:prstClr>
                </a:solidFill>
                <a:latin typeface="Times" pitchFamily="18" charset="0"/>
                <a:cs typeface="Arial" pitchFamily="34" charset="0"/>
              </a:rPr>
              <a:pPr>
                <a:defRPr/>
              </a:pPr>
              <a:t>4/24/2024</a:t>
            </a:fld>
            <a:endParaRPr lang="en-US">
              <a:solidFill>
                <a:prstClr val="black">
                  <a:tint val="75000"/>
                </a:prstClr>
              </a:solidFill>
              <a:latin typeface="Times" pitchFamily="18" charset="0"/>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Times" pitchFamily="18" charset="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7137EC8-A67F-4C6E-A957-5269FABDBBA9}" type="slidenum">
              <a:rPr lang="en-US" altLang="en-US" smtClean="0">
                <a:latin typeface="Times" pitchFamily="18" charset="0"/>
                <a:cs typeface="Arial" pitchFamily="34" charset="0"/>
              </a:rPr>
              <a:pPr/>
              <a:t>‹#›</a:t>
            </a:fld>
            <a:endParaRPr lang="en-US" altLang="en-US">
              <a:latin typeface="Times" pitchFamily="18" charset="0"/>
              <a:cs typeface="Arial" pitchFamily="34" charset="0"/>
            </a:endParaRPr>
          </a:p>
        </p:txBody>
      </p:sp>
      <p:sp>
        <p:nvSpPr>
          <p:cNvPr id="11" name="Rectangle 10"/>
          <p:cNvSpPr/>
          <p:nvPr userDrawn="1"/>
        </p:nvSpPr>
        <p:spPr>
          <a:xfrm>
            <a:off x="0" y="1447800"/>
            <a:ext cx="9144000" cy="76200"/>
          </a:xfrm>
          <a:prstGeom prst="rect">
            <a:avLst/>
          </a:prstGeom>
          <a:solidFill>
            <a:srgbClr val="007D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prstClr val="white"/>
              </a:solidFill>
            </a:endParaRPr>
          </a:p>
        </p:txBody>
      </p:sp>
      <p:sp>
        <p:nvSpPr>
          <p:cNvPr id="12" name="Text Box 32"/>
          <p:cNvSpPr txBox="1">
            <a:spLocks noChangeArrowheads="1"/>
          </p:cNvSpPr>
          <p:nvPr userDrawn="1"/>
        </p:nvSpPr>
        <p:spPr bwMode="auto">
          <a:xfrm>
            <a:off x="7213600" y="6611938"/>
            <a:ext cx="1905000" cy="246062"/>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ct val="50000"/>
              </a:spcBef>
              <a:spcAft>
                <a:spcPts val="0"/>
              </a:spcAft>
              <a:defRPr/>
            </a:pPr>
            <a:r>
              <a:rPr lang="en-US" sz="1000" i="1" dirty="0">
                <a:solidFill>
                  <a:prstClr val="black">
                    <a:lumMod val="50000"/>
                    <a:lumOff val="50000"/>
                  </a:prstClr>
                </a:solidFill>
                <a:ea typeface="MS PGothic" pitchFamily="34" charset="-128"/>
                <a:cs typeface="Arial" pitchFamily="34" charset="0"/>
              </a:rPr>
              <a:t>www.mghcme.org</a:t>
            </a:r>
          </a:p>
        </p:txBody>
      </p:sp>
    </p:spTree>
    <p:extLst>
      <p:ext uri="{BB962C8B-B14F-4D97-AF65-F5344CB8AC3E}">
        <p14:creationId xmlns:p14="http://schemas.microsoft.com/office/powerpoint/2010/main" val="933926468"/>
      </p:ext>
    </p:extLst>
  </p:cSld>
  <p:clrMap bg1="lt1" tx1="dk1" bg2="lt2" tx2="dk2" accent1="accent1" accent2="accent2" accent3="accent3" accent4="accent4" accent5="accent5" accent6="accent6" hlink="hlink" folHlink="folHlink"/>
  <p:sldLayoutIdLst>
    <p:sldLayoutId id="2147490741" r:id="rId1"/>
    <p:sldLayoutId id="2147490742" r:id="rId2"/>
    <p:sldLayoutId id="2147490743" r:id="rId3"/>
    <p:sldLayoutId id="2147490744" r:id="rId4"/>
    <p:sldLayoutId id="2147490745" r:id="rId5"/>
    <p:sldLayoutId id="2147490746" r:id="rId6"/>
    <p:sldLayoutId id="2147490747" r:id="rId7"/>
    <p:sldLayoutId id="2147490748" r:id="rId8"/>
    <p:sldLayoutId id="2147490749" r:id="rId9"/>
    <p:sldLayoutId id="2147490750" r:id="rId10"/>
    <p:sldLayoutId id="21474907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u="none">
                <a:solidFill>
                  <a:srgbClr val="000000"/>
                </a:solidFill>
                <a:latin typeface="Times" pitchFamily="18" charset="0"/>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u="none">
                <a:solidFill>
                  <a:srgbClr val="000000"/>
                </a:solidFill>
                <a:latin typeface="Times" pitchFamily="18" charset="0"/>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solidFill>
                  <a:srgbClr val="000000"/>
                </a:solidFill>
              </a:defRPr>
            </a:lvl1pPr>
          </a:lstStyle>
          <a:p>
            <a:fld id="{26BED717-59E6-4936-AC3F-7769A149F018}" type="slidenum">
              <a:rPr lang="en-US" altLang="en-US" smtClean="0">
                <a:latin typeface="Times" pitchFamily="18" charset="0"/>
                <a:cs typeface="Arial" pitchFamily="34" charset="0"/>
              </a:rPr>
              <a:pPr/>
              <a:t>‹#›</a:t>
            </a:fld>
            <a:endParaRPr lang="en-US" altLang="en-US">
              <a:latin typeface="Times" pitchFamily="18" charset="0"/>
              <a:cs typeface="Arial" pitchFamily="34" charset="0"/>
            </a:endParaRPr>
          </a:p>
        </p:txBody>
      </p:sp>
    </p:spTree>
    <p:extLst>
      <p:ext uri="{BB962C8B-B14F-4D97-AF65-F5344CB8AC3E}">
        <p14:creationId xmlns:p14="http://schemas.microsoft.com/office/powerpoint/2010/main" val="1916658669"/>
      </p:ext>
    </p:extLst>
  </p:cSld>
  <p:clrMap bg1="lt1" tx1="dk1" bg2="lt2" tx2="dk2" accent1="accent1" accent2="accent2" accent3="accent3" accent4="accent4" accent5="accent5" accent6="accent6" hlink="hlink" folHlink="folHlink"/>
  <p:sldLayoutIdLst>
    <p:sldLayoutId id="2147490753" r:id="rId1"/>
    <p:sldLayoutId id="2147490754" r:id="rId2"/>
    <p:sldLayoutId id="2147490755" r:id="rId3"/>
    <p:sldLayoutId id="2147490756" r:id="rId4"/>
    <p:sldLayoutId id="2147490757" r:id="rId5"/>
    <p:sldLayoutId id="2147490758" r:id="rId6"/>
    <p:sldLayoutId id="2147490759" r:id="rId7"/>
    <p:sldLayoutId id="2147490760" r:id="rId8"/>
    <p:sldLayoutId id="2147490761" r:id="rId9"/>
    <p:sldLayoutId id="2147490762" r:id="rId10"/>
    <p:sldLayoutId id="2147490763" r:id="rId11"/>
    <p:sldLayoutId id="2147490764" r:id="rId12"/>
    <p:sldLayoutId id="2147490765" r:id="rId13"/>
    <p:sldLayoutId id="2147490766" r:id="rId14"/>
    <p:sldLayoutId id="2147490767"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ext Placeholder 12">
            <a:extLst>
              <a:ext uri="{FF2B5EF4-FFF2-40B4-BE49-F238E27FC236}">
                <a16:creationId xmlns:a16="http://schemas.microsoft.com/office/drawing/2014/main" id="{2A3F20C2-A66D-468A-AE01-B19F5F6533DF}"/>
              </a:ext>
            </a:extLst>
          </p:cNvPr>
          <p:cNvSpPr>
            <a:spLocks noGrp="1" noChangeArrowheads="1"/>
          </p:cNvSpPr>
          <p:nvPr>
            <p:ph type="body" idx="1"/>
          </p:nvPr>
        </p:nvSpPr>
        <p:spPr bwMode="auto">
          <a:xfrm>
            <a:off x="360363" y="1123950"/>
            <a:ext cx="84169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Bulleted text – Palatino 18pt Regular</a:t>
            </a:r>
            <a:br>
              <a:rPr lang="en-US" altLang="en-US"/>
            </a:br>
            <a:r>
              <a:rPr lang="en-US" altLang="en-US"/>
              <a:t>Five bullet levels are built in (hit Enter then Tab to get to the next bullet level)</a:t>
            </a:r>
          </a:p>
          <a:p>
            <a:pPr lvl="1"/>
            <a:r>
              <a:rPr lang="en-US" altLang="en-US"/>
              <a:t>Second level 16pt Regular</a:t>
            </a:r>
          </a:p>
          <a:p>
            <a:pPr lvl="2"/>
            <a:r>
              <a:rPr lang="en-US" altLang="en-US"/>
              <a:t>Third level 14pt Regular</a:t>
            </a:r>
          </a:p>
        </p:txBody>
      </p:sp>
      <p:sp>
        <p:nvSpPr>
          <p:cNvPr id="17" name="Slide Number Placeholder 4">
            <a:extLst>
              <a:ext uri="{FF2B5EF4-FFF2-40B4-BE49-F238E27FC236}">
                <a16:creationId xmlns:a16="http://schemas.microsoft.com/office/drawing/2014/main" id="{18492D57-9BE1-4BDC-AE3C-E5607A87FFD2}"/>
              </a:ext>
            </a:extLst>
          </p:cNvPr>
          <p:cNvSpPr>
            <a:spLocks noGrp="1"/>
          </p:cNvSpPr>
          <p:nvPr>
            <p:ph type="sldNum" sz="quarter" idx="4"/>
          </p:nvPr>
        </p:nvSpPr>
        <p:spPr>
          <a:xfrm>
            <a:off x="8896350" y="6692900"/>
            <a:ext cx="228600" cy="146050"/>
          </a:xfrm>
          <a:prstGeom prst="rect">
            <a:avLst/>
          </a:prstGeom>
        </p:spPr>
        <p:txBody>
          <a:bodyPr lIns="0" tIns="0" rIns="0" bIns="0" anchor="ctr" anchorCtr="1"/>
          <a:lstStyle>
            <a:lvl1pPr algn="ctr">
              <a:defRPr sz="1000" smtClean="0">
                <a:solidFill>
                  <a:schemeClr val="tx1">
                    <a:lumMod val="65000"/>
                    <a:lumOff val="35000"/>
                  </a:schemeClr>
                </a:solidFill>
                <a:latin typeface="Palatino Linotype" pitchFamily="18" charset="0"/>
              </a:defRPr>
            </a:lvl1pPr>
          </a:lstStyle>
          <a:p>
            <a:pPr>
              <a:defRPr/>
            </a:pPr>
            <a:fld id="{E3646479-92A1-45BF-BE63-CF3E10AF054E}" type="slidenum">
              <a:rPr lang="en-US"/>
              <a:pPr>
                <a:defRPr/>
              </a:pPr>
              <a:t>‹#›</a:t>
            </a:fld>
            <a:endParaRPr lang="en-US" dirty="0"/>
          </a:p>
        </p:txBody>
      </p:sp>
      <p:pic>
        <p:nvPicPr>
          <p:cNvPr id="25604" name="Picture 14" descr="PartnersAlternate_4.15_color.png">
            <a:extLst>
              <a:ext uri="{FF2B5EF4-FFF2-40B4-BE49-F238E27FC236}">
                <a16:creationId xmlns:a16="http://schemas.microsoft.com/office/drawing/2014/main" id="{608E2AAD-61FB-44AA-A240-07E5AF592882}"/>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039100" y="6519863"/>
            <a:ext cx="73183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5">
            <a:extLst>
              <a:ext uri="{FF2B5EF4-FFF2-40B4-BE49-F238E27FC236}">
                <a16:creationId xmlns:a16="http://schemas.microsoft.com/office/drawing/2014/main" id="{26956DFD-0FAD-427F-94ED-C79C8F80C53A}"/>
              </a:ext>
            </a:extLst>
          </p:cNvPr>
          <p:cNvSpPr>
            <a:spLocks noChangeShapeType="1"/>
          </p:cNvSpPr>
          <p:nvPr/>
        </p:nvSpPr>
        <p:spPr bwMode="auto">
          <a:xfrm>
            <a:off x="0" y="1014413"/>
            <a:ext cx="9144000" cy="0"/>
          </a:xfrm>
          <a:prstGeom prst="line">
            <a:avLst/>
          </a:prstGeom>
          <a:noFill/>
          <a:ln w="19050">
            <a:solidFill>
              <a:srgbClr val="008AB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 name="Line 6">
            <a:extLst>
              <a:ext uri="{FF2B5EF4-FFF2-40B4-BE49-F238E27FC236}">
                <a16:creationId xmlns:a16="http://schemas.microsoft.com/office/drawing/2014/main" id="{69C1F061-783C-4CA6-B0D7-A1F9A5837438}"/>
              </a:ext>
            </a:extLst>
          </p:cNvPr>
          <p:cNvSpPr>
            <a:spLocks noChangeShapeType="1"/>
          </p:cNvSpPr>
          <p:nvPr/>
        </p:nvSpPr>
        <p:spPr bwMode="auto">
          <a:xfrm>
            <a:off x="0" y="974725"/>
            <a:ext cx="9144000" cy="0"/>
          </a:xfrm>
          <a:prstGeom prst="line">
            <a:avLst/>
          </a:prstGeom>
          <a:noFill/>
          <a:ln w="19050">
            <a:solidFill>
              <a:srgbClr val="0049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 name="TextBox 7">
            <a:extLst>
              <a:ext uri="{FF2B5EF4-FFF2-40B4-BE49-F238E27FC236}">
                <a16:creationId xmlns:a16="http://schemas.microsoft.com/office/drawing/2014/main" id="{682DA065-F39F-4BB5-A490-D1614A96B76A}"/>
              </a:ext>
            </a:extLst>
          </p:cNvPr>
          <p:cNvSpPr txBox="1">
            <a:spLocks noChangeArrowheads="1"/>
          </p:cNvSpPr>
          <p:nvPr/>
        </p:nvSpPr>
        <p:spPr bwMode="auto">
          <a:xfrm>
            <a:off x="354013" y="6642100"/>
            <a:ext cx="2106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u="sng">
                <a:solidFill>
                  <a:schemeClr val="bg1"/>
                </a:solidFill>
                <a:latin typeface="Times" panose="02020603050405020304" pitchFamily="18" charset="0"/>
                <a:cs typeface="Arial" panose="020B0604020202020204" pitchFamily="34" charset="0"/>
              </a:defRPr>
            </a:lvl1pPr>
            <a:lvl2pPr marL="742950" indent="-285750">
              <a:defRPr sz="2800" u="sng">
                <a:solidFill>
                  <a:schemeClr val="bg1"/>
                </a:solidFill>
                <a:latin typeface="Times" panose="02020603050405020304" pitchFamily="18" charset="0"/>
                <a:cs typeface="Arial" panose="020B0604020202020204" pitchFamily="34" charset="0"/>
              </a:defRPr>
            </a:lvl2pPr>
            <a:lvl3pPr marL="1143000" indent="-228600">
              <a:defRPr sz="2800" u="sng">
                <a:solidFill>
                  <a:schemeClr val="bg1"/>
                </a:solidFill>
                <a:latin typeface="Times" panose="02020603050405020304" pitchFamily="18" charset="0"/>
                <a:cs typeface="Arial" panose="020B0604020202020204" pitchFamily="34" charset="0"/>
              </a:defRPr>
            </a:lvl3pPr>
            <a:lvl4pPr marL="1600200" indent="-228600">
              <a:defRPr sz="2800" u="sng">
                <a:solidFill>
                  <a:schemeClr val="bg1"/>
                </a:solidFill>
                <a:latin typeface="Times" panose="02020603050405020304" pitchFamily="18" charset="0"/>
                <a:cs typeface="Arial" panose="020B0604020202020204" pitchFamily="34" charset="0"/>
              </a:defRPr>
            </a:lvl4pPr>
            <a:lvl5pPr marL="2057400" indent="-228600">
              <a:defRPr sz="2800" u="sng">
                <a:solidFill>
                  <a:schemeClr val="bg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r>
              <a:rPr lang="en-US" altLang="en-US" sz="800">
                <a:solidFill>
                  <a:srgbClr val="595959"/>
                </a:solidFill>
                <a:latin typeface="Palatino Linotype" panose="02040502050505030304" pitchFamily="18" charset="0"/>
                <a:cs typeface="Times New Roman" panose="02020603050405020304" pitchFamily="18" charset="0"/>
              </a:rPr>
              <a:t>Quality and Patient Experience </a:t>
            </a:r>
          </a:p>
        </p:txBody>
      </p:sp>
      <p:sp>
        <p:nvSpPr>
          <p:cNvPr id="25608" name="TextBox 8">
            <a:extLst>
              <a:ext uri="{FF2B5EF4-FFF2-40B4-BE49-F238E27FC236}">
                <a16:creationId xmlns:a16="http://schemas.microsoft.com/office/drawing/2014/main" id="{9C130505-DE37-445F-807D-1FBE2429B8C4}"/>
              </a:ext>
            </a:extLst>
          </p:cNvPr>
          <p:cNvSpPr txBox="1">
            <a:spLocks noChangeArrowheads="1"/>
          </p:cNvSpPr>
          <p:nvPr/>
        </p:nvSpPr>
        <p:spPr bwMode="auto">
          <a:xfrm>
            <a:off x="3581400" y="6642100"/>
            <a:ext cx="21066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u="sng">
                <a:solidFill>
                  <a:schemeClr val="bg1"/>
                </a:solidFill>
                <a:latin typeface="Times" panose="02020603050405020304" pitchFamily="18" charset="0"/>
                <a:cs typeface="Arial" panose="020B0604020202020204" pitchFamily="34" charset="0"/>
              </a:defRPr>
            </a:lvl1pPr>
            <a:lvl2pPr marL="742950" indent="-285750">
              <a:defRPr sz="2800" u="sng">
                <a:solidFill>
                  <a:schemeClr val="bg1"/>
                </a:solidFill>
                <a:latin typeface="Times" panose="02020603050405020304" pitchFamily="18" charset="0"/>
                <a:cs typeface="Arial" panose="020B0604020202020204" pitchFamily="34" charset="0"/>
              </a:defRPr>
            </a:lvl2pPr>
            <a:lvl3pPr marL="1143000" indent="-228600">
              <a:defRPr sz="2800" u="sng">
                <a:solidFill>
                  <a:schemeClr val="bg1"/>
                </a:solidFill>
                <a:latin typeface="Times" panose="02020603050405020304" pitchFamily="18" charset="0"/>
                <a:cs typeface="Arial" panose="020B0604020202020204" pitchFamily="34" charset="0"/>
              </a:defRPr>
            </a:lvl3pPr>
            <a:lvl4pPr marL="1600200" indent="-228600">
              <a:defRPr sz="2800" u="sng">
                <a:solidFill>
                  <a:schemeClr val="bg1"/>
                </a:solidFill>
                <a:latin typeface="Times" panose="02020603050405020304" pitchFamily="18" charset="0"/>
                <a:cs typeface="Arial" panose="020B0604020202020204" pitchFamily="34" charset="0"/>
              </a:defRPr>
            </a:lvl4pPr>
            <a:lvl5pPr marL="2057400" indent="-228600">
              <a:defRPr sz="2800" u="sng">
                <a:solidFill>
                  <a:schemeClr val="bg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r>
              <a:rPr lang="en-US" altLang="en-US" sz="800">
                <a:solidFill>
                  <a:srgbClr val="595959"/>
                </a:solidFill>
                <a:latin typeface="Palatino Linotype" panose="02040502050505030304" pitchFamily="18" charset="0"/>
                <a:cs typeface="Times New Roman" panose="02020603050405020304" pitchFamily="18" charset="0"/>
              </a:rPr>
              <a:t>Confidential – do not copy or distribute</a:t>
            </a:r>
          </a:p>
        </p:txBody>
      </p:sp>
    </p:spTree>
    <p:extLst>
      <p:ext uri="{BB962C8B-B14F-4D97-AF65-F5344CB8AC3E}">
        <p14:creationId xmlns:p14="http://schemas.microsoft.com/office/powerpoint/2010/main" val="3521047409"/>
      </p:ext>
    </p:extLst>
  </p:cSld>
  <p:clrMap bg1="lt1" tx1="dk1" bg2="lt2" tx2="dk2" accent1="accent1" accent2="accent2" accent3="accent3" accent4="accent4" accent5="accent5" accent6="accent6" hlink="hlink" folHlink="folHlink"/>
  <p:sldLayoutIdLst>
    <p:sldLayoutId id="2147490772" r:id="rId1"/>
    <p:sldLayoutId id="2147490773" r:id="rId2"/>
    <p:sldLayoutId id="2147490774" r:id="rId3"/>
    <p:sldLayoutId id="2147490775" r:id="rId4"/>
    <p:sldLayoutId id="2147490776" r:id="rId5"/>
    <p:sldLayoutId id="2147490777" r:id="rId6"/>
    <p:sldLayoutId id="2147490778" r:id="rId7"/>
    <p:sldLayoutId id="2147490779" r:id="rId8"/>
    <p:sldLayoutId id="2147490780" r:id="rId9"/>
    <p:sldLayoutId id="2147490781" r:id="rId10"/>
    <p:sldLayoutId id="2147490782" r:id="rId11"/>
    <p:sldLayoutId id="2147490783" r:id="rId12"/>
    <p:sldLayoutId id="2147490784" r:id="rId13"/>
  </p:sldLayoutIdLst>
  <p:hf sldNum="0" hdr="0" dt="0"/>
  <p:txStyles>
    <p:titleStyle>
      <a:lvl1pPr algn="l" rtl="0" fontAlgn="base">
        <a:spcBef>
          <a:spcPct val="0"/>
        </a:spcBef>
        <a:spcAft>
          <a:spcPct val="0"/>
        </a:spcAft>
        <a:defRPr sz="2400" b="1" kern="1200">
          <a:solidFill>
            <a:srgbClr val="404040"/>
          </a:solidFill>
          <a:latin typeface="Palatino Linotype" pitchFamily="18" charset="0"/>
          <a:ea typeface="+mj-ea"/>
          <a:cs typeface="+mj-cs"/>
        </a:defRPr>
      </a:lvl1pPr>
      <a:lvl2pPr algn="l" rtl="0" fontAlgn="base">
        <a:spcBef>
          <a:spcPct val="0"/>
        </a:spcBef>
        <a:spcAft>
          <a:spcPct val="0"/>
        </a:spcAft>
        <a:defRPr sz="2400" b="1">
          <a:solidFill>
            <a:srgbClr val="404040"/>
          </a:solidFill>
          <a:latin typeface="Palatino Linotype" panose="02040502050505030304" pitchFamily="18" charset="0"/>
        </a:defRPr>
      </a:lvl2pPr>
      <a:lvl3pPr algn="l" rtl="0" fontAlgn="base">
        <a:spcBef>
          <a:spcPct val="0"/>
        </a:spcBef>
        <a:spcAft>
          <a:spcPct val="0"/>
        </a:spcAft>
        <a:defRPr sz="2400" b="1">
          <a:solidFill>
            <a:srgbClr val="404040"/>
          </a:solidFill>
          <a:latin typeface="Palatino Linotype" panose="02040502050505030304" pitchFamily="18" charset="0"/>
        </a:defRPr>
      </a:lvl3pPr>
      <a:lvl4pPr algn="l" rtl="0" fontAlgn="base">
        <a:spcBef>
          <a:spcPct val="0"/>
        </a:spcBef>
        <a:spcAft>
          <a:spcPct val="0"/>
        </a:spcAft>
        <a:defRPr sz="2400" b="1">
          <a:solidFill>
            <a:srgbClr val="404040"/>
          </a:solidFill>
          <a:latin typeface="Palatino Linotype" panose="02040502050505030304" pitchFamily="18" charset="0"/>
        </a:defRPr>
      </a:lvl4pPr>
      <a:lvl5pPr algn="l" rtl="0" fontAlgn="base">
        <a:spcBef>
          <a:spcPct val="0"/>
        </a:spcBef>
        <a:spcAft>
          <a:spcPct val="0"/>
        </a:spcAft>
        <a:defRPr sz="2400" b="1">
          <a:solidFill>
            <a:srgbClr val="404040"/>
          </a:solidFill>
          <a:latin typeface="Palatino Linotype" panose="02040502050505030304" pitchFamily="18" charset="0"/>
        </a:defRPr>
      </a:lvl5pPr>
      <a:lvl6pPr marL="457200" algn="l" rtl="0" fontAlgn="base">
        <a:spcBef>
          <a:spcPct val="0"/>
        </a:spcBef>
        <a:spcAft>
          <a:spcPct val="0"/>
        </a:spcAft>
        <a:defRPr sz="2400" b="1">
          <a:solidFill>
            <a:srgbClr val="404040"/>
          </a:solidFill>
          <a:latin typeface="Palatino Linotype" panose="02040502050505030304" pitchFamily="18" charset="0"/>
        </a:defRPr>
      </a:lvl6pPr>
      <a:lvl7pPr marL="914400" algn="l" rtl="0" fontAlgn="base">
        <a:spcBef>
          <a:spcPct val="0"/>
        </a:spcBef>
        <a:spcAft>
          <a:spcPct val="0"/>
        </a:spcAft>
        <a:defRPr sz="2400" b="1">
          <a:solidFill>
            <a:srgbClr val="404040"/>
          </a:solidFill>
          <a:latin typeface="Palatino Linotype" panose="02040502050505030304" pitchFamily="18" charset="0"/>
        </a:defRPr>
      </a:lvl7pPr>
      <a:lvl8pPr marL="1371600" algn="l" rtl="0" fontAlgn="base">
        <a:spcBef>
          <a:spcPct val="0"/>
        </a:spcBef>
        <a:spcAft>
          <a:spcPct val="0"/>
        </a:spcAft>
        <a:defRPr sz="2400" b="1">
          <a:solidFill>
            <a:srgbClr val="404040"/>
          </a:solidFill>
          <a:latin typeface="Palatino Linotype" panose="02040502050505030304" pitchFamily="18" charset="0"/>
        </a:defRPr>
      </a:lvl8pPr>
      <a:lvl9pPr marL="1828800" algn="l" rtl="0" fontAlgn="base">
        <a:spcBef>
          <a:spcPct val="0"/>
        </a:spcBef>
        <a:spcAft>
          <a:spcPct val="0"/>
        </a:spcAft>
        <a:defRPr sz="2400" b="1">
          <a:solidFill>
            <a:srgbClr val="404040"/>
          </a:solidFill>
          <a:latin typeface="Palatino Linotype" panose="02040502050505030304" pitchFamily="18" charset="0"/>
        </a:defRPr>
      </a:lvl9pPr>
    </p:titleStyle>
    <p:bodyStyle>
      <a:lvl1pPr marL="231775" indent="-231775" algn="l" rtl="0" fontAlgn="base">
        <a:spcBef>
          <a:spcPts val="600"/>
        </a:spcBef>
        <a:spcAft>
          <a:spcPct val="0"/>
        </a:spcAft>
        <a:buSzPct val="100000"/>
        <a:buFont typeface="Arial" panose="020B0604020202020204" pitchFamily="34" charset="0"/>
        <a:buChar char="•"/>
        <a:defRPr kern="1200">
          <a:solidFill>
            <a:schemeClr val="tx1"/>
          </a:solidFill>
          <a:latin typeface="Palatino Linotype" pitchFamily="18" charset="0"/>
          <a:ea typeface="+mn-ea"/>
          <a:cs typeface="+mn-cs"/>
        </a:defRPr>
      </a:lvl1pPr>
      <a:lvl2pPr marL="628650" indent="-282575" algn="l" rtl="0" fontAlgn="base">
        <a:spcBef>
          <a:spcPts val="600"/>
        </a:spcBef>
        <a:spcAft>
          <a:spcPct val="0"/>
        </a:spcAft>
        <a:buSzPct val="100000"/>
        <a:buFont typeface="Arial" panose="020B0604020202020204" pitchFamily="34" charset="0"/>
        <a:buChar char="–"/>
        <a:defRPr sz="1600" kern="1200">
          <a:solidFill>
            <a:schemeClr val="tx1"/>
          </a:solidFill>
          <a:latin typeface="Palatino Linotype" pitchFamily="18" charset="0"/>
          <a:ea typeface="+mn-ea"/>
          <a:cs typeface="+mn-cs"/>
        </a:defRPr>
      </a:lvl2pPr>
      <a:lvl3pPr marL="973138" indent="-227013" algn="l" rtl="0" fontAlgn="base">
        <a:spcBef>
          <a:spcPts val="600"/>
        </a:spcBef>
        <a:spcAft>
          <a:spcPct val="0"/>
        </a:spcAft>
        <a:buSzPct val="100000"/>
        <a:buFont typeface="Palatino Linotype" panose="02040502050505030304" pitchFamily="18" charset="0"/>
        <a:buChar char="»"/>
        <a:defRPr sz="1400" kern="1200">
          <a:solidFill>
            <a:schemeClr val="tx1"/>
          </a:solidFill>
          <a:latin typeface="Palatino Linotype" pitchFamily="18" charset="0"/>
          <a:ea typeface="+mn-ea"/>
          <a:cs typeface="+mn-cs"/>
        </a:defRPr>
      </a:lvl3pPr>
      <a:lvl4pPr marL="1374775" indent="-292100" algn="l" rtl="0" fontAlgn="base">
        <a:spcBef>
          <a:spcPts val="600"/>
        </a:spcBef>
        <a:spcAft>
          <a:spcPct val="0"/>
        </a:spcAft>
        <a:buSzPct val="100000"/>
        <a:buFont typeface="Arial" panose="020B0604020202020204" pitchFamily="34" charset="0"/>
        <a:buChar char="–"/>
        <a:defRPr sz="1600" kern="1200">
          <a:solidFill>
            <a:schemeClr val="tx1"/>
          </a:solidFill>
          <a:latin typeface="Palatino Linotype" pitchFamily="18" charset="0"/>
          <a:ea typeface="+mn-ea"/>
          <a:cs typeface="+mn-cs"/>
        </a:defRPr>
      </a:lvl4pPr>
      <a:lvl5pPr marL="1711325" indent="-227013" algn="l" rtl="0" fontAlgn="base">
        <a:spcBef>
          <a:spcPts val="600"/>
        </a:spcBef>
        <a:spcAft>
          <a:spcPct val="0"/>
        </a:spcAft>
        <a:buSzPct val="100000"/>
        <a:buFont typeface="Arial" panose="020B0604020202020204" pitchFamily="34" charset="0"/>
        <a:buChar char="•"/>
        <a:defRPr sz="1600" kern="1200">
          <a:solidFill>
            <a:schemeClr val="tx1"/>
          </a:solidFill>
          <a:latin typeface="Palatino Linotype"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C62EB-198D-46D9-80E2-7C7CA04A84CB}" type="datetimeFigureOut">
              <a:rPr lang="en-US" smtClean="0"/>
              <a:t>4/24/2024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0CDA2-830E-478C-ABC8-6D6C1F68AF56}" type="slidenum">
              <a:rPr lang="en-US" smtClean="0"/>
              <a:t>‹#›</a:t>
            </a:fld>
            <a:endParaRPr lang="en-US"/>
          </a:p>
        </p:txBody>
      </p:sp>
    </p:spTree>
    <p:extLst>
      <p:ext uri="{BB962C8B-B14F-4D97-AF65-F5344CB8AC3E}">
        <p14:creationId xmlns:p14="http://schemas.microsoft.com/office/powerpoint/2010/main" val="3519144131"/>
      </p:ext>
    </p:extLst>
  </p:cSld>
  <p:clrMap bg1="lt1" tx1="dk1" bg2="lt2" tx2="dk2" accent1="accent1" accent2="accent2" accent3="accent3" accent4="accent4" accent5="accent5" accent6="accent6" hlink="hlink" folHlink="folHlink"/>
  <p:sldLayoutIdLst>
    <p:sldLayoutId id="2147490802" r:id="rId1"/>
    <p:sldLayoutId id="2147490803" r:id="rId2"/>
    <p:sldLayoutId id="2147490804" r:id="rId3"/>
    <p:sldLayoutId id="2147490805" r:id="rId4"/>
    <p:sldLayoutId id="2147490806" r:id="rId5"/>
    <p:sldLayoutId id="2147490807" r:id="rId6"/>
    <p:sldLayoutId id="2147490808" r:id="rId7"/>
    <p:sldLayoutId id="2147490809" r:id="rId8"/>
    <p:sldLayoutId id="2147490810" r:id="rId9"/>
    <p:sldLayoutId id="2147490811" r:id="rId10"/>
    <p:sldLayoutId id="2147490812" r:id="rId11"/>
    <p:sldLayoutId id="214749081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u="none">
                <a:solidFill>
                  <a:prstClr val="black">
                    <a:tint val="75000"/>
                  </a:prstClr>
                </a:solidFill>
                <a:latin typeface="Calibri"/>
              </a:defRPr>
            </a:lvl1pPr>
          </a:lstStyle>
          <a:p>
            <a:pPr>
              <a:defRPr/>
            </a:pPr>
            <a:fld id="{1763920C-4E17-4775-9EE7-E34340BD8B6D}" type="datetimeFigureOut">
              <a:rPr lang="en-US"/>
              <a:pPr>
                <a:defRPr/>
              </a:pPr>
              <a:t>4/24/2024</a:t>
            </a:fld>
            <a:endParaRPr lang="en-US"/>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u="none">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u="none">
                <a:solidFill>
                  <a:prstClr val="black">
                    <a:tint val="75000"/>
                  </a:prstClr>
                </a:solidFill>
                <a:latin typeface="Calibri"/>
              </a:defRPr>
            </a:lvl1pPr>
          </a:lstStyle>
          <a:p>
            <a:pPr>
              <a:defRPr/>
            </a:pPr>
            <a:fld id="{58AF62BE-7F5E-4844-973F-1D8ACD61B9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24" r:id="rId1"/>
    <p:sldLayoutId id="2147490125" r:id="rId2"/>
    <p:sldLayoutId id="2147490126" r:id="rId3"/>
    <p:sldLayoutId id="2147490127" r:id="rId4"/>
    <p:sldLayoutId id="2147490128" r:id="rId5"/>
    <p:sldLayoutId id="2147490129" r:id="rId6"/>
    <p:sldLayoutId id="2147490130" r:id="rId7"/>
    <p:sldLayoutId id="2147490131" r:id="rId8"/>
    <p:sldLayoutId id="2147490132" r:id="rId9"/>
    <p:sldLayoutId id="2147490133" r:id="rId10"/>
    <p:sldLayoutId id="21474901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u="none">
                <a:solidFill>
                  <a:srgbClr val="000000"/>
                </a:solidFill>
                <a:latin typeface="Times" pitchFamily="18" charset="0"/>
              </a:defRPr>
            </a:lvl1pPr>
          </a:lstStyle>
          <a:p>
            <a:pPr eaLnBrk="0" fontAlgn="base" hangingPunct="0">
              <a:spcBef>
                <a:spcPct val="0"/>
              </a:spcBef>
              <a:spcAft>
                <a:spcPct val="0"/>
              </a:spcAft>
              <a:defRPr/>
            </a:pPr>
            <a:endParaRPr lang="en-US" altLang="en-US">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solidFill>
                  <a:srgbClr val="000000"/>
                </a:solidFill>
                <a:latin typeface="Times" pitchFamily="18" charset="0"/>
              </a:defRPr>
            </a:lvl1pPr>
          </a:lstStyle>
          <a:p>
            <a:pPr algn="ctr" eaLnBrk="0" fontAlgn="base" hangingPunct="0">
              <a:spcBef>
                <a:spcPct val="0"/>
              </a:spcBef>
              <a:spcAft>
                <a:spcPct val="0"/>
              </a:spcAft>
              <a:defRPr/>
            </a:pPr>
            <a:endParaRPr lang="en-US" altLang="en-US">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solidFill>
                  <a:srgbClr val="000000"/>
                </a:solidFill>
                <a:latin typeface="Times" pitchFamily="18" charset="0"/>
              </a:defRPr>
            </a:lvl1pPr>
          </a:lstStyle>
          <a:p>
            <a:pPr eaLnBrk="0" fontAlgn="base" hangingPunct="0">
              <a:spcBef>
                <a:spcPct val="0"/>
              </a:spcBef>
              <a:spcAft>
                <a:spcPct val="0"/>
              </a:spcAft>
              <a:defRPr/>
            </a:pPr>
            <a:fld id="{F6775BE9-4C23-4B35-A26B-9BE5AB2CF4FA}" type="slidenum">
              <a:rPr lang="en-US" altLang="en-US">
                <a:cs typeface="Arial" panose="020B0604020202020204" pitchFamily="34" charset="0"/>
              </a:rPr>
              <a:pPr eaLnBrk="0" fontAlgn="base" hangingPunct="0">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438236702"/>
      </p:ext>
    </p:extLst>
  </p:cSld>
  <p:clrMap bg1="lt1" tx1="dk1" bg2="lt2" tx2="dk2" accent1="accent1" accent2="accent2" accent3="accent3" accent4="accent4" accent5="accent5" accent6="accent6" hlink="hlink" folHlink="folHlink"/>
  <p:sldLayoutIdLst>
    <p:sldLayoutId id="2147490815" r:id="rId1"/>
    <p:sldLayoutId id="2147490816" r:id="rId2"/>
    <p:sldLayoutId id="2147490817" r:id="rId3"/>
    <p:sldLayoutId id="2147490818" r:id="rId4"/>
    <p:sldLayoutId id="2147490819" r:id="rId5"/>
    <p:sldLayoutId id="2147490820" r:id="rId6"/>
    <p:sldLayoutId id="2147490821" r:id="rId7"/>
    <p:sldLayoutId id="2147490822" r:id="rId8"/>
    <p:sldLayoutId id="2147490823" r:id="rId9"/>
    <p:sldLayoutId id="2147490824" r:id="rId10"/>
    <p:sldLayoutId id="2147490825" r:id="rId11"/>
    <p:sldLayoutId id="2147490826" r:id="rId12"/>
    <p:sldLayoutId id="2147490827" r:id="rId13"/>
    <p:sldLayoutId id="2147490828" r:id="rId14"/>
    <p:sldLayoutId id="2147490829"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33068097-8D9B-43DA-9BDA-A8B124979E1F}"/>
              </a:ext>
            </a:extLst>
          </p:cNvPr>
          <p:cNvSpPr>
            <a:spLocks noGrp="1"/>
          </p:cNvSpPr>
          <p:nvPr>
            <p:ph type="title"/>
          </p:nvPr>
        </p:nvSpPr>
        <p:spPr bwMode="auto">
          <a:xfrm>
            <a:off x="457200" y="209550"/>
            <a:ext cx="82296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8732FA0A-C227-4E37-A3BF-54C158A7FAA1}"/>
              </a:ext>
            </a:extLst>
          </p:cNvPr>
          <p:cNvSpPr>
            <a:spLocks noGrp="1"/>
          </p:cNvSpPr>
          <p:nvPr>
            <p:ph type="body" idx="1"/>
          </p:nvPr>
        </p:nvSpPr>
        <p:spPr bwMode="auto">
          <a:xfrm>
            <a:off x="457200" y="1522413"/>
            <a:ext cx="8229600"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7433755"/>
      </p:ext>
    </p:extLst>
  </p:cSld>
  <p:clrMap bg1="lt1" tx1="dk1" bg2="lt2" tx2="dk2" accent1="accent1" accent2="accent2" accent3="accent3" accent4="accent4" accent5="accent5" accent6="accent6" hlink="hlink" folHlink="folHlink"/>
  <p:sldLayoutIdLst>
    <p:sldLayoutId id="2147490831" r:id="rId1"/>
    <p:sldLayoutId id="2147490832" r:id="rId2"/>
    <p:sldLayoutId id="2147490833" r:id="rId3"/>
    <p:sldLayoutId id="2147490834" r:id="rId4"/>
    <p:sldLayoutId id="2147490835" r:id="rId5"/>
    <p:sldLayoutId id="2147490836" r:id="rId6"/>
    <p:sldLayoutId id="2147490837" r:id="rId7"/>
    <p:sldLayoutId id="2147490838" r:id="rId8"/>
    <p:sldLayoutId id="2147490839" r:id="rId9"/>
    <p:sldLayoutId id="2147490840" r:id="rId10"/>
    <p:sldLayoutId id="2147490841" r:id="rId11"/>
    <p:sldLayoutId id="2147490842" r:id="rId12"/>
    <p:sldLayoutId id="2147490843" r:id="rId13"/>
    <p:sldLayoutId id="2147490844" r:id="rId14"/>
  </p:sldLayoutIdLst>
  <p:txStyles>
    <p:titleStyle>
      <a:lvl1pPr algn="l" defTabSz="457200" rtl="0" eaLnBrk="0" fontAlgn="base" hangingPunct="0">
        <a:lnSpc>
          <a:spcPct val="90000"/>
        </a:lnSpc>
        <a:spcBef>
          <a:spcPct val="0"/>
        </a:spcBef>
        <a:spcAft>
          <a:spcPct val="0"/>
        </a:spcAft>
        <a:defRPr sz="3200" kern="1200">
          <a:solidFill>
            <a:srgbClr val="17375E"/>
          </a:solidFill>
          <a:latin typeface="+mj-lt"/>
          <a:ea typeface="Adobe Garamond Pro"/>
          <a:cs typeface="Adobe Garamond Pro"/>
        </a:defRPr>
      </a:lvl1pPr>
      <a:lvl2pPr algn="l" defTabSz="457200" rtl="0" eaLnBrk="0" fontAlgn="base" hangingPunct="0">
        <a:lnSpc>
          <a:spcPct val="90000"/>
        </a:lnSpc>
        <a:spcBef>
          <a:spcPct val="0"/>
        </a:spcBef>
        <a:spcAft>
          <a:spcPct val="0"/>
        </a:spcAft>
        <a:defRPr sz="3200">
          <a:solidFill>
            <a:srgbClr val="17375E"/>
          </a:solidFill>
          <a:latin typeface="Arial" pitchFamily="34" charset="0"/>
          <a:ea typeface="Adobe Garamond Pro"/>
          <a:cs typeface="Adobe Garamond Pro"/>
        </a:defRPr>
      </a:lvl2pPr>
      <a:lvl3pPr algn="l" defTabSz="457200" rtl="0" eaLnBrk="0" fontAlgn="base" hangingPunct="0">
        <a:lnSpc>
          <a:spcPct val="90000"/>
        </a:lnSpc>
        <a:spcBef>
          <a:spcPct val="0"/>
        </a:spcBef>
        <a:spcAft>
          <a:spcPct val="0"/>
        </a:spcAft>
        <a:defRPr sz="3200">
          <a:solidFill>
            <a:srgbClr val="17375E"/>
          </a:solidFill>
          <a:latin typeface="Arial" pitchFamily="34" charset="0"/>
          <a:ea typeface="Adobe Garamond Pro"/>
          <a:cs typeface="Adobe Garamond Pro"/>
        </a:defRPr>
      </a:lvl3pPr>
      <a:lvl4pPr algn="l" defTabSz="457200" rtl="0" eaLnBrk="0" fontAlgn="base" hangingPunct="0">
        <a:lnSpc>
          <a:spcPct val="90000"/>
        </a:lnSpc>
        <a:spcBef>
          <a:spcPct val="0"/>
        </a:spcBef>
        <a:spcAft>
          <a:spcPct val="0"/>
        </a:spcAft>
        <a:defRPr sz="3200">
          <a:solidFill>
            <a:srgbClr val="17375E"/>
          </a:solidFill>
          <a:latin typeface="Arial" pitchFamily="34" charset="0"/>
          <a:ea typeface="Adobe Garamond Pro"/>
          <a:cs typeface="Adobe Garamond Pro"/>
        </a:defRPr>
      </a:lvl4pPr>
      <a:lvl5pPr algn="l" defTabSz="457200" rtl="0" eaLnBrk="0" fontAlgn="base" hangingPunct="0">
        <a:lnSpc>
          <a:spcPct val="90000"/>
        </a:lnSpc>
        <a:spcBef>
          <a:spcPct val="0"/>
        </a:spcBef>
        <a:spcAft>
          <a:spcPct val="0"/>
        </a:spcAft>
        <a:defRPr sz="3200">
          <a:solidFill>
            <a:srgbClr val="17375E"/>
          </a:solidFill>
          <a:latin typeface="Arial" pitchFamily="34" charset="0"/>
          <a:ea typeface="Adobe Garamond Pro"/>
          <a:cs typeface="Adobe Garamond Pro"/>
        </a:defRPr>
      </a:lvl5pPr>
      <a:lvl6pPr marL="457200" algn="l" defTabSz="457200" rtl="0" fontAlgn="base">
        <a:lnSpc>
          <a:spcPct val="90000"/>
        </a:lnSpc>
        <a:spcBef>
          <a:spcPct val="0"/>
        </a:spcBef>
        <a:spcAft>
          <a:spcPct val="0"/>
        </a:spcAft>
        <a:defRPr sz="3200">
          <a:solidFill>
            <a:srgbClr val="17375E"/>
          </a:solidFill>
          <a:latin typeface="Arial" pitchFamily="34" charset="0"/>
          <a:ea typeface="Adobe Garamond Pro"/>
          <a:cs typeface="Adobe Garamond Pro"/>
        </a:defRPr>
      </a:lvl6pPr>
      <a:lvl7pPr marL="914400" algn="l" defTabSz="457200" rtl="0" fontAlgn="base">
        <a:lnSpc>
          <a:spcPct val="90000"/>
        </a:lnSpc>
        <a:spcBef>
          <a:spcPct val="0"/>
        </a:spcBef>
        <a:spcAft>
          <a:spcPct val="0"/>
        </a:spcAft>
        <a:defRPr sz="3200">
          <a:solidFill>
            <a:srgbClr val="17375E"/>
          </a:solidFill>
          <a:latin typeface="Arial" pitchFamily="34" charset="0"/>
          <a:ea typeface="Adobe Garamond Pro"/>
          <a:cs typeface="Adobe Garamond Pro"/>
        </a:defRPr>
      </a:lvl7pPr>
      <a:lvl8pPr marL="1371600" algn="l" defTabSz="457200" rtl="0" fontAlgn="base">
        <a:lnSpc>
          <a:spcPct val="90000"/>
        </a:lnSpc>
        <a:spcBef>
          <a:spcPct val="0"/>
        </a:spcBef>
        <a:spcAft>
          <a:spcPct val="0"/>
        </a:spcAft>
        <a:defRPr sz="3200">
          <a:solidFill>
            <a:srgbClr val="17375E"/>
          </a:solidFill>
          <a:latin typeface="Arial" pitchFamily="34" charset="0"/>
          <a:ea typeface="Adobe Garamond Pro"/>
          <a:cs typeface="Adobe Garamond Pro"/>
        </a:defRPr>
      </a:lvl8pPr>
      <a:lvl9pPr marL="1828800" algn="l" defTabSz="457200" rtl="0" fontAlgn="base">
        <a:lnSpc>
          <a:spcPct val="90000"/>
        </a:lnSpc>
        <a:spcBef>
          <a:spcPct val="0"/>
        </a:spcBef>
        <a:spcAft>
          <a:spcPct val="0"/>
        </a:spcAft>
        <a:defRPr sz="3200">
          <a:solidFill>
            <a:srgbClr val="17375E"/>
          </a:solidFill>
          <a:latin typeface="Arial" pitchFamily="34" charset="0"/>
          <a:ea typeface="Adobe Garamond Pro"/>
          <a:cs typeface="Adobe Garamond Pro"/>
        </a:defRPr>
      </a:lvl9pPr>
    </p:titleStyle>
    <p:bodyStyle>
      <a:lvl1pPr marL="342900" indent="-342900" algn="l" defTabSz="457200" rtl="0" eaLnBrk="0" fontAlgn="base" hangingPunct="0">
        <a:lnSpc>
          <a:spcPct val="85000"/>
        </a:lnSpc>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lnSpc>
          <a:spcPct val="85000"/>
        </a:lnSpc>
        <a:spcBef>
          <a:spcPct val="20000"/>
        </a:spcBef>
        <a:spcAft>
          <a:spcPct val="0"/>
        </a:spcAft>
        <a:buFont typeface="Arial" panose="020B0604020202020204" pitchFamily="34" charset="0"/>
        <a:buChar char="–"/>
        <a:defRPr sz="2200" kern="1200">
          <a:solidFill>
            <a:schemeClr val="tx1"/>
          </a:solidFill>
          <a:latin typeface="+mn-lt"/>
          <a:ea typeface="+mn-ea"/>
          <a:cs typeface="+mn-cs"/>
        </a:defRPr>
      </a:lvl2pPr>
      <a:lvl3pPr marL="1143000" indent="-228600" algn="l" defTabSz="457200" rtl="0" eaLnBrk="0" fontAlgn="base" hangingPunct="0">
        <a:lnSpc>
          <a:spcPct val="85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0" fontAlgn="base" hangingPunct="0">
        <a:lnSpc>
          <a:spcPct val="85000"/>
        </a:lnSpc>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defTabSz="457200" rtl="0" eaLnBrk="0" fontAlgn="base" hangingPunct="0">
        <a:lnSpc>
          <a:spcPct val="85000"/>
        </a:lnSpc>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l">
              <a:defRPr sz="1400" u="none">
                <a:solidFill>
                  <a:schemeClr val="tx1"/>
                </a:solidFill>
                <a:latin typeface="Times" pitchFamily="18" charset="0"/>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defRPr sz="1400" u="none">
                <a:solidFill>
                  <a:schemeClr val="tx1"/>
                </a:solidFill>
                <a:latin typeface="Times" pitchFamily="18" charset="0"/>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r">
              <a:defRPr sz="1400" u="none">
                <a:solidFill>
                  <a:schemeClr val="tx1"/>
                </a:solidFill>
                <a:latin typeface="Times" pitchFamily="18" charset="0"/>
              </a:defRPr>
            </a:lvl1pPr>
          </a:lstStyle>
          <a:p>
            <a:pPr>
              <a:defRPr/>
            </a:pPr>
            <a:fld id="{724A9B7A-C7CB-4761-8873-62EB55A1CA6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31080470"/>
      </p:ext>
    </p:extLst>
  </p:cSld>
  <p:clrMap bg1="lt1" tx1="dk1" bg2="lt2" tx2="dk2" accent1="accent1" accent2="accent2" accent3="accent3" accent4="accent4" accent5="accent5" accent6="accent6" hlink="hlink" folHlink="folHlink"/>
  <p:sldLayoutIdLst>
    <p:sldLayoutId id="2147490846" r:id="rId1"/>
    <p:sldLayoutId id="2147490847" r:id="rId2"/>
    <p:sldLayoutId id="2147490848" r:id="rId3"/>
    <p:sldLayoutId id="2147490849" r:id="rId4"/>
    <p:sldLayoutId id="2147490850" r:id="rId5"/>
    <p:sldLayoutId id="2147490851" r:id="rId6"/>
    <p:sldLayoutId id="2147490852" r:id="rId7"/>
    <p:sldLayoutId id="2147490853" r:id="rId8"/>
    <p:sldLayoutId id="2147490854" r:id="rId9"/>
    <p:sldLayoutId id="2147490855" r:id="rId10"/>
    <p:sldLayoutId id="2147490856" r:id="rId11"/>
    <p:sldLayoutId id="2147490857" r:id="rId12"/>
    <p:sldLayoutId id="2147490858" r:id="rId13"/>
    <p:sldLayoutId id="2147490859" r:id="rId14"/>
    <p:sldLayoutId id="2147490860"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6819" algn="ctr" rtl="0" eaLnBrk="0" fontAlgn="base" hangingPunct="0">
        <a:spcBef>
          <a:spcPct val="0"/>
        </a:spcBef>
        <a:spcAft>
          <a:spcPct val="0"/>
        </a:spcAft>
        <a:defRPr sz="4400">
          <a:solidFill>
            <a:schemeClr val="tx2"/>
          </a:solidFill>
          <a:latin typeface="Times" pitchFamily="18" charset="0"/>
        </a:defRPr>
      </a:lvl6pPr>
      <a:lvl7pPr marL="913642" algn="ctr" rtl="0" eaLnBrk="0" fontAlgn="base" hangingPunct="0">
        <a:spcBef>
          <a:spcPct val="0"/>
        </a:spcBef>
        <a:spcAft>
          <a:spcPct val="0"/>
        </a:spcAft>
        <a:defRPr sz="4400">
          <a:solidFill>
            <a:schemeClr val="tx2"/>
          </a:solidFill>
          <a:latin typeface="Times" pitchFamily="18" charset="0"/>
        </a:defRPr>
      </a:lvl7pPr>
      <a:lvl8pPr marL="1370464" algn="ctr" rtl="0" eaLnBrk="0" fontAlgn="base" hangingPunct="0">
        <a:spcBef>
          <a:spcPct val="0"/>
        </a:spcBef>
        <a:spcAft>
          <a:spcPct val="0"/>
        </a:spcAft>
        <a:defRPr sz="4400">
          <a:solidFill>
            <a:schemeClr val="tx2"/>
          </a:solidFill>
          <a:latin typeface="Times" pitchFamily="18" charset="0"/>
        </a:defRPr>
      </a:lvl8pPr>
      <a:lvl9pPr marL="1827283" algn="ctr" rtl="0" eaLnBrk="0" fontAlgn="base" hangingPunct="0">
        <a:spcBef>
          <a:spcPct val="0"/>
        </a:spcBef>
        <a:spcAft>
          <a:spcPct val="0"/>
        </a:spcAft>
        <a:defRPr sz="4400">
          <a:solidFill>
            <a:schemeClr val="tx2"/>
          </a:solidFill>
          <a:latin typeface="Times"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516" indent="-228411" algn="l" rtl="0" eaLnBrk="0" fontAlgn="base" hangingPunct="0">
        <a:spcBef>
          <a:spcPct val="20000"/>
        </a:spcBef>
        <a:spcAft>
          <a:spcPct val="0"/>
        </a:spcAft>
        <a:buChar char="»"/>
        <a:defRPr sz="2000">
          <a:solidFill>
            <a:schemeClr val="tx1"/>
          </a:solidFill>
          <a:latin typeface="+mn-lt"/>
        </a:defRPr>
      </a:lvl6pPr>
      <a:lvl7pPr marL="2969337" indent="-228411" algn="l" rtl="0" eaLnBrk="0" fontAlgn="base" hangingPunct="0">
        <a:spcBef>
          <a:spcPct val="20000"/>
        </a:spcBef>
        <a:spcAft>
          <a:spcPct val="0"/>
        </a:spcAft>
        <a:buChar char="»"/>
        <a:defRPr sz="2000">
          <a:solidFill>
            <a:schemeClr val="tx1"/>
          </a:solidFill>
          <a:latin typeface="+mn-lt"/>
        </a:defRPr>
      </a:lvl7pPr>
      <a:lvl8pPr marL="3426158" indent="-228411" algn="l" rtl="0" eaLnBrk="0" fontAlgn="base" hangingPunct="0">
        <a:spcBef>
          <a:spcPct val="20000"/>
        </a:spcBef>
        <a:spcAft>
          <a:spcPct val="0"/>
        </a:spcAft>
        <a:buChar char="»"/>
        <a:defRPr sz="2000">
          <a:solidFill>
            <a:schemeClr val="tx1"/>
          </a:solidFill>
          <a:latin typeface="+mn-lt"/>
        </a:defRPr>
      </a:lvl8pPr>
      <a:lvl9pPr marL="3882978" indent="-228411"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6357CC-3B34-4010-8B5B-C794A8FA0F0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5D9268-7DCF-456C-AA02-84C383E4F0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A73ED-5FF7-433F-80DA-770FF55CFF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2B63F2-6571-448C-9518-551AF4D04BD2}" type="datetimeFigureOut">
              <a:rPr lang="en-US" smtClean="0"/>
              <a:t>4/24/2024</a:t>
            </a:fld>
            <a:endParaRPr lang="en-US"/>
          </a:p>
        </p:txBody>
      </p:sp>
      <p:sp>
        <p:nvSpPr>
          <p:cNvPr id="5" name="Footer Placeholder 4">
            <a:extLst>
              <a:ext uri="{FF2B5EF4-FFF2-40B4-BE49-F238E27FC236}">
                <a16:creationId xmlns:a16="http://schemas.microsoft.com/office/drawing/2014/main" id="{A3BB76B5-B928-4940-8650-829080B170F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DF43FC-14AD-4F90-89C9-8B4EEE683EC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23AC62-FB8B-4CBA-9382-690C60CF7CF0}" type="slidenum">
              <a:rPr lang="en-US" smtClean="0"/>
              <a:t>‹#›</a:t>
            </a:fld>
            <a:endParaRPr lang="en-US"/>
          </a:p>
        </p:txBody>
      </p:sp>
    </p:spTree>
    <p:extLst>
      <p:ext uri="{BB962C8B-B14F-4D97-AF65-F5344CB8AC3E}">
        <p14:creationId xmlns:p14="http://schemas.microsoft.com/office/powerpoint/2010/main" val="440986094"/>
      </p:ext>
    </p:extLst>
  </p:cSld>
  <p:clrMap bg1="lt1" tx1="dk1" bg2="lt2" tx2="dk2" accent1="accent1" accent2="accent2" accent3="accent3" accent4="accent4" accent5="accent5" accent6="accent6" hlink="hlink" folHlink="folHlink"/>
  <p:sldLayoutIdLst>
    <p:sldLayoutId id="2147490862" r:id="rId1"/>
    <p:sldLayoutId id="2147490863" r:id="rId2"/>
    <p:sldLayoutId id="2147490864" r:id="rId3"/>
    <p:sldLayoutId id="2147490865" r:id="rId4"/>
    <p:sldLayoutId id="2147490866" r:id="rId5"/>
    <p:sldLayoutId id="2147490867" r:id="rId6"/>
    <p:sldLayoutId id="2147490868" r:id="rId7"/>
    <p:sldLayoutId id="2147490869" r:id="rId8"/>
    <p:sldLayoutId id="2147490870" r:id="rId9"/>
    <p:sldLayoutId id="2147490871" r:id="rId10"/>
    <p:sldLayoutId id="21474908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ext Placeholder 12">
            <a:extLst>
              <a:ext uri="{FF2B5EF4-FFF2-40B4-BE49-F238E27FC236}">
                <a16:creationId xmlns:a16="http://schemas.microsoft.com/office/drawing/2014/main" id="{2A3F20C2-A66D-468A-AE01-B19F5F6533DF}"/>
              </a:ext>
            </a:extLst>
          </p:cNvPr>
          <p:cNvSpPr>
            <a:spLocks noGrp="1" noChangeArrowheads="1"/>
          </p:cNvSpPr>
          <p:nvPr>
            <p:ph type="body" idx="1"/>
          </p:nvPr>
        </p:nvSpPr>
        <p:spPr bwMode="auto">
          <a:xfrm>
            <a:off x="360363" y="1123950"/>
            <a:ext cx="84169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Bulleted text – Palatino 18pt Regular</a:t>
            </a:r>
            <a:br>
              <a:rPr lang="en-US" altLang="en-US"/>
            </a:br>
            <a:r>
              <a:rPr lang="en-US" altLang="en-US"/>
              <a:t>Five bullet levels are built in (hit Enter then Tab to get to the next bullet level)</a:t>
            </a:r>
          </a:p>
          <a:p>
            <a:pPr lvl="1"/>
            <a:r>
              <a:rPr lang="en-US" altLang="en-US"/>
              <a:t>Second level 16pt Regular</a:t>
            </a:r>
          </a:p>
          <a:p>
            <a:pPr lvl="2"/>
            <a:r>
              <a:rPr lang="en-US" altLang="en-US"/>
              <a:t>Third level 14pt Regular</a:t>
            </a:r>
          </a:p>
        </p:txBody>
      </p:sp>
      <p:sp>
        <p:nvSpPr>
          <p:cNvPr id="17" name="Slide Number Placeholder 4">
            <a:extLst>
              <a:ext uri="{FF2B5EF4-FFF2-40B4-BE49-F238E27FC236}">
                <a16:creationId xmlns:a16="http://schemas.microsoft.com/office/drawing/2014/main" id="{18492D57-9BE1-4BDC-AE3C-E5607A87FFD2}"/>
              </a:ext>
            </a:extLst>
          </p:cNvPr>
          <p:cNvSpPr>
            <a:spLocks noGrp="1"/>
          </p:cNvSpPr>
          <p:nvPr>
            <p:ph type="sldNum" sz="quarter" idx="4"/>
          </p:nvPr>
        </p:nvSpPr>
        <p:spPr>
          <a:xfrm>
            <a:off x="8896350" y="6692900"/>
            <a:ext cx="228600" cy="146050"/>
          </a:xfrm>
          <a:prstGeom prst="rect">
            <a:avLst/>
          </a:prstGeom>
        </p:spPr>
        <p:txBody>
          <a:bodyPr lIns="0" tIns="0" rIns="0" bIns="0" anchor="ctr" anchorCtr="1"/>
          <a:lstStyle>
            <a:lvl1pPr algn="ctr">
              <a:defRPr sz="1000" smtClean="0">
                <a:solidFill>
                  <a:schemeClr val="tx1">
                    <a:lumMod val="65000"/>
                    <a:lumOff val="35000"/>
                  </a:schemeClr>
                </a:solidFill>
                <a:latin typeface="Palatino Linotype" pitchFamily="18" charset="0"/>
              </a:defRPr>
            </a:lvl1pPr>
          </a:lstStyle>
          <a:p>
            <a:pPr>
              <a:defRPr/>
            </a:pPr>
            <a:fld id="{E3646479-92A1-45BF-BE63-CF3E10AF054E}" type="slidenum">
              <a:rPr lang="en-US"/>
              <a:pPr>
                <a:defRPr/>
              </a:pPr>
              <a:t>‹#›</a:t>
            </a:fld>
            <a:endParaRPr lang="en-US" dirty="0"/>
          </a:p>
        </p:txBody>
      </p:sp>
      <p:pic>
        <p:nvPicPr>
          <p:cNvPr id="25604" name="Picture 14" descr="PartnersAlternate_4.15_color.png">
            <a:extLst>
              <a:ext uri="{FF2B5EF4-FFF2-40B4-BE49-F238E27FC236}">
                <a16:creationId xmlns:a16="http://schemas.microsoft.com/office/drawing/2014/main" id="{608E2AAD-61FB-44AA-A240-07E5AF592882}"/>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039100" y="6519863"/>
            <a:ext cx="73183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5">
            <a:extLst>
              <a:ext uri="{FF2B5EF4-FFF2-40B4-BE49-F238E27FC236}">
                <a16:creationId xmlns:a16="http://schemas.microsoft.com/office/drawing/2014/main" id="{26956DFD-0FAD-427F-94ED-C79C8F80C53A}"/>
              </a:ext>
            </a:extLst>
          </p:cNvPr>
          <p:cNvSpPr>
            <a:spLocks noChangeShapeType="1"/>
          </p:cNvSpPr>
          <p:nvPr/>
        </p:nvSpPr>
        <p:spPr bwMode="auto">
          <a:xfrm>
            <a:off x="0" y="1014413"/>
            <a:ext cx="9144000" cy="0"/>
          </a:xfrm>
          <a:prstGeom prst="line">
            <a:avLst/>
          </a:prstGeom>
          <a:noFill/>
          <a:ln w="19050">
            <a:solidFill>
              <a:srgbClr val="008AB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 name="Line 6">
            <a:extLst>
              <a:ext uri="{FF2B5EF4-FFF2-40B4-BE49-F238E27FC236}">
                <a16:creationId xmlns:a16="http://schemas.microsoft.com/office/drawing/2014/main" id="{69C1F061-783C-4CA6-B0D7-A1F9A5837438}"/>
              </a:ext>
            </a:extLst>
          </p:cNvPr>
          <p:cNvSpPr>
            <a:spLocks noChangeShapeType="1"/>
          </p:cNvSpPr>
          <p:nvPr/>
        </p:nvSpPr>
        <p:spPr bwMode="auto">
          <a:xfrm>
            <a:off x="0" y="974725"/>
            <a:ext cx="9144000" cy="0"/>
          </a:xfrm>
          <a:prstGeom prst="line">
            <a:avLst/>
          </a:prstGeom>
          <a:noFill/>
          <a:ln w="19050">
            <a:solidFill>
              <a:srgbClr val="0049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 name="TextBox 7">
            <a:extLst>
              <a:ext uri="{FF2B5EF4-FFF2-40B4-BE49-F238E27FC236}">
                <a16:creationId xmlns:a16="http://schemas.microsoft.com/office/drawing/2014/main" id="{682DA065-F39F-4BB5-A490-D1614A96B76A}"/>
              </a:ext>
            </a:extLst>
          </p:cNvPr>
          <p:cNvSpPr txBox="1">
            <a:spLocks noChangeArrowheads="1"/>
          </p:cNvSpPr>
          <p:nvPr/>
        </p:nvSpPr>
        <p:spPr bwMode="auto">
          <a:xfrm>
            <a:off x="354013" y="6642100"/>
            <a:ext cx="2106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u="sng">
                <a:solidFill>
                  <a:schemeClr val="bg1"/>
                </a:solidFill>
                <a:latin typeface="Times" panose="02020603050405020304" pitchFamily="18" charset="0"/>
                <a:cs typeface="Arial" panose="020B0604020202020204" pitchFamily="34" charset="0"/>
              </a:defRPr>
            </a:lvl1pPr>
            <a:lvl2pPr marL="742950" indent="-285750">
              <a:defRPr sz="2800" u="sng">
                <a:solidFill>
                  <a:schemeClr val="bg1"/>
                </a:solidFill>
                <a:latin typeface="Times" panose="02020603050405020304" pitchFamily="18" charset="0"/>
                <a:cs typeface="Arial" panose="020B0604020202020204" pitchFamily="34" charset="0"/>
              </a:defRPr>
            </a:lvl2pPr>
            <a:lvl3pPr marL="1143000" indent="-228600">
              <a:defRPr sz="2800" u="sng">
                <a:solidFill>
                  <a:schemeClr val="bg1"/>
                </a:solidFill>
                <a:latin typeface="Times" panose="02020603050405020304" pitchFamily="18" charset="0"/>
                <a:cs typeface="Arial" panose="020B0604020202020204" pitchFamily="34" charset="0"/>
              </a:defRPr>
            </a:lvl3pPr>
            <a:lvl4pPr marL="1600200" indent="-228600">
              <a:defRPr sz="2800" u="sng">
                <a:solidFill>
                  <a:schemeClr val="bg1"/>
                </a:solidFill>
                <a:latin typeface="Times" panose="02020603050405020304" pitchFamily="18" charset="0"/>
                <a:cs typeface="Arial" panose="020B0604020202020204" pitchFamily="34" charset="0"/>
              </a:defRPr>
            </a:lvl4pPr>
            <a:lvl5pPr marL="2057400" indent="-228600">
              <a:defRPr sz="2800" u="sng">
                <a:solidFill>
                  <a:schemeClr val="bg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r>
              <a:rPr lang="en-US" altLang="en-US" sz="800">
                <a:solidFill>
                  <a:srgbClr val="595959"/>
                </a:solidFill>
                <a:latin typeface="Palatino Linotype" panose="02040502050505030304" pitchFamily="18" charset="0"/>
                <a:cs typeface="Times New Roman" panose="02020603050405020304" pitchFamily="18" charset="0"/>
              </a:rPr>
              <a:t>Quality and Patient Experience </a:t>
            </a:r>
          </a:p>
        </p:txBody>
      </p:sp>
      <p:sp>
        <p:nvSpPr>
          <p:cNvPr id="25608" name="TextBox 8">
            <a:extLst>
              <a:ext uri="{FF2B5EF4-FFF2-40B4-BE49-F238E27FC236}">
                <a16:creationId xmlns:a16="http://schemas.microsoft.com/office/drawing/2014/main" id="{9C130505-DE37-445F-807D-1FBE2429B8C4}"/>
              </a:ext>
            </a:extLst>
          </p:cNvPr>
          <p:cNvSpPr txBox="1">
            <a:spLocks noChangeArrowheads="1"/>
          </p:cNvSpPr>
          <p:nvPr/>
        </p:nvSpPr>
        <p:spPr bwMode="auto">
          <a:xfrm>
            <a:off x="3581400" y="6642100"/>
            <a:ext cx="21066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u="sng">
                <a:solidFill>
                  <a:schemeClr val="bg1"/>
                </a:solidFill>
                <a:latin typeface="Times" panose="02020603050405020304" pitchFamily="18" charset="0"/>
                <a:cs typeface="Arial" panose="020B0604020202020204" pitchFamily="34" charset="0"/>
              </a:defRPr>
            </a:lvl1pPr>
            <a:lvl2pPr marL="742950" indent="-285750">
              <a:defRPr sz="2800" u="sng">
                <a:solidFill>
                  <a:schemeClr val="bg1"/>
                </a:solidFill>
                <a:latin typeface="Times" panose="02020603050405020304" pitchFamily="18" charset="0"/>
                <a:cs typeface="Arial" panose="020B0604020202020204" pitchFamily="34" charset="0"/>
              </a:defRPr>
            </a:lvl2pPr>
            <a:lvl3pPr marL="1143000" indent="-228600">
              <a:defRPr sz="2800" u="sng">
                <a:solidFill>
                  <a:schemeClr val="bg1"/>
                </a:solidFill>
                <a:latin typeface="Times" panose="02020603050405020304" pitchFamily="18" charset="0"/>
                <a:cs typeface="Arial" panose="020B0604020202020204" pitchFamily="34" charset="0"/>
              </a:defRPr>
            </a:lvl3pPr>
            <a:lvl4pPr marL="1600200" indent="-228600">
              <a:defRPr sz="2800" u="sng">
                <a:solidFill>
                  <a:schemeClr val="bg1"/>
                </a:solidFill>
                <a:latin typeface="Times" panose="02020603050405020304" pitchFamily="18" charset="0"/>
                <a:cs typeface="Arial" panose="020B0604020202020204" pitchFamily="34" charset="0"/>
              </a:defRPr>
            </a:lvl4pPr>
            <a:lvl5pPr marL="2057400" indent="-228600">
              <a:defRPr sz="2800" u="sng">
                <a:solidFill>
                  <a:schemeClr val="bg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u="sng">
                <a:solidFill>
                  <a:schemeClr val="bg1"/>
                </a:solidFill>
                <a:latin typeface="Times" panose="02020603050405020304" pitchFamily="18" charset="0"/>
                <a:cs typeface="Arial" panose="020B0604020202020204" pitchFamily="34" charset="0"/>
              </a:defRPr>
            </a:lvl9pPr>
          </a:lstStyle>
          <a:p>
            <a:r>
              <a:rPr lang="en-US" altLang="en-US" sz="800">
                <a:solidFill>
                  <a:srgbClr val="595959"/>
                </a:solidFill>
                <a:latin typeface="Palatino Linotype" panose="02040502050505030304" pitchFamily="18" charset="0"/>
                <a:cs typeface="Times New Roman" panose="02020603050405020304" pitchFamily="18" charset="0"/>
              </a:rPr>
              <a:t>Confidential – do not copy or distribute</a:t>
            </a:r>
          </a:p>
        </p:txBody>
      </p:sp>
    </p:spTree>
    <p:extLst>
      <p:ext uri="{BB962C8B-B14F-4D97-AF65-F5344CB8AC3E}">
        <p14:creationId xmlns:p14="http://schemas.microsoft.com/office/powerpoint/2010/main" val="3370262096"/>
      </p:ext>
    </p:extLst>
  </p:cSld>
  <p:clrMap bg1="lt1" tx1="dk1" bg2="lt2" tx2="dk2" accent1="accent1" accent2="accent2" accent3="accent3" accent4="accent4" accent5="accent5" accent6="accent6" hlink="hlink" folHlink="folHlink"/>
  <p:sldLayoutIdLst>
    <p:sldLayoutId id="2147490874" r:id="rId1"/>
    <p:sldLayoutId id="2147490875" r:id="rId2"/>
    <p:sldLayoutId id="2147490876" r:id="rId3"/>
    <p:sldLayoutId id="2147490877" r:id="rId4"/>
    <p:sldLayoutId id="2147490878" r:id="rId5"/>
    <p:sldLayoutId id="2147490879" r:id="rId6"/>
    <p:sldLayoutId id="2147490880" r:id="rId7"/>
    <p:sldLayoutId id="2147490881" r:id="rId8"/>
    <p:sldLayoutId id="2147490882" r:id="rId9"/>
    <p:sldLayoutId id="2147490883" r:id="rId10"/>
    <p:sldLayoutId id="2147490884" r:id="rId11"/>
    <p:sldLayoutId id="2147490885" r:id="rId12"/>
    <p:sldLayoutId id="2147490886" r:id="rId13"/>
    <p:sldLayoutId id="2147490887" r:id="rId14"/>
  </p:sldLayoutIdLst>
  <p:hf sldNum="0" hdr="0" dt="0"/>
  <p:txStyles>
    <p:titleStyle>
      <a:lvl1pPr algn="l" rtl="0" fontAlgn="base">
        <a:spcBef>
          <a:spcPct val="0"/>
        </a:spcBef>
        <a:spcAft>
          <a:spcPct val="0"/>
        </a:spcAft>
        <a:defRPr sz="2400" b="1" kern="1200">
          <a:solidFill>
            <a:srgbClr val="404040"/>
          </a:solidFill>
          <a:latin typeface="Palatino Linotype" pitchFamily="18" charset="0"/>
          <a:ea typeface="+mj-ea"/>
          <a:cs typeface="+mj-cs"/>
        </a:defRPr>
      </a:lvl1pPr>
      <a:lvl2pPr algn="l" rtl="0" fontAlgn="base">
        <a:spcBef>
          <a:spcPct val="0"/>
        </a:spcBef>
        <a:spcAft>
          <a:spcPct val="0"/>
        </a:spcAft>
        <a:defRPr sz="2400" b="1">
          <a:solidFill>
            <a:srgbClr val="404040"/>
          </a:solidFill>
          <a:latin typeface="Palatino Linotype" panose="02040502050505030304" pitchFamily="18" charset="0"/>
        </a:defRPr>
      </a:lvl2pPr>
      <a:lvl3pPr algn="l" rtl="0" fontAlgn="base">
        <a:spcBef>
          <a:spcPct val="0"/>
        </a:spcBef>
        <a:spcAft>
          <a:spcPct val="0"/>
        </a:spcAft>
        <a:defRPr sz="2400" b="1">
          <a:solidFill>
            <a:srgbClr val="404040"/>
          </a:solidFill>
          <a:latin typeface="Palatino Linotype" panose="02040502050505030304" pitchFamily="18" charset="0"/>
        </a:defRPr>
      </a:lvl3pPr>
      <a:lvl4pPr algn="l" rtl="0" fontAlgn="base">
        <a:spcBef>
          <a:spcPct val="0"/>
        </a:spcBef>
        <a:spcAft>
          <a:spcPct val="0"/>
        </a:spcAft>
        <a:defRPr sz="2400" b="1">
          <a:solidFill>
            <a:srgbClr val="404040"/>
          </a:solidFill>
          <a:latin typeface="Palatino Linotype" panose="02040502050505030304" pitchFamily="18" charset="0"/>
        </a:defRPr>
      </a:lvl4pPr>
      <a:lvl5pPr algn="l" rtl="0" fontAlgn="base">
        <a:spcBef>
          <a:spcPct val="0"/>
        </a:spcBef>
        <a:spcAft>
          <a:spcPct val="0"/>
        </a:spcAft>
        <a:defRPr sz="2400" b="1">
          <a:solidFill>
            <a:srgbClr val="404040"/>
          </a:solidFill>
          <a:latin typeface="Palatino Linotype" panose="02040502050505030304" pitchFamily="18" charset="0"/>
        </a:defRPr>
      </a:lvl5pPr>
      <a:lvl6pPr marL="457200" algn="l" rtl="0" fontAlgn="base">
        <a:spcBef>
          <a:spcPct val="0"/>
        </a:spcBef>
        <a:spcAft>
          <a:spcPct val="0"/>
        </a:spcAft>
        <a:defRPr sz="2400" b="1">
          <a:solidFill>
            <a:srgbClr val="404040"/>
          </a:solidFill>
          <a:latin typeface="Palatino Linotype" panose="02040502050505030304" pitchFamily="18" charset="0"/>
        </a:defRPr>
      </a:lvl6pPr>
      <a:lvl7pPr marL="914400" algn="l" rtl="0" fontAlgn="base">
        <a:spcBef>
          <a:spcPct val="0"/>
        </a:spcBef>
        <a:spcAft>
          <a:spcPct val="0"/>
        </a:spcAft>
        <a:defRPr sz="2400" b="1">
          <a:solidFill>
            <a:srgbClr val="404040"/>
          </a:solidFill>
          <a:latin typeface="Palatino Linotype" panose="02040502050505030304" pitchFamily="18" charset="0"/>
        </a:defRPr>
      </a:lvl7pPr>
      <a:lvl8pPr marL="1371600" algn="l" rtl="0" fontAlgn="base">
        <a:spcBef>
          <a:spcPct val="0"/>
        </a:spcBef>
        <a:spcAft>
          <a:spcPct val="0"/>
        </a:spcAft>
        <a:defRPr sz="2400" b="1">
          <a:solidFill>
            <a:srgbClr val="404040"/>
          </a:solidFill>
          <a:latin typeface="Palatino Linotype" panose="02040502050505030304" pitchFamily="18" charset="0"/>
        </a:defRPr>
      </a:lvl8pPr>
      <a:lvl9pPr marL="1828800" algn="l" rtl="0" fontAlgn="base">
        <a:spcBef>
          <a:spcPct val="0"/>
        </a:spcBef>
        <a:spcAft>
          <a:spcPct val="0"/>
        </a:spcAft>
        <a:defRPr sz="2400" b="1">
          <a:solidFill>
            <a:srgbClr val="404040"/>
          </a:solidFill>
          <a:latin typeface="Palatino Linotype" panose="02040502050505030304" pitchFamily="18" charset="0"/>
        </a:defRPr>
      </a:lvl9pPr>
    </p:titleStyle>
    <p:bodyStyle>
      <a:lvl1pPr marL="231775" indent="-231775" algn="l" rtl="0" fontAlgn="base">
        <a:spcBef>
          <a:spcPts val="600"/>
        </a:spcBef>
        <a:spcAft>
          <a:spcPct val="0"/>
        </a:spcAft>
        <a:buSzPct val="100000"/>
        <a:buFont typeface="Arial" panose="020B0604020202020204" pitchFamily="34" charset="0"/>
        <a:buChar char="•"/>
        <a:defRPr kern="1200">
          <a:solidFill>
            <a:schemeClr val="tx1"/>
          </a:solidFill>
          <a:latin typeface="Palatino Linotype" pitchFamily="18" charset="0"/>
          <a:ea typeface="+mn-ea"/>
          <a:cs typeface="+mn-cs"/>
        </a:defRPr>
      </a:lvl1pPr>
      <a:lvl2pPr marL="628650" indent="-282575" algn="l" rtl="0" fontAlgn="base">
        <a:spcBef>
          <a:spcPts val="600"/>
        </a:spcBef>
        <a:spcAft>
          <a:spcPct val="0"/>
        </a:spcAft>
        <a:buSzPct val="100000"/>
        <a:buFont typeface="Arial" panose="020B0604020202020204" pitchFamily="34" charset="0"/>
        <a:buChar char="–"/>
        <a:defRPr sz="1600" kern="1200">
          <a:solidFill>
            <a:schemeClr val="tx1"/>
          </a:solidFill>
          <a:latin typeface="Palatino Linotype" pitchFamily="18" charset="0"/>
          <a:ea typeface="+mn-ea"/>
          <a:cs typeface="+mn-cs"/>
        </a:defRPr>
      </a:lvl2pPr>
      <a:lvl3pPr marL="973138" indent="-227013" algn="l" rtl="0" fontAlgn="base">
        <a:spcBef>
          <a:spcPts val="600"/>
        </a:spcBef>
        <a:spcAft>
          <a:spcPct val="0"/>
        </a:spcAft>
        <a:buSzPct val="100000"/>
        <a:buFont typeface="Palatino Linotype" panose="02040502050505030304" pitchFamily="18" charset="0"/>
        <a:buChar char="»"/>
        <a:defRPr sz="1400" kern="1200">
          <a:solidFill>
            <a:schemeClr val="tx1"/>
          </a:solidFill>
          <a:latin typeface="Palatino Linotype" pitchFamily="18" charset="0"/>
          <a:ea typeface="+mn-ea"/>
          <a:cs typeface="+mn-cs"/>
        </a:defRPr>
      </a:lvl3pPr>
      <a:lvl4pPr marL="1374775" indent="-292100" algn="l" rtl="0" fontAlgn="base">
        <a:spcBef>
          <a:spcPts val="600"/>
        </a:spcBef>
        <a:spcAft>
          <a:spcPct val="0"/>
        </a:spcAft>
        <a:buSzPct val="100000"/>
        <a:buFont typeface="Arial" panose="020B0604020202020204" pitchFamily="34" charset="0"/>
        <a:buChar char="–"/>
        <a:defRPr sz="1600" kern="1200">
          <a:solidFill>
            <a:schemeClr val="tx1"/>
          </a:solidFill>
          <a:latin typeface="Palatino Linotype" pitchFamily="18" charset="0"/>
          <a:ea typeface="+mn-ea"/>
          <a:cs typeface="+mn-cs"/>
        </a:defRPr>
      </a:lvl4pPr>
      <a:lvl5pPr marL="1711325" indent="-227013" algn="l" rtl="0" fontAlgn="base">
        <a:spcBef>
          <a:spcPts val="600"/>
        </a:spcBef>
        <a:spcAft>
          <a:spcPct val="0"/>
        </a:spcAft>
        <a:buSzPct val="100000"/>
        <a:buFont typeface="Arial" panose="020B0604020202020204" pitchFamily="34" charset="0"/>
        <a:buChar char="•"/>
        <a:defRPr sz="1600" kern="1200">
          <a:solidFill>
            <a:schemeClr val="tx1"/>
          </a:solidFill>
          <a:latin typeface="Palatino Linotype"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l">
              <a:defRPr sz="1400" u="none">
                <a:solidFill>
                  <a:srgbClr val="000000"/>
                </a:solidFill>
                <a:latin typeface="Times"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defRPr sz="1400" u="none">
                <a:solidFill>
                  <a:srgbClr val="000000"/>
                </a:solidFill>
                <a:latin typeface="Times"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r">
              <a:defRPr sz="1400" u="none">
                <a:solidFill>
                  <a:srgbClr val="000000"/>
                </a:solidFill>
                <a:latin typeface="Times" pitchFamily="18" charset="0"/>
              </a:defRPr>
            </a:lvl1pPr>
          </a:lstStyle>
          <a:p>
            <a:pPr>
              <a:defRPr/>
            </a:pPr>
            <a:fld id="{10FF9D5B-EC63-4552-AC3B-479C91C22295}" type="slidenum">
              <a:rPr lang="en-US" altLang="en-US"/>
              <a:pPr>
                <a:defRPr/>
              </a:pPr>
              <a:t>‹#›</a:t>
            </a:fld>
            <a:endParaRPr lang="en-US" altLang="en-US"/>
          </a:p>
        </p:txBody>
      </p:sp>
    </p:spTree>
    <p:extLst>
      <p:ext uri="{BB962C8B-B14F-4D97-AF65-F5344CB8AC3E}">
        <p14:creationId xmlns:p14="http://schemas.microsoft.com/office/powerpoint/2010/main" val="2108729404"/>
      </p:ext>
    </p:extLst>
  </p:cSld>
  <p:clrMap bg1="lt1" tx1="dk1" bg2="lt2" tx2="dk2" accent1="accent1" accent2="accent2" accent3="accent3" accent4="accent4" accent5="accent5" accent6="accent6" hlink="hlink" folHlink="folHlink"/>
  <p:sldLayoutIdLst>
    <p:sldLayoutId id="2147490164" r:id="rId1"/>
    <p:sldLayoutId id="2147490165" r:id="rId2"/>
    <p:sldLayoutId id="2147490166" r:id="rId3"/>
    <p:sldLayoutId id="2147490167" r:id="rId4"/>
    <p:sldLayoutId id="2147490168" r:id="rId5"/>
    <p:sldLayoutId id="2147490169" r:id="rId6"/>
    <p:sldLayoutId id="2147490170" r:id="rId7"/>
    <p:sldLayoutId id="2147490171" r:id="rId8"/>
    <p:sldLayoutId id="2147490172" r:id="rId9"/>
    <p:sldLayoutId id="2147490173" r:id="rId10"/>
    <p:sldLayoutId id="2147490174" r:id="rId11"/>
    <p:sldLayoutId id="2147490175" r:id="rId12"/>
    <p:sldLayoutId id="2147490176" r:id="rId13"/>
    <p:sldLayoutId id="2147490177" r:id="rId14"/>
    <p:sldLayoutId id="2147490178"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6819" algn="ctr" rtl="0" eaLnBrk="0" fontAlgn="base" hangingPunct="0">
        <a:spcBef>
          <a:spcPct val="0"/>
        </a:spcBef>
        <a:spcAft>
          <a:spcPct val="0"/>
        </a:spcAft>
        <a:defRPr sz="4400">
          <a:solidFill>
            <a:schemeClr val="tx2"/>
          </a:solidFill>
          <a:latin typeface="Times" pitchFamily="18" charset="0"/>
        </a:defRPr>
      </a:lvl6pPr>
      <a:lvl7pPr marL="913642" algn="ctr" rtl="0" eaLnBrk="0" fontAlgn="base" hangingPunct="0">
        <a:spcBef>
          <a:spcPct val="0"/>
        </a:spcBef>
        <a:spcAft>
          <a:spcPct val="0"/>
        </a:spcAft>
        <a:defRPr sz="4400">
          <a:solidFill>
            <a:schemeClr val="tx2"/>
          </a:solidFill>
          <a:latin typeface="Times" pitchFamily="18" charset="0"/>
        </a:defRPr>
      </a:lvl7pPr>
      <a:lvl8pPr marL="1370464" algn="ctr" rtl="0" eaLnBrk="0" fontAlgn="base" hangingPunct="0">
        <a:spcBef>
          <a:spcPct val="0"/>
        </a:spcBef>
        <a:spcAft>
          <a:spcPct val="0"/>
        </a:spcAft>
        <a:defRPr sz="4400">
          <a:solidFill>
            <a:schemeClr val="tx2"/>
          </a:solidFill>
          <a:latin typeface="Times" pitchFamily="18" charset="0"/>
        </a:defRPr>
      </a:lvl8pPr>
      <a:lvl9pPr marL="1827283" algn="ctr" rtl="0" eaLnBrk="0" fontAlgn="base" hangingPunct="0">
        <a:spcBef>
          <a:spcPct val="0"/>
        </a:spcBef>
        <a:spcAft>
          <a:spcPct val="0"/>
        </a:spcAft>
        <a:defRPr sz="4400">
          <a:solidFill>
            <a:schemeClr val="tx2"/>
          </a:solidFill>
          <a:latin typeface="Times"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516" indent="-228411" algn="l" rtl="0" eaLnBrk="0" fontAlgn="base" hangingPunct="0">
        <a:spcBef>
          <a:spcPct val="20000"/>
        </a:spcBef>
        <a:spcAft>
          <a:spcPct val="0"/>
        </a:spcAft>
        <a:buChar char="»"/>
        <a:defRPr sz="2000">
          <a:solidFill>
            <a:schemeClr val="tx1"/>
          </a:solidFill>
          <a:latin typeface="+mn-lt"/>
        </a:defRPr>
      </a:lvl6pPr>
      <a:lvl7pPr marL="2969337" indent="-228411" algn="l" rtl="0" eaLnBrk="0" fontAlgn="base" hangingPunct="0">
        <a:spcBef>
          <a:spcPct val="20000"/>
        </a:spcBef>
        <a:spcAft>
          <a:spcPct val="0"/>
        </a:spcAft>
        <a:buChar char="»"/>
        <a:defRPr sz="2000">
          <a:solidFill>
            <a:schemeClr val="tx1"/>
          </a:solidFill>
          <a:latin typeface="+mn-lt"/>
        </a:defRPr>
      </a:lvl7pPr>
      <a:lvl8pPr marL="3426158" indent="-228411" algn="l" rtl="0" eaLnBrk="0" fontAlgn="base" hangingPunct="0">
        <a:spcBef>
          <a:spcPct val="20000"/>
        </a:spcBef>
        <a:spcAft>
          <a:spcPct val="0"/>
        </a:spcAft>
        <a:buChar char="»"/>
        <a:defRPr sz="2000">
          <a:solidFill>
            <a:schemeClr val="tx1"/>
          </a:solidFill>
          <a:latin typeface="+mn-lt"/>
        </a:defRPr>
      </a:lvl8pPr>
      <a:lvl9pPr marL="3882978" indent="-228411"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7620000" cy="78708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371600"/>
            <a:ext cx="7620000" cy="47545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pPr defTabSz="457200" eaLnBrk="1" fontAlgn="auto" hangingPunct="1">
              <a:spcBef>
                <a:spcPts val="0"/>
              </a:spcBef>
              <a:spcAft>
                <a:spcPts val="0"/>
              </a:spcAft>
            </a:pPr>
            <a:fld id="{D9B1F0B7-A79A-6044-BB07-C711C97667D0}" type="datetimeFigureOut">
              <a:rPr lang="en-US" u="none" smtClean="0">
                <a:solidFill>
                  <a:srgbClr val="000000"/>
                </a:solidFill>
                <a:latin typeface="Arial"/>
              </a:rPr>
              <a:pPr defTabSz="457200" eaLnBrk="1" fontAlgn="auto" hangingPunct="1">
                <a:spcBef>
                  <a:spcPts val="0"/>
                </a:spcBef>
                <a:spcAft>
                  <a:spcPts val="0"/>
                </a:spcAft>
              </a:pPr>
              <a:t>4/24/2024</a:t>
            </a:fld>
            <a:endParaRPr lang="en-US" u="none">
              <a:solidFill>
                <a:srgbClr val="000000"/>
              </a:solidFill>
              <a:latin typeface="Arial"/>
            </a:endParaRPr>
          </a:p>
        </p:txBody>
      </p:sp>
      <p:sp>
        <p:nvSpPr>
          <p:cNvPr id="5" name="Footer Placeholder 4"/>
          <p:cNvSpPr>
            <a:spLocks noGrp="1"/>
          </p:cNvSpPr>
          <p:nvPr>
            <p:ph type="ftr" sz="quarter" idx="3"/>
          </p:nvPr>
        </p:nvSpPr>
        <p:spPr>
          <a:xfrm>
            <a:off x="457200" y="6492903"/>
            <a:ext cx="3429000" cy="283845"/>
          </a:xfrm>
          <a:prstGeom prst="rect">
            <a:avLst/>
          </a:prstGeom>
        </p:spPr>
        <p:txBody>
          <a:bodyPr vert="horz" lIns="91440" tIns="45720" rIns="91440" bIns="45720" rtlCol="0" anchor="t"/>
          <a:lstStyle>
            <a:lvl1pPr algn="l">
              <a:defRPr sz="1000">
                <a:solidFill>
                  <a:schemeClr val="tx1"/>
                </a:solidFill>
              </a:defRPr>
            </a:lvl1pPr>
          </a:lstStyle>
          <a:p>
            <a:pPr defTabSz="457200" eaLnBrk="1" fontAlgn="auto" hangingPunct="1">
              <a:spcBef>
                <a:spcPts val="0"/>
              </a:spcBef>
              <a:spcAft>
                <a:spcPts val="0"/>
              </a:spcAft>
            </a:pPr>
            <a:endParaRPr lang="en-US" u="none">
              <a:solidFill>
                <a:srgbClr val="000000"/>
              </a:solidFill>
              <a:latin typeface="Arial"/>
            </a:endParaRPr>
          </a:p>
        </p:txBody>
      </p:sp>
      <p:sp>
        <p:nvSpPr>
          <p:cNvPr id="6" name="Slide Number Placeholder 5"/>
          <p:cNvSpPr>
            <a:spLocks noGrp="1"/>
          </p:cNvSpPr>
          <p:nvPr>
            <p:ph type="sldNum" sz="quarter" idx="4"/>
          </p:nvPr>
        </p:nvSpPr>
        <p:spPr>
          <a:xfrm rot="16200000">
            <a:off x="8227391" y="5885525"/>
            <a:ext cx="1315721" cy="365125"/>
          </a:xfrm>
          <a:prstGeom prst="rect">
            <a:avLst/>
          </a:prstGeom>
        </p:spPr>
        <p:txBody>
          <a:bodyPr vert="horz" lIns="91440" tIns="45720" rIns="91440" bIns="45720" rtlCol="0" anchor="ctr"/>
          <a:lstStyle>
            <a:lvl1pPr algn="l">
              <a:defRPr sz="2400" b="1">
                <a:solidFill>
                  <a:schemeClr val="tx2"/>
                </a:solidFill>
              </a:defRPr>
            </a:lvl1pPr>
          </a:lstStyle>
          <a:p>
            <a:pPr defTabSz="457200" eaLnBrk="1" fontAlgn="auto" hangingPunct="1">
              <a:spcBef>
                <a:spcPts val="0"/>
              </a:spcBef>
              <a:spcAft>
                <a:spcPts val="0"/>
              </a:spcAft>
            </a:pPr>
            <a:fld id="{A9C9E28B-5759-CD4D-9495-B163EC35750E}" type="slidenum">
              <a:rPr lang="en-US" u="none" smtClean="0">
                <a:solidFill>
                  <a:srgbClr val="D1282E"/>
                </a:solidFill>
                <a:latin typeface="Arial"/>
              </a:rPr>
              <a:pPr defTabSz="457200" eaLnBrk="1" fontAlgn="auto" hangingPunct="1">
                <a:spcBef>
                  <a:spcPts val="0"/>
                </a:spcBef>
                <a:spcAft>
                  <a:spcPts val="0"/>
                </a:spcAft>
              </a:pPr>
              <a:t>‹#›</a:t>
            </a:fld>
            <a:endParaRPr lang="en-US" u="none">
              <a:solidFill>
                <a:srgbClr val="D1282E"/>
              </a:solidFill>
              <a:latin typeface="Arial"/>
            </a:endParaRPr>
          </a:p>
        </p:txBody>
      </p:sp>
      <p:sp>
        <p:nvSpPr>
          <p:cNvPr id="7" name="Rectangle 6"/>
          <p:cNvSpPr/>
          <p:nvPr/>
        </p:nvSpPr>
        <p:spPr>
          <a:xfrm>
            <a:off x="9001125" y="0"/>
            <a:ext cx="142876" cy="1371600"/>
          </a:xfrm>
          <a:prstGeom prst="rect">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u="none">
              <a:solidFill>
                <a:srgbClr val="FFFFFF"/>
              </a:solidFill>
            </a:endParaRPr>
          </a:p>
        </p:txBody>
      </p:sp>
      <p:sp>
        <p:nvSpPr>
          <p:cNvPr id="8" name="Rectangle 7"/>
          <p:cNvSpPr/>
          <p:nvPr/>
        </p:nvSpPr>
        <p:spPr>
          <a:xfrm>
            <a:off x="9001125"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u="none">
              <a:solidFill>
                <a:srgbClr val="FFFFFF"/>
              </a:solidFill>
            </a:endParaRPr>
          </a:p>
        </p:txBody>
      </p:sp>
    </p:spTree>
    <p:extLst>
      <p:ext uri="{BB962C8B-B14F-4D97-AF65-F5344CB8AC3E}">
        <p14:creationId xmlns:p14="http://schemas.microsoft.com/office/powerpoint/2010/main" val="4191696304"/>
      </p:ext>
    </p:extLst>
  </p:cSld>
  <p:clrMap bg1="lt1" tx1="dk1" bg2="lt2" tx2="dk2" accent1="accent1" accent2="accent2" accent3="accent3" accent4="accent4" accent5="accent5" accent6="accent6" hlink="hlink" folHlink="folHlink"/>
  <p:sldLayoutIdLst>
    <p:sldLayoutId id="2147490196" r:id="rId1"/>
    <p:sldLayoutId id="2147490197" r:id="rId2"/>
    <p:sldLayoutId id="2147490198" r:id="rId3"/>
    <p:sldLayoutId id="2147490199" r:id="rId4"/>
    <p:sldLayoutId id="2147490200" r:id="rId5"/>
    <p:sldLayoutId id="2147490201" r:id="rId6"/>
    <p:sldLayoutId id="2147490202" r:id="rId7"/>
    <p:sldLayoutId id="2147490203" r:id="rId8"/>
    <p:sldLayoutId id="2147490204" r:id="rId9"/>
    <p:sldLayoutId id="2147490205" r:id="rId10"/>
    <p:sldLayoutId id="2147490206" r:id="rId11"/>
  </p:sldLayoutIdLst>
  <p:txStyles>
    <p:titleStyle>
      <a:lvl1pPr algn="l" defTabSz="914400" rtl="0" eaLnBrk="1" latinLnBrk="0" hangingPunct="1">
        <a:spcBef>
          <a:spcPct val="0"/>
        </a:spcBef>
        <a:buNone/>
        <a:defRPr sz="3600" kern="1200" cap="all" spc="-60" baseline="0">
          <a:solidFill>
            <a:schemeClr val="tx1"/>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u="none">
                <a:solidFill>
                  <a:prstClr val="black">
                    <a:tint val="75000"/>
                  </a:prstClr>
                </a:solidFill>
                <a:latin typeface="+mn-lt"/>
                <a:cs typeface="+mn-cs"/>
              </a:defRPr>
            </a:lvl1pPr>
          </a:lstStyle>
          <a:p>
            <a:pPr>
              <a:defRPr/>
            </a:pPr>
            <a:fld id="{044FB778-D8D7-45BE-9C68-DB5632E7A585}" type="datetimeFigureOut">
              <a:rPr lang="en-US"/>
              <a:pPr>
                <a:defRPr/>
              </a:pPr>
              <a:t>4/24/2024</a:t>
            </a:fld>
            <a:endParaRPr lang="en-US"/>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u="none">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u="none">
                <a:solidFill>
                  <a:prstClr val="black">
                    <a:tint val="75000"/>
                  </a:prstClr>
                </a:solidFill>
                <a:latin typeface="+mn-lt"/>
                <a:cs typeface="+mn-cs"/>
              </a:defRPr>
            </a:lvl1pPr>
          </a:lstStyle>
          <a:p>
            <a:pPr>
              <a:defRPr/>
            </a:pPr>
            <a:fld id="{D543066E-52BB-4B0D-A7A2-76DD9F657799}" type="slidenum">
              <a:rPr lang="en-US"/>
              <a:pPr>
                <a:defRPr/>
              </a:pPr>
              <a:t>‹#›</a:t>
            </a:fld>
            <a:endParaRPr lang="en-US"/>
          </a:p>
        </p:txBody>
      </p:sp>
    </p:spTree>
    <p:extLst>
      <p:ext uri="{BB962C8B-B14F-4D97-AF65-F5344CB8AC3E}">
        <p14:creationId xmlns:p14="http://schemas.microsoft.com/office/powerpoint/2010/main" val="2051285929"/>
      </p:ext>
    </p:extLst>
  </p:cSld>
  <p:clrMap bg1="lt1" tx1="dk1" bg2="lt2" tx2="dk2" accent1="accent1" accent2="accent2" accent3="accent3" accent4="accent4" accent5="accent5" accent6="accent6" hlink="hlink" folHlink="folHlink"/>
  <p:sldLayoutIdLst>
    <p:sldLayoutId id="2147490239" r:id="rId1"/>
    <p:sldLayoutId id="2147490240" r:id="rId2"/>
    <p:sldLayoutId id="2147490241" r:id="rId3"/>
    <p:sldLayoutId id="2147490242" r:id="rId4"/>
    <p:sldLayoutId id="2147490243" r:id="rId5"/>
    <p:sldLayoutId id="2147490244" r:id="rId6"/>
    <p:sldLayoutId id="2147490245" r:id="rId7"/>
    <p:sldLayoutId id="2147490246" r:id="rId8"/>
    <p:sldLayoutId id="2147490247" r:id="rId9"/>
    <p:sldLayoutId id="2147490248" r:id="rId10"/>
    <p:sldLayoutId id="21474902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7AF1578-CAD8-4650-AAEF-2BCCA786EC2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ctr" anchorCtr="0" compatLnSpc="1">
            <a:prstTxWarp prst="textNoShape">
              <a:avLst/>
            </a:prstTxWarp>
          </a:bodyPr>
          <a:lstStyle/>
          <a:p>
            <a:pPr lvl="0"/>
            <a:r>
              <a:rPr lang="en-US" altLang="en-US"/>
              <a:t>Click to edit Master title style</a:t>
            </a:r>
          </a:p>
        </p:txBody>
      </p:sp>
      <p:sp>
        <p:nvSpPr>
          <p:cNvPr id="31747" name="Rectangle 3">
            <a:extLst>
              <a:ext uri="{FF2B5EF4-FFF2-40B4-BE49-F238E27FC236}">
                <a16:creationId xmlns:a16="http://schemas.microsoft.com/office/drawing/2014/main" id="{B4DC0378-0A2E-4EAC-9186-FD8C6691AA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9BBF38-2BFF-4D23-8DEE-8E272C624A5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l">
              <a:defRPr sz="1400" u="none">
                <a:solidFill>
                  <a:srgbClr val="000000"/>
                </a:solidFill>
                <a:latin typeface="Times" pitchFamily="18" charset="0"/>
                <a:cs typeface="+mn-cs"/>
              </a:defRPr>
            </a:lvl1pPr>
          </a:lstStyle>
          <a:p>
            <a:pPr>
              <a:defRPr/>
            </a:pPr>
            <a:endParaRPr lang="en-US" altLang="en-US"/>
          </a:p>
        </p:txBody>
      </p:sp>
      <p:sp>
        <p:nvSpPr>
          <p:cNvPr id="1029" name="Rectangle 5">
            <a:extLst>
              <a:ext uri="{FF2B5EF4-FFF2-40B4-BE49-F238E27FC236}">
                <a16:creationId xmlns:a16="http://schemas.microsoft.com/office/drawing/2014/main" id="{2557354E-EDEF-4AB2-9216-56AFA782ABA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ctr">
              <a:defRPr sz="1400" u="none">
                <a:solidFill>
                  <a:srgbClr val="000000"/>
                </a:solidFill>
                <a:latin typeface="Times" pitchFamily="18" charset="0"/>
                <a:cs typeface="+mn-cs"/>
              </a:defRPr>
            </a:lvl1pPr>
          </a:lstStyle>
          <a:p>
            <a:pPr>
              <a:defRPr/>
            </a:pPr>
            <a:endParaRPr lang="en-US" altLang="en-US"/>
          </a:p>
        </p:txBody>
      </p:sp>
      <p:sp>
        <p:nvSpPr>
          <p:cNvPr id="1030" name="Rectangle 6">
            <a:extLst>
              <a:ext uri="{FF2B5EF4-FFF2-40B4-BE49-F238E27FC236}">
                <a16:creationId xmlns:a16="http://schemas.microsoft.com/office/drawing/2014/main" id="{792C3BD5-EF14-4CAD-8BDA-1AE887CFD49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0" tIns="45682" rIns="91360" bIns="45682" numCol="1" anchor="t" anchorCtr="0" compatLnSpc="1">
            <a:prstTxWarp prst="textNoShape">
              <a:avLst/>
            </a:prstTxWarp>
          </a:bodyPr>
          <a:lstStyle>
            <a:lvl1pPr algn="r">
              <a:defRPr sz="1400" u="none" smtClean="0">
                <a:solidFill>
                  <a:srgbClr val="000000"/>
                </a:solidFill>
              </a:defRPr>
            </a:lvl1pPr>
          </a:lstStyle>
          <a:p>
            <a:pPr>
              <a:defRPr/>
            </a:pPr>
            <a:fld id="{3187FF5A-1E33-4F9E-9E8B-87DE8B3779A8}" type="slidenum">
              <a:rPr lang="en-US" altLang="en-US"/>
              <a:pPr>
                <a:defRPr/>
              </a:pPr>
              <a:t>‹#›</a:t>
            </a:fld>
            <a:endParaRPr lang="en-US" altLang="en-US"/>
          </a:p>
        </p:txBody>
      </p:sp>
    </p:spTree>
    <p:extLst>
      <p:ext uri="{BB962C8B-B14F-4D97-AF65-F5344CB8AC3E}">
        <p14:creationId xmlns:p14="http://schemas.microsoft.com/office/powerpoint/2010/main" val="3981022935"/>
      </p:ext>
    </p:extLst>
  </p:cSld>
  <p:clrMap bg1="lt1" tx1="dk1" bg2="lt2" tx2="dk2" accent1="accent1" accent2="accent2" accent3="accent3" accent4="accent4" accent5="accent5" accent6="accent6" hlink="hlink" folHlink="folHlink"/>
  <p:sldLayoutIdLst>
    <p:sldLayoutId id="2147490305" r:id="rId1"/>
    <p:sldLayoutId id="2147490306" r:id="rId2"/>
    <p:sldLayoutId id="2147490307" r:id="rId3"/>
    <p:sldLayoutId id="2147490308" r:id="rId4"/>
    <p:sldLayoutId id="2147490309" r:id="rId5"/>
    <p:sldLayoutId id="2147490310" r:id="rId6"/>
    <p:sldLayoutId id="2147490311" r:id="rId7"/>
    <p:sldLayoutId id="2147490312" r:id="rId8"/>
    <p:sldLayoutId id="2147490313" r:id="rId9"/>
    <p:sldLayoutId id="2147490314" r:id="rId10"/>
    <p:sldLayoutId id="2147490315" r:id="rId11"/>
    <p:sldLayoutId id="2147490316" r:id="rId12"/>
    <p:sldLayoutId id="2147490317" r:id="rId13"/>
    <p:sldLayoutId id="2147490318" r:id="rId14"/>
    <p:sldLayoutId id="2147490319"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6819" algn="ctr" rtl="0" eaLnBrk="0" fontAlgn="base" hangingPunct="0">
        <a:spcBef>
          <a:spcPct val="0"/>
        </a:spcBef>
        <a:spcAft>
          <a:spcPct val="0"/>
        </a:spcAft>
        <a:defRPr sz="4400">
          <a:solidFill>
            <a:schemeClr val="tx2"/>
          </a:solidFill>
          <a:latin typeface="Times" pitchFamily="18" charset="0"/>
        </a:defRPr>
      </a:lvl6pPr>
      <a:lvl7pPr marL="913642" algn="ctr" rtl="0" eaLnBrk="0" fontAlgn="base" hangingPunct="0">
        <a:spcBef>
          <a:spcPct val="0"/>
        </a:spcBef>
        <a:spcAft>
          <a:spcPct val="0"/>
        </a:spcAft>
        <a:defRPr sz="4400">
          <a:solidFill>
            <a:schemeClr val="tx2"/>
          </a:solidFill>
          <a:latin typeface="Times" pitchFamily="18" charset="0"/>
        </a:defRPr>
      </a:lvl7pPr>
      <a:lvl8pPr marL="1370464" algn="ctr" rtl="0" eaLnBrk="0" fontAlgn="base" hangingPunct="0">
        <a:spcBef>
          <a:spcPct val="0"/>
        </a:spcBef>
        <a:spcAft>
          <a:spcPct val="0"/>
        </a:spcAft>
        <a:defRPr sz="4400">
          <a:solidFill>
            <a:schemeClr val="tx2"/>
          </a:solidFill>
          <a:latin typeface="Times" pitchFamily="18" charset="0"/>
        </a:defRPr>
      </a:lvl8pPr>
      <a:lvl9pPr marL="1827283" algn="ctr" rtl="0" eaLnBrk="0" fontAlgn="base" hangingPunct="0">
        <a:spcBef>
          <a:spcPct val="0"/>
        </a:spcBef>
        <a:spcAft>
          <a:spcPct val="0"/>
        </a:spcAft>
        <a:defRPr sz="4400">
          <a:solidFill>
            <a:schemeClr val="tx2"/>
          </a:solidFill>
          <a:latin typeface="Times"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516" indent="-228411" algn="l" rtl="0" eaLnBrk="0" fontAlgn="base" hangingPunct="0">
        <a:spcBef>
          <a:spcPct val="20000"/>
        </a:spcBef>
        <a:spcAft>
          <a:spcPct val="0"/>
        </a:spcAft>
        <a:buChar char="»"/>
        <a:defRPr sz="2000">
          <a:solidFill>
            <a:schemeClr val="tx1"/>
          </a:solidFill>
          <a:latin typeface="+mn-lt"/>
        </a:defRPr>
      </a:lvl6pPr>
      <a:lvl7pPr marL="2969337" indent="-228411" algn="l" rtl="0" eaLnBrk="0" fontAlgn="base" hangingPunct="0">
        <a:spcBef>
          <a:spcPct val="20000"/>
        </a:spcBef>
        <a:spcAft>
          <a:spcPct val="0"/>
        </a:spcAft>
        <a:buChar char="»"/>
        <a:defRPr sz="2000">
          <a:solidFill>
            <a:schemeClr val="tx1"/>
          </a:solidFill>
          <a:latin typeface="+mn-lt"/>
        </a:defRPr>
      </a:lvl7pPr>
      <a:lvl8pPr marL="3426158" indent="-228411" algn="l" rtl="0" eaLnBrk="0" fontAlgn="base" hangingPunct="0">
        <a:spcBef>
          <a:spcPct val="20000"/>
        </a:spcBef>
        <a:spcAft>
          <a:spcPct val="0"/>
        </a:spcAft>
        <a:buChar char="»"/>
        <a:defRPr sz="2000">
          <a:solidFill>
            <a:schemeClr val="tx1"/>
          </a:solidFill>
          <a:latin typeface="+mn-lt"/>
        </a:defRPr>
      </a:lvl8pPr>
      <a:lvl9pPr marL="3882978" indent="-228411"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Placeholder 1">
            <a:extLst>
              <a:ext uri="{FF2B5EF4-FFF2-40B4-BE49-F238E27FC236}">
                <a16:creationId xmlns:a16="http://schemas.microsoft.com/office/drawing/2014/main" id="{B98EFF39-944F-4E28-9AFF-B90E20EA249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Text Placeholder 2">
            <a:extLst>
              <a:ext uri="{FF2B5EF4-FFF2-40B4-BE49-F238E27FC236}">
                <a16:creationId xmlns:a16="http://schemas.microsoft.com/office/drawing/2014/main" id="{3A23E105-5056-420E-B038-FD653C6C6D64}"/>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C66F2A0-C367-412E-BBF5-3E42B4384396}"/>
              </a:ext>
            </a:extLst>
          </p:cNvPr>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u="none">
                <a:solidFill>
                  <a:prstClr val="black">
                    <a:tint val="75000"/>
                  </a:prstClr>
                </a:solidFill>
                <a:latin typeface="Calibri"/>
                <a:cs typeface="+mn-cs"/>
              </a:defRPr>
            </a:lvl1pPr>
          </a:lstStyle>
          <a:p>
            <a:pPr>
              <a:defRPr/>
            </a:pPr>
            <a:fld id="{10B3E79E-C3BB-4A02-8B32-53D75A811BDB}" type="datetimeFigureOut">
              <a:rPr lang="en-US"/>
              <a:pPr>
                <a:defRPr/>
              </a:pPr>
              <a:t>4/24/2024</a:t>
            </a:fld>
            <a:endParaRPr lang="en-US"/>
          </a:p>
        </p:txBody>
      </p:sp>
      <p:sp>
        <p:nvSpPr>
          <p:cNvPr id="5" name="Footer Placeholder 4">
            <a:extLst>
              <a:ext uri="{FF2B5EF4-FFF2-40B4-BE49-F238E27FC236}">
                <a16:creationId xmlns:a16="http://schemas.microsoft.com/office/drawing/2014/main" id="{82BA57A2-22AE-4C08-8938-E00A260FA6DB}"/>
              </a:ext>
            </a:extLst>
          </p:cNvPr>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u="none">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48E76F3F-711B-40E9-BD30-5947D0FDC12B}"/>
              </a:ext>
            </a:extLst>
          </p:cNvPr>
          <p:cNvSpPr>
            <a:spLocks noGrp="1"/>
          </p:cNvSpPr>
          <p:nvPr>
            <p:ph type="sldNum" sz="quarter" idx="4"/>
          </p:nvPr>
        </p:nvSpPr>
        <p:spPr>
          <a:xfrm>
            <a:off x="6553200" y="6356366"/>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u="none" smtClean="0">
                <a:solidFill>
                  <a:srgbClr val="898989"/>
                </a:solidFill>
                <a:latin typeface="Calibri" panose="020F0502020204030204" pitchFamily="34" charset="0"/>
              </a:defRPr>
            </a:lvl1pPr>
          </a:lstStyle>
          <a:p>
            <a:pPr>
              <a:defRPr/>
            </a:pPr>
            <a:fld id="{86AC4853-B228-408C-9F6E-5F9CB91A1E85}" type="slidenum">
              <a:rPr lang="en-US" altLang="en-US"/>
              <a:pPr>
                <a:defRPr/>
              </a:pPr>
              <a:t>‹#›</a:t>
            </a:fld>
            <a:endParaRPr lang="en-US" altLang="en-US"/>
          </a:p>
        </p:txBody>
      </p:sp>
    </p:spTree>
    <p:extLst>
      <p:ext uri="{BB962C8B-B14F-4D97-AF65-F5344CB8AC3E}">
        <p14:creationId xmlns:p14="http://schemas.microsoft.com/office/powerpoint/2010/main" val="244044613"/>
      </p:ext>
    </p:extLst>
  </p:cSld>
  <p:clrMap bg1="lt1" tx1="dk1" bg2="lt2" tx2="dk2" accent1="accent1" accent2="accent2" accent3="accent3" accent4="accent4" accent5="accent5" accent6="accent6" hlink="hlink" folHlink="folHlink"/>
  <p:sldLayoutIdLst>
    <p:sldLayoutId id="2147490349" r:id="rId1"/>
    <p:sldLayoutId id="2147490350" r:id="rId2"/>
    <p:sldLayoutId id="2147490351" r:id="rId3"/>
    <p:sldLayoutId id="2147490352" r:id="rId4"/>
    <p:sldLayoutId id="2147490353" r:id="rId5"/>
    <p:sldLayoutId id="2147490354" r:id="rId6"/>
    <p:sldLayoutId id="2147490355" r:id="rId7"/>
    <p:sldLayoutId id="2147490356" r:id="rId8"/>
    <p:sldLayoutId id="2147490357" r:id="rId9"/>
    <p:sldLayoutId id="2147490358" r:id="rId10"/>
    <p:sldLayoutId id="21474903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1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6"/>
          <p:cNvSpPr txBox="1">
            <a:spLocks noChangeArrowheads="1"/>
          </p:cNvSpPr>
          <p:nvPr userDrawn="1"/>
        </p:nvSpPr>
        <p:spPr bwMode="auto">
          <a:xfrm>
            <a:off x="8382000" y="6400800"/>
            <a:ext cx="4572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fontAlgn="auto" hangingPunct="0">
              <a:spcBef>
                <a:spcPts val="0"/>
              </a:spcBef>
              <a:spcAft>
                <a:spcPts val="0"/>
              </a:spcAft>
              <a:defRPr sz="1200" b="0">
                <a:solidFill>
                  <a:schemeClr val="accent1"/>
                </a:solidFill>
                <a:latin typeface="Arial" charset="0"/>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fld id="{CEBDF811-6768-4E4D-B638-97171E3020CF}" type="slidenum">
              <a:rPr kumimoji="0" lang="en-US" sz="1200" b="0" i="0" u="none" strike="noStrike" kern="1200" cap="none" spc="0" normalizeH="0" baseline="0" noProof="0" smtClean="0">
                <a:ln>
                  <a:noFill/>
                </a:ln>
                <a:solidFill>
                  <a:srgbClr val="55A5B4"/>
                </a:solidFill>
                <a:effectLst/>
                <a:uLnTx/>
                <a:uFillTx/>
                <a:latin typeface="Arial" charset="0"/>
                <a:ea typeface="+mn-ea"/>
                <a:cs typeface="+mn-cs"/>
              </a:rPr>
              <a:pPr marL="0" marR="0" lvl="0" indent="0" algn="l" defTabSz="457200" rtl="0" eaLnBrk="0" fontAlgn="auto" latinLnBrk="0" hangingPunct="0">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5A5B4"/>
              </a:solidFill>
              <a:effectLst/>
              <a:uLnTx/>
              <a:uFillTx/>
              <a:latin typeface="Arial" charset="0"/>
              <a:ea typeface="+mn-ea"/>
              <a:cs typeface="+mn-cs"/>
            </a:endParaRPr>
          </a:p>
        </p:txBody>
      </p:sp>
    </p:spTree>
    <p:extLst>
      <p:ext uri="{BB962C8B-B14F-4D97-AF65-F5344CB8AC3E}">
        <p14:creationId xmlns:p14="http://schemas.microsoft.com/office/powerpoint/2010/main" val="3650988521"/>
      </p:ext>
    </p:extLst>
  </p:cSld>
  <p:clrMap bg1="lt1" tx1="dk1" bg2="lt2" tx2="dk2" accent1="accent1" accent2="accent2" accent3="accent3" accent4="accent4" accent5="accent5" accent6="accent6" hlink="hlink" folHlink="folHlink"/>
  <p:sldLayoutIdLst>
    <p:sldLayoutId id="2147490377" r:id="rId1"/>
    <p:sldLayoutId id="2147490378" r:id="rId2"/>
    <p:sldLayoutId id="2147490379" r:id="rId3"/>
    <p:sldLayoutId id="2147490380" r:id="rId4"/>
    <p:sldLayoutId id="2147490381" r:id="rId5"/>
    <p:sldLayoutId id="2147490382" r:id="rId6"/>
    <p:sldLayoutId id="2147490383" r:id="rId7"/>
    <p:sldLayoutId id="2147490384" r:id="rId8"/>
    <p:sldLayoutId id="2147490385" r:id="rId9"/>
    <p:sldLayoutId id="2147490386" r:id="rId10"/>
  </p:sldLayoutIdLst>
  <p:txStyles>
    <p:titleStyle>
      <a:lvl1pPr algn="l" defTabSz="457200" rtl="0" eaLnBrk="1" latinLnBrk="0" hangingPunct="1">
        <a:spcBef>
          <a:spcPct val="0"/>
        </a:spcBef>
        <a:buNone/>
        <a:defRPr sz="3000" kern="1200">
          <a:solidFill>
            <a:schemeClr val="tx1"/>
          </a:solidFill>
          <a:latin typeface="Times New Roman"/>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u="none">
                <a:solidFill>
                  <a:schemeClr val="tx1"/>
                </a:solidFill>
                <a:latin typeface="Times" pitchFamily="18" charset="0"/>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solidFill>
                  <a:schemeClr val="tx1"/>
                </a:solidFill>
                <a:latin typeface="Times" pitchFamily="18" charset="0"/>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solidFill>
                  <a:schemeClr val="tx1"/>
                </a:solidFill>
                <a:latin typeface="Times" pitchFamily="18" charset="0"/>
              </a:defRPr>
            </a:lvl1pPr>
          </a:lstStyle>
          <a:p>
            <a:pPr>
              <a:defRPr/>
            </a:pPr>
            <a:fld id="{A835179C-9F9D-4A37-AE7B-85067D1F41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23194504"/>
      </p:ext>
    </p:extLst>
  </p:cSld>
  <p:clrMap bg1="lt1" tx1="dk1" bg2="lt2" tx2="dk2" accent1="accent1" accent2="accent2" accent3="accent3" accent4="accent4" accent5="accent5" accent6="accent6" hlink="hlink" folHlink="folHlink"/>
  <p:sldLayoutIdLst>
    <p:sldLayoutId id="2147490388" r:id="rId1"/>
    <p:sldLayoutId id="2147490389" r:id="rId2"/>
    <p:sldLayoutId id="2147490390" r:id="rId3"/>
    <p:sldLayoutId id="2147490391" r:id="rId4"/>
    <p:sldLayoutId id="2147490392" r:id="rId5"/>
    <p:sldLayoutId id="2147490393" r:id="rId6"/>
    <p:sldLayoutId id="2147490394" r:id="rId7"/>
    <p:sldLayoutId id="2147490395" r:id="rId8"/>
    <p:sldLayoutId id="2147490396" r:id="rId9"/>
    <p:sldLayoutId id="2147490397" r:id="rId10"/>
    <p:sldLayoutId id="2147490398" r:id="rId11"/>
    <p:sldLayoutId id="2147490399" r:id="rId12"/>
    <p:sldLayoutId id="2147490400" r:id="rId13"/>
    <p:sldLayoutId id="2147490401" r:id="rId14"/>
    <p:sldLayoutId id="2147490402"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5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3.xml"/></Relationships>
</file>

<file path=ppt/slides/_rels/slide15.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www.google.com/url?sa=i&amp;rct=j&amp;q=&amp;esrc=s&amp;frm=1&amp;source=images&amp;cd=&amp;cad=rja&amp;docid=SOTImKRrrniLbM&amp;tbnid=kv05xl-5ll9j3M:&amp;ved=0CAUQjRw&amp;url=http://www.djethemusicmaster.com/&amp;ei=Qqg4UriJDIn88gSchYCQAw&amp;bvm=bv.52164340,d.eWU&amp;psig=AFQjCNG_Q72x8-HbwSUPmXcZ03MARXgQHw&amp;ust=1379531194516167" TargetMode="External"/><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4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9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1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emf"/></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56.jpeg"/><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70.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13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emf"/></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Layout" Target="../slideLayouts/slideLayout43.xml"/><Relationship Id="rId1" Type="http://schemas.openxmlformats.org/officeDocument/2006/relationships/vmlDrawing" Target="../drawings/vmlDrawing1.vml"/><Relationship Id="rId6" Type="http://schemas.openxmlformats.org/officeDocument/2006/relationships/image" Target="../media/image72.png"/><Relationship Id="rId5" Type="http://schemas.openxmlformats.org/officeDocument/2006/relationships/image" Target="../media/image70.emf"/><Relationship Id="rId4" Type="http://schemas.openxmlformats.org/officeDocument/2006/relationships/package" Target="../embeddings/Microsoft_Word_Document.docx"/></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80.xml"/><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5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9.xml"/><Relationship Id="rId1" Type="http://schemas.openxmlformats.org/officeDocument/2006/relationships/tags" Target="../tags/tag1.xml"/><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4.png"/><Relationship Id="rId1" Type="http://schemas.openxmlformats.org/officeDocument/2006/relationships/slideLayout" Target="../slideLayouts/slideLayout168.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54.xml"/><Relationship Id="rId5" Type="http://schemas.openxmlformats.org/officeDocument/2006/relationships/image" Target="../media/image85.emf"/><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jpeg"/><Relationship Id="rId2" Type="http://schemas.openxmlformats.org/officeDocument/2006/relationships/image" Target="../media/image86.png"/><Relationship Id="rId1" Type="http://schemas.openxmlformats.org/officeDocument/2006/relationships/slideLayout" Target="../slideLayouts/slideLayout54.xml"/><Relationship Id="rId6" Type="http://schemas.openxmlformats.org/officeDocument/2006/relationships/image" Target="../media/image90.png"/><Relationship Id="rId11" Type="http://schemas.openxmlformats.org/officeDocument/2006/relationships/image" Target="../media/image95.jpe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88.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54.xml"/><Relationship Id="rId4" Type="http://schemas.openxmlformats.org/officeDocument/2006/relationships/image" Target="../media/image99.emf"/></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00.jpeg"/><Relationship Id="rId1" Type="http://schemas.openxmlformats.org/officeDocument/2006/relationships/slideLayout" Target="../slideLayouts/slideLayout54.xml"/><Relationship Id="rId5" Type="http://schemas.openxmlformats.org/officeDocument/2006/relationships/image" Target="../media/image102.emf"/><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151.xml"/><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51.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emf"/><Relationship Id="rId2" Type="http://schemas.openxmlformats.org/officeDocument/2006/relationships/image" Target="../media/image111.png"/><Relationship Id="rId1" Type="http://schemas.openxmlformats.org/officeDocument/2006/relationships/slideLayout" Target="../slideLayouts/slideLayout151.xml"/><Relationship Id="rId6" Type="http://schemas.openxmlformats.org/officeDocument/2006/relationships/image" Target="../media/image115.png"/><Relationship Id="rId11" Type="http://schemas.openxmlformats.org/officeDocument/2006/relationships/image" Target="../media/image120.emf"/><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01.xml"/><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2.xml"/></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emf"/><Relationship Id="rId2" Type="http://schemas.openxmlformats.org/officeDocument/2006/relationships/notesSlide" Target="../notesSlides/notesSlide15.xml"/><Relationship Id="rId1" Type="http://schemas.openxmlformats.org/officeDocument/2006/relationships/slideLayout" Target="../slideLayouts/slideLayout18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16.xml"/><Relationship Id="rId1" Type="http://schemas.openxmlformats.org/officeDocument/2006/relationships/slideLayout" Target="../slideLayouts/slideLayout279.xml"/><Relationship Id="rId6" Type="http://schemas.openxmlformats.org/officeDocument/2006/relationships/image" Target="../media/image133.png"/><Relationship Id="rId5" Type="http://schemas.openxmlformats.org/officeDocument/2006/relationships/image" Target="../media/image132.wmf"/><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xml"/><Relationship Id="rId1" Type="http://schemas.openxmlformats.org/officeDocument/2006/relationships/slideLayout" Target="../slideLayouts/slideLayout2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3"/>
          <p:cNvSpPr txBox="1">
            <a:spLocks noChangeArrowheads="1"/>
          </p:cNvSpPr>
          <p:nvPr/>
        </p:nvSpPr>
        <p:spPr bwMode="auto">
          <a:xfrm>
            <a:off x="1464807" y="5264511"/>
            <a:ext cx="62143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charset="0"/>
                <a:ea typeface="+mn-ea"/>
                <a:cs typeface="+mn-cs"/>
              </a:rPr>
              <a:t>Kerry J. Ressler,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charset="0"/>
                <a:ea typeface="+mn-ea"/>
                <a:cs typeface="+mn-cs"/>
              </a:rPr>
              <a:t>Chief Scientific Officer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charset="0"/>
                <a:ea typeface="+mn-ea"/>
                <a:cs typeface="+mn-cs"/>
              </a:rPr>
              <a:t>McLean Hospital, Mass General Brigham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charset="0"/>
                <a:ea typeface="+mn-ea"/>
                <a:cs typeface="+mn-cs"/>
              </a:rPr>
              <a:t>Professor of Psychiatry, Harvard Medical School</a:t>
            </a:r>
          </a:p>
        </p:txBody>
      </p:sp>
      <p:sp>
        <p:nvSpPr>
          <p:cNvPr id="184323" name="Text Box 6"/>
          <p:cNvSpPr txBox="1">
            <a:spLocks noChangeArrowheads="1"/>
          </p:cNvSpPr>
          <p:nvPr/>
        </p:nvSpPr>
        <p:spPr bwMode="auto">
          <a:xfrm>
            <a:off x="0" y="2458976"/>
            <a:ext cx="9144000" cy="2185214"/>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lgn="ctr">
              <a:spcBef>
                <a:spcPct val="0"/>
              </a:spcBef>
              <a:buNone/>
            </a:pPr>
            <a:r>
              <a:rPr lang="en-US" b="1" u="none" dirty="0">
                <a:solidFill>
                  <a:schemeClr val="bg1"/>
                </a:solidFill>
              </a:rPr>
              <a:t>Neurobiology of PTSD and its Treatment</a:t>
            </a:r>
          </a:p>
          <a:p>
            <a:pPr algn="ctr">
              <a:spcBef>
                <a:spcPct val="0"/>
              </a:spcBef>
              <a:buNone/>
            </a:pPr>
            <a:endParaRPr kumimoji="0" lang="en-US" altLang="en-US" sz="3200" b="0" i="1" u="none" strike="noStrike" kern="1200" cap="none" spc="0" normalizeH="0" baseline="0" noProof="0" dirty="0">
              <a:ln>
                <a:noFill/>
              </a:ln>
              <a:solidFill>
                <a:schemeClr val="bg1"/>
              </a:solidFill>
              <a:effectLst/>
              <a:uLnTx/>
              <a:uFillTx/>
            </a:endParaRPr>
          </a:p>
          <a:p>
            <a:pPr lvl="0" algn="ctr">
              <a:spcBef>
                <a:spcPct val="0"/>
              </a:spcBef>
              <a:buNone/>
            </a:pPr>
            <a:r>
              <a:rPr lang="en-US" sz="2400" u="none" dirty="0">
                <a:solidFill>
                  <a:schemeClr val="bg1"/>
                </a:solidFill>
              </a:rPr>
              <a:t>Lowell General Hospital</a:t>
            </a:r>
          </a:p>
          <a:p>
            <a:pPr lvl="0" algn="ctr">
              <a:spcBef>
                <a:spcPct val="0"/>
              </a:spcBef>
              <a:buNone/>
            </a:pPr>
            <a:r>
              <a:rPr lang="en-US" sz="2400" u="none" dirty="0">
                <a:solidFill>
                  <a:schemeClr val="bg1"/>
                </a:solidFill>
              </a:rPr>
              <a:t>Grand Rounds</a:t>
            </a:r>
          </a:p>
          <a:p>
            <a:pPr lvl="0" algn="ctr">
              <a:spcBef>
                <a:spcPct val="0"/>
              </a:spcBef>
              <a:buNone/>
            </a:pPr>
            <a:r>
              <a:rPr lang="en-US" sz="2400" u="none" dirty="0">
                <a:solidFill>
                  <a:schemeClr val="bg1"/>
                </a:solidFill>
              </a:rPr>
              <a:t>April 24, 2024</a:t>
            </a:r>
          </a:p>
        </p:txBody>
      </p:sp>
      <p:pic>
        <p:nvPicPr>
          <p:cNvPr id="184324" name="Picture 7" descr="Slide2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947675"/>
            <a:ext cx="1992313"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8" descr="color%20SR-Lab-mouse%20front%20p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27333" y="481029"/>
            <a:ext cx="1528763" cy="129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Picture 10" descr="untitled.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83126" y="0"/>
            <a:ext cx="1868488" cy="1838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83371" y="3"/>
            <a:ext cx="2560637" cy="19542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84329"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 y="0"/>
            <a:ext cx="2349500" cy="18875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84331" name="Picture 2" descr="figure"/>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4723" t="3009" r="43840" b="32205"/>
          <a:stretch>
            <a:fillRect/>
          </a:stretch>
        </p:blipFill>
        <p:spPr bwMode="auto">
          <a:xfrm>
            <a:off x="6826250" y="3890529"/>
            <a:ext cx="231775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A343DC6C-49C6-4273-86D5-00EC0B70E6FA}"/>
              </a:ext>
            </a:extLst>
          </p:cNvPr>
          <p:cNvSpPr>
            <a:spLocks noGrp="1" noChangeArrowheads="1"/>
          </p:cNvSpPr>
          <p:nvPr>
            <p:ph type="title"/>
          </p:nvPr>
        </p:nvSpPr>
        <p:spPr>
          <a:xfrm>
            <a:off x="192088" y="173038"/>
            <a:ext cx="8737600" cy="1143000"/>
          </a:xfrm>
        </p:spPr>
        <p:txBody>
          <a:bodyPr rtlCol="0">
            <a:noAutofit/>
          </a:bodyPr>
          <a:lstStyle/>
          <a:p>
            <a:pPr fontAlgn="auto">
              <a:spcAft>
                <a:spcPts val="0"/>
              </a:spcAft>
              <a:defRPr/>
            </a:pPr>
            <a:r>
              <a:rPr lang="en-US" dirty="0">
                <a:solidFill>
                  <a:schemeClr val="tx1">
                    <a:lumMod val="75000"/>
                    <a:lumOff val="25000"/>
                  </a:schemeClr>
                </a:solidFill>
                <a:latin typeface="+mj-lt"/>
              </a:rPr>
              <a:t>Psychotherapy for PTSD: Trauma-Focused CBTs for PTSD</a:t>
            </a:r>
          </a:p>
        </p:txBody>
      </p:sp>
      <p:sp>
        <p:nvSpPr>
          <p:cNvPr id="33794" name="Rectangle 3">
            <a:extLst>
              <a:ext uri="{FF2B5EF4-FFF2-40B4-BE49-F238E27FC236}">
                <a16:creationId xmlns:a16="http://schemas.microsoft.com/office/drawing/2014/main" id="{38A799D5-998B-405D-AE1A-28A3EEAD228A}"/>
              </a:ext>
            </a:extLst>
          </p:cNvPr>
          <p:cNvSpPr>
            <a:spLocks noGrp="1" noChangeArrowheads="1"/>
          </p:cNvSpPr>
          <p:nvPr>
            <p:ph type="body" idx="4294967295"/>
          </p:nvPr>
        </p:nvSpPr>
        <p:spPr>
          <a:xfrm>
            <a:off x="242888" y="1243013"/>
            <a:ext cx="5000625" cy="5257800"/>
          </a:xfrm>
        </p:spPr>
        <p:txBody>
          <a:bodyPr rtlCol="0">
            <a:normAutofit fontScale="92500" lnSpcReduction="20000"/>
          </a:bodyPr>
          <a:lstStyle/>
          <a:p>
            <a:pPr fontAlgn="auto">
              <a:lnSpc>
                <a:spcPct val="90000"/>
              </a:lnSpc>
              <a:spcAft>
                <a:spcPts val="0"/>
              </a:spcAft>
              <a:defRPr/>
            </a:pPr>
            <a:r>
              <a:rPr lang="en-US" sz="2000" dirty="0">
                <a:solidFill>
                  <a:schemeClr val="tx2">
                    <a:lumMod val="90000"/>
                  </a:schemeClr>
                </a:solidFill>
              </a:rPr>
              <a:t>Cognitive Behavioral Treatment (CBT)</a:t>
            </a:r>
          </a:p>
          <a:p>
            <a:pPr fontAlgn="auto">
              <a:lnSpc>
                <a:spcPct val="90000"/>
              </a:lnSpc>
              <a:spcAft>
                <a:spcPts val="0"/>
              </a:spcAft>
              <a:defRPr/>
            </a:pPr>
            <a:r>
              <a:rPr lang="en-US" sz="2000" dirty="0"/>
              <a:t>Prolonged Exposure (PE)</a:t>
            </a:r>
          </a:p>
          <a:p>
            <a:pPr fontAlgn="auto">
              <a:lnSpc>
                <a:spcPct val="90000"/>
              </a:lnSpc>
              <a:spcAft>
                <a:spcPts val="0"/>
              </a:spcAft>
              <a:defRPr/>
            </a:pPr>
            <a:r>
              <a:rPr lang="en-US" sz="2000" dirty="0"/>
              <a:t>STAIR – Skills training in affect / Interpersonal regulation</a:t>
            </a:r>
          </a:p>
          <a:p>
            <a:pPr fontAlgn="auto">
              <a:lnSpc>
                <a:spcPct val="90000"/>
              </a:lnSpc>
              <a:spcAft>
                <a:spcPts val="0"/>
              </a:spcAft>
              <a:defRPr/>
            </a:pPr>
            <a:r>
              <a:rPr lang="en-US" sz="2000" dirty="0"/>
              <a:t>Cognitive Processing Therapy (CPT)</a:t>
            </a:r>
          </a:p>
          <a:p>
            <a:pPr fontAlgn="auto">
              <a:lnSpc>
                <a:spcPct val="90000"/>
              </a:lnSpc>
              <a:spcAft>
                <a:spcPts val="0"/>
              </a:spcAft>
              <a:defRPr/>
            </a:pPr>
            <a:r>
              <a:rPr lang="en-US" sz="2000" dirty="0"/>
              <a:t>Stress Inoculation Therapy (SIT)</a:t>
            </a:r>
          </a:p>
          <a:p>
            <a:pPr fontAlgn="auto">
              <a:lnSpc>
                <a:spcPct val="90000"/>
              </a:lnSpc>
              <a:spcAft>
                <a:spcPts val="0"/>
              </a:spcAft>
              <a:defRPr/>
            </a:pPr>
            <a:r>
              <a:rPr lang="en-US" sz="2000" dirty="0"/>
              <a:t>Eye Movement Desensitization and Reprocessing (EMDR)</a:t>
            </a:r>
          </a:p>
          <a:p>
            <a:pPr fontAlgn="auto">
              <a:lnSpc>
                <a:spcPct val="90000"/>
              </a:lnSpc>
              <a:spcAft>
                <a:spcPts val="0"/>
              </a:spcAft>
              <a:defRPr/>
            </a:pPr>
            <a:r>
              <a:rPr lang="en-US" sz="2000" dirty="0"/>
              <a:t>DBT-PTSD </a:t>
            </a:r>
          </a:p>
          <a:p>
            <a:pPr fontAlgn="auto">
              <a:lnSpc>
                <a:spcPct val="90000"/>
              </a:lnSpc>
              <a:spcAft>
                <a:spcPts val="0"/>
              </a:spcAft>
              <a:defRPr/>
            </a:pPr>
            <a:endParaRPr lang="en-US" sz="2000" dirty="0"/>
          </a:p>
          <a:p>
            <a:pPr fontAlgn="auto">
              <a:lnSpc>
                <a:spcPct val="90000"/>
              </a:lnSpc>
              <a:spcAft>
                <a:spcPts val="0"/>
              </a:spcAft>
              <a:defRPr/>
            </a:pPr>
            <a:r>
              <a:rPr lang="en-US" sz="2000" dirty="0"/>
              <a:t>Prolonged Exposure </a:t>
            </a:r>
            <a:r>
              <a:rPr lang="en-US" sz="2000" i="1" dirty="0"/>
              <a:t>(Gold Standard)</a:t>
            </a:r>
          </a:p>
          <a:p>
            <a:pPr lvl="1" fontAlgn="auto">
              <a:lnSpc>
                <a:spcPct val="90000"/>
              </a:lnSpc>
              <a:spcAft>
                <a:spcPts val="0"/>
              </a:spcAft>
              <a:defRPr/>
            </a:pPr>
            <a:r>
              <a:rPr lang="en-US" sz="1800" dirty="0"/>
              <a:t>Often 12-16 sessions; 60-90 min each</a:t>
            </a:r>
          </a:p>
          <a:p>
            <a:r>
              <a:rPr lang="en-US" dirty="0">
                <a:effectLst/>
              </a:rPr>
              <a:t>Interventions</a:t>
            </a:r>
          </a:p>
          <a:p>
            <a:pPr lvl="1"/>
            <a:r>
              <a:rPr lang="en-US" i="1" dirty="0">
                <a:effectLst/>
              </a:rPr>
              <a:t>In vivo</a:t>
            </a:r>
            <a:r>
              <a:rPr lang="en-US" dirty="0">
                <a:effectLst/>
              </a:rPr>
              <a:t> (“in real life”) exposure</a:t>
            </a:r>
          </a:p>
          <a:p>
            <a:pPr lvl="2"/>
            <a:r>
              <a:rPr lang="en-US" dirty="0">
                <a:effectLst/>
              </a:rPr>
              <a:t>successive approaching of feared places &amp; situations until anxiety subsides</a:t>
            </a:r>
          </a:p>
          <a:p>
            <a:pPr lvl="1"/>
            <a:r>
              <a:rPr lang="en-US" dirty="0">
                <a:effectLst/>
              </a:rPr>
              <a:t>Imaginal exposure</a:t>
            </a:r>
          </a:p>
          <a:p>
            <a:pPr lvl="2"/>
            <a:r>
              <a:rPr lang="en-US" dirty="0">
                <a:effectLst/>
              </a:rPr>
              <a:t>repeated retelling of traumatic event until distress subsides</a:t>
            </a:r>
          </a:p>
          <a:p>
            <a:pPr lvl="1" fontAlgn="auto">
              <a:lnSpc>
                <a:spcPct val="90000"/>
              </a:lnSpc>
              <a:spcAft>
                <a:spcPts val="0"/>
              </a:spcAft>
              <a:defRPr/>
            </a:pPr>
            <a:endParaRPr lang="en-US" sz="1800" dirty="0"/>
          </a:p>
          <a:p>
            <a:pPr fontAlgn="auto">
              <a:lnSpc>
                <a:spcPct val="90000"/>
              </a:lnSpc>
              <a:spcAft>
                <a:spcPts val="0"/>
              </a:spcAft>
              <a:defRPr/>
            </a:pPr>
            <a:endParaRPr lang="en-US" sz="2000" dirty="0"/>
          </a:p>
          <a:p>
            <a:pPr fontAlgn="auto">
              <a:lnSpc>
                <a:spcPct val="90000"/>
              </a:lnSpc>
              <a:spcAft>
                <a:spcPts val="0"/>
              </a:spcAft>
              <a:defRPr/>
            </a:pPr>
            <a:endParaRPr lang="en-US" sz="2800" baseline="30000" dirty="0">
              <a:solidFill>
                <a:schemeClr val="tx2">
                  <a:lumMod val="90000"/>
                </a:schemeClr>
              </a:solidFill>
            </a:endParaRPr>
          </a:p>
          <a:p>
            <a:pPr fontAlgn="auto">
              <a:lnSpc>
                <a:spcPct val="90000"/>
              </a:lnSpc>
              <a:spcAft>
                <a:spcPts val="0"/>
              </a:spcAft>
              <a:defRPr/>
            </a:pPr>
            <a:endParaRPr lang="en-US" sz="2800" dirty="0"/>
          </a:p>
        </p:txBody>
      </p:sp>
      <p:sp>
        <p:nvSpPr>
          <p:cNvPr id="144389" name="TextBox 1">
            <a:extLst>
              <a:ext uri="{FF2B5EF4-FFF2-40B4-BE49-F238E27FC236}">
                <a16:creationId xmlns:a16="http://schemas.microsoft.com/office/drawing/2014/main" id="{083F5CCB-9574-47A4-8936-66F4E3AA2260}"/>
              </a:ext>
            </a:extLst>
          </p:cNvPr>
          <p:cNvSpPr txBox="1">
            <a:spLocks noChangeArrowheads="1"/>
          </p:cNvSpPr>
          <p:nvPr/>
        </p:nvSpPr>
        <p:spPr bwMode="auto">
          <a:xfrm>
            <a:off x="5129213" y="2706688"/>
            <a:ext cx="42529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rPr>
              <a:t>Exposure (habituation) components of PTSD therapies can be understood as Pavlovian Extinction </a:t>
            </a:r>
            <a:r>
              <a:rPr kumimoji="0" lang="en-US" altLang="en-US" sz="1800" b="0" i="1" u="none" strike="noStrike" kern="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rPr>
              <a:t>over time</a:t>
            </a:r>
          </a:p>
        </p:txBody>
      </p:sp>
      <p:grpSp>
        <p:nvGrpSpPr>
          <p:cNvPr id="262149" name="Group 3">
            <a:extLst>
              <a:ext uri="{FF2B5EF4-FFF2-40B4-BE49-F238E27FC236}">
                <a16:creationId xmlns:a16="http://schemas.microsoft.com/office/drawing/2014/main" id="{A53E2CF7-7DA3-4FF8-933A-B46D0A828D56}"/>
              </a:ext>
            </a:extLst>
          </p:cNvPr>
          <p:cNvGrpSpPr>
            <a:grpSpLocks/>
          </p:cNvGrpSpPr>
          <p:nvPr/>
        </p:nvGrpSpPr>
        <p:grpSpPr bwMode="auto">
          <a:xfrm>
            <a:off x="5294313" y="3883025"/>
            <a:ext cx="3686175" cy="2646363"/>
            <a:chOff x="608013" y="1981200"/>
            <a:chExt cx="7164387" cy="4581525"/>
          </a:xfrm>
        </p:grpSpPr>
        <p:grpSp>
          <p:nvGrpSpPr>
            <p:cNvPr id="262152" name="Group 3">
              <a:extLst>
                <a:ext uri="{FF2B5EF4-FFF2-40B4-BE49-F238E27FC236}">
                  <a16:creationId xmlns:a16="http://schemas.microsoft.com/office/drawing/2014/main" id="{896C66A5-9412-43E5-93AC-F1D8975074F8}"/>
                </a:ext>
              </a:extLst>
            </p:cNvPr>
            <p:cNvGrpSpPr>
              <a:grpSpLocks/>
            </p:cNvGrpSpPr>
            <p:nvPr/>
          </p:nvGrpSpPr>
          <p:grpSpPr bwMode="auto">
            <a:xfrm>
              <a:off x="608013" y="1981200"/>
              <a:ext cx="7164387" cy="4581525"/>
              <a:chOff x="383" y="1248"/>
              <a:chExt cx="4513" cy="2886"/>
            </a:xfrm>
          </p:grpSpPr>
          <p:sp>
            <p:nvSpPr>
              <p:cNvPr id="17" name="Rectangle 4">
                <a:extLst>
                  <a:ext uri="{FF2B5EF4-FFF2-40B4-BE49-F238E27FC236}">
                    <a16:creationId xmlns:a16="http://schemas.microsoft.com/office/drawing/2014/main" id="{BD4EA87C-CE7A-4DEF-AFDB-1A16C3DFC9BD}"/>
                  </a:ext>
                </a:extLst>
              </p:cNvPr>
              <p:cNvSpPr>
                <a:spLocks noChangeArrowheads="1"/>
              </p:cNvSpPr>
              <p:nvPr/>
            </p:nvSpPr>
            <p:spPr bwMode="auto">
              <a:xfrm>
                <a:off x="816" y="1248"/>
                <a:ext cx="4080" cy="2543"/>
              </a:xfrm>
              <a:prstGeom prst="rect">
                <a:avLst/>
              </a:prstGeom>
              <a:solidFill>
                <a:srgbClr val="DBFFF6"/>
              </a:solid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CC"/>
                  </a:solidFill>
                  <a:effectLst/>
                  <a:uLnTx/>
                  <a:uFillTx/>
                  <a:latin typeface="Palatino Linotype"/>
                  <a:ea typeface="+mn-ea"/>
                  <a:cs typeface="Arial" panose="020B0604020202020204" pitchFamily="34" charset="0"/>
                </a:endParaRPr>
              </a:p>
            </p:txBody>
          </p:sp>
          <p:sp>
            <p:nvSpPr>
              <p:cNvPr id="18" name="Freeform 5">
                <a:extLst>
                  <a:ext uri="{FF2B5EF4-FFF2-40B4-BE49-F238E27FC236}">
                    <a16:creationId xmlns:a16="http://schemas.microsoft.com/office/drawing/2014/main" id="{C2457B44-01ED-449F-9D09-A38CA6255D02}"/>
                  </a:ext>
                </a:extLst>
              </p:cNvPr>
              <p:cNvSpPr>
                <a:spLocks/>
              </p:cNvSpPr>
              <p:nvPr/>
            </p:nvSpPr>
            <p:spPr bwMode="auto">
              <a:xfrm>
                <a:off x="816" y="1279"/>
                <a:ext cx="4080" cy="2465"/>
              </a:xfrm>
              <a:custGeom>
                <a:avLst/>
                <a:gdLst>
                  <a:gd name="T0" fmla="*/ 0 w 4080"/>
                  <a:gd name="T1" fmla="*/ 2368 h 2464"/>
                  <a:gd name="T2" fmla="*/ 960 w 4080"/>
                  <a:gd name="T3" fmla="*/ 64 h 2464"/>
                  <a:gd name="T4" fmla="*/ 3024 w 4080"/>
                  <a:gd name="T5" fmla="*/ 1984 h 2464"/>
                  <a:gd name="T6" fmla="*/ 4080 w 4080"/>
                  <a:gd name="T7" fmla="*/ 2464 h 2464"/>
                  <a:gd name="T8" fmla="*/ 0 60000 65536"/>
                  <a:gd name="T9" fmla="*/ 0 60000 65536"/>
                  <a:gd name="T10" fmla="*/ 0 60000 65536"/>
                  <a:gd name="T11" fmla="*/ 0 60000 65536"/>
                  <a:gd name="T12" fmla="*/ 0 w 4080"/>
                  <a:gd name="T13" fmla="*/ 0 h 2464"/>
                  <a:gd name="T14" fmla="*/ 4080 w 4080"/>
                  <a:gd name="T15" fmla="*/ 2464 h 2464"/>
                </a:gdLst>
                <a:ahLst/>
                <a:cxnLst>
                  <a:cxn ang="T8">
                    <a:pos x="T0" y="T1"/>
                  </a:cxn>
                  <a:cxn ang="T9">
                    <a:pos x="T2" y="T3"/>
                  </a:cxn>
                  <a:cxn ang="T10">
                    <a:pos x="T4" y="T5"/>
                  </a:cxn>
                  <a:cxn ang="T11">
                    <a:pos x="T6" y="T7"/>
                  </a:cxn>
                </a:cxnLst>
                <a:rect l="T12" t="T13" r="T14" b="T15"/>
                <a:pathLst>
                  <a:path w="4080" h="2464">
                    <a:moveTo>
                      <a:pt x="0" y="2368"/>
                    </a:moveTo>
                    <a:cubicBezTo>
                      <a:pt x="228" y="1248"/>
                      <a:pt x="456" y="128"/>
                      <a:pt x="960" y="64"/>
                    </a:cubicBezTo>
                    <a:cubicBezTo>
                      <a:pt x="1464" y="0"/>
                      <a:pt x="2504" y="1584"/>
                      <a:pt x="3024" y="1984"/>
                    </a:cubicBezTo>
                    <a:cubicBezTo>
                      <a:pt x="3544" y="2384"/>
                      <a:pt x="3904" y="2392"/>
                      <a:pt x="4080" y="2464"/>
                    </a:cubicBezTo>
                  </a:path>
                </a:pathLst>
              </a:custGeom>
              <a:solidFill>
                <a:srgbClr val="DBFFF6"/>
              </a:solidFill>
              <a:ln w="38100">
                <a:solidFill>
                  <a:schemeClr val="accent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CC"/>
                  </a:solidFill>
                  <a:effectLst/>
                  <a:uLnTx/>
                  <a:uFillTx/>
                  <a:latin typeface="Palatino Linotype"/>
                  <a:ea typeface="+mn-ea"/>
                  <a:cs typeface="Arial" panose="020B0604020202020204" pitchFamily="34" charset="0"/>
                </a:endParaRPr>
              </a:p>
            </p:txBody>
          </p:sp>
          <p:sp>
            <p:nvSpPr>
              <p:cNvPr id="19" name="Text Box 6">
                <a:extLst>
                  <a:ext uri="{FF2B5EF4-FFF2-40B4-BE49-F238E27FC236}">
                    <a16:creationId xmlns:a16="http://schemas.microsoft.com/office/drawing/2014/main" id="{927A9229-3C17-4882-A9F5-BB18A4C33048}"/>
                  </a:ext>
                </a:extLst>
              </p:cNvPr>
              <p:cNvSpPr txBox="1">
                <a:spLocks noChangeArrowheads="1"/>
              </p:cNvSpPr>
              <p:nvPr/>
            </p:nvSpPr>
            <p:spPr bwMode="auto">
              <a:xfrm rot="-5400000">
                <a:off x="158" y="2284"/>
                <a:ext cx="744" cy="29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ahoma" pitchFamily="34" charset="0"/>
                    <a:ea typeface="+mn-ea"/>
                    <a:cs typeface="Arial" panose="020B0604020202020204" pitchFamily="34" charset="0"/>
                  </a:rPr>
                  <a:t>Anxiety</a:t>
                </a:r>
              </a:p>
            </p:txBody>
          </p:sp>
          <p:sp>
            <p:nvSpPr>
              <p:cNvPr id="20" name="Text Box 7">
                <a:extLst>
                  <a:ext uri="{FF2B5EF4-FFF2-40B4-BE49-F238E27FC236}">
                    <a16:creationId xmlns:a16="http://schemas.microsoft.com/office/drawing/2014/main" id="{7E4003F5-39AD-46CC-8E11-D5AF2A1A46CB}"/>
                  </a:ext>
                </a:extLst>
              </p:cNvPr>
              <p:cNvSpPr txBox="1">
                <a:spLocks noChangeArrowheads="1"/>
              </p:cNvSpPr>
              <p:nvPr/>
            </p:nvSpPr>
            <p:spPr bwMode="auto">
              <a:xfrm>
                <a:off x="2593" y="3840"/>
                <a:ext cx="538" cy="2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ahoma" pitchFamily="34" charset="0"/>
                    <a:ea typeface="+mn-ea"/>
                    <a:cs typeface="Arial" panose="020B0604020202020204" pitchFamily="34" charset="0"/>
                  </a:rPr>
                  <a:t>Time</a:t>
                </a:r>
              </a:p>
            </p:txBody>
          </p:sp>
        </p:grpSp>
        <p:sp>
          <p:nvSpPr>
            <p:cNvPr id="15" name="Freeform 8">
              <a:extLst>
                <a:ext uri="{FF2B5EF4-FFF2-40B4-BE49-F238E27FC236}">
                  <a16:creationId xmlns:a16="http://schemas.microsoft.com/office/drawing/2014/main" id="{3609B146-580A-4A92-A0E9-5F49F58A9A78}"/>
                </a:ext>
              </a:extLst>
            </p:cNvPr>
            <p:cNvSpPr>
              <a:spLocks/>
            </p:cNvSpPr>
            <p:nvPr/>
          </p:nvSpPr>
          <p:spPr bwMode="auto">
            <a:xfrm>
              <a:off x="1296065" y="3542271"/>
              <a:ext cx="6248013" cy="2402071"/>
            </a:xfrm>
            <a:custGeom>
              <a:avLst/>
              <a:gdLst>
                <a:gd name="T0" fmla="*/ 0 w 3936"/>
                <a:gd name="T1" fmla="*/ 2147483647 h 1512"/>
                <a:gd name="T2" fmla="*/ 2147483647 w 3936"/>
                <a:gd name="T3" fmla="*/ 2147483647 h 1512"/>
                <a:gd name="T4" fmla="*/ 2147483647 w 3936"/>
                <a:gd name="T5" fmla="*/ 2147483647 h 1512"/>
                <a:gd name="T6" fmla="*/ 2147483647 w 3936"/>
                <a:gd name="T7" fmla="*/ 2147483647 h 1512"/>
                <a:gd name="T8" fmla="*/ 0 60000 65536"/>
                <a:gd name="T9" fmla="*/ 0 60000 65536"/>
                <a:gd name="T10" fmla="*/ 0 60000 65536"/>
                <a:gd name="T11" fmla="*/ 0 60000 65536"/>
                <a:gd name="T12" fmla="*/ 0 w 3936"/>
                <a:gd name="T13" fmla="*/ 0 h 1512"/>
                <a:gd name="T14" fmla="*/ 3936 w 3936"/>
                <a:gd name="T15" fmla="*/ 1512 h 1512"/>
              </a:gdLst>
              <a:ahLst/>
              <a:cxnLst>
                <a:cxn ang="T8">
                  <a:pos x="T0" y="T1"/>
                </a:cxn>
                <a:cxn ang="T9">
                  <a:pos x="T2" y="T3"/>
                </a:cxn>
                <a:cxn ang="T10">
                  <a:pos x="T4" y="T5"/>
                </a:cxn>
                <a:cxn ang="T11">
                  <a:pos x="T6" y="T7"/>
                </a:cxn>
              </a:cxnLst>
              <a:rect l="T12" t="T13" r="T14" b="T15"/>
              <a:pathLst>
                <a:path w="3936" h="1512">
                  <a:moveTo>
                    <a:pt x="0" y="1416"/>
                  </a:moveTo>
                  <a:cubicBezTo>
                    <a:pt x="360" y="732"/>
                    <a:pt x="720" y="48"/>
                    <a:pt x="1248" y="24"/>
                  </a:cubicBezTo>
                  <a:cubicBezTo>
                    <a:pt x="1776" y="0"/>
                    <a:pt x="2720" y="1032"/>
                    <a:pt x="3168" y="1272"/>
                  </a:cubicBezTo>
                  <a:cubicBezTo>
                    <a:pt x="3616" y="1512"/>
                    <a:pt x="3808" y="1432"/>
                    <a:pt x="3936" y="1464"/>
                  </a:cubicBezTo>
                </a:path>
              </a:pathLst>
            </a:custGeom>
            <a:noFill/>
            <a:ln w="38100">
              <a:solidFill>
                <a:srgbClr val="660066"/>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CC"/>
                </a:solidFill>
                <a:effectLst/>
                <a:uLnTx/>
                <a:uFillTx/>
                <a:latin typeface="Palatino Linotype"/>
                <a:ea typeface="+mn-ea"/>
                <a:cs typeface="Arial" panose="020B0604020202020204" pitchFamily="34" charset="0"/>
              </a:endParaRPr>
            </a:p>
          </p:txBody>
        </p:sp>
        <p:sp>
          <p:nvSpPr>
            <p:cNvPr id="16" name="Freeform 9">
              <a:extLst>
                <a:ext uri="{FF2B5EF4-FFF2-40B4-BE49-F238E27FC236}">
                  <a16:creationId xmlns:a16="http://schemas.microsoft.com/office/drawing/2014/main" id="{915A8BED-E4A5-4AD3-8FA9-93F5B41207E2}"/>
                </a:ext>
              </a:extLst>
            </p:cNvPr>
            <p:cNvSpPr>
              <a:spLocks/>
            </p:cNvSpPr>
            <p:nvPr/>
          </p:nvSpPr>
          <p:spPr bwMode="auto">
            <a:xfrm>
              <a:off x="1296065" y="4839499"/>
              <a:ext cx="6248013" cy="1104843"/>
            </a:xfrm>
            <a:custGeom>
              <a:avLst/>
              <a:gdLst>
                <a:gd name="T0" fmla="*/ 0 w 3936"/>
                <a:gd name="T1" fmla="*/ 2147483647 h 696"/>
                <a:gd name="T2" fmla="*/ 2147483647 w 3936"/>
                <a:gd name="T3" fmla="*/ 2147483647 h 696"/>
                <a:gd name="T4" fmla="*/ 2147483647 w 3936"/>
                <a:gd name="T5" fmla="*/ 2147483647 h 696"/>
                <a:gd name="T6" fmla="*/ 2147483647 w 3936"/>
                <a:gd name="T7" fmla="*/ 2147483647 h 696"/>
                <a:gd name="T8" fmla="*/ 0 60000 65536"/>
                <a:gd name="T9" fmla="*/ 0 60000 65536"/>
                <a:gd name="T10" fmla="*/ 0 60000 65536"/>
                <a:gd name="T11" fmla="*/ 0 60000 65536"/>
                <a:gd name="T12" fmla="*/ 0 w 3936"/>
                <a:gd name="T13" fmla="*/ 0 h 696"/>
                <a:gd name="T14" fmla="*/ 3936 w 3936"/>
                <a:gd name="T15" fmla="*/ 696 h 696"/>
              </a:gdLst>
              <a:ahLst/>
              <a:cxnLst>
                <a:cxn ang="T8">
                  <a:pos x="T0" y="T1"/>
                </a:cxn>
                <a:cxn ang="T9">
                  <a:pos x="T2" y="T3"/>
                </a:cxn>
                <a:cxn ang="T10">
                  <a:pos x="T4" y="T5"/>
                </a:cxn>
                <a:cxn ang="T11">
                  <a:pos x="T6" y="T7"/>
                </a:cxn>
              </a:cxnLst>
              <a:rect l="T12" t="T13" r="T14" b="T15"/>
              <a:pathLst>
                <a:path w="3936" h="696">
                  <a:moveTo>
                    <a:pt x="0" y="600"/>
                  </a:moveTo>
                  <a:cubicBezTo>
                    <a:pt x="248" y="324"/>
                    <a:pt x="496" y="48"/>
                    <a:pt x="816" y="24"/>
                  </a:cubicBezTo>
                  <a:cubicBezTo>
                    <a:pt x="1136" y="0"/>
                    <a:pt x="1400" y="344"/>
                    <a:pt x="1920" y="456"/>
                  </a:cubicBezTo>
                  <a:cubicBezTo>
                    <a:pt x="2440" y="568"/>
                    <a:pt x="3592" y="664"/>
                    <a:pt x="3936" y="696"/>
                  </a:cubicBezTo>
                </a:path>
              </a:pathLst>
            </a:custGeom>
            <a:noFill/>
            <a:ln w="38100">
              <a:solidFill>
                <a:srgbClr val="000099"/>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CC"/>
                </a:solidFill>
                <a:effectLst/>
                <a:uLnTx/>
                <a:uFillTx/>
                <a:latin typeface="Palatino Linotype"/>
                <a:ea typeface="+mn-ea"/>
                <a:cs typeface="Arial" panose="020B0604020202020204" pitchFamily="34" charset="0"/>
              </a:endParaRPr>
            </a:p>
          </p:txBody>
        </p:sp>
      </p:grpSp>
      <p:sp>
        <p:nvSpPr>
          <p:cNvPr id="21" name="TextBox 1">
            <a:extLst>
              <a:ext uri="{FF2B5EF4-FFF2-40B4-BE49-F238E27FC236}">
                <a16:creationId xmlns:a16="http://schemas.microsoft.com/office/drawing/2014/main" id="{55AC427D-C407-42E3-9B19-49FA5F6EE8A1}"/>
              </a:ext>
            </a:extLst>
          </p:cNvPr>
          <p:cNvSpPr txBox="1">
            <a:spLocks noChangeArrowheads="1"/>
          </p:cNvSpPr>
          <p:nvPr/>
        </p:nvSpPr>
        <p:spPr bwMode="auto">
          <a:xfrm>
            <a:off x="4973638" y="1292225"/>
            <a:ext cx="42529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rPr>
              <a:t>Impediments to Exposure include:</a:t>
            </a:r>
          </a:p>
          <a:p>
            <a:pPr marL="285750" marR="0" lvl="0" indent="-285750" algn="ctr" defTabSz="914400" rtl="0" eaLnBrk="1" fontAlgn="auto" latinLnBrk="0" hangingPunct="1">
              <a:lnSpc>
                <a:spcPct val="100000"/>
              </a:lnSpc>
              <a:spcBef>
                <a:spcPct val="0"/>
              </a:spcBef>
              <a:spcAft>
                <a:spcPts val="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rPr>
              <a:t>Avoidance</a:t>
            </a:r>
          </a:p>
          <a:p>
            <a:pPr marL="285750" marR="0" lvl="0" indent="-285750" algn="ctr" defTabSz="914400" rtl="0" eaLnBrk="1" fontAlgn="auto" latinLnBrk="0" hangingPunct="1">
              <a:lnSpc>
                <a:spcPct val="100000"/>
              </a:lnSpc>
              <a:spcBef>
                <a:spcPct val="0"/>
              </a:spcBef>
              <a:spcAft>
                <a:spcPts val="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rPr>
              <a:t>Emotional Numbing</a:t>
            </a:r>
          </a:p>
          <a:p>
            <a:pPr marL="285750" marR="0" lvl="0" indent="-285750" algn="ctr" defTabSz="914400" rtl="0" eaLnBrk="1" fontAlgn="auto" latinLnBrk="0" hangingPunct="1">
              <a:lnSpc>
                <a:spcPct val="100000"/>
              </a:lnSpc>
              <a:spcBef>
                <a:spcPct val="0"/>
              </a:spcBef>
              <a:spcAft>
                <a:spcPts val="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rPr>
              <a:t>Unhelpful thoughts</a:t>
            </a:r>
          </a:p>
          <a:p>
            <a:pPr marL="285750" marR="0" lvl="0" indent="-285750" algn="ctr" defTabSz="914400" rtl="0" eaLnBrk="1" fontAlgn="auto" latinLnBrk="0" hangingPunct="1">
              <a:lnSpc>
                <a:spcPct val="100000"/>
              </a:lnSpc>
              <a:spcBef>
                <a:spcPct val="0"/>
              </a:spcBef>
              <a:spcAft>
                <a:spcPts val="0"/>
              </a:spcAft>
              <a:buClrTx/>
              <a:buSzTx/>
              <a:buFontTx/>
              <a:buChar char="-"/>
              <a:tabLst/>
              <a:defRPr/>
            </a:pPr>
            <a:endParaRPr kumimoji="0" lang="en-US" altLang="en-US" sz="1600" b="0" i="1" u="none" strike="noStrike" kern="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B09B842B-066D-4100-BA6F-58768DC17035}"/>
              </a:ext>
            </a:extLst>
          </p:cNvPr>
          <p:cNvCxnSpPr/>
          <p:nvPr/>
        </p:nvCxnSpPr>
        <p:spPr bwMode="gray">
          <a:xfrm>
            <a:off x="5243513" y="1074738"/>
            <a:ext cx="0" cy="5614987"/>
          </a:xfrm>
          <a:prstGeom prst="line">
            <a:avLst/>
          </a:prstGeom>
          <a:solidFill>
            <a:schemeClr val="accent1"/>
          </a:solidFill>
          <a:ln w="19050" cap="flat" cmpd="sng" algn="ctr">
            <a:solidFill>
              <a:schemeClr val="accent3"/>
            </a:solidFill>
            <a:prstDash val="solid"/>
            <a:round/>
            <a:headEnd type="none" w="med" len="med"/>
            <a:tailEnd type="none"/>
          </a:ln>
          <a:effec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noChangeArrowheads="1"/>
          </p:cNvSpPr>
          <p:nvPr>
            <p:ph idx="1"/>
          </p:nvPr>
        </p:nvSpPr>
        <p:spPr/>
        <p:txBody>
          <a:bodyPr>
            <a:normAutofit fontScale="85000" lnSpcReduction="20000"/>
          </a:bodyPr>
          <a:lstStyle/>
          <a:p>
            <a:pPr eaLnBrk="1" hangingPunct="1">
              <a:defRPr/>
            </a:pPr>
            <a:r>
              <a:rPr lang="en-US" sz="2800" dirty="0"/>
              <a:t>1) Antidepressants  SSRIs/SNRIs</a:t>
            </a:r>
          </a:p>
          <a:p>
            <a:pPr lvl="1">
              <a:defRPr/>
            </a:pPr>
            <a:r>
              <a:rPr lang="en-US" sz="2400" dirty="0"/>
              <a:t>Only FDA approved for PTSD are Sertraline/Paroxetine</a:t>
            </a:r>
          </a:p>
          <a:p>
            <a:pPr eaLnBrk="1" hangingPunct="1"/>
            <a:r>
              <a:rPr lang="en-US" altLang="en-US" sz="2400" dirty="0"/>
              <a:t>Serotonergic agents – increase serotonin functioning – increased tolerance to aversion, decreased stress/fear response, trophic action, e.g. </a:t>
            </a:r>
            <a:r>
              <a:rPr lang="en-US" altLang="en-US" sz="2400" i="1" dirty="0"/>
              <a:t>fluoxetine, (es-)citalopram, sertraline, paroxetine</a:t>
            </a:r>
          </a:p>
          <a:p>
            <a:pPr eaLnBrk="1" hangingPunct="1"/>
            <a:r>
              <a:rPr lang="en-US" altLang="en-US" sz="2400" dirty="0"/>
              <a:t>Noradrenergic and mixed SSRI/SNRI agents – correct dysregulated NE system, with similar changes as above, </a:t>
            </a:r>
            <a:r>
              <a:rPr lang="en-US" altLang="en-US" sz="2400" i="1" dirty="0"/>
              <a:t>e.g. reboxetine, duloxetine, venlafaxine</a:t>
            </a:r>
            <a:endParaRPr lang="en-US" sz="2400" dirty="0"/>
          </a:p>
          <a:p>
            <a:pPr eaLnBrk="1" hangingPunct="1">
              <a:defRPr/>
            </a:pPr>
            <a:r>
              <a:rPr lang="en-US" sz="2800" dirty="0"/>
              <a:t>2) What about benzodiazepines?</a:t>
            </a:r>
          </a:p>
          <a:p>
            <a:pPr eaLnBrk="1" hangingPunct="1">
              <a:defRPr/>
            </a:pPr>
            <a:r>
              <a:rPr lang="en-US" sz="2800" dirty="0"/>
              <a:t>3) Other medications used off label:</a:t>
            </a:r>
          </a:p>
          <a:p>
            <a:pPr lvl="1" eaLnBrk="1" hangingPunct="1">
              <a:defRPr/>
            </a:pPr>
            <a:r>
              <a:rPr lang="en-US" dirty="0"/>
              <a:t>Mood Stabilizers (Lamotrigine, Valproate, </a:t>
            </a:r>
            <a:r>
              <a:rPr lang="en-US" dirty="0" err="1"/>
              <a:t>Carbamazapine</a:t>
            </a:r>
            <a:r>
              <a:rPr lang="en-US" dirty="0"/>
              <a:t>)</a:t>
            </a:r>
          </a:p>
          <a:p>
            <a:pPr lvl="1" eaLnBrk="1" hangingPunct="1">
              <a:defRPr/>
            </a:pPr>
            <a:r>
              <a:rPr lang="en-US" dirty="0"/>
              <a:t>Antipsychotics (Olanzapine, Quetiapine, Risperdal)</a:t>
            </a:r>
          </a:p>
          <a:p>
            <a:pPr lvl="1" eaLnBrk="1" hangingPunct="1">
              <a:defRPr/>
            </a:pPr>
            <a:r>
              <a:rPr lang="en-US" dirty="0"/>
              <a:t>Adrenergic Blockers (</a:t>
            </a:r>
            <a:r>
              <a:rPr lang="en-US" dirty="0" err="1"/>
              <a:t>Prazosin,Propranolol</a:t>
            </a:r>
            <a:r>
              <a:rPr lang="en-US" dirty="0"/>
              <a:t>)</a:t>
            </a:r>
          </a:p>
          <a:p>
            <a:pPr lvl="1" eaLnBrk="1" hangingPunct="1">
              <a:defRPr/>
            </a:pPr>
            <a:endParaRPr lang="en-US" dirty="0"/>
          </a:p>
        </p:txBody>
      </p:sp>
      <p:sp>
        <p:nvSpPr>
          <p:cNvPr id="62467" name="Slide Number Placeholder 1"/>
          <p:cNvSpPr txBox="1">
            <a:spLocks noGrp="1"/>
          </p:cNvSpPr>
          <p:nvPr/>
        </p:nvSpPr>
        <p:spPr bwMode="auto">
          <a:xfrm>
            <a:off x="8410575" y="6181725"/>
            <a:ext cx="609600" cy="457200"/>
          </a:xfrm>
          <a:prstGeom prst="rect">
            <a:avLst/>
          </a:prstGeom>
          <a:noFill/>
          <a:ln>
            <a:miter lim="800000"/>
            <a:headEnd/>
            <a:tailEnd/>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91657A30-DE94-4F61-9446-30F8E8F56C02}" type="slidenum">
              <a:rPr kumimoji="0" lang="en-US" sz="1800" b="0" i="0" u="none" strike="noStrike" kern="0" cap="none" spc="0" normalizeH="0" baseline="0" noProof="0">
                <a:ln>
                  <a:noFill/>
                </a:ln>
                <a:solidFill>
                  <a:srgbClr val="1F497D"/>
                </a:solidFill>
                <a:effectLst/>
                <a:uLnTx/>
                <a:uFillTx/>
                <a:latin typeface="Calibri"/>
                <a:ea typeface="ＭＳ Ｐゴシック"/>
                <a:cs typeface="ＭＳ Ｐゴシック"/>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rgbClr val="1F497D"/>
              </a:solidFill>
              <a:effectLst/>
              <a:uLnTx/>
              <a:uFillTx/>
              <a:latin typeface="Calibri"/>
              <a:ea typeface="ＭＳ Ｐゴシック"/>
              <a:cs typeface="ＭＳ Ｐゴシック"/>
            </a:endParaRPr>
          </a:p>
        </p:txBody>
      </p:sp>
      <p:sp>
        <p:nvSpPr>
          <p:cNvPr id="25604" name="Text Box 5"/>
          <p:cNvSpPr txBox="1">
            <a:spLocks noChangeArrowheads="1"/>
          </p:cNvSpPr>
          <p:nvPr/>
        </p:nvSpPr>
        <p:spPr bwMode="auto">
          <a:xfrm>
            <a:off x="0" y="609600"/>
            <a:ext cx="756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Pharmacological Treatments for PTSD</a:t>
            </a:r>
          </a:p>
        </p:txBody>
      </p:sp>
    </p:spTree>
    <p:extLst>
      <p:ext uri="{BB962C8B-B14F-4D97-AF65-F5344CB8AC3E}">
        <p14:creationId xmlns:p14="http://schemas.microsoft.com/office/powerpoint/2010/main" val="2630174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4"/>
          <p:cNvSpPr>
            <a:spLocks noChangeArrowheads="1"/>
          </p:cNvSpPr>
          <p:nvPr/>
        </p:nvSpPr>
        <p:spPr bwMode="auto">
          <a:xfrm>
            <a:off x="1930400" y="1600199"/>
            <a:ext cx="6256338" cy="304641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699" name="Rectangle 2"/>
          <p:cNvSpPr>
            <a:spLocks noGrp="1" noChangeArrowheads="1"/>
          </p:cNvSpPr>
          <p:nvPr>
            <p:ph type="ctrTitle" idx="4294967295"/>
          </p:nvPr>
        </p:nvSpPr>
        <p:spPr>
          <a:xfrm>
            <a:off x="152400" y="152400"/>
            <a:ext cx="9144000" cy="914400"/>
          </a:xfrm>
        </p:spPr>
        <p:txBody>
          <a:bodyPr>
            <a:noAutofit/>
          </a:bodyPr>
          <a:lstStyle/>
          <a:p>
            <a:pPr algn="l" eaLnBrk="1" hangingPunct="1"/>
            <a:r>
              <a:rPr lang="en-GB" altLang="en-US" sz="3000" dirty="0">
                <a:solidFill>
                  <a:schemeClr val="tx1"/>
                </a:solidFill>
              </a:rPr>
              <a:t>                       Low Remission Rates in PTSD: </a:t>
            </a:r>
            <a:br>
              <a:rPr lang="en-GB" altLang="en-US" sz="3000" dirty="0">
                <a:solidFill>
                  <a:schemeClr val="tx1"/>
                </a:solidFill>
              </a:rPr>
            </a:br>
            <a:r>
              <a:rPr lang="en-GB" altLang="en-US" sz="3000" dirty="0">
                <a:solidFill>
                  <a:schemeClr val="tx1"/>
                </a:solidFill>
              </a:rPr>
              <a:t>  Antidepressants are effective options but low remission</a:t>
            </a:r>
          </a:p>
        </p:txBody>
      </p:sp>
      <p:sp>
        <p:nvSpPr>
          <p:cNvPr id="29704" name="Rectangle 12"/>
          <p:cNvSpPr>
            <a:spLocks noChangeArrowheads="1"/>
          </p:cNvSpPr>
          <p:nvPr/>
        </p:nvSpPr>
        <p:spPr bwMode="auto">
          <a:xfrm>
            <a:off x="3502025" y="4379913"/>
            <a:ext cx="1255713" cy="7937"/>
          </a:xfrm>
          <a:prstGeom prst="rect">
            <a:avLst/>
          </a:prstGeom>
          <a:solidFill>
            <a:srgbClr val="1717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05" name="Rectangle 13"/>
          <p:cNvSpPr>
            <a:spLocks noChangeArrowheads="1"/>
          </p:cNvSpPr>
          <p:nvPr/>
        </p:nvSpPr>
        <p:spPr bwMode="auto">
          <a:xfrm>
            <a:off x="3502025" y="4405313"/>
            <a:ext cx="1255713" cy="6350"/>
          </a:xfrm>
          <a:prstGeom prst="rect">
            <a:avLst/>
          </a:prstGeom>
          <a:solidFill>
            <a:srgbClr val="1B1B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06" name="Rectangle 14"/>
          <p:cNvSpPr>
            <a:spLocks noChangeArrowheads="1"/>
          </p:cNvSpPr>
          <p:nvPr/>
        </p:nvSpPr>
        <p:spPr bwMode="auto">
          <a:xfrm>
            <a:off x="3502025" y="4429125"/>
            <a:ext cx="1255713" cy="7938"/>
          </a:xfrm>
          <a:prstGeom prst="rect">
            <a:avLst/>
          </a:prstGeom>
          <a:solidFill>
            <a:srgbClr val="2222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07" name="Rectangle 15"/>
          <p:cNvSpPr>
            <a:spLocks noChangeArrowheads="1"/>
          </p:cNvSpPr>
          <p:nvPr/>
        </p:nvSpPr>
        <p:spPr bwMode="auto">
          <a:xfrm>
            <a:off x="3502025" y="4452938"/>
            <a:ext cx="1255713" cy="9525"/>
          </a:xfrm>
          <a:prstGeom prst="rect">
            <a:avLst/>
          </a:prstGeom>
          <a:solidFill>
            <a:srgbClr val="2A2A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08" name="Rectangle 16"/>
          <p:cNvSpPr>
            <a:spLocks noChangeArrowheads="1"/>
          </p:cNvSpPr>
          <p:nvPr/>
        </p:nvSpPr>
        <p:spPr bwMode="auto">
          <a:xfrm>
            <a:off x="3502025" y="4478338"/>
            <a:ext cx="1255713" cy="7937"/>
          </a:xfrm>
          <a:prstGeom prst="rect">
            <a:avLst/>
          </a:prstGeom>
          <a:solidFill>
            <a:srgbClr val="2F2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09" name="Rectangle 17"/>
          <p:cNvSpPr>
            <a:spLocks noChangeArrowheads="1"/>
          </p:cNvSpPr>
          <p:nvPr/>
        </p:nvSpPr>
        <p:spPr bwMode="auto">
          <a:xfrm>
            <a:off x="3502025" y="4502150"/>
            <a:ext cx="1255713" cy="9525"/>
          </a:xfrm>
          <a:prstGeom prst="rect">
            <a:avLst/>
          </a:prstGeom>
          <a:solidFill>
            <a:srgbClr val="3232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0" name="Rectangle 18"/>
          <p:cNvSpPr>
            <a:spLocks noChangeArrowheads="1"/>
          </p:cNvSpPr>
          <p:nvPr/>
        </p:nvSpPr>
        <p:spPr bwMode="auto">
          <a:xfrm>
            <a:off x="3502025" y="4527550"/>
            <a:ext cx="1255713" cy="7938"/>
          </a:xfrm>
          <a:prstGeom prst="rect">
            <a:avLst/>
          </a:prstGeom>
          <a:solidFill>
            <a:srgbClr val="3232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1" name="Rectangle 19"/>
          <p:cNvSpPr>
            <a:spLocks noChangeArrowheads="1"/>
          </p:cNvSpPr>
          <p:nvPr/>
        </p:nvSpPr>
        <p:spPr bwMode="auto">
          <a:xfrm>
            <a:off x="3502025" y="4560888"/>
            <a:ext cx="1255713" cy="7937"/>
          </a:xfrm>
          <a:prstGeom prst="rect">
            <a:avLst/>
          </a:prstGeom>
          <a:solidFill>
            <a:srgbClr val="2E2E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2" name="Rectangle 20"/>
          <p:cNvSpPr>
            <a:spLocks noChangeArrowheads="1"/>
          </p:cNvSpPr>
          <p:nvPr/>
        </p:nvSpPr>
        <p:spPr bwMode="auto">
          <a:xfrm>
            <a:off x="3502025" y="4584700"/>
            <a:ext cx="1255713" cy="9525"/>
          </a:xfrm>
          <a:prstGeom prst="rect">
            <a:avLst/>
          </a:prstGeom>
          <a:solidFill>
            <a:srgbClr val="2727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3" name="Rectangle 21"/>
          <p:cNvSpPr>
            <a:spLocks noChangeArrowheads="1"/>
          </p:cNvSpPr>
          <p:nvPr/>
        </p:nvSpPr>
        <p:spPr bwMode="auto">
          <a:xfrm>
            <a:off x="3502025" y="4610100"/>
            <a:ext cx="1255713" cy="7938"/>
          </a:xfrm>
          <a:prstGeom prst="rect">
            <a:avLst/>
          </a:prstGeom>
          <a:solidFill>
            <a:srgbClr val="202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4" name="Rectangle 22"/>
          <p:cNvSpPr>
            <a:spLocks noChangeArrowheads="1"/>
          </p:cNvSpPr>
          <p:nvPr/>
        </p:nvSpPr>
        <p:spPr bwMode="auto">
          <a:xfrm>
            <a:off x="3502025" y="4635500"/>
            <a:ext cx="1255713" cy="6350"/>
          </a:xfrm>
          <a:prstGeom prst="rect">
            <a:avLst/>
          </a:prstGeom>
          <a:solidFill>
            <a:srgbClr val="1919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5" name="Rectangle 23"/>
          <p:cNvSpPr>
            <a:spLocks noChangeArrowheads="1"/>
          </p:cNvSpPr>
          <p:nvPr/>
        </p:nvSpPr>
        <p:spPr bwMode="auto">
          <a:xfrm>
            <a:off x="6637338" y="3582988"/>
            <a:ext cx="1249362" cy="7937"/>
          </a:xfrm>
          <a:prstGeom prst="rect">
            <a:avLst/>
          </a:prstGeom>
          <a:solidFill>
            <a:srgbClr val="1919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6" name="Rectangle 24"/>
          <p:cNvSpPr>
            <a:spLocks noChangeArrowheads="1"/>
          </p:cNvSpPr>
          <p:nvPr/>
        </p:nvSpPr>
        <p:spPr bwMode="auto">
          <a:xfrm>
            <a:off x="6637338" y="3632200"/>
            <a:ext cx="1249362" cy="7938"/>
          </a:xfrm>
          <a:prstGeom prst="rect">
            <a:avLst/>
          </a:prstGeom>
          <a:solidFill>
            <a:srgbClr val="1C1C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7" name="Rectangle 25"/>
          <p:cNvSpPr>
            <a:spLocks noChangeArrowheads="1"/>
          </p:cNvSpPr>
          <p:nvPr/>
        </p:nvSpPr>
        <p:spPr bwMode="auto">
          <a:xfrm>
            <a:off x="6637338" y="3656013"/>
            <a:ext cx="1249362" cy="9525"/>
          </a:xfrm>
          <a:prstGeom prst="rect">
            <a:avLst/>
          </a:prstGeom>
          <a:solidFill>
            <a:srgbClr val="1E1E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8" name="Rectangle 26"/>
          <p:cNvSpPr>
            <a:spLocks noChangeArrowheads="1"/>
          </p:cNvSpPr>
          <p:nvPr/>
        </p:nvSpPr>
        <p:spPr bwMode="auto">
          <a:xfrm>
            <a:off x="6637338" y="3681413"/>
            <a:ext cx="1249362" cy="9525"/>
          </a:xfrm>
          <a:prstGeom prst="rect">
            <a:avLst/>
          </a:prstGeom>
          <a:solidFill>
            <a:srgbClr val="1F1F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19" name="Rectangle 27"/>
          <p:cNvSpPr>
            <a:spLocks noChangeArrowheads="1"/>
          </p:cNvSpPr>
          <p:nvPr/>
        </p:nvSpPr>
        <p:spPr bwMode="auto">
          <a:xfrm>
            <a:off x="6637338" y="3706813"/>
            <a:ext cx="1249362" cy="6350"/>
          </a:xfrm>
          <a:prstGeom prst="rect">
            <a:avLst/>
          </a:prstGeom>
          <a:solidFill>
            <a:srgbClr val="2020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0" name="Rectangle 28"/>
          <p:cNvSpPr>
            <a:spLocks noChangeArrowheads="1"/>
          </p:cNvSpPr>
          <p:nvPr/>
        </p:nvSpPr>
        <p:spPr bwMode="auto">
          <a:xfrm>
            <a:off x="6637338" y="3730625"/>
            <a:ext cx="1249362" cy="7938"/>
          </a:xfrm>
          <a:prstGeom prst="rect">
            <a:avLst/>
          </a:prstGeom>
          <a:solidFill>
            <a:srgbClr val="2323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1" name="Rectangle 29"/>
          <p:cNvSpPr>
            <a:spLocks noChangeArrowheads="1"/>
          </p:cNvSpPr>
          <p:nvPr/>
        </p:nvSpPr>
        <p:spPr bwMode="auto">
          <a:xfrm>
            <a:off x="6637338" y="3763963"/>
            <a:ext cx="1249362" cy="7937"/>
          </a:xfrm>
          <a:prstGeom prst="rect">
            <a:avLst/>
          </a:prstGeom>
          <a:solidFill>
            <a:srgbClr val="2626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2" name="Rectangle 30"/>
          <p:cNvSpPr>
            <a:spLocks noChangeArrowheads="1"/>
          </p:cNvSpPr>
          <p:nvPr/>
        </p:nvSpPr>
        <p:spPr bwMode="auto">
          <a:xfrm>
            <a:off x="6637338" y="3789363"/>
            <a:ext cx="1249362" cy="6350"/>
          </a:xfrm>
          <a:prstGeom prst="rect">
            <a:avLst/>
          </a:prstGeom>
          <a:solidFill>
            <a:srgbClr val="2828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3" name="Rectangle 31"/>
          <p:cNvSpPr>
            <a:spLocks noChangeArrowheads="1"/>
          </p:cNvSpPr>
          <p:nvPr/>
        </p:nvSpPr>
        <p:spPr bwMode="auto">
          <a:xfrm>
            <a:off x="6637338" y="3813175"/>
            <a:ext cx="1249362" cy="7938"/>
          </a:xfrm>
          <a:prstGeom prst="rect">
            <a:avLst/>
          </a:prstGeom>
          <a:solidFill>
            <a:srgbClr val="2A2A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4" name="Rectangle 32"/>
          <p:cNvSpPr>
            <a:spLocks noChangeArrowheads="1"/>
          </p:cNvSpPr>
          <p:nvPr/>
        </p:nvSpPr>
        <p:spPr bwMode="auto">
          <a:xfrm>
            <a:off x="6637338" y="3836988"/>
            <a:ext cx="1249362" cy="9525"/>
          </a:xfrm>
          <a:prstGeom prst="rect">
            <a:avLst/>
          </a:prstGeom>
          <a:solidFill>
            <a:srgbClr val="2B2B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5" name="Rectangle 33"/>
          <p:cNvSpPr>
            <a:spLocks noChangeArrowheads="1"/>
          </p:cNvSpPr>
          <p:nvPr/>
        </p:nvSpPr>
        <p:spPr bwMode="auto">
          <a:xfrm>
            <a:off x="6637338" y="3862388"/>
            <a:ext cx="1249362" cy="7937"/>
          </a:xfrm>
          <a:prstGeom prst="rect">
            <a:avLst/>
          </a:prstGeom>
          <a:solidFill>
            <a:srgbClr val="2D2D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6" name="Rectangle 34"/>
          <p:cNvSpPr>
            <a:spLocks noChangeArrowheads="1"/>
          </p:cNvSpPr>
          <p:nvPr/>
        </p:nvSpPr>
        <p:spPr bwMode="auto">
          <a:xfrm>
            <a:off x="6637338" y="3886200"/>
            <a:ext cx="1249362" cy="9525"/>
          </a:xfrm>
          <a:prstGeom prst="rect">
            <a:avLst/>
          </a:prstGeom>
          <a:solidFill>
            <a:srgbClr val="2D2D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7" name="Rectangle 35"/>
          <p:cNvSpPr>
            <a:spLocks noChangeArrowheads="1"/>
          </p:cNvSpPr>
          <p:nvPr/>
        </p:nvSpPr>
        <p:spPr bwMode="auto">
          <a:xfrm>
            <a:off x="6637338" y="4224338"/>
            <a:ext cx="1249362" cy="7937"/>
          </a:xfrm>
          <a:prstGeom prst="rect">
            <a:avLst/>
          </a:prstGeom>
          <a:solidFill>
            <a:srgbClr val="3030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8" name="Rectangle 36"/>
          <p:cNvSpPr>
            <a:spLocks noChangeArrowheads="1"/>
          </p:cNvSpPr>
          <p:nvPr/>
        </p:nvSpPr>
        <p:spPr bwMode="auto">
          <a:xfrm>
            <a:off x="6637338" y="4248150"/>
            <a:ext cx="1249362" cy="7938"/>
          </a:xfrm>
          <a:prstGeom prst="rect">
            <a:avLst/>
          </a:prstGeom>
          <a:solidFill>
            <a:srgbClr val="2F2F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29" name="Rectangle 37"/>
          <p:cNvSpPr>
            <a:spLocks noChangeArrowheads="1"/>
          </p:cNvSpPr>
          <p:nvPr/>
        </p:nvSpPr>
        <p:spPr bwMode="auto">
          <a:xfrm>
            <a:off x="6637338" y="4271963"/>
            <a:ext cx="1249362" cy="9525"/>
          </a:xfrm>
          <a:prstGeom prst="rect">
            <a:avLst/>
          </a:prstGeom>
          <a:solidFill>
            <a:srgbClr val="2D2D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0" name="Rectangle 38"/>
          <p:cNvSpPr>
            <a:spLocks noChangeArrowheads="1"/>
          </p:cNvSpPr>
          <p:nvPr/>
        </p:nvSpPr>
        <p:spPr bwMode="auto">
          <a:xfrm>
            <a:off x="6637338" y="4297363"/>
            <a:ext cx="1249362" cy="9525"/>
          </a:xfrm>
          <a:prstGeom prst="rect">
            <a:avLst/>
          </a:prstGeom>
          <a:solidFill>
            <a:srgbClr val="2D2D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1" name="Rectangle 39"/>
          <p:cNvSpPr>
            <a:spLocks noChangeArrowheads="1"/>
          </p:cNvSpPr>
          <p:nvPr/>
        </p:nvSpPr>
        <p:spPr bwMode="auto">
          <a:xfrm>
            <a:off x="6637338" y="4322763"/>
            <a:ext cx="1249362" cy="6350"/>
          </a:xfrm>
          <a:prstGeom prst="rect">
            <a:avLst/>
          </a:prstGeom>
          <a:solidFill>
            <a:srgbClr val="2B2B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2" name="Rectangle 40"/>
          <p:cNvSpPr>
            <a:spLocks noChangeArrowheads="1"/>
          </p:cNvSpPr>
          <p:nvPr/>
        </p:nvSpPr>
        <p:spPr bwMode="auto">
          <a:xfrm>
            <a:off x="6637338" y="4348163"/>
            <a:ext cx="1249362" cy="6350"/>
          </a:xfrm>
          <a:prstGeom prst="rect">
            <a:avLst/>
          </a:prstGeom>
          <a:solidFill>
            <a:srgbClr val="2A2A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3" name="Rectangle 41"/>
          <p:cNvSpPr>
            <a:spLocks noChangeArrowheads="1"/>
          </p:cNvSpPr>
          <p:nvPr/>
        </p:nvSpPr>
        <p:spPr bwMode="auto">
          <a:xfrm>
            <a:off x="6637338" y="4379913"/>
            <a:ext cx="1249362" cy="7937"/>
          </a:xfrm>
          <a:prstGeom prst="rect">
            <a:avLst/>
          </a:prstGeom>
          <a:solidFill>
            <a:srgbClr val="272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4" name="Rectangle 42"/>
          <p:cNvSpPr>
            <a:spLocks noChangeArrowheads="1"/>
          </p:cNvSpPr>
          <p:nvPr/>
        </p:nvSpPr>
        <p:spPr bwMode="auto">
          <a:xfrm>
            <a:off x="6637338" y="4405313"/>
            <a:ext cx="1249362" cy="6350"/>
          </a:xfrm>
          <a:prstGeom prst="rect">
            <a:avLst/>
          </a:prstGeom>
          <a:solidFill>
            <a:srgbClr val="252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5" name="Rectangle 43"/>
          <p:cNvSpPr>
            <a:spLocks noChangeArrowheads="1"/>
          </p:cNvSpPr>
          <p:nvPr/>
        </p:nvSpPr>
        <p:spPr bwMode="auto">
          <a:xfrm>
            <a:off x="6637338" y="4429125"/>
            <a:ext cx="1249362" cy="7938"/>
          </a:xfrm>
          <a:prstGeom prst="rect">
            <a:avLst/>
          </a:prstGeom>
          <a:solidFill>
            <a:srgbClr val="2323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6" name="Rectangle 44"/>
          <p:cNvSpPr>
            <a:spLocks noChangeArrowheads="1"/>
          </p:cNvSpPr>
          <p:nvPr/>
        </p:nvSpPr>
        <p:spPr bwMode="auto">
          <a:xfrm>
            <a:off x="6637338" y="4452938"/>
            <a:ext cx="1249362" cy="9525"/>
          </a:xfrm>
          <a:prstGeom prst="rect">
            <a:avLst/>
          </a:prstGeom>
          <a:solidFill>
            <a:srgbClr val="2020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7" name="Rectangle 45"/>
          <p:cNvSpPr>
            <a:spLocks noChangeArrowheads="1"/>
          </p:cNvSpPr>
          <p:nvPr/>
        </p:nvSpPr>
        <p:spPr bwMode="auto">
          <a:xfrm>
            <a:off x="6637338" y="4478338"/>
            <a:ext cx="1249362" cy="7937"/>
          </a:xfrm>
          <a:prstGeom prst="rect">
            <a:avLst/>
          </a:prstGeom>
          <a:solidFill>
            <a:srgbClr val="1F1F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8" name="Rectangle 46"/>
          <p:cNvSpPr>
            <a:spLocks noChangeArrowheads="1"/>
          </p:cNvSpPr>
          <p:nvPr/>
        </p:nvSpPr>
        <p:spPr bwMode="auto">
          <a:xfrm>
            <a:off x="6637338" y="4502150"/>
            <a:ext cx="1249362" cy="9525"/>
          </a:xfrm>
          <a:prstGeom prst="rect">
            <a:avLst/>
          </a:prstGeom>
          <a:solidFill>
            <a:srgbClr val="1E1E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39" name="Rectangle 47"/>
          <p:cNvSpPr>
            <a:spLocks noChangeArrowheads="1"/>
          </p:cNvSpPr>
          <p:nvPr/>
        </p:nvSpPr>
        <p:spPr bwMode="auto">
          <a:xfrm>
            <a:off x="6637338" y="4527550"/>
            <a:ext cx="1249362" cy="7938"/>
          </a:xfrm>
          <a:prstGeom prst="rect">
            <a:avLst/>
          </a:prstGeom>
          <a:solidFill>
            <a:srgbClr val="1C1C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40" name="Rectangle 48"/>
          <p:cNvSpPr>
            <a:spLocks noChangeArrowheads="1"/>
          </p:cNvSpPr>
          <p:nvPr/>
        </p:nvSpPr>
        <p:spPr bwMode="auto">
          <a:xfrm>
            <a:off x="6637338" y="4635500"/>
            <a:ext cx="1249362" cy="6350"/>
          </a:xfrm>
          <a:prstGeom prst="rect">
            <a:avLst/>
          </a:prstGeom>
          <a:solidFill>
            <a:srgbClr val="1717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41" name="Line 49"/>
          <p:cNvSpPr>
            <a:spLocks noChangeShapeType="1"/>
          </p:cNvSpPr>
          <p:nvPr/>
        </p:nvSpPr>
        <p:spPr bwMode="auto">
          <a:xfrm>
            <a:off x="1943100" y="1300163"/>
            <a:ext cx="0" cy="3357562"/>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742" name="Line 50"/>
          <p:cNvSpPr>
            <a:spLocks noChangeShapeType="1"/>
          </p:cNvSpPr>
          <p:nvPr/>
        </p:nvSpPr>
        <p:spPr bwMode="auto">
          <a:xfrm>
            <a:off x="1876425" y="4657725"/>
            <a:ext cx="66675"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743" name="Line 51"/>
          <p:cNvSpPr>
            <a:spLocks noChangeShapeType="1"/>
          </p:cNvSpPr>
          <p:nvPr/>
        </p:nvSpPr>
        <p:spPr bwMode="auto">
          <a:xfrm>
            <a:off x="1876425" y="2982913"/>
            <a:ext cx="66675" cy="1587"/>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744" name="Line 52"/>
          <p:cNvSpPr>
            <a:spLocks noChangeShapeType="1"/>
          </p:cNvSpPr>
          <p:nvPr/>
        </p:nvSpPr>
        <p:spPr bwMode="auto">
          <a:xfrm>
            <a:off x="1876425" y="1300163"/>
            <a:ext cx="66675"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745" name="Rectangle 53"/>
          <p:cNvSpPr>
            <a:spLocks noChangeArrowheads="1"/>
          </p:cNvSpPr>
          <p:nvPr/>
        </p:nvSpPr>
        <p:spPr bwMode="auto">
          <a:xfrm>
            <a:off x="1677988" y="4516438"/>
            <a:ext cx="128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0" cap="none" spc="0" normalizeH="0" baseline="0" noProof="0">
                <a:ln>
                  <a:noFill/>
                </a:ln>
                <a:solidFill>
                  <a:prstClr val="black"/>
                </a:solidFill>
                <a:effectLst/>
                <a:uLnTx/>
                <a:uFillTx/>
                <a:latin typeface="Calibri" pitchFamily="34" charset="0"/>
                <a:ea typeface="MS PGothic" pitchFamily="34" charset="-128"/>
                <a:cs typeface="+mn-cs"/>
              </a:rPr>
              <a:t>0</a:t>
            </a:r>
          </a:p>
        </p:txBody>
      </p:sp>
      <p:sp>
        <p:nvSpPr>
          <p:cNvPr id="29746" name="Rectangle 54"/>
          <p:cNvSpPr>
            <a:spLocks noChangeArrowheads="1"/>
          </p:cNvSpPr>
          <p:nvPr/>
        </p:nvSpPr>
        <p:spPr bwMode="auto">
          <a:xfrm>
            <a:off x="1549400" y="2840038"/>
            <a:ext cx="257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0" cap="none" spc="0" normalizeH="0" baseline="0" noProof="0">
                <a:ln>
                  <a:noFill/>
                </a:ln>
                <a:solidFill>
                  <a:prstClr val="black"/>
                </a:solidFill>
                <a:effectLst/>
                <a:uLnTx/>
                <a:uFillTx/>
                <a:latin typeface="Calibri" pitchFamily="34" charset="0"/>
                <a:ea typeface="MS PGothic" pitchFamily="34" charset="-128"/>
                <a:cs typeface="+mn-cs"/>
              </a:rPr>
              <a:t>25</a:t>
            </a:r>
          </a:p>
        </p:txBody>
      </p:sp>
      <p:sp>
        <p:nvSpPr>
          <p:cNvPr id="29747" name="Rectangle 55"/>
          <p:cNvSpPr>
            <a:spLocks noChangeArrowheads="1"/>
          </p:cNvSpPr>
          <p:nvPr/>
        </p:nvSpPr>
        <p:spPr bwMode="auto">
          <a:xfrm rot="10800000" flipV="1">
            <a:off x="1600200" y="1447800"/>
            <a:ext cx="2571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50</a:t>
            </a:r>
          </a:p>
        </p:txBody>
      </p:sp>
      <p:sp>
        <p:nvSpPr>
          <p:cNvPr id="29748" name="Rectangle 61"/>
          <p:cNvSpPr>
            <a:spLocks noChangeArrowheads="1"/>
          </p:cNvSpPr>
          <p:nvPr/>
        </p:nvSpPr>
        <p:spPr bwMode="auto">
          <a:xfrm rot="-5400000">
            <a:off x="-207168" y="2556669"/>
            <a:ext cx="23193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2400" b="1"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Remission Rates </a:t>
            </a:r>
            <a:br>
              <a:rPr kumimoji="0" lang="en-GB" altLang="en-US" sz="2400" b="1"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br>
            <a:r>
              <a:rPr kumimoji="0" lang="en-GB" altLang="en-US" sz="2400" b="1"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in PTSD (%)</a:t>
            </a:r>
            <a:r>
              <a:rPr kumimoji="0" lang="en-GB" altLang="en-US" sz="2400" b="1" i="0" u="none" strike="noStrike" kern="0" cap="none" spc="0" normalizeH="0" baseline="30000" noProof="0" dirty="0">
                <a:ln>
                  <a:noFill/>
                </a:ln>
                <a:solidFill>
                  <a:prstClr val="black"/>
                </a:solidFill>
                <a:effectLst/>
                <a:uLnTx/>
                <a:uFillTx/>
                <a:latin typeface="Calibri" pitchFamily="34" charset="0"/>
                <a:ea typeface="MS PGothic" pitchFamily="34" charset="-128"/>
                <a:cs typeface="+mn-cs"/>
              </a:rPr>
              <a:t>1, 2</a:t>
            </a:r>
          </a:p>
        </p:txBody>
      </p:sp>
      <p:sp>
        <p:nvSpPr>
          <p:cNvPr id="29749" name="Text Box 62"/>
          <p:cNvSpPr txBox="1">
            <a:spLocks noChangeArrowheads="1"/>
          </p:cNvSpPr>
          <p:nvPr/>
        </p:nvSpPr>
        <p:spPr bwMode="auto">
          <a:xfrm>
            <a:off x="1655763" y="4665663"/>
            <a:ext cx="1739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altLang="en-US" sz="1800" b="1"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Venlafaxine</a:t>
            </a:r>
            <a:r>
              <a:rPr kumimoji="0" lang="en-GB" altLang="en-US" sz="1800" b="1" i="0" u="none" strike="noStrike" kern="0" cap="none" spc="0" normalizeH="0" baseline="30000" noProof="0" dirty="0">
                <a:ln>
                  <a:noFill/>
                </a:ln>
                <a:solidFill>
                  <a:prstClr val="black"/>
                </a:solidFill>
                <a:effectLst/>
                <a:uLnTx/>
                <a:uFillTx/>
                <a:latin typeface="Calibri" pitchFamily="34" charset="0"/>
                <a:ea typeface="MS PGothic" pitchFamily="34" charset="-128"/>
                <a:cs typeface="+mn-cs"/>
              </a:rPr>
              <a:t>1</a:t>
            </a:r>
          </a:p>
        </p:txBody>
      </p:sp>
      <p:sp>
        <p:nvSpPr>
          <p:cNvPr id="29750" name="Text Box 63"/>
          <p:cNvSpPr txBox="1">
            <a:spLocks noChangeArrowheads="1"/>
          </p:cNvSpPr>
          <p:nvPr/>
        </p:nvSpPr>
        <p:spPr bwMode="auto">
          <a:xfrm>
            <a:off x="5502275" y="4681538"/>
            <a:ext cx="1844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altLang="en-US" sz="1800" b="1"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Paroxetine</a:t>
            </a:r>
            <a:r>
              <a:rPr kumimoji="0" lang="en-GB" altLang="en-US" sz="1800" b="1" i="0" u="none" strike="noStrike" kern="0" cap="none" spc="0" normalizeH="0" baseline="30000" noProof="0" dirty="0">
                <a:ln>
                  <a:noFill/>
                </a:ln>
                <a:solidFill>
                  <a:prstClr val="black"/>
                </a:solidFill>
                <a:effectLst/>
                <a:uLnTx/>
                <a:uFillTx/>
                <a:latin typeface="Calibri" pitchFamily="34" charset="0"/>
                <a:ea typeface="MS PGothic" pitchFamily="34" charset="-128"/>
                <a:cs typeface="+mn-cs"/>
              </a:rPr>
              <a:t>2</a:t>
            </a:r>
          </a:p>
        </p:txBody>
      </p:sp>
      <p:sp>
        <p:nvSpPr>
          <p:cNvPr id="29751" name="Text Box 64"/>
          <p:cNvSpPr txBox="1">
            <a:spLocks noChangeArrowheads="1"/>
          </p:cNvSpPr>
          <p:nvPr/>
        </p:nvSpPr>
        <p:spPr bwMode="auto">
          <a:xfrm>
            <a:off x="6764338" y="4691063"/>
            <a:ext cx="1622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altLang="en-US" sz="1800" b="1" i="0" u="none" strike="noStrike" kern="0" cap="none" spc="0" normalizeH="0" baseline="0" noProof="0">
                <a:ln>
                  <a:noFill/>
                </a:ln>
                <a:solidFill>
                  <a:prstClr val="black"/>
                </a:solidFill>
                <a:effectLst/>
                <a:uLnTx/>
                <a:uFillTx/>
                <a:latin typeface="Calibri" pitchFamily="34" charset="0"/>
                <a:ea typeface="MS PGothic" pitchFamily="34" charset="-128"/>
                <a:cs typeface="+mn-cs"/>
              </a:rPr>
              <a:t>Placebo</a:t>
            </a:r>
          </a:p>
        </p:txBody>
      </p:sp>
      <p:sp>
        <p:nvSpPr>
          <p:cNvPr id="29752" name="Text Box 65"/>
          <p:cNvSpPr txBox="1">
            <a:spLocks noChangeArrowheads="1"/>
          </p:cNvSpPr>
          <p:nvPr/>
        </p:nvSpPr>
        <p:spPr bwMode="auto">
          <a:xfrm>
            <a:off x="4184650" y="4652963"/>
            <a:ext cx="1336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altLang="en-US" sz="1800" b="1" i="0" u="none" strike="noStrike" kern="0" cap="none" spc="0" normalizeH="0" baseline="0" noProof="0">
                <a:ln>
                  <a:noFill/>
                </a:ln>
                <a:solidFill>
                  <a:prstClr val="black"/>
                </a:solidFill>
                <a:effectLst/>
                <a:uLnTx/>
                <a:uFillTx/>
                <a:latin typeface="Calibri" pitchFamily="34" charset="0"/>
                <a:ea typeface="MS PGothic" pitchFamily="34" charset="-128"/>
                <a:cs typeface="+mn-cs"/>
              </a:rPr>
              <a:t>Placebo</a:t>
            </a:r>
          </a:p>
        </p:txBody>
      </p:sp>
      <p:sp>
        <p:nvSpPr>
          <p:cNvPr id="29753" name="Rectangle 66"/>
          <p:cNvSpPr>
            <a:spLocks noChangeArrowheads="1"/>
          </p:cNvSpPr>
          <p:nvPr/>
        </p:nvSpPr>
        <p:spPr bwMode="auto">
          <a:xfrm>
            <a:off x="2035175" y="2413000"/>
            <a:ext cx="1004888" cy="2211388"/>
          </a:xfrm>
          <a:prstGeom prst="rect">
            <a:avLst/>
          </a:prstGeom>
          <a:gradFill rotWithShape="1">
            <a:gsLst>
              <a:gs pos="0">
                <a:srgbClr val="003B3B"/>
              </a:gs>
              <a:gs pos="50000">
                <a:srgbClr val="008080"/>
              </a:gs>
              <a:gs pos="100000">
                <a:srgbClr val="003B3B"/>
              </a:gs>
            </a:gsLst>
            <a:lin ang="0" scaled="1"/>
          </a:gradFill>
          <a:ln w="28575">
            <a:solidFill>
              <a:schemeClr val="tx1"/>
            </a:solidFill>
            <a:miter lim="800000"/>
            <a:headEnd type="none" w="sm" len="sm"/>
            <a:tailEnd type="none" w="sm" len="sm"/>
          </a:ln>
        </p:spPr>
        <p:txBody>
          <a:bodyPr wrap="none" anchor="ct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54" name="Rectangle 67"/>
          <p:cNvSpPr>
            <a:spLocks noChangeArrowheads="1"/>
          </p:cNvSpPr>
          <p:nvPr/>
        </p:nvSpPr>
        <p:spPr bwMode="auto">
          <a:xfrm>
            <a:off x="5988050" y="2571750"/>
            <a:ext cx="1004888" cy="2071688"/>
          </a:xfrm>
          <a:prstGeom prst="rect">
            <a:avLst/>
          </a:prstGeom>
          <a:gradFill rotWithShape="1">
            <a:gsLst>
              <a:gs pos="0">
                <a:srgbClr val="475E76"/>
              </a:gs>
              <a:gs pos="50000">
                <a:srgbClr val="99CCFF"/>
              </a:gs>
              <a:gs pos="100000">
                <a:srgbClr val="475E76"/>
              </a:gs>
            </a:gsLst>
            <a:lin ang="0" scaled="1"/>
          </a:gradFill>
          <a:ln w="28575">
            <a:solidFill>
              <a:schemeClr val="tx1"/>
            </a:solidFill>
            <a:miter lim="800000"/>
            <a:headEnd type="none" w="sm" len="sm"/>
            <a:tailEnd type="none" w="sm" len="sm"/>
          </a:ln>
        </p:spPr>
        <p:txBody>
          <a:bodyPr wrap="none" anchor="ct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55" name="Rectangle 68"/>
          <p:cNvSpPr>
            <a:spLocks noChangeArrowheads="1"/>
          </p:cNvSpPr>
          <p:nvPr/>
        </p:nvSpPr>
        <p:spPr bwMode="auto">
          <a:xfrm>
            <a:off x="4037013" y="3365500"/>
            <a:ext cx="1004887" cy="1296988"/>
          </a:xfrm>
          <a:prstGeom prst="rect">
            <a:avLst/>
          </a:prstGeom>
          <a:gradFill rotWithShape="1">
            <a:gsLst>
              <a:gs pos="0">
                <a:srgbClr val="4C000F"/>
              </a:gs>
              <a:gs pos="50000">
                <a:srgbClr val="A50021"/>
              </a:gs>
              <a:gs pos="100000">
                <a:srgbClr val="4C000F"/>
              </a:gs>
            </a:gsLst>
            <a:lin ang="0" scaled="1"/>
          </a:gradFill>
          <a:ln w="28575">
            <a:solidFill>
              <a:schemeClr val="tx1"/>
            </a:solidFill>
            <a:miter lim="800000"/>
            <a:headEnd type="none" w="sm" len="sm"/>
            <a:tailEnd type="none" w="sm" len="sm"/>
          </a:ln>
        </p:spPr>
        <p:txBody>
          <a:bodyPr wrap="none" anchor="ct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56" name="Rectangle 69"/>
          <p:cNvSpPr>
            <a:spLocks noChangeArrowheads="1"/>
          </p:cNvSpPr>
          <p:nvPr/>
        </p:nvSpPr>
        <p:spPr bwMode="auto">
          <a:xfrm>
            <a:off x="7000875" y="3487738"/>
            <a:ext cx="1004888" cy="1155700"/>
          </a:xfrm>
          <a:prstGeom prst="rect">
            <a:avLst/>
          </a:prstGeom>
          <a:gradFill rotWithShape="1">
            <a:gsLst>
              <a:gs pos="0">
                <a:srgbClr val="4C000F"/>
              </a:gs>
              <a:gs pos="50000">
                <a:srgbClr val="A50021"/>
              </a:gs>
              <a:gs pos="100000">
                <a:srgbClr val="4C000F"/>
              </a:gs>
            </a:gsLst>
            <a:lin ang="0" scaled="1"/>
          </a:gradFill>
          <a:ln w="28575">
            <a:solidFill>
              <a:schemeClr val="tx1"/>
            </a:solidFill>
            <a:miter lim="800000"/>
            <a:headEnd type="none" w="sm" len="sm"/>
            <a:tailEnd type="none" w="sm" len="sm"/>
          </a:ln>
        </p:spPr>
        <p:txBody>
          <a:bodyPr wrap="none" anchor="ct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57" name="Line 70"/>
          <p:cNvSpPr>
            <a:spLocks noChangeShapeType="1"/>
          </p:cNvSpPr>
          <p:nvPr/>
        </p:nvSpPr>
        <p:spPr bwMode="auto">
          <a:xfrm>
            <a:off x="1943100" y="4657725"/>
            <a:ext cx="6262688"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758" name="Rectangle 76"/>
          <p:cNvSpPr>
            <a:spLocks noChangeArrowheads="1"/>
          </p:cNvSpPr>
          <p:nvPr/>
        </p:nvSpPr>
        <p:spPr bwMode="auto">
          <a:xfrm>
            <a:off x="3046413" y="2984500"/>
            <a:ext cx="1004887" cy="1639888"/>
          </a:xfrm>
          <a:prstGeom prst="rect">
            <a:avLst/>
          </a:prstGeom>
          <a:gradFill rotWithShape="1">
            <a:gsLst>
              <a:gs pos="0">
                <a:srgbClr val="181847"/>
              </a:gs>
              <a:gs pos="50000">
                <a:srgbClr val="333399"/>
              </a:gs>
              <a:gs pos="100000">
                <a:srgbClr val="181847"/>
              </a:gs>
            </a:gsLst>
            <a:lin ang="0" scaled="1"/>
          </a:gradFill>
          <a:ln w="28575">
            <a:solidFill>
              <a:schemeClr val="tx1"/>
            </a:solidFill>
            <a:miter lim="800000"/>
            <a:headEnd type="none" w="sm" len="sm"/>
            <a:tailEnd type="none" w="sm" len="sm"/>
          </a:ln>
        </p:spPr>
        <p:txBody>
          <a:bodyPr wrap="none" anchor="ct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9759" name="Text Box 77"/>
          <p:cNvSpPr txBox="1">
            <a:spLocks noChangeArrowheads="1"/>
          </p:cNvSpPr>
          <p:nvPr/>
        </p:nvSpPr>
        <p:spPr bwMode="auto">
          <a:xfrm>
            <a:off x="3155950" y="4652963"/>
            <a:ext cx="1336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altLang="en-US" sz="1800" b="1" i="0" u="none" strike="noStrike" kern="0" cap="none" spc="0" normalizeH="0" baseline="0" noProof="0">
                <a:ln>
                  <a:noFill/>
                </a:ln>
                <a:solidFill>
                  <a:prstClr val="black"/>
                </a:solidFill>
                <a:effectLst/>
                <a:uLnTx/>
                <a:uFillTx/>
                <a:latin typeface="Calibri" pitchFamily="34" charset="0"/>
                <a:ea typeface="MS PGothic" pitchFamily="34" charset="-128"/>
                <a:cs typeface="+mn-cs"/>
              </a:rPr>
              <a:t>Sertraline</a:t>
            </a:r>
          </a:p>
        </p:txBody>
      </p:sp>
      <p:sp>
        <p:nvSpPr>
          <p:cNvPr id="29760" name="Text Box 2"/>
          <p:cNvSpPr txBox="1">
            <a:spLocks noChangeArrowheads="1"/>
          </p:cNvSpPr>
          <p:nvPr/>
        </p:nvSpPr>
        <p:spPr bwMode="auto">
          <a:xfrm>
            <a:off x="1970088" y="5257800"/>
            <a:ext cx="7173912" cy="144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pitchFamily="34" charset="0"/>
              <a:buChar char="•"/>
              <a:tabLst>
                <a:tab pos="150813" algn="r"/>
                <a:tab pos="212725"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150813" algn="r"/>
                <a:tab pos="212725"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150813" algn="r"/>
                <a:tab pos="212725"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150813" algn="r"/>
                <a:tab pos="212725"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150813" algn="r"/>
                <a:tab pos="212725"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150813" algn="r"/>
                <a:tab pos="212725"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150813" algn="r"/>
                <a:tab pos="212725"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150813" algn="r"/>
                <a:tab pos="212725"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150813" algn="r"/>
                <a:tab pos="212725" algn="l"/>
              </a:tabLst>
              <a:defRPr sz="2000">
                <a:solidFill>
                  <a:schemeClr val="tx1"/>
                </a:solidFill>
                <a:latin typeface="Calibri"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tab pos="150813" algn="r"/>
                <a:tab pos="212725" algn="l"/>
              </a:tabLst>
              <a:defRPr/>
            </a:pPr>
            <a:r>
              <a:rPr kumimoji="0" lang="en-GB" altLang="en-US" sz="1600" b="1" i="0" u="none" strike="noStrike" kern="0" cap="none" spc="0" normalizeH="0" baseline="30000" noProof="0" dirty="0">
                <a:ln>
                  <a:noFill/>
                </a:ln>
                <a:solidFill>
                  <a:prstClr val="black"/>
                </a:solidFill>
                <a:effectLst/>
                <a:uLnTx/>
                <a:uFillTx/>
                <a:latin typeface="Calibri" pitchFamily="34" charset="0"/>
                <a:ea typeface="MS PGothic" pitchFamily="34" charset="-128"/>
                <a:cs typeface="+mn-cs"/>
              </a:rPr>
              <a:t>1</a:t>
            </a:r>
            <a:r>
              <a:rPr kumimoji="0" lang="en-GB"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GB" altLang="en-US" sz="1600" b="0" i="0" u="none" strike="noStrike" kern="0" cap="none" spc="0" normalizeH="0" baseline="0" noProof="0" dirty="0" err="1">
                <a:ln>
                  <a:noFill/>
                </a:ln>
                <a:solidFill>
                  <a:prstClr val="black"/>
                </a:solidFill>
                <a:effectLst/>
                <a:uLnTx/>
                <a:uFillTx/>
                <a:latin typeface="Calibri" pitchFamily="34" charset="0"/>
                <a:ea typeface="MS PGothic" pitchFamily="34" charset="-128"/>
                <a:cs typeface="+mn-cs"/>
              </a:rPr>
              <a:t>Venlafaxine</a:t>
            </a:r>
            <a:r>
              <a:rPr kumimoji="0" lang="en-GB"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 study: CAPS-SX </a:t>
            </a:r>
            <a:r>
              <a:rPr kumimoji="0" lang="en-GB"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sym typeface="Symbol" pitchFamily="18" charset="2"/>
              </a:rPr>
              <a:t></a:t>
            </a:r>
            <a:r>
              <a:rPr kumimoji="0" lang="en-GB"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20; </a:t>
            </a:r>
            <a:r>
              <a:rPr kumimoji="0" lang="en-US"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Davidson JR. et al. </a:t>
            </a:r>
            <a:r>
              <a:rPr kumimoji="0" lang="en-US" altLang="en-US" sz="1600" b="0" i="1"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J </a:t>
            </a:r>
            <a:r>
              <a:rPr kumimoji="0" lang="en-US" altLang="en-US" sz="1600" b="0" i="1" u="none" strike="noStrike" kern="0" cap="none" spc="0" normalizeH="0" baseline="0" noProof="0" dirty="0" err="1">
                <a:ln>
                  <a:noFill/>
                </a:ln>
                <a:solidFill>
                  <a:prstClr val="black"/>
                </a:solidFill>
                <a:effectLst/>
                <a:uLnTx/>
                <a:uFillTx/>
                <a:latin typeface="Calibri" pitchFamily="34" charset="0"/>
                <a:ea typeface="MS PGothic" pitchFamily="34" charset="-128"/>
                <a:cs typeface="+mn-cs"/>
              </a:rPr>
              <a:t>Clin</a:t>
            </a:r>
            <a:r>
              <a:rPr kumimoji="0" lang="en-US" altLang="en-US" sz="1600" b="0" i="1"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 Psychopharmacology</a:t>
            </a:r>
            <a:r>
              <a:rPr kumimoji="0" lang="en-US"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 2006 </a:t>
            </a:r>
          </a:p>
          <a:p>
            <a:pPr marL="0" marR="0" lvl="0" indent="0" algn="l" defTabSz="914400" rtl="0" eaLnBrk="0" fontAlgn="auto" latinLnBrk="0" hangingPunct="0">
              <a:lnSpc>
                <a:spcPct val="100000"/>
              </a:lnSpc>
              <a:spcBef>
                <a:spcPct val="50000"/>
              </a:spcBef>
              <a:spcAft>
                <a:spcPts val="0"/>
              </a:spcAft>
              <a:buClrTx/>
              <a:buSzTx/>
              <a:buFontTx/>
              <a:buNone/>
              <a:tabLst>
                <a:tab pos="150813" algn="r"/>
                <a:tab pos="212725" algn="l"/>
              </a:tabLst>
              <a:defRPr/>
            </a:pPr>
            <a:r>
              <a:rPr kumimoji="0" lang="en-GB" altLang="en-US" sz="1600" b="1" i="0" u="none" strike="noStrike" kern="0" cap="none" spc="0" normalizeH="0" baseline="30000" noProof="0" dirty="0">
                <a:ln>
                  <a:noFill/>
                </a:ln>
                <a:solidFill>
                  <a:prstClr val="black"/>
                </a:solidFill>
                <a:effectLst/>
                <a:uLnTx/>
                <a:uFillTx/>
                <a:latin typeface="Calibri" pitchFamily="34" charset="0"/>
                <a:ea typeface="MS PGothic" pitchFamily="34" charset="-128"/>
                <a:cs typeface="+mn-cs"/>
              </a:rPr>
              <a:t>2</a:t>
            </a:r>
            <a:r>
              <a:rPr kumimoji="0" lang="en-GB"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GB" altLang="en-US" sz="1600" b="0" i="0" u="none" strike="noStrike" kern="0" cap="none" spc="0" normalizeH="0" baseline="0" noProof="0" dirty="0" err="1">
                <a:ln>
                  <a:noFill/>
                </a:ln>
                <a:solidFill>
                  <a:prstClr val="black"/>
                </a:solidFill>
                <a:effectLst/>
                <a:uLnTx/>
                <a:uFillTx/>
                <a:latin typeface="Calibri" pitchFamily="34" charset="0"/>
                <a:ea typeface="MS PGothic" pitchFamily="34" charset="-128"/>
                <a:cs typeface="+mn-cs"/>
              </a:rPr>
              <a:t>Paroxetine</a:t>
            </a:r>
            <a:r>
              <a:rPr kumimoji="0" lang="en-GB"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 study: CAPS-2 &lt;20; </a:t>
            </a:r>
            <a:r>
              <a:rPr kumimoji="0" lang="en-US"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Tucker et al. </a:t>
            </a:r>
            <a:r>
              <a:rPr kumimoji="0" lang="en-US" altLang="en-US" sz="1600" b="0" i="1"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J </a:t>
            </a:r>
            <a:r>
              <a:rPr kumimoji="0" lang="en-US" altLang="en-US" sz="1600" b="0" i="1" u="none" strike="noStrike" kern="0" cap="none" spc="0" normalizeH="0" baseline="0" noProof="0" dirty="0" err="1">
                <a:ln>
                  <a:noFill/>
                </a:ln>
                <a:solidFill>
                  <a:prstClr val="black"/>
                </a:solidFill>
                <a:effectLst/>
                <a:uLnTx/>
                <a:uFillTx/>
                <a:latin typeface="Calibri" pitchFamily="34" charset="0"/>
                <a:ea typeface="MS PGothic" pitchFamily="34" charset="-128"/>
                <a:cs typeface="+mn-cs"/>
              </a:rPr>
              <a:t>Clin</a:t>
            </a:r>
            <a:r>
              <a:rPr kumimoji="0" lang="en-US" altLang="en-US" sz="1600" b="0" i="1"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 Psychiatry</a:t>
            </a:r>
            <a:r>
              <a:rPr kumimoji="0" lang="en-US"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 2001</a:t>
            </a:r>
          </a:p>
          <a:p>
            <a:pPr marL="0" marR="0" lvl="0" indent="0" algn="l" defTabSz="914400" rtl="0" eaLnBrk="1" fontAlgn="auto" latinLnBrk="0" hangingPunct="1">
              <a:lnSpc>
                <a:spcPct val="100000"/>
              </a:lnSpc>
              <a:spcBef>
                <a:spcPct val="0"/>
              </a:spcBef>
              <a:spcAft>
                <a:spcPts val="0"/>
              </a:spcAft>
              <a:buClrTx/>
              <a:buSzTx/>
              <a:buFontTx/>
              <a:buNone/>
              <a:tabLst>
                <a:tab pos="150813" algn="r"/>
                <a:tab pos="212725" algn="l"/>
              </a:tabLst>
              <a:defRPr/>
            </a:pPr>
            <a:endParaRPr kumimoji="0" lang="en-US"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150813" algn="r"/>
                <a:tab pos="212725" algn="l"/>
              </a:tabLst>
              <a:defRPr/>
            </a:pPr>
            <a:r>
              <a:rPr kumimoji="0" lang="en-US"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rPr>
              <a:t>This information concerns a use that has not been approved by the US FDA. </a:t>
            </a:r>
            <a:endParaRPr kumimoji="0" lang="en-GB" altLang="en-US" sz="1600" b="0" i="0" u="none" strike="noStrike" kern="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569714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839200" cy="990600"/>
          </a:xfrm>
        </p:spPr>
        <p:txBody>
          <a:bodyPr>
            <a:normAutofit/>
          </a:bodyPr>
          <a:lstStyle/>
          <a:p>
            <a:r>
              <a:rPr lang="en-US" sz="2400" dirty="0">
                <a:solidFill>
                  <a:schemeClr val="tx1"/>
                </a:solidFill>
              </a:rPr>
              <a:t>     Positive but relatively small effect sizes in SSRI Meta-analysis:</a:t>
            </a:r>
            <a:br>
              <a:rPr lang="en-US" sz="2400" dirty="0">
                <a:solidFill>
                  <a:schemeClr val="tx1"/>
                </a:solidFill>
              </a:rPr>
            </a:br>
            <a:r>
              <a:rPr lang="en-US" sz="2400" dirty="0">
                <a:solidFill>
                  <a:schemeClr val="tx1"/>
                </a:solidFill>
              </a:rPr>
              <a:t>    Possibly greater signal for paroxetine, fluoxetine and venlafaxine </a:t>
            </a:r>
          </a:p>
        </p:txBody>
      </p:sp>
      <p:pic>
        <p:nvPicPr>
          <p:cNvPr id="1026" name="Picture 2"/>
          <p:cNvPicPr>
            <a:picLocks noChangeAspect="1" noChangeArrowheads="1"/>
          </p:cNvPicPr>
          <p:nvPr/>
        </p:nvPicPr>
        <p:blipFill>
          <a:blip r:embed="rId3" cstate="print"/>
          <a:srcRect/>
          <a:stretch>
            <a:fillRect/>
          </a:stretch>
        </p:blipFill>
        <p:spPr bwMode="auto">
          <a:xfrm>
            <a:off x="1066800" y="1676400"/>
            <a:ext cx="6781800" cy="4614420"/>
          </a:xfrm>
          <a:prstGeom prst="rect">
            <a:avLst/>
          </a:prstGeom>
          <a:noFill/>
          <a:ln w="9525">
            <a:noFill/>
            <a:miter lim="800000"/>
            <a:headEnd/>
            <a:tailEnd/>
          </a:ln>
        </p:spPr>
      </p:pic>
      <p:sp>
        <p:nvSpPr>
          <p:cNvPr id="4" name="TextBox 3"/>
          <p:cNvSpPr txBox="1"/>
          <p:nvPr/>
        </p:nvSpPr>
        <p:spPr>
          <a:xfrm>
            <a:off x="6324600" y="6324600"/>
            <a:ext cx="4724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Hoskins et al. 2015</a:t>
            </a:r>
          </a:p>
        </p:txBody>
      </p:sp>
    </p:spTree>
    <p:extLst>
      <p:ext uri="{BB962C8B-B14F-4D97-AF65-F5344CB8AC3E}">
        <p14:creationId xmlns:p14="http://schemas.microsoft.com/office/powerpoint/2010/main" val="3551714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0" y="457200"/>
            <a:ext cx="8991600" cy="762000"/>
          </a:xfrm>
        </p:spPr>
        <p:txBody>
          <a:bodyPr anchor="t">
            <a:normAutofit fontScale="90000"/>
          </a:bodyPr>
          <a:lstStyle/>
          <a:p>
            <a:pPr eaLnBrk="1" hangingPunct="1"/>
            <a:r>
              <a:rPr lang="en-US" altLang="en-US" sz="3200" dirty="0">
                <a:solidFill>
                  <a:schemeClr val="tx1"/>
                </a:solidFill>
              </a:rPr>
              <a:t>           What about Benzodiazepines and PTSD?</a:t>
            </a:r>
            <a:br>
              <a:rPr lang="en-US" altLang="en-US" sz="3200" dirty="0">
                <a:solidFill>
                  <a:schemeClr val="tx1"/>
                </a:solidFill>
              </a:rPr>
            </a:br>
            <a:r>
              <a:rPr lang="en-US" altLang="en-US" sz="3200" i="1" dirty="0"/>
              <a:t>Consistent concerns </a:t>
            </a:r>
            <a:endParaRPr lang="en-US" altLang="en-US" sz="3200" i="1" dirty="0">
              <a:solidFill>
                <a:schemeClr val="tx1"/>
              </a:solidFill>
            </a:endParaRPr>
          </a:p>
        </p:txBody>
      </p:sp>
      <p:sp>
        <p:nvSpPr>
          <p:cNvPr id="33795" name="Rectangle 1027"/>
          <p:cNvSpPr>
            <a:spLocks noGrp="1" noChangeArrowheads="1"/>
          </p:cNvSpPr>
          <p:nvPr>
            <p:ph idx="1"/>
          </p:nvPr>
        </p:nvSpPr>
        <p:spPr>
          <a:xfrm>
            <a:off x="457200" y="1600200"/>
            <a:ext cx="8229600" cy="4724400"/>
          </a:xfrm>
        </p:spPr>
        <p:txBody>
          <a:bodyPr>
            <a:normAutofit lnSpcReduction="10000"/>
          </a:bodyPr>
          <a:lstStyle/>
          <a:p>
            <a:pPr marL="228600" indent="-228600" eaLnBrk="1" hangingPunct="1"/>
            <a:r>
              <a:rPr lang="en-GB" altLang="en-US" sz="2200" dirty="0"/>
              <a:t>APA 2004 Guidelines: Benzodiazepines cannot be recommended as monotherapy for PTSD</a:t>
            </a:r>
          </a:p>
          <a:p>
            <a:pPr marL="228600" indent="-228600"/>
            <a:r>
              <a:rPr lang="en-GB" altLang="en-US" sz="2200" dirty="0"/>
              <a:t>IOM report 2014: </a:t>
            </a:r>
            <a:r>
              <a:rPr lang="en-US" altLang="en-US" sz="2200" dirty="0"/>
              <a:t>Benzodiazepines and atypical antipsychotics for combat-related PTSD is contraindicated and strongly discouraged</a:t>
            </a:r>
          </a:p>
          <a:p>
            <a:pPr marL="228600" indent="-228600"/>
            <a:r>
              <a:rPr lang="en-US" altLang="en-US" sz="2200" dirty="0"/>
              <a:t>VA DOD 2017 Guidelines: Strong recommend against</a:t>
            </a:r>
          </a:p>
          <a:p>
            <a:pPr>
              <a:buFont typeface="Wingdings" panose="05000000000000000000" pitchFamily="2" charset="2"/>
              <a:buChar char="Ø"/>
            </a:pPr>
            <a:r>
              <a:rPr lang="en-US" altLang="en-US" sz="2200" dirty="0"/>
              <a:t> </a:t>
            </a:r>
            <a:r>
              <a:rPr lang="en-US" altLang="en-US" sz="2200" b="1" i="1" dirty="0"/>
              <a:t>pre-clinical evidence suggests that benzodiazepines may actually interfere with the extinction of fear conditioning and/or potentiate the acquisition of fear responses and worsen recovery from trauma</a:t>
            </a:r>
          </a:p>
          <a:p>
            <a:pPr marL="228600" indent="-228600" eaLnBrk="1" hangingPunct="1"/>
            <a:r>
              <a:rPr lang="en-GB" altLang="en-US" sz="2200" dirty="0"/>
              <a:t>Risk substance abuse and interference with extinction learning. Not first line for sleep either.</a:t>
            </a:r>
          </a:p>
          <a:p>
            <a:pPr marL="228600" indent="-228600" eaLnBrk="1" hangingPunct="1"/>
            <a:r>
              <a:rPr lang="en-GB" altLang="en-US" sz="2200" dirty="0"/>
              <a:t>Clearly NOT recommended monotherapy</a:t>
            </a:r>
          </a:p>
          <a:p>
            <a:pPr marL="228600" indent="-228600" eaLnBrk="1" hangingPunct="1"/>
            <a:r>
              <a:rPr lang="en-GB" altLang="en-US" sz="2200" dirty="0"/>
              <a:t>Possible cautious adjunctive or brief use associated symptoms (e.g. panic, insomnia) but not first line and not early</a:t>
            </a:r>
          </a:p>
          <a:p>
            <a:pPr marL="228600" indent="-228600" eaLnBrk="1" hangingPunct="1">
              <a:spcAft>
                <a:spcPct val="125000"/>
              </a:spcAft>
            </a:pPr>
            <a:endParaRPr lang="en-GB" altLang="en-US" sz="2200" dirty="0"/>
          </a:p>
          <a:p>
            <a:pPr marL="228600" indent="-228600" eaLnBrk="1" hangingPunct="1"/>
            <a:endParaRPr lang="en-US" altLang="en-US" sz="2200" dirty="0"/>
          </a:p>
        </p:txBody>
      </p:sp>
    </p:spTree>
    <p:extLst>
      <p:ext uri="{BB962C8B-B14F-4D97-AF65-F5344CB8AC3E}">
        <p14:creationId xmlns:p14="http://schemas.microsoft.com/office/powerpoint/2010/main" val="274516235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idx="4294967295"/>
          </p:nvPr>
        </p:nvSpPr>
        <p:spPr>
          <a:xfrm>
            <a:off x="457200" y="76200"/>
            <a:ext cx="8229600" cy="1143000"/>
          </a:xfrm>
        </p:spPr>
        <p:txBody>
          <a:bodyPr/>
          <a:lstStyle/>
          <a:p>
            <a:pPr eaLnBrk="1" hangingPunct="1">
              <a:defRPr/>
            </a:pPr>
            <a:r>
              <a:rPr lang="en-US" dirty="0">
                <a:latin typeface="+mn-lt"/>
              </a:rPr>
              <a:t>The PTSD Coach</a:t>
            </a:r>
          </a:p>
        </p:txBody>
      </p:sp>
      <p:sp>
        <p:nvSpPr>
          <p:cNvPr id="142338" name="Rectangle 3"/>
          <p:cNvSpPr>
            <a:spLocks noGrp="1" noChangeArrowheads="1"/>
          </p:cNvSpPr>
          <p:nvPr>
            <p:ph type="body" idx="4294967295"/>
          </p:nvPr>
        </p:nvSpPr>
        <p:spPr>
          <a:xfrm>
            <a:off x="134937" y="1804987"/>
            <a:ext cx="4986338" cy="5053013"/>
          </a:xfrm>
        </p:spPr>
        <p:txBody>
          <a:bodyPr/>
          <a:lstStyle/>
          <a:p>
            <a:pPr eaLnBrk="1" hangingPunct="1"/>
            <a:r>
              <a:rPr lang="en-US" sz="2800" dirty="0"/>
              <a:t>Free app created by the VA’s National Center for PTSD and the DOD’s National Center for Telehealth and Technology</a:t>
            </a:r>
          </a:p>
          <a:p>
            <a:pPr eaLnBrk="1" hangingPunct="1">
              <a:buFont typeface="Arial" charset="0"/>
              <a:buNone/>
            </a:pPr>
            <a:endParaRPr lang="en-US" sz="2800" dirty="0"/>
          </a:p>
          <a:p>
            <a:pPr eaLnBrk="1" hangingPunct="1"/>
            <a:r>
              <a:rPr lang="en-US" sz="2800" dirty="0"/>
              <a:t>Provides:</a:t>
            </a:r>
          </a:p>
          <a:p>
            <a:pPr lvl="1" eaLnBrk="1" hangingPunct="1"/>
            <a:r>
              <a:rPr lang="en-US" sz="2400" dirty="0"/>
              <a:t>Information about PTSD and treatment</a:t>
            </a:r>
          </a:p>
          <a:p>
            <a:pPr lvl="1" eaLnBrk="1" hangingPunct="1"/>
            <a:r>
              <a:rPr lang="en-US" sz="2400" dirty="0"/>
              <a:t>Self-assessment tools</a:t>
            </a:r>
          </a:p>
          <a:p>
            <a:pPr lvl="1" eaLnBrk="1" hangingPunct="1"/>
            <a:r>
              <a:rPr lang="en-US" sz="2400" dirty="0"/>
              <a:t>Links to urgent services</a:t>
            </a:r>
          </a:p>
        </p:txBody>
      </p:sp>
      <p:pic>
        <p:nvPicPr>
          <p:cNvPr id="142339" name="Picture 4"/>
          <p:cNvPicPr>
            <a:picLocks noChangeAspect="1" noChangeArrowheads="1"/>
          </p:cNvPicPr>
          <p:nvPr/>
        </p:nvPicPr>
        <p:blipFill>
          <a:blip r:embed="rId2" cstate="print"/>
          <a:srcRect/>
          <a:stretch>
            <a:fillRect/>
          </a:stretch>
        </p:blipFill>
        <p:spPr bwMode="auto">
          <a:xfrm>
            <a:off x="5121275" y="1066800"/>
            <a:ext cx="3633788" cy="5062538"/>
          </a:xfrm>
          <a:prstGeom prst="rect">
            <a:avLst/>
          </a:prstGeom>
          <a:noFill/>
          <a:ln w="9525">
            <a:noFill/>
            <a:miter lim="800000"/>
            <a:headEnd/>
            <a:tailEnd/>
          </a:ln>
        </p:spPr>
      </p:pic>
      <p:sp>
        <p:nvSpPr>
          <p:cNvPr id="133124" name="Text Box 5"/>
          <p:cNvSpPr txBox="1">
            <a:spLocks noChangeArrowheads="1"/>
          </p:cNvSpPr>
          <p:nvPr/>
        </p:nvSpPr>
        <p:spPr bwMode="auto">
          <a:xfrm>
            <a:off x="4648200" y="6521450"/>
            <a:ext cx="3062288" cy="3365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S PGothic"/>
                <a:cs typeface="MS PGothic"/>
              </a:rPr>
              <a:t>The PTSD Coach, 2012, </a:t>
            </a:r>
            <a:r>
              <a:rPr kumimoji="0" lang="en-US" sz="1600" b="0" i="1" u="none" strike="noStrike" kern="0" cap="none" spc="0" normalizeH="0" baseline="0" noProof="0" dirty="0">
                <a:ln>
                  <a:noFill/>
                </a:ln>
                <a:solidFill>
                  <a:sysClr val="windowText" lastClr="000000"/>
                </a:solidFill>
                <a:effectLst/>
                <a:uLnTx/>
                <a:uFillTx/>
                <a:latin typeface="Calibri"/>
                <a:ea typeface="MS PGothic"/>
                <a:cs typeface="MS PGothic"/>
              </a:rPr>
              <a:t>JAMA</a:t>
            </a:r>
            <a:endParaRPr kumimoji="0" lang="en-US" sz="1600" b="0" i="0" u="none" strike="noStrike" kern="0" cap="none" spc="0" normalizeH="0" baseline="0" noProof="0" dirty="0">
              <a:ln>
                <a:noFill/>
              </a:ln>
              <a:solidFill>
                <a:sysClr val="windowText" lastClr="000000"/>
              </a:solidFill>
              <a:effectLst/>
              <a:uLnTx/>
              <a:uFillTx/>
              <a:latin typeface="Calibri"/>
              <a:ea typeface="MS PGothic"/>
              <a:cs typeface="MS PGothic"/>
            </a:endParaRPr>
          </a:p>
        </p:txBody>
      </p:sp>
    </p:spTree>
    <p:extLst>
      <p:ext uri="{BB962C8B-B14F-4D97-AF65-F5344CB8AC3E}">
        <p14:creationId xmlns:p14="http://schemas.microsoft.com/office/powerpoint/2010/main" val="3427281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53388" y="294807"/>
            <a:ext cx="8229600" cy="874059"/>
          </a:xfrm>
        </p:spPr>
        <p:txBody>
          <a:bodyPr>
            <a:normAutofit fontScale="90000"/>
          </a:bodyPr>
          <a:lstStyle/>
          <a:p>
            <a:pPr algn="l" eaLnBrk="1" hangingPunct="1"/>
            <a:r>
              <a:rPr lang="en-US" altLang="en-US" b="1" dirty="0">
                <a:solidFill>
                  <a:schemeClr val="tx1"/>
                </a:solidFill>
              </a:rPr>
              <a:t>PTSD Clinical Overview</a:t>
            </a:r>
            <a:br>
              <a:rPr lang="en-US" altLang="en-US" b="1" dirty="0">
                <a:solidFill>
                  <a:schemeClr val="tx1"/>
                </a:solidFill>
              </a:rPr>
            </a:br>
            <a:r>
              <a:rPr lang="en-US" altLang="en-US" b="1" dirty="0">
                <a:solidFill>
                  <a:schemeClr val="tx1"/>
                </a:solidFill>
                <a:latin typeface="+mn-lt"/>
              </a:rPr>
              <a:t>Conclusions</a:t>
            </a:r>
          </a:p>
        </p:txBody>
      </p:sp>
      <p:sp>
        <p:nvSpPr>
          <p:cNvPr id="46083" name="Rectangle 3"/>
          <p:cNvSpPr>
            <a:spLocks noGrp="1" noChangeArrowheads="1"/>
          </p:cNvSpPr>
          <p:nvPr>
            <p:ph idx="1"/>
          </p:nvPr>
        </p:nvSpPr>
        <p:spPr/>
        <p:txBody>
          <a:bodyPr>
            <a:normAutofit/>
          </a:bodyPr>
          <a:lstStyle/>
          <a:p>
            <a:pPr eaLnBrk="1" hangingPunct="1">
              <a:lnSpc>
                <a:spcPct val="90000"/>
              </a:lnSpc>
              <a:spcBef>
                <a:spcPct val="30000"/>
              </a:spcBef>
            </a:pPr>
            <a:r>
              <a:rPr lang="en-US" altLang="en-US" sz="2800" dirty="0"/>
              <a:t>Evidence based trauma focused therapies strongly recommended</a:t>
            </a:r>
          </a:p>
          <a:p>
            <a:pPr eaLnBrk="1" hangingPunct="1">
              <a:lnSpc>
                <a:spcPct val="90000"/>
              </a:lnSpc>
              <a:spcBef>
                <a:spcPct val="30000"/>
              </a:spcBef>
            </a:pPr>
            <a:r>
              <a:rPr lang="en-US" altLang="en-US" sz="2800" dirty="0"/>
              <a:t>Effective pharmacologic therapies exist for PTSD but best data for SSRI/SNRI and effects not universal</a:t>
            </a:r>
          </a:p>
          <a:p>
            <a:pPr eaLnBrk="1" hangingPunct="1">
              <a:lnSpc>
                <a:spcPct val="90000"/>
              </a:lnSpc>
              <a:spcBef>
                <a:spcPct val="30000"/>
              </a:spcBef>
            </a:pPr>
            <a:r>
              <a:rPr lang="en-US" altLang="en-US" sz="2800" dirty="0"/>
              <a:t>Significant unmet need for more efficacious prevention, initial and next step refractory treatment</a:t>
            </a:r>
          </a:p>
          <a:p>
            <a:pPr eaLnBrk="1" hangingPunct="1">
              <a:lnSpc>
                <a:spcPct val="90000"/>
              </a:lnSpc>
              <a:spcBef>
                <a:spcPct val="30000"/>
              </a:spcBef>
            </a:pPr>
            <a:r>
              <a:rPr lang="en-US" altLang="en-US" sz="2800" dirty="0"/>
              <a:t>More research needed on who responds to what treatment, how to personalize the interventions</a:t>
            </a:r>
          </a:p>
          <a:p>
            <a:pPr marL="0" indent="0" eaLnBrk="1" hangingPunct="1">
              <a:lnSpc>
                <a:spcPct val="90000"/>
              </a:lnSpc>
              <a:spcBef>
                <a:spcPct val="30000"/>
              </a:spcBef>
              <a:buNone/>
            </a:pPr>
            <a:endParaRPr lang="en-US" altLang="en-US" sz="2400" dirty="0"/>
          </a:p>
        </p:txBody>
      </p:sp>
    </p:spTree>
    <p:extLst>
      <p:ext uri="{BB962C8B-B14F-4D97-AF65-F5344CB8AC3E}">
        <p14:creationId xmlns:p14="http://schemas.microsoft.com/office/powerpoint/2010/main" val="200099361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ext Box 6"/>
          <p:cNvSpPr txBox="1">
            <a:spLocks noChangeArrowheads="1"/>
          </p:cNvSpPr>
          <p:nvPr/>
        </p:nvSpPr>
        <p:spPr bwMode="auto">
          <a:xfrm>
            <a:off x="231775" y="1477969"/>
            <a:ext cx="86804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2800" b="1" i="0" u="none" strike="noStrike" kern="0" cap="none" spc="0" normalizeH="0" baseline="0" noProof="0" dirty="0">
                <a:ln>
                  <a:noFill/>
                </a:ln>
                <a:solidFill>
                  <a:srgbClr val="FFFFFF"/>
                </a:solidFill>
                <a:effectLst/>
                <a:uLnTx/>
                <a:uFillTx/>
                <a:latin typeface="Arial" pitchFamily="34" charset="0"/>
                <a:ea typeface="+mn-ea"/>
                <a:cs typeface="Arial" pitchFamily="34" charset="0"/>
              </a:rPr>
            </a:br>
            <a:r>
              <a:rPr kumimoji="0" lang="en-US" altLang="en-US" sz="28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Neurobiology: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0" cap="none" spc="0" normalizeH="0" baseline="0" noProof="0" dirty="0">
                <a:ln>
                  <a:noFill/>
                </a:ln>
                <a:solidFill>
                  <a:srgbClr val="FFFFFF"/>
                </a:solidFill>
                <a:effectLst/>
                <a:uLnTx/>
                <a:uFillTx/>
                <a:latin typeface="Arial" pitchFamily="34" charset="0"/>
                <a:ea typeface="+mn-ea"/>
                <a:cs typeface="Arial" pitchFamily="34" charset="0"/>
              </a:rPr>
              <a:t>From Pavlov to PTSD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800" b="1" i="1" u="none" strike="noStrike" kern="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08547" name="AutoShape 17" descr="data:image/jpeg;base64,/9j/4AAQSkZJRgABAQAAAQABAAD/2wCEAAkGBxQSEhQUExQWFRQUGBUWGBUXGBQUFBQYFxcWFhYUFBQYHSggGBolHBQUITEhJSkrLi4uFx8zODMsNygtLisBCgoKDAwNDwwMDzcZFBkrKysrKysrLCsrKysrLDcrKysrKysrKysrKysrKysrKysrKysrKysrKysrKysrKysrK//AABEIAPAAyAMBIgACEQEDEQH/xAAcAAAABwEBAAAAAAAAAAAAAAAAAQIDBAUGBwj/xAA5EAABAwIEBAMFBwUAAwEAAAABAAIRAyEEBTFBBhJRYSJxkRMygaGxBxRSwdHh8CNCYnLxM1PCFf/EABYBAQEBAAAAAAAAAAAAAAAAAAABAv/EABYRAQEBAAAAAAAAAAAAAAAAAAABEf/aAAwDAQACEQMRAD8A5k6eiOCluSQVWgAKdBKb5rJcoUfMUkEo5RIgjKIkpaSeiAElASlIzZAi6MgpYb5pTaZNgCfgUDDmnokwf4VMGBqHRjvQoquBqNHiYR8DqixEgorp51MiJBCQO6gSJRGUolFzKgXROJRykygHMicSiAt6o5QFJRyUV0EABQRwggdcUi6OsElAobJ0pkFPMUKCKUHIKoNLo0i8w0STYJsA2AuTYDzXV/s14VDCKlSOc3iOYj52QQeG/s452CpWk9oho/VXp4Uw9EgtYJ7gR9Fu8fjGU28vytKyWLxHOSBpt2IQK+4MgS1sHSwt8k/Uw1ID3Gz2ATeCBc0SpNQD90FWMIA8O5bIY2iwyA0nod58lai/81TIpQoKV2U03CHAG06WHxVHnPCNJwJAhx06brR4uryuIGh1TWHxfM7lefD4biPJUcrzDh2tSPulwJ2CqajS2xEEbHVd1zFgh0CRIjTTSVkM1ySjU8R1Mdvmi65uHIiVb5rw7Uojmb4mddx5hUocUNGBCMuSR6o4QGXINKEIygBJQRByCGn5SHhG4fkgQgSnwmE6ShTiT+iSXIuY66ojR8E5P94rt2Y2JPftGpXf8mwNOmzwNJjc2PouS/ZTk5efbGeQmBG/W+y7UKcMjS22qgyGe1y55FrRaPzUChgZN5MqbWpS8xoTaf0V3h8AICorW0oFky5p6dvgtB9w7JvEZbDSUFM0gBMVqnRKxdMj+fyFFqVAAoKjMnm6pa9YiY1VzjhY/BZ/EawqJ2Gx55S0m1o+H/VEdiJcR5/BQpunWt6oJFcc+u1o2IWOzzJHUTzC7ST8PRbEPMT0+YSMxy4VQQATI6oOcgI4TlegWOLTsSE2iwabcloiUCEEtBDCiEm6U4R3SJQEXpYqIgUsN+KAwncLhn1HBrAXOMAAXN00QrXhOg9+LpcgkhwPwGqDuHCmDNCjSYYbAEtAvPSFqMVUMR2Mn8Pw6qqo0yeUgOOl7N9SrH2ZJA2+p7lEU7KUO5jf8uiusPXkKBjmGzRHUx9PIJik8tsf3/ZBoWOunHi11SffIslPzERufkPUpgrM1cGkiR/OqpMRVB/VWWb1y64Lf9f3WSzHElt/poEEjGPmVmsS66nOx0i5VViKl0C2qdhmSqxj+itcrN9Y89EFk3KCW8zZIi9tPNRsvnm5DYtNitzl1JwaJiIiW6R3WWzfDcuIHc69xugxnHOUmk4VbQ83G89VkCV077UKR+70nnYxPQ91y4ORYUggggEIIyggXUbFpnzTUJ09U2gS2U8xNQnGCSI6hBpcnrswoY80WVqtW4a+S1jPLqVusndhX1GVhSFJ41i0drarEU6M4kg6Uw1oHwWtqYQ25fCWwTofJErqeDcC0RfpIKc++NDXOMQwSenkFQ8L1XOaec2gC1pJScaIFVky03koEUsZ7Ul1xJ+SdqQN1X4MGLWj6I8TXMfJBOa1p3PN0DSSFAzF5YDJqR3aJVU7iqnSdyvDzEwG2nzum6XE1DEWEsdsDN0DL38wMOM31KrKwc8EzPLtoVY0PG6Yt6aJBpAe1AvYEHWL/ugyGLqgHUtPQqK6pO5+AUnOqbw6HNBO0a3vooNHDu/9brdkD+FcOp9bFaLKHaRPpIVJRwjg0eG5Okj6K1wbqgcIDbd0HRMtr/05Gw/t/wDpqqM38T2npKkZc5xpt5xH+QMiT+JJxGGL3adb9UFTxrFXAObuII8wuNMF7rp3FGaNo0qjD71xylczBmSd0CpSpSCeiUEUZKCaJQQPo4hGQk+aBCcpGCO0FIcgJCDcYCiXVy7YtaVGx2fVKdR/Ifgbyl8O1y4Uj+IFh82/sq5uE9pi+Q7uRK6rwbmDizmcZcWi2zZ6KwzPEl0g/p/AkZBhWUqXhuTvPyASsZhSdddf2QM0iQBFkuvWDfE6PSyOlSgCVluNs1LQWj3QPigl5njcLyS4Nc89Yt5LD5lmLRIplpHa0fGZlZbE16tV93cjOvZPVsDhmNJ9uXO7TqdASBAKDS5bxCaWjg+NQZP8KucBngqtLt5h2wiZn0XKOeD4XH81PwmMqH+mDc7dUGrz7MBVrODJN4kbJeX1WNoNe6q4Fxc2PDNjHSVRYUupseSIJGvfooVfHNFOle7ZMa77oNphgDcOd20UqiS25JM+QHxWNwnEQtJ5YVk3iFxBa1wg3n9kHUMncQxvM8sLxZlTR3cH9FIy6qRUg6Xt+i57lHElR8Nc8Fto3nYC+i2eCxwDJNiN/wB0GO+1cAVGj+7fv3WCaRC1H2g5oatUNI93fdZKLIAakoByaawgpbwgWSgiCCCWEcxKZ50vmRQJRIyECEGm4PYagfTb77XNe36H6LSZrw8KDBinE84NwsTwrmX3fEsedCeV3SHW+sLrGOour0S03Am3UIlTeEMXNMOB9427CPkrrH04gmb/AEHVYfIHuovA5XCmDA3mVv8AGNb7MvMmG/EEIK+pU2EaKhznJvatP9JvWXT+qlMxwLrCP0VnWxLXN6oOeYPh6k0S5nN1nU+XRZrizK6bqhcP6fuyxswT1AFid+y6Binhjogb/wAKzGbUue4ga/DZBhswwlMkBkgAR/k49xoAtXwZwu19SmSTcXMaHt2T2U8IvxDhBAbNzp8B1XRMvyZuGAAOgQYfinJ+WGxq4DoudcSYMUapYNAPXrC7Zxa6alEO0Lg4rC/aVlrf6NWm20ua46xNwSfkg5+2lDZcOkC45vKApDcJLeaHsB90jxNJ6TqFNbBaGubMaXvHRanhms0nlczmaGkBhnlFoDo3IkorI8OPcKrYk+S6OcSQBzb67QqzK+GGsqFwkgOkxsdrK2z5gbQNT8JLQPVEc8zrEh9V0bEj0UUJpzpcT1JPqnWoDROCBSXOQAoIQggMFPsKYLSnGFA7KNIaUqUUS23C/G3s2ilXuBZrgJ8gVh5SCL/oiV3XIMybiXgMb4AZJj0HyWyr0wWgCIi/6LB/Y6HGi4xYmAepA/ddH+5+Ezdw9EGEx+GDSbQTMEmN/wC0bqJTxvKB17/MwVe8QYHU6kXPXTQfJZGthCXSJ7jb1QXGV5ecQTJIbrt8kzjMgFM2uNp1U7B4v2LAPdteeu4WU4p4yLZDdYjZBqMGynhwHVHtaSbDU+itaLuYSN+q5lwXh34vFNfXJ5RcNJt2XV2ULmEGM46PjZH4RdGcKHUIe3mDmix3Cd47w/K1jplziRHQDdV+fveMK00jDvZDl/2AQYbM8l5XE0p5Z906tU7J+Zrm80id7H8knJeIRXI9oA18Qeh+C11fLWOpAtMECbfNBKyJzQHl5Acb/wC2yx3HuLc2ixgNnkkfPVWdJ3LInZVXFlVrqAuC4GwOosgwjQd0+LBMtKdQEB1SoRBGUCZhBCEED7gkkJUpLkAZqnQU0NEoIQHlN3lKcVNwOFvzEeSFd0+yjkGDYBBIJk6RoVti6TK559lb28hFwNT0lb+qBtHqgp88wfObzyjpMeXdVNLLxTbHu3k6yelzp8FpTTpgy6CepKaqMBktAM7kkn0QYDMsDWqEta0eLQyLD/Yqlw/BDWu56rzUdMf4g/nC6sPZMEOF+8tHwVNi3MkGwaCdLxNtOtygxmPwdRvN7COZotNg6NdNE3lPF1alas2Dtfmn4rWVcXTHhbuCBOw7nqVlMbhaTyS+NIHXzEaaoKfiHik1nk7bdlKp8WtbRY1zWktEtk6DuN1UYnhdzwXsdPLIg7xv2sobclIBdqXQ3ax6HpCDMtrO9q50RzOc6IiASTA7X+S6Rwtj3FniuNI+ibwfDzHQKgaeh1ItsVfYDh2nRiDbadu5G6CHhsECZHW43Emy57xY4trFlxyk3NtdPl9V2OhhqYaQ2079e65h9olMmtOw8vLmnqgyLSngmWJxqASjDkEkoHHIJAcggkAptydTRQG1OAJVKhuU7TbLgNkIPB4Ukgn0Vo9sWS2Uw0Jh77orXcB432dUCYk9bGY1C7L73la/XyXnHLKobWYT7vMJvAieq9D5NXZUptcz3SLWuY3joiEVqI5iXAAa7+hUXMM7ZSAaBr0EqwrmdI7+e1lX/wD5QeZd/P0QZfGcTmTDS7tykfNVT8+e9pJoPgT7pAG8ADyhanNssDCOVgtaLDXVxdsoGGo0nHx8xg2aAI7zdBzXH5vjXO8NFzW6gf3RtJVfmHEVUCBSIcfeJJ1XW8bQpbNDSRAmJjs2beZVBj8kZVY8tiSYFhLj0Hb6oMDlPFbqTC2pTc7WSDGvZTsFxHSe+/hnrv591o38G0vDMnmFzPha7oexUbH8L0qLuUiQ4A6WE/mECsJj2t90gzeZlW+HzLmgAgT1WNOSlry1p8I0EzYq2y2ny2M7a9uiDU03OaDMdQufce4iS0RAOvczeT0W3rVSGA6kDTqFz/i7MOeWkWmx3trKDMtH82RykNSygUSkvagCgSgRKCBKCCUAToFJoYWCJ9Eql4RZOoE1SmGPh0pVUqK50oRdYir36JHtEyDLAUltRFPsdfsu18B5mKlBrGu/8YgxquHl63n2ccQNou9mQAHGJ6kojrLL3bA6k/kpDDJ8t+vkoFNxiRvf/iFGoSTJMD1PYKh/Mi27ZAOpPT91SYuiGDmDRJGsdesbqW9gnmde+msnaeqrs0xMzymLW/FP4uygp8U8auaGgW/zdI90dPyTeBrFzmuLQ1gMMaP9hf6o61GeVoPMHEjm6m5JvobEJh7+bka0kFvM3pEO6eVkFrh6Mh34XGOXtcgx1FlUZvQJIc0gsgCDqCLXHdIGYmmPKzvKYH5JhuPBs6YO4vHcoH8PRHNfUxBiyfx+XhsEDXf8keDExH7dirTEeIEfL8wgzePcWMMbXXLM4xftKhMRcrfcaV3UmS24Nj1hcydVk3QOBLRNRgWQEkkoyUlAZQRIILCm9Ovcowf8EvmlAnEu+Si+0T9YqINUFthLthIfv2SMO+E8TcoGRVUvAYsse1zdf5ZV9axS6D5PdB6IyrMOemxwIJ5RN5gwplSsPLv16rl3A2fFo9k6QNj1Ol1uKmILwATfts3dBMfXsexJCrKT9Xm/T6ekpOKrQQ3reRoBp8TZR8YSxkHfbeBoPzQRa1blcR+GD2BLgAAqvGvh5LZEG3edR6pdWoG1CdQY06y0/uk46qZMiLT+iCK+qbtiRU09ZB+SfwuH8Yk2IAcNrqMav9ZkaAQJ1Nj+qlU3cpI+A7WQWeFplum0/HorIutO8KDhXyBqNjP1T2KeGsBBuSRb80GG+0KnA5ho7SOvQrmxqLpvGbSaI0NwQFzGo6SfMoHqVb1Upj5VanaFRBNc1ELd0Zdum2vkoFyiRToggmvCaDkr2gTDnoHHuTT0kOSXOQTMMZspAF1Awz/F6qSw+LVCBimQo7XQFKxmkqIQIQWeAzJzIhxHfddJy/ihj2taPC4DQmSepcuRUH/JTMLjjSfOukoOrUscXv6dL9zdOYyuId2Gv4j2XOsHxRyOJcCRJ/6VuqmFc6h7e3Jy80zbsggYrEXI/g6n6pjH43w2uBv3CpK2aBwcSR017zZRBmQcI5rNPy/hQaOniQb/AIRzdx/LqRSr82huL+azX3+GHv4fVPYbHwQJF0G7o1Rytnooua4oez5ugmN5Cz9XP2tbEz+Spc34gDo5Tblt59CEBcT5oH0yATsbbFYyVNxFYu1Ucs6IGiUbCkuCACCeD4UimbpDHeEppj0ExBJ1CCB4uREymXlPMaSEQyDCKolliQ/RFLwxunqb/EolIzonqdSDcILKvBaoIOqmUnSIUWrr5oI5sEGGyU/5Jp5QLe2QtSeLi3KnYST7Quif8JlZZr0xXYiGjUJ3PlJSg4jdNgI0U6K7upRGoeqQEED1KoZ1N0tyjs1UlxQNVNkoaJFUIU3bIhFUXSAnKmqblFON0KQlMckIJdF1kE1TNkEC3OUnDusoNTVScI9AuoUXLZCvrKVKCLTMGFNABF1CxAgqVSqWQO0nFuiOZunIHeY+CbqGyCO8pqUrVEQiBF0tIAShZA/kmTvxNX2bNQCeul10jLuAqb2NLhdzfQixWL4QzP2GLpu2f4Su6ZM4FttJ+R/6iuC8XcMvwdSDdhPhKzy9C8XZYzFMcxw2sehXDsblbqLnseIiYtr3QVbSpRUakFK2QNVtkKaU8WSWIgVAmIUmo1MvKKJrO6SdUoI3hAbSgkFBB//Z"/>
          <p:cNvSpPr>
            <a:spLocks noChangeAspect="1" noChangeArrowheads="1"/>
          </p:cNvSpPr>
          <p:nvPr/>
        </p:nvSpPr>
        <p:spPr bwMode="auto">
          <a:xfrm>
            <a:off x="-4445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800" b="0" i="0" u="sng" strike="noStrike" kern="0" cap="none" spc="0" normalizeH="0" baseline="0" noProof="0">
              <a:ln>
                <a:noFill/>
              </a:ln>
              <a:solidFill>
                <a:srgbClr val="FFFFFF"/>
              </a:solidFill>
              <a:effectLst/>
              <a:uLnTx/>
              <a:uFillTx/>
              <a:latin typeface="Times" charset="0"/>
              <a:ea typeface="+mn-ea"/>
              <a:cs typeface="Arial" panose="020B0604020202020204" pitchFamily="34" charset="0"/>
            </a:endParaRPr>
          </a:p>
        </p:txBody>
      </p:sp>
      <p:pic>
        <p:nvPicPr>
          <p:cNvPr id="108548" name="Picture 16" descr="http://www.djethemusicmaster.com/CITY%20OF%20ATLANTA.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19475" y="104775"/>
            <a:ext cx="26543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17" descr="https://encrypted-tbn0.gstatic.com/images?q=tbn:ANd9GcSLzLlxVQn_1NtoKS8S96yFf9KwdpUO-H5DMHs8Q2oBEx-ZVMnJ"/>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3375" y="4276735"/>
            <a:ext cx="11430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10190" y="996290"/>
            <a:ext cx="1359089" cy="16309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108551" name="Picture 22"/>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219952" y="4686300"/>
            <a:ext cx="181927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728346" y="1562101"/>
            <a:ext cx="1936534" cy="97154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352550" y="2957519"/>
            <a:ext cx="6496050" cy="378618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rPr>
              <a:t>1) </a:t>
            </a:r>
            <a:r>
              <a:rPr kumimoji="0" lang="en-US" altLang="en-US" sz="2400" b="1" i="1" u="sng" strike="noStrike" kern="0" cap="none" spc="0" normalizeH="0" baseline="0" noProof="0" dirty="0">
                <a:ln>
                  <a:noFill/>
                </a:ln>
                <a:solidFill>
                  <a:srgbClr val="FFFFFF"/>
                </a:solidFill>
                <a:effectLst/>
                <a:uLnTx/>
                <a:uFillTx/>
                <a:latin typeface="Arial" charset="0"/>
                <a:ea typeface="+mn-ea"/>
                <a:cs typeface="Arial" charset="0"/>
              </a:rPr>
              <a:t>PTSD is Tractable</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rPr>
              <a:t>Shared Fear Neurocircuitry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rPr>
              <a:t>-   We know when it starts</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rPr>
              <a:t>Learning and Memory processes</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rPr>
              <a:t>2) </a:t>
            </a:r>
            <a:r>
              <a:rPr kumimoji="0" lang="en-US" altLang="en-US" sz="2400" b="1" i="1" u="sng" strike="noStrike" kern="0" cap="none" spc="0" normalizeH="0" baseline="0" noProof="0" dirty="0">
                <a:ln>
                  <a:noFill/>
                </a:ln>
                <a:solidFill>
                  <a:srgbClr val="FFFFFF"/>
                </a:solidFill>
                <a:effectLst/>
                <a:uLnTx/>
                <a:uFillTx/>
                <a:latin typeface="Arial" charset="0"/>
                <a:ea typeface="+mn-ea"/>
                <a:cs typeface="Arial" charset="0"/>
              </a:rPr>
              <a:t>A Molecular Neurobiology of PTSD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rPr>
              <a:t>Predictive biomarkers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rPr>
              <a:t>-   Novel interventions to prevent PTSD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rPr>
              <a:t>-   Novel interventions to treat PTSD</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altLang="en-US" sz="2400" b="1" i="1" u="none" strike="noStrike" kern="0" cap="none" spc="0" normalizeH="0" baseline="0" noProof="0" dirty="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393717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7" descr="https://encrypted-tbn1.google.com/images?q=tbn:ANd9GcTYP-3YyTUNuSYVa6GV7-K1nd_XLk0-hY_zOHUxfJG7ZfF0Td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8838"/>
            <a:ext cx="14668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5" name="Picture 1" descr="bra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4988" y="2033588"/>
            <a:ext cx="238601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2"/>
          <p:cNvSpPr txBox="1">
            <a:spLocks noChangeArrowheads="1"/>
          </p:cNvSpPr>
          <p:nvPr/>
        </p:nvSpPr>
        <p:spPr bwMode="auto">
          <a:xfrm>
            <a:off x="457200" y="1509713"/>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pitchFamily="18" charset="0"/>
              </a:defRPr>
            </a:lvl1pPr>
            <a:lvl2pPr marL="742950" indent="-285750" algn="l">
              <a:spcBef>
                <a:spcPct val="20000"/>
              </a:spcBef>
              <a:buChar char="–"/>
              <a:defRPr sz="2800">
                <a:solidFill>
                  <a:schemeClr val="tx1"/>
                </a:solidFill>
                <a:latin typeface="Times" pitchFamily="18" charset="0"/>
              </a:defRPr>
            </a:lvl2pPr>
            <a:lvl3pPr marL="1143000" indent="-228600" algn="l">
              <a:spcBef>
                <a:spcPct val="20000"/>
              </a:spcBef>
              <a:buChar char="•"/>
              <a:defRPr sz="2400">
                <a:solidFill>
                  <a:schemeClr val="tx1"/>
                </a:solidFill>
                <a:latin typeface="Times" pitchFamily="18" charset="0"/>
              </a:defRPr>
            </a:lvl3pPr>
            <a:lvl4pPr marL="1600200" indent="-228600" algn="l">
              <a:spcBef>
                <a:spcPct val="20000"/>
              </a:spcBef>
              <a:buChar char="–"/>
              <a:defRPr sz="2000">
                <a:solidFill>
                  <a:schemeClr val="tx1"/>
                </a:solidFill>
                <a:latin typeface="Times" pitchFamily="18" charset="0"/>
              </a:defRPr>
            </a:lvl4pPr>
            <a:lvl5pPr marL="2057400" indent="-228600" algn="l">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fontAlgn="auto" hangingPunct="1">
              <a:spcBef>
                <a:spcPct val="0"/>
              </a:spcBef>
              <a:spcAft>
                <a:spcPts val="0"/>
              </a:spcAft>
              <a:buFontTx/>
              <a:buNone/>
              <a:defRPr/>
            </a:pPr>
            <a:r>
              <a:rPr lang="en-US" altLang="en-US" sz="2800" b="1" u="none" kern="0">
                <a:solidFill>
                  <a:prstClr val="black"/>
                </a:solidFill>
                <a:latin typeface="Arial" pitchFamily="34" charset="0"/>
                <a:cs typeface="Arial" pitchFamily="34" charset="0"/>
              </a:rPr>
              <a:t>GENES</a:t>
            </a:r>
          </a:p>
        </p:txBody>
      </p:sp>
      <p:sp>
        <p:nvSpPr>
          <p:cNvPr id="68613" name="TextBox 3"/>
          <p:cNvSpPr txBox="1">
            <a:spLocks noChangeArrowheads="1"/>
          </p:cNvSpPr>
          <p:nvPr/>
        </p:nvSpPr>
        <p:spPr bwMode="auto">
          <a:xfrm>
            <a:off x="0" y="5118100"/>
            <a:ext cx="31353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pitchFamily="18" charset="0"/>
              </a:defRPr>
            </a:lvl1pPr>
            <a:lvl2pPr marL="742950" indent="-285750" algn="l">
              <a:spcBef>
                <a:spcPct val="20000"/>
              </a:spcBef>
              <a:buChar char="–"/>
              <a:defRPr sz="2800">
                <a:solidFill>
                  <a:schemeClr val="tx1"/>
                </a:solidFill>
                <a:latin typeface="Times" pitchFamily="18" charset="0"/>
              </a:defRPr>
            </a:lvl2pPr>
            <a:lvl3pPr marL="1143000" indent="-228600" algn="l">
              <a:spcBef>
                <a:spcPct val="20000"/>
              </a:spcBef>
              <a:buChar char="•"/>
              <a:defRPr sz="2400">
                <a:solidFill>
                  <a:schemeClr val="tx1"/>
                </a:solidFill>
                <a:latin typeface="Times" pitchFamily="18" charset="0"/>
              </a:defRPr>
            </a:lvl3pPr>
            <a:lvl4pPr marL="1600200" indent="-228600" algn="l">
              <a:spcBef>
                <a:spcPct val="20000"/>
              </a:spcBef>
              <a:buChar char="–"/>
              <a:defRPr sz="2000">
                <a:solidFill>
                  <a:schemeClr val="tx1"/>
                </a:solidFill>
                <a:latin typeface="Times" pitchFamily="18" charset="0"/>
              </a:defRPr>
            </a:lvl4pPr>
            <a:lvl5pPr marL="2057400" indent="-228600" algn="l">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fontAlgn="auto" hangingPunct="1">
              <a:spcBef>
                <a:spcPct val="0"/>
              </a:spcBef>
              <a:spcAft>
                <a:spcPts val="0"/>
              </a:spcAft>
              <a:buFontTx/>
              <a:buNone/>
              <a:defRPr/>
            </a:pPr>
            <a:r>
              <a:rPr lang="en-US" altLang="en-US" sz="2800" b="1" u="none" kern="0">
                <a:solidFill>
                  <a:prstClr val="black"/>
                </a:solidFill>
                <a:latin typeface="Arial" pitchFamily="34" charset="0"/>
                <a:cs typeface="Arial" pitchFamily="34" charset="0"/>
              </a:rPr>
              <a:t>ENVIRONMENT  </a:t>
            </a:r>
          </a:p>
          <a:p>
            <a:pPr algn="ctr" eaLnBrk="1" fontAlgn="auto" hangingPunct="1">
              <a:spcBef>
                <a:spcPct val="0"/>
              </a:spcBef>
              <a:spcAft>
                <a:spcPts val="0"/>
              </a:spcAft>
              <a:buFontTx/>
              <a:buNone/>
              <a:defRPr/>
            </a:pPr>
            <a:r>
              <a:rPr lang="en-US" altLang="en-US" sz="2800" b="1" u="none" kern="0">
                <a:solidFill>
                  <a:prstClr val="black"/>
                </a:solidFill>
                <a:latin typeface="Arial" pitchFamily="34" charset="0"/>
                <a:cs typeface="Arial" pitchFamily="34" charset="0"/>
              </a:rPr>
              <a:t>TRAUMA</a:t>
            </a:r>
          </a:p>
        </p:txBody>
      </p:sp>
      <p:sp>
        <p:nvSpPr>
          <p:cNvPr id="68614" name="TextBox 4"/>
          <p:cNvSpPr txBox="1">
            <a:spLocks noChangeArrowheads="1"/>
          </p:cNvSpPr>
          <p:nvPr/>
        </p:nvSpPr>
        <p:spPr bwMode="auto">
          <a:xfrm>
            <a:off x="6780213" y="3003550"/>
            <a:ext cx="192246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pitchFamily="18" charset="0"/>
              </a:defRPr>
            </a:lvl1pPr>
            <a:lvl2pPr marL="742950" indent="-285750" algn="l">
              <a:spcBef>
                <a:spcPct val="20000"/>
              </a:spcBef>
              <a:buChar char="–"/>
              <a:defRPr sz="2800">
                <a:solidFill>
                  <a:schemeClr val="tx1"/>
                </a:solidFill>
                <a:latin typeface="Times" pitchFamily="18" charset="0"/>
              </a:defRPr>
            </a:lvl2pPr>
            <a:lvl3pPr marL="1143000" indent="-228600" algn="l">
              <a:spcBef>
                <a:spcPct val="20000"/>
              </a:spcBef>
              <a:buChar char="•"/>
              <a:defRPr sz="2400">
                <a:solidFill>
                  <a:schemeClr val="tx1"/>
                </a:solidFill>
                <a:latin typeface="Times" pitchFamily="18" charset="0"/>
              </a:defRPr>
            </a:lvl3pPr>
            <a:lvl4pPr marL="1600200" indent="-228600" algn="l">
              <a:spcBef>
                <a:spcPct val="20000"/>
              </a:spcBef>
              <a:buChar char="–"/>
              <a:defRPr sz="2000">
                <a:solidFill>
                  <a:schemeClr val="tx1"/>
                </a:solidFill>
                <a:latin typeface="Times" pitchFamily="18" charset="0"/>
              </a:defRPr>
            </a:lvl4pPr>
            <a:lvl5pPr marL="2057400" indent="-228600" algn="l">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fontAlgn="auto" hangingPunct="1">
              <a:spcBef>
                <a:spcPct val="0"/>
              </a:spcBef>
              <a:spcAft>
                <a:spcPts val="0"/>
              </a:spcAft>
              <a:buFontTx/>
              <a:buNone/>
              <a:defRPr/>
            </a:pPr>
            <a:r>
              <a:rPr lang="en-US" altLang="en-US" sz="2800" b="1" u="none" kern="0" dirty="0">
                <a:solidFill>
                  <a:prstClr val="black"/>
                </a:solidFill>
                <a:latin typeface="Arial" pitchFamily="34" charset="0"/>
                <a:cs typeface="Arial" pitchFamily="34" charset="0"/>
              </a:rPr>
              <a:t>Fear-Related Disorders </a:t>
            </a:r>
          </a:p>
          <a:p>
            <a:pPr algn="ctr" eaLnBrk="1" fontAlgn="auto" hangingPunct="1">
              <a:spcBef>
                <a:spcPct val="0"/>
              </a:spcBef>
              <a:spcAft>
                <a:spcPts val="0"/>
              </a:spcAft>
              <a:buFontTx/>
              <a:buNone/>
              <a:defRPr/>
            </a:pPr>
            <a:r>
              <a:rPr lang="en-US" altLang="en-US" sz="2800" b="1" u="none" kern="0" dirty="0">
                <a:solidFill>
                  <a:prstClr val="black"/>
                </a:solidFill>
                <a:latin typeface="Arial" pitchFamily="34" charset="0"/>
                <a:cs typeface="Arial" pitchFamily="34" charset="0"/>
              </a:rPr>
              <a:t>PTSD</a:t>
            </a:r>
          </a:p>
        </p:txBody>
      </p:sp>
      <p:cxnSp>
        <p:nvCxnSpPr>
          <p:cNvPr id="207879" name="Straight Arrow Connector 6"/>
          <p:cNvCxnSpPr>
            <a:cxnSpLocks noChangeShapeType="1"/>
          </p:cNvCxnSpPr>
          <p:nvPr/>
        </p:nvCxnSpPr>
        <p:spPr bwMode="auto">
          <a:xfrm>
            <a:off x="1676400" y="2033588"/>
            <a:ext cx="1371600" cy="838200"/>
          </a:xfrm>
          <a:prstGeom prst="straightConnector1">
            <a:avLst/>
          </a:prstGeom>
          <a:noFill/>
          <a:ln w="889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7880" name="Straight Arrow Connector 8"/>
          <p:cNvCxnSpPr>
            <a:cxnSpLocks noChangeShapeType="1"/>
          </p:cNvCxnSpPr>
          <p:nvPr/>
        </p:nvCxnSpPr>
        <p:spPr bwMode="auto">
          <a:xfrm rot="5400000" flipH="1" flipV="1">
            <a:off x="1828800" y="3862388"/>
            <a:ext cx="1295400" cy="1143000"/>
          </a:xfrm>
          <a:prstGeom prst="straightConnector1">
            <a:avLst/>
          </a:prstGeom>
          <a:noFill/>
          <a:ln w="889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7881" name="Straight Arrow Connector 10"/>
          <p:cNvCxnSpPr>
            <a:cxnSpLocks noChangeShapeType="1"/>
          </p:cNvCxnSpPr>
          <p:nvPr/>
        </p:nvCxnSpPr>
        <p:spPr bwMode="auto">
          <a:xfrm>
            <a:off x="5883275" y="3352800"/>
            <a:ext cx="1066800" cy="1588"/>
          </a:xfrm>
          <a:prstGeom prst="straightConnector1">
            <a:avLst/>
          </a:prstGeom>
          <a:noFill/>
          <a:ln w="889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8618" name="TextBox 2"/>
          <p:cNvSpPr txBox="1">
            <a:spLocks noChangeArrowheads="1"/>
          </p:cNvSpPr>
          <p:nvPr/>
        </p:nvSpPr>
        <p:spPr bwMode="auto">
          <a:xfrm>
            <a:off x="0" y="152400"/>
            <a:ext cx="883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pitchFamily="18" charset="0"/>
              </a:defRPr>
            </a:lvl1pPr>
            <a:lvl2pPr marL="742950" indent="-285750" algn="l">
              <a:spcBef>
                <a:spcPct val="20000"/>
              </a:spcBef>
              <a:buChar char="–"/>
              <a:defRPr sz="2800">
                <a:solidFill>
                  <a:schemeClr val="tx1"/>
                </a:solidFill>
                <a:latin typeface="Times" pitchFamily="18" charset="0"/>
              </a:defRPr>
            </a:lvl2pPr>
            <a:lvl3pPr marL="1143000" indent="-228600" algn="l">
              <a:spcBef>
                <a:spcPct val="20000"/>
              </a:spcBef>
              <a:buChar char="•"/>
              <a:defRPr sz="2400">
                <a:solidFill>
                  <a:schemeClr val="tx1"/>
                </a:solidFill>
                <a:latin typeface="Times" pitchFamily="18" charset="0"/>
              </a:defRPr>
            </a:lvl3pPr>
            <a:lvl4pPr marL="1600200" indent="-228600" algn="l">
              <a:spcBef>
                <a:spcPct val="20000"/>
              </a:spcBef>
              <a:buChar char="–"/>
              <a:defRPr sz="2000">
                <a:solidFill>
                  <a:schemeClr val="tx1"/>
                </a:solidFill>
                <a:latin typeface="Times" pitchFamily="18" charset="0"/>
              </a:defRPr>
            </a:lvl4pPr>
            <a:lvl5pPr marL="2057400" indent="-228600" algn="l">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fontAlgn="auto" hangingPunct="1">
              <a:spcBef>
                <a:spcPct val="0"/>
              </a:spcBef>
              <a:spcAft>
                <a:spcPts val="0"/>
              </a:spcAft>
              <a:buFontTx/>
              <a:buNone/>
              <a:defRPr/>
            </a:pPr>
            <a:r>
              <a:rPr lang="en-US" altLang="en-US" sz="2800" b="1" u="none" kern="0" dirty="0">
                <a:solidFill>
                  <a:prstClr val="black"/>
                </a:solidFill>
                <a:latin typeface="Arial" pitchFamily="34" charset="0"/>
                <a:cs typeface="Arial" pitchFamily="34" charset="0"/>
              </a:rPr>
              <a:t>Genes + Environment Increase Risk of </a:t>
            </a:r>
          </a:p>
          <a:p>
            <a:pPr algn="ctr" eaLnBrk="1" fontAlgn="auto" hangingPunct="1">
              <a:spcBef>
                <a:spcPct val="0"/>
              </a:spcBef>
              <a:spcAft>
                <a:spcPts val="0"/>
              </a:spcAft>
              <a:buFontTx/>
              <a:buNone/>
              <a:defRPr/>
            </a:pPr>
            <a:r>
              <a:rPr lang="en-US" altLang="en-US" sz="2800" b="1" u="none" kern="0" dirty="0">
                <a:solidFill>
                  <a:prstClr val="black"/>
                </a:solidFill>
                <a:latin typeface="Arial" pitchFamily="34" charset="0"/>
                <a:cs typeface="Arial" pitchFamily="34" charset="0"/>
              </a:rPr>
              <a:t>Fear Disorders and Posttraumatic Stress</a:t>
            </a:r>
          </a:p>
        </p:txBody>
      </p:sp>
      <p:sp>
        <p:nvSpPr>
          <p:cNvPr id="68619" name="TextBox 2"/>
          <p:cNvSpPr txBox="1">
            <a:spLocks noChangeArrowheads="1"/>
          </p:cNvSpPr>
          <p:nvPr/>
        </p:nvSpPr>
        <p:spPr bwMode="auto">
          <a:xfrm rot="-5400000">
            <a:off x="166688" y="3230562"/>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pitchFamily="18" charset="0"/>
              </a:defRPr>
            </a:lvl1pPr>
            <a:lvl2pPr marL="742950" indent="-285750" algn="l">
              <a:spcBef>
                <a:spcPct val="20000"/>
              </a:spcBef>
              <a:buChar char="–"/>
              <a:defRPr sz="2800">
                <a:solidFill>
                  <a:schemeClr val="tx1"/>
                </a:solidFill>
                <a:latin typeface="Times" pitchFamily="18" charset="0"/>
              </a:defRPr>
            </a:lvl2pPr>
            <a:lvl3pPr marL="1143000" indent="-228600" algn="l">
              <a:spcBef>
                <a:spcPct val="20000"/>
              </a:spcBef>
              <a:buChar char="•"/>
              <a:defRPr sz="2400">
                <a:solidFill>
                  <a:schemeClr val="tx1"/>
                </a:solidFill>
                <a:latin typeface="Times" pitchFamily="18" charset="0"/>
              </a:defRPr>
            </a:lvl3pPr>
            <a:lvl4pPr marL="1600200" indent="-228600" algn="l">
              <a:spcBef>
                <a:spcPct val="20000"/>
              </a:spcBef>
              <a:buChar char="–"/>
              <a:defRPr sz="2000">
                <a:solidFill>
                  <a:schemeClr val="tx1"/>
                </a:solidFill>
                <a:latin typeface="Times" pitchFamily="18" charset="0"/>
              </a:defRPr>
            </a:lvl4pPr>
            <a:lvl5pPr marL="2057400" indent="-228600" algn="l">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fontAlgn="auto" hangingPunct="1">
              <a:spcBef>
                <a:spcPct val="0"/>
              </a:spcBef>
              <a:spcAft>
                <a:spcPts val="0"/>
              </a:spcAft>
              <a:buFontTx/>
              <a:buNone/>
              <a:defRPr/>
            </a:pPr>
            <a:r>
              <a:rPr lang="en-US" altLang="en-US" sz="2800" b="1" u="none" kern="0">
                <a:solidFill>
                  <a:prstClr val="black"/>
                </a:solidFill>
                <a:latin typeface="Arial" pitchFamily="34" charset="0"/>
                <a:cs typeface="Arial" pitchFamily="34" charset="0"/>
              </a:rPr>
              <a:t>Development</a:t>
            </a:r>
          </a:p>
        </p:txBody>
      </p:sp>
      <p:pic>
        <p:nvPicPr>
          <p:cNvPr id="14" name="Picture 2" descr="http://newsimg.bbc.co.uk/media/images/39245000/jpg/_39245893_patrol_ap20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5680" y="5863211"/>
            <a:ext cx="1329071" cy="994789"/>
          </a:xfrm>
          <a:prstGeom prst="rect">
            <a:avLst/>
          </a:prstGeom>
          <a:ln>
            <a:noFill/>
          </a:ln>
          <a:effectLst>
            <a:softEdge rad="112500"/>
          </a:effectLst>
        </p:spPr>
      </p:pic>
      <p:pic>
        <p:nvPicPr>
          <p:cNvPr id="15" name="Picture 6" descr="gun46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10715" y="5709516"/>
            <a:ext cx="1432779" cy="810029"/>
          </a:xfrm>
          <a:prstGeom prst="rect">
            <a:avLst/>
          </a:prstGeom>
          <a:ln>
            <a:noFill/>
          </a:ln>
          <a:effectLst>
            <a:softEdge rad="112500"/>
          </a:effectLst>
        </p:spPr>
      </p:pic>
      <p:pic>
        <p:nvPicPr>
          <p:cNvPr id="207886" name="Picture 1" descr="allsubs_neg-neut_x23_y-6_z-18.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62500" y="4046538"/>
            <a:ext cx="16541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7" name="Picture 19" descr="https://encrypted-tbn2.google.com/images?q=tbn:ANd9GcQJ8x-jS_ziem2dqz46C6sJHI0NsWMoeTtlduBfsSeayy9eJ_-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2750" y="1751013"/>
            <a:ext cx="1687513"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8" name="Picture 21" descr="https://encrypted-tbn2.google.com/images?q=tbn:ANd9GcTLzdg2xb7naBayL6jZhojB3wILcTlt_Co7A045DkM0X1g2Tak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7700" y="5051425"/>
            <a:ext cx="17049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72280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138" name="Text Box 3"/>
          <p:cNvSpPr txBox="1">
            <a:spLocks noChangeArrowheads="1"/>
          </p:cNvSpPr>
          <p:nvPr/>
        </p:nvSpPr>
        <p:spPr bwMode="auto">
          <a:xfrm>
            <a:off x="246063" y="138113"/>
            <a:ext cx="42195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spcBef>
                <a:spcPct val="0"/>
              </a:spcBef>
              <a:buFontTx/>
              <a:buNone/>
            </a:pPr>
            <a:r>
              <a:rPr lang="en-US" altLang="en-US" sz="2800" u="none">
                <a:solidFill>
                  <a:srgbClr val="FFFFFF"/>
                </a:solidFill>
                <a:cs typeface="Arial" pitchFamily="34" charset="0"/>
              </a:rPr>
              <a:t>Fear is evolutionarily useful</a:t>
            </a:r>
          </a:p>
          <a:p>
            <a:pPr>
              <a:spcBef>
                <a:spcPct val="0"/>
              </a:spcBef>
              <a:buFontTx/>
              <a:buNone/>
            </a:pPr>
            <a:r>
              <a:rPr lang="en-US" altLang="en-US" sz="1600" u="none">
                <a:solidFill>
                  <a:srgbClr val="FFFFFF"/>
                </a:solidFill>
                <a:cs typeface="Arial" pitchFamily="34" charset="0"/>
              </a:rPr>
              <a:t>LeDoux, 1996</a:t>
            </a:r>
            <a:endParaRPr lang="en-US" altLang="en-US" sz="2800" u="none">
              <a:solidFill>
                <a:srgbClr val="FFFFFF"/>
              </a:solidFill>
              <a:cs typeface="Arial" pitchFamily="34" charset="0"/>
            </a:endParaRPr>
          </a:p>
        </p:txBody>
      </p:sp>
      <p:pic>
        <p:nvPicPr>
          <p:cNvPr id="219139" name="Picture 5"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213" y="1042988"/>
            <a:ext cx="590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Rectangle 4"/>
          <p:cNvSpPr>
            <a:spLocks noChangeArrowheads="1"/>
          </p:cNvSpPr>
          <p:nvPr/>
        </p:nvSpPr>
        <p:spPr bwMode="auto">
          <a:xfrm>
            <a:off x="4149725" y="1793875"/>
            <a:ext cx="2130425" cy="381000"/>
          </a:xfrm>
          <a:prstGeom prst="rect">
            <a:avLst/>
          </a:prstGeom>
          <a:solidFill>
            <a:schemeClr val="bg1"/>
          </a:solidFill>
          <a:ln w="9525" algn="ctr">
            <a:solidFill>
              <a:schemeClr val="bg1"/>
            </a:solidFill>
            <a:round/>
            <a:headEnd/>
            <a:tailEnd/>
          </a:ln>
        </p:spPr>
        <p:txBody>
          <a:bodyPr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spcBef>
                <a:spcPct val="0"/>
              </a:spcBef>
              <a:buFontTx/>
              <a:buNone/>
            </a:pPr>
            <a:endParaRPr lang="en-US" altLang="en-US" sz="2800">
              <a:solidFill>
                <a:srgbClr val="FFFFFF"/>
              </a:solidFill>
              <a:cs typeface="Arial" pitchFamily="34" charset="0"/>
            </a:endParaRPr>
          </a:p>
        </p:txBody>
      </p:sp>
      <p:pic>
        <p:nvPicPr>
          <p:cNvPr id="7" name="Picture 2"/>
          <p:cNvPicPr>
            <a:picLocks noChangeAspect="1" noChangeArrowheads="1"/>
          </p:cNvPicPr>
          <p:nvPr/>
        </p:nvPicPr>
        <p:blipFill>
          <a:blip r:embed="rId4" cstate="email">
            <a:lum bright="-18000" contrast="52000"/>
            <a:extLst>
              <a:ext uri="{28A0092B-C50C-407E-A947-70E740481C1C}">
                <a14:useLocalDpi xmlns:a14="http://schemas.microsoft.com/office/drawing/2010/main"/>
              </a:ext>
            </a:extLst>
          </a:blip>
          <a:srcRect l="69673" t="3409" r="4533" b="54613"/>
          <a:stretch>
            <a:fillRect/>
          </a:stretch>
        </p:blipFill>
        <p:spPr bwMode="auto">
          <a:xfrm>
            <a:off x="6174724" y="177421"/>
            <a:ext cx="1979876" cy="3149802"/>
          </a:xfrm>
          <a:prstGeom prst="rect">
            <a:avLst/>
          </a:prstGeom>
          <a:ln>
            <a:noFill/>
          </a:ln>
          <a:effectLst>
            <a:outerShdw blurRad="342900" dist="50800" dir="5400000" algn="ctr" rotWithShape="0">
              <a:srgbClr val="000000">
                <a:alpha val="47000"/>
              </a:srgbClr>
            </a:outerShdw>
            <a:softEdge rad="112500"/>
          </a:effectLst>
        </p:spPr>
      </p:pic>
      <p:pic>
        <p:nvPicPr>
          <p:cNvPr id="29703" name="Picture 9" descr="http://swscmedia.com/_swsc_wp/wp-content/uploads/2013/02/vetpts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4163" y="5715000"/>
            <a:ext cx="2032000" cy="114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4"/>
          <p:cNvSpPr txBox="1">
            <a:spLocks noChangeArrowheads="1"/>
          </p:cNvSpPr>
          <p:nvPr/>
        </p:nvSpPr>
        <p:spPr bwMode="auto">
          <a:xfrm>
            <a:off x="0" y="4575175"/>
            <a:ext cx="84248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8" charset="0"/>
              </a:defRPr>
            </a:lvl1pPr>
            <a:lvl2pPr>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buFontTx/>
              <a:buNone/>
            </a:pPr>
            <a:endParaRPr lang="en-US" altLang="en-US" sz="1400" u="none">
              <a:solidFill>
                <a:srgbClr val="FFFFFF"/>
              </a:solidFill>
              <a:latin typeface="Arial" pitchFamily="34" charset="0"/>
              <a:cs typeface="Arial" pitchFamily="34" charset="0"/>
            </a:endParaRPr>
          </a:p>
          <a:p>
            <a:pPr algn="l" eaLnBrk="1" hangingPunct="1">
              <a:spcBef>
                <a:spcPct val="0"/>
              </a:spcBef>
              <a:buFontTx/>
              <a:buChar char="-"/>
            </a:pPr>
            <a:r>
              <a:rPr lang="en-US" altLang="en-US" sz="1400" u="none">
                <a:solidFill>
                  <a:srgbClr val="FFFFFF"/>
                </a:solidFill>
                <a:latin typeface="Arial" pitchFamily="34" charset="0"/>
                <a:cs typeface="Arial" pitchFamily="34" charset="0"/>
              </a:rPr>
              <a:t> Single or repeated exposure to </a:t>
            </a:r>
            <a:r>
              <a:rPr lang="en-US" altLang="en-US" sz="1400" b="1" u="none">
                <a:solidFill>
                  <a:srgbClr val="FFFFFF"/>
                </a:solidFill>
                <a:latin typeface="Arial" pitchFamily="34" charset="0"/>
                <a:cs typeface="Arial" pitchFamily="34" charset="0"/>
              </a:rPr>
              <a:t>extremely traumatic</a:t>
            </a:r>
            <a:r>
              <a:rPr lang="en-US" altLang="en-US" sz="1400" u="none">
                <a:solidFill>
                  <a:srgbClr val="FFFFFF"/>
                </a:solidFill>
                <a:latin typeface="Arial" pitchFamily="34" charset="0"/>
                <a:cs typeface="Arial" pitchFamily="34" charset="0"/>
              </a:rPr>
              <a:t> situations</a:t>
            </a:r>
          </a:p>
          <a:p>
            <a:pPr algn="l" eaLnBrk="1" hangingPunct="1">
              <a:spcBef>
                <a:spcPct val="0"/>
              </a:spcBef>
              <a:buFontTx/>
              <a:buNone/>
            </a:pPr>
            <a:endParaRPr lang="en-US" altLang="en-US" sz="1400" u="none">
              <a:solidFill>
                <a:srgbClr val="FFFFFF"/>
              </a:solidFill>
              <a:latin typeface="Arial" pitchFamily="34" charset="0"/>
              <a:cs typeface="Arial" pitchFamily="34" charset="0"/>
            </a:endParaRPr>
          </a:p>
          <a:p>
            <a:pPr algn="l" eaLnBrk="1" hangingPunct="1">
              <a:spcBef>
                <a:spcPct val="0"/>
              </a:spcBef>
              <a:buFontTx/>
              <a:buNone/>
            </a:pPr>
            <a:r>
              <a:rPr lang="en-US" altLang="en-US" sz="1400" u="none">
                <a:solidFill>
                  <a:srgbClr val="FFFFFF"/>
                </a:solidFill>
                <a:latin typeface="Arial" pitchFamily="34" charset="0"/>
                <a:cs typeface="Arial" pitchFamily="34" charset="0"/>
              </a:rPr>
              <a:t>- Characteristic symptoms of PTSD</a:t>
            </a:r>
          </a:p>
          <a:p>
            <a:pPr lvl="1" algn="l" eaLnBrk="1" hangingPunct="1">
              <a:spcBef>
                <a:spcPct val="0"/>
              </a:spcBef>
              <a:buFontTx/>
              <a:buChar char="-"/>
            </a:pPr>
            <a:r>
              <a:rPr lang="en-US" altLang="en-US" sz="1400" u="none">
                <a:solidFill>
                  <a:srgbClr val="FFFFFF"/>
                </a:solidFill>
                <a:latin typeface="Arial" pitchFamily="34" charset="0"/>
                <a:cs typeface="Arial" pitchFamily="34" charset="0"/>
              </a:rPr>
              <a:t> Increased </a:t>
            </a:r>
            <a:r>
              <a:rPr lang="en-US" altLang="en-US" sz="1400" b="1" u="none">
                <a:solidFill>
                  <a:srgbClr val="FFFFFF"/>
                </a:solidFill>
                <a:latin typeface="Arial" pitchFamily="34" charset="0"/>
                <a:cs typeface="Arial" pitchFamily="34" charset="0"/>
              </a:rPr>
              <a:t>anxiety</a:t>
            </a:r>
            <a:r>
              <a:rPr lang="en-US" altLang="en-US" sz="1400" u="none">
                <a:solidFill>
                  <a:srgbClr val="FFFFFF"/>
                </a:solidFill>
                <a:latin typeface="Arial" pitchFamily="34" charset="0"/>
                <a:cs typeface="Arial" pitchFamily="34" charset="0"/>
              </a:rPr>
              <a:t> / hypervigilance</a:t>
            </a:r>
          </a:p>
          <a:p>
            <a:pPr lvl="1" algn="l" eaLnBrk="1" hangingPunct="1">
              <a:spcBef>
                <a:spcPct val="0"/>
              </a:spcBef>
              <a:buFontTx/>
              <a:buChar char="-"/>
            </a:pPr>
            <a:r>
              <a:rPr lang="en-US" altLang="en-US" sz="1400" u="none">
                <a:solidFill>
                  <a:srgbClr val="FFFFFF"/>
                </a:solidFill>
                <a:latin typeface="Arial" pitchFamily="34" charset="0"/>
                <a:cs typeface="Arial" pitchFamily="34" charset="0"/>
              </a:rPr>
              <a:t> Declarative </a:t>
            </a:r>
            <a:r>
              <a:rPr lang="en-US" altLang="en-US" sz="1400" b="1" u="none">
                <a:solidFill>
                  <a:srgbClr val="FFFFFF"/>
                </a:solidFill>
                <a:latin typeface="Arial" pitchFamily="34" charset="0"/>
                <a:cs typeface="Arial" pitchFamily="34" charset="0"/>
              </a:rPr>
              <a:t>memory</a:t>
            </a:r>
            <a:r>
              <a:rPr lang="en-US" altLang="en-US" sz="1400" u="none">
                <a:solidFill>
                  <a:srgbClr val="FFFFFF"/>
                </a:solidFill>
                <a:latin typeface="Arial" pitchFamily="34" charset="0"/>
                <a:cs typeface="Arial" pitchFamily="34" charset="0"/>
              </a:rPr>
              <a:t> alterations</a:t>
            </a:r>
            <a:endParaRPr lang="en-US" altLang="en-US" sz="1400" b="1" u="none">
              <a:solidFill>
                <a:srgbClr val="FFFFFF"/>
              </a:solidFill>
              <a:latin typeface="Arial" pitchFamily="34" charset="0"/>
              <a:cs typeface="Arial" pitchFamily="34" charset="0"/>
            </a:endParaRPr>
          </a:p>
          <a:p>
            <a:pPr lvl="1" algn="l" eaLnBrk="1" hangingPunct="1">
              <a:spcBef>
                <a:spcPct val="0"/>
              </a:spcBef>
              <a:buFontTx/>
              <a:buChar char="-"/>
            </a:pPr>
            <a:r>
              <a:rPr lang="en-US" altLang="en-US" sz="1400" u="none">
                <a:solidFill>
                  <a:srgbClr val="FFFFFF"/>
                </a:solidFill>
                <a:latin typeface="Arial" pitchFamily="34" charset="0"/>
                <a:cs typeface="Arial" pitchFamily="34" charset="0"/>
              </a:rPr>
              <a:t> Problems in sleep and concentration</a:t>
            </a:r>
          </a:p>
          <a:p>
            <a:pPr lvl="1" algn="l" eaLnBrk="1" hangingPunct="1">
              <a:spcBef>
                <a:spcPct val="0"/>
              </a:spcBef>
              <a:buFontTx/>
              <a:buChar char="-"/>
            </a:pPr>
            <a:r>
              <a:rPr lang="en-US" altLang="en-US" sz="1400" u="none">
                <a:solidFill>
                  <a:srgbClr val="FFFFFF"/>
                </a:solidFill>
                <a:latin typeface="Arial" pitchFamily="34" charset="0"/>
                <a:cs typeface="Arial" pitchFamily="34" charset="0"/>
              </a:rPr>
              <a:t> </a:t>
            </a:r>
            <a:r>
              <a:rPr lang="en-US" altLang="en-US" sz="1400" b="1" u="none">
                <a:solidFill>
                  <a:srgbClr val="FFFFFF"/>
                </a:solidFill>
                <a:latin typeface="Arial" pitchFamily="34" charset="0"/>
                <a:cs typeface="Arial" pitchFamily="34" charset="0"/>
              </a:rPr>
              <a:t>Flashbacks</a:t>
            </a:r>
          </a:p>
          <a:p>
            <a:pPr lvl="1" algn="l" eaLnBrk="1" hangingPunct="1">
              <a:spcBef>
                <a:spcPct val="0"/>
              </a:spcBef>
              <a:buFontTx/>
              <a:buChar char="-"/>
            </a:pPr>
            <a:r>
              <a:rPr lang="en-US" altLang="en-US" sz="1400" u="none">
                <a:solidFill>
                  <a:srgbClr val="FFFFFF"/>
                </a:solidFill>
                <a:latin typeface="Arial" pitchFamily="34" charset="0"/>
                <a:cs typeface="Arial" pitchFamily="34" charset="0"/>
              </a:rPr>
              <a:t> Inability to inhibit </a:t>
            </a:r>
            <a:r>
              <a:rPr lang="en-US" altLang="en-US" sz="1400" b="1" u="none">
                <a:solidFill>
                  <a:srgbClr val="FFFFFF"/>
                </a:solidFill>
                <a:latin typeface="Arial" pitchFamily="34" charset="0"/>
                <a:cs typeface="Arial" pitchFamily="34" charset="0"/>
              </a:rPr>
              <a:t>fear </a:t>
            </a:r>
          </a:p>
          <a:p>
            <a:pPr lvl="1" algn="l" eaLnBrk="1" hangingPunct="1">
              <a:spcBef>
                <a:spcPct val="0"/>
              </a:spcBef>
              <a:buFontTx/>
              <a:buChar char="-"/>
            </a:pPr>
            <a:endParaRPr lang="en-US" altLang="en-US" sz="1400" b="1" u="none">
              <a:solidFill>
                <a:srgbClr val="FFFFFF"/>
              </a:solidFill>
              <a:latin typeface="Arial" pitchFamily="34" charset="0"/>
              <a:cs typeface="Arial" pitchFamily="34" charset="0"/>
            </a:endParaRPr>
          </a:p>
          <a:p>
            <a:pPr lvl="1" algn="l" eaLnBrk="1" hangingPunct="1">
              <a:spcBef>
                <a:spcPct val="0"/>
              </a:spcBef>
              <a:buFontTx/>
              <a:buNone/>
            </a:pPr>
            <a:endParaRPr lang="en-US" altLang="en-US" sz="1400" b="1" u="none">
              <a:solidFill>
                <a:srgbClr val="FFFFFF"/>
              </a:solidFill>
              <a:latin typeface="Arial" pitchFamily="34" charset="0"/>
              <a:cs typeface="Arial" pitchFamily="34" charset="0"/>
            </a:endParaRPr>
          </a:p>
          <a:p>
            <a:pPr lvl="1" algn="l" eaLnBrk="1" hangingPunct="1">
              <a:spcBef>
                <a:spcPct val="0"/>
              </a:spcBef>
              <a:buFontTx/>
              <a:buNone/>
            </a:pPr>
            <a:endParaRPr lang="en-US" altLang="en-US" sz="1400" u="none">
              <a:solidFill>
                <a:srgbClr val="FFFFFF"/>
              </a:solidFill>
              <a:latin typeface="Arial" pitchFamily="34" charset="0"/>
              <a:cs typeface="Arial" pitchFamily="34" charset="0"/>
            </a:endParaRPr>
          </a:p>
          <a:p>
            <a:pPr lvl="1" algn="l" eaLnBrk="1" hangingPunct="1">
              <a:spcBef>
                <a:spcPct val="0"/>
              </a:spcBef>
              <a:buFontTx/>
              <a:buChar char="-"/>
            </a:pPr>
            <a:endParaRPr lang="en-US" altLang="en-US" sz="1400" u="none">
              <a:solidFill>
                <a:srgbClr val="FFFFFF"/>
              </a:solidFill>
              <a:latin typeface="Arial" pitchFamily="34" charset="0"/>
              <a:cs typeface="Arial" pitchFamily="34" charset="0"/>
            </a:endParaRPr>
          </a:p>
        </p:txBody>
      </p:sp>
      <p:pic>
        <p:nvPicPr>
          <p:cNvPr id="29705" name="Picture 11" descr="https://encrypted-tbn2.gstatic.com/images?q=tbn:ANd9GcQdNWRXp6MRGChLGZLrWT_6xdw83BHemnljPncoHdt3oHe8mipHM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03941" y="2678114"/>
            <a:ext cx="2576512" cy="1708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apfn.org/apfn/towersX.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94135" y="4477008"/>
            <a:ext cx="1788613" cy="2226623"/>
          </a:xfrm>
          <a:prstGeom prst="rect">
            <a:avLst/>
          </a:prstGeom>
          <a:ln>
            <a:noFill/>
          </a:ln>
          <a:effectLst>
            <a:softEdge rad="112500"/>
          </a:effectLst>
        </p:spPr>
      </p:pic>
      <p:sp>
        <p:nvSpPr>
          <p:cNvPr id="29706" name="Text Box 3"/>
          <p:cNvSpPr txBox="1">
            <a:spLocks noChangeArrowheads="1"/>
          </p:cNvSpPr>
          <p:nvPr/>
        </p:nvSpPr>
        <p:spPr bwMode="auto">
          <a:xfrm>
            <a:off x="57150" y="4289425"/>
            <a:ext cx="8332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spcBef>
                <a:spcPct val="0"/>
              </a:spcBef>
              <a:buFontTx/>
              <a:buNone/>
            </a:pPr>
            <a:r>
              <a:rPr lang="en-US" altLang="en-US" sz="1800" u="none">
                <a:solidFill>
                  <a:srgbClr val="FFFFFF"/>
                </a:solidFill>
                <a:cs typeface="Arial" pitchFamily="34" charset="0"/>
              </a:rPr>
              <a:t>but… </a:t>
            </a:r>
            <a:r>
              <a:rPr lang="en-US" altLang="en-US" sz="2800" u="none">
                <a:solidFill>
                  <a:srgbClr val="FFFFFF"/>
                </a:solidFill>
                <a:cs typeface="Arial" pitchFamily="34" charset="0"/>
              </a:rPr>
              <a:t>Dysregulated Fear leads to Phobia, Panic, and PTSD</a:t>
            </a:r>
          </a:p>
        </p:txBody>
      </p:sp>
    </p:spTree>
    <p:extLst>
      <p:ext uri="{BB962C8B-B14F-4D97-AF65-F5344CB8AC3E}">
        <p14:creationId xmlns:p14="http://schemas.microsoft.com/office/powerpoint/2010/main" val="365325311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p:bldP spid="2970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EA6C-81A6-4DA1-B05E-74AA088091A7}"/>
              </a:ext>
            </a:extLst>
          </p:cNvPr>
          <p:cNvSpPr>
            <a:spLocks noGrp="1"/>
          </p:cNvSpPr>
          <p:nvPr>
            <p:ph type="ctrTitle"/>
          </p:nvPr>
        </p:nvSpPr>
        <p:spPr>
          <a:xfrm>
            <a:off x="2176670" y="952085"/>
            <a:ext cx="4790661" cy="257175"/>
          </a:xfrm>
          <a:solidFill>
            <a:srgbClr val="009CA6"/>
          </a:solidFill>
          <a:ln>
            <a:solidFill>
              <a:schemeClr val="bg1">
                <a:lumMod val="50000"/>
              </a:schemeClr>
            </a:solidFill>
          </a:ln>
        </p:spPr>
        <p:txBody>
          <a:bodyPr>
            <a:noAutofit/>
          </a:bodyPr>
          <a:lstStyle/>
          <a:p>
            <a:r>
              <a:rPr lang="en-US" sz="1500" b="1" dirty="0">
                <a:solidFill>
                  <a:schemeClr val="bg1"/>
                </a:solidFill>
              </a:rPr>
              <a:t>Disclosure Summary of Relevant Financial Relationships</a:t>
            </a:r>
          </a:p>
        </p:txBody>
      </p:sp>
      <p:sp>
        <p:nvSpPr>
          <p:cNvPr id="3" name="Subtitle 2">
            <a:extLst>
              <a:ext uri="{FF2B5EF4-FFF2-40B4-BE49-F238E27FC236}">
                <a16:creationId xmlns:a16="http://schemas.microsoft.com/office/drawing/2014/main" id="{00300E14-F918-4E7C-8175-9CE9B13D1F0A}"/>
              </a:ext>
            </a:extLst>
          </p:cNvPr>
          <p:cNvSpPr>
            <a:spLocks noGrp="1"/>
          </p:cNvSpPr>
          <p:nvPr>
            <p:ph type="subTitle" idx="1"/>
          </p:nvPr>
        </p:nvSpPr>
        <p:spPr>
          <a:xfrm>
            <a:off x="600672" y="1331707"/>
            <a:ext cx="7942655" cy="3076704"/>
          </a:xfrm>
        </p:spPr>
        <p:txBody>
          <a:bodyPr>
            <a:noAutofit/>
          </a:bodyPr>
          <a:lstStyle/>
          <a:p>
            <a:pPr marR="300038" algn="l">
              <a:spcBef>
                <a:spcPts val="0"/>
              </a:spcBef>
            </a:pPr>
            <a:r>
              <a:rPr lang="en-US" sz="1400" b="1" dirty="0">
                <a:latin typeface="Calibri" panose="020F0502020204030204" pitchFamily="34" charset="0"/>
                <a:ea typeface="Times New Roman" panose="02020603050405020304" pitchFamily="18" charset="0"/>
              </a:rPr>
              <a:t> </a:t>
            </a:r>
            <a:br>
              <a:rPr lang="en-US" sz="1400" b="1" i="1" dirty="0">
                <a:latin typeface="Calibri" panose="020F0502020204030204" pitchFamily="34" charset="0"/>
                <a:ea typeface="Times New Roman" panose="02020603050405020304" pitchFamily="18" charset="0"/>
              </a:rPr>
            </a:br>
            <a:r>
              <a:rPr lang="en-US" sz="1400" b="1" dirty="0">
                <a:latin typeface="Calibri" panose="020F0502020204030204" pitchFamily="34" charset="0"/>
                <a:ea typeface="Times New Roman" panose="02020603050405020304" pitchFamily="18" charset="0"/>
              </a:rPr>
              <a:t>Kerry J. Ressler, MD, PhD</a:t>
            </a:r>
          </a:p>
          <a:p>
            <a:pPr marR="300038" algn="l">
              <a:spcBef>
                <a:spcPts val="0"/>
              </a:spcBef>
            </a:pPr>
            <a:endParaRPr lang="en-US" sz="1400" b="1" dirty="0">
              <a:latin typeface="Calibri" panose="020F0502020204030204" pitchFamily="34" charset="0"/>
              <a:ea typeface="Times New Roman" panose="02020603050405020304" pitchFamily="18" charset="0"/>
            </a:endParaRPr>
          </a:p>
          <a:p>
            <a:pPr marR="300038" algn="l">
              <a:spcBef>
                <a:spcPts val="0"/>
              </a:spcBef>
            </a:pPr>
            <a:r>
              <a:rPr lang="en-US" sz="1400" b="1" dirty="0">
                <a:latin typeface="Calibri" panose="020F0502020204030204" pitchFamily="34" charset="0"/>
                <a:ea typeface="Times New Roman" panose="02020603050405020304" pitchFamily="18" charset="0"/>
              </a:rPr>
              <a:t>Potential Conflicts of Interest</a:t>
            </a:r>
            <a:endParaRPr lang="en-US" sz="1400" dirty="0">
              <a:latin typeface="Times New Roman" panose="02020603050405020304" pitchFamily="18" charset="0"/>
              <a:ea typeface="Times New Roman" panose="02020603050405020304" pitchFamily="18" charset="0"/>
            </a:endParaRPr>
          </a:p>
          <a:p>
            <a:pPr algn="l">
              <a:spcBef>
                <a:spcPts val="0"/>
              </a:spcBef>
            </a:pPr>
            <a:r>
              <a:rPr lang="en-US" sz="1400" i="1" dirty="0">
                <a:latin typeface="Calibri" panose="020F0502020204030204" pitchFamily="34" charset="0"/>
                <a:ea typeface="Times New Roman" panose="02020603050405020304" pitchFamily="18" charset="0"/>
              </a:rPr>
              <a:t>Sci Advisory Board</a:t>
            </a:r>
            <a:r>
              <a:rPr lang="en-US" sz="1400" dirty="0">
                <a:latin typeface="Calibri" panose="020F0502020204030204" pitchFamily="34" charset="0"/>
                <a:ea typeface="Times New Roman" panose="02020603050405020304" pitchFamily="18" charset="0"/>
              </a:rPr>
              <a:t>: </a:t>
            </a:r>
            <a:r>
              <a:rPr lang="en-US" sz="1400" i="1" dirty="0">
                <a:latin typeface="Calibri" panose="020F0502020204030204" pitchFamily="34" charset="0"/>
              </a:rPr>
              <a:t>Boehringer Ingelheim</a:t>
            </a:r>
          </a:p>
          <a:p>
            <a:pPr algn="l">
              <a:spcBef>
                <a:spcPts val="0"/>
              </a:spcBef>
            </a:pPr>
            <a:r>
              <a:rPr lang="en-US" sz="1400" i="1" dirty="0">
                <a:latin typeface="Calibri" panose="020F0502020204030204" pitchFamily="34" charset="0"/>
              </a:rPr>
              <a:t>Sci Advisory Board: </a:t>
            </a:r>
            <a:r>
              <a:rPr lang="en-US" sz="1400" i="1" dirty="0" err="1">
                <a:latin typeface="Calibri" panose="020F0502020204030204" pitchFamily="34" charset="0"/>
              </a:rPr>
              <a:t>Senseye</a:t>
            </a:r>
            <a:r>
              <a:rPr lang="en-US" sz="1400" i="1" dirty="0">
                <a:latin typeface="Calibri" panose="020F0502020204030204" pitchFamily="34" charset="0"/>
              </a:rPr>
              <a:t> Inc.</a:t>
            </a:r>
          </a:p>
          <a:p>
            <a:pPr algn="l">
              <a:spcBef>
                <a:spcPts val="0"/>
              </a:spcBef>
            </a:pPr>
            <a:r>
              <a:rPr lang="en-US" sz="1400" i="1" dirty="0">
                <a:latin typeface="Calibri" panose="020F0502020204030204" pitchFamily="34" charset="0"/>
              </a:rPr>
              <a:t>Sci Advisory Board: Brain Research Foundation</a:t>
            </a:r>
          </a:p>
          <a:p>
            <a:pPr algn="l">
              <a:spcBef>
                <a:spcPts val="0"/>
              </a:spcBef>
            </a:pPr>
            <a:r>
              <a:rPr lang="en-US" sz="1400" i="1" dirty="0">
                <a:latin typeface="Calibri" panose="020F0502020204030204" pitchFamily="34" charset="0"/>
              </a:rPr>
              <a:t>Consultant: Bionomics</a:t>
            </a:r>
          </a:p>
          <a:p>
            <a:pPr algn="l">
              <a:spcBef>
                <a:spcPts val="0"/>
              </a:spcBef>
            </a:pPr>
            <a:r>
              <a:rPr lang="en-US" sz="1400" i="1" dirty="0">
                <a:latin typeface="Calibri" panose="020F0502020204030204" pitchFamily="34" charset="0"/>
              </a:rPr>
              <a:t>Sci Advisory Board: Sage</a:t>
            </a:r>
          </a:p>
          <a:p>
            <a:pPr algn="l">
              <a:spcBef>
                <a:spcPts val="0"/>
              </a:spcBef>
            </a:pPr>
            <a:r>
              <a:rPr lang="en-US" sz="1400" i="1" dirty="0">
                <a:latin typeface="Calibri" panose="020F0502020204030204" pitchFamily="34" charset="0"/>
              </a:rPr>
              <a:t>Consultant: Jazz Pharma</a:t>
            </a:r>
          </a:p>
          <a:p>
            <a:pPr algn="l">
              <a:spcBef>
                <a:spcPts val="0"/>
              </a:spcBef>
            </a:pPr>
            <a:endParaRPr lang="en-US" sz="1400" i="1" dirty="0">
              <a:latin typeface="Calibri" panose="020F0502020204030204" pitchFamily="34" charset="0"/>
            </a:endParaRPr>
          </a:p>
          <a:p>
            <a:pPr algn="l">
              <a:spcBef>
                <a:spcPts val="0"/>
              </a:spcBef>
            </a:pPr>
            <a:endParaRPr lang="en-US" sz="1400" i="1" dirty="0">
              <a:latin typeface="Calibri" panose="020F0502020204030204" pitchFamily="34" charset="0"/>
            </a:endParaRPr>
          </a:p>
          <a:p>
            <a:pPr marL="0" indent="0" algn="l" defTabSz="685800" fontAlgn="auto">
              <a:spcBef>
                <a:spcPts val="750"/>
              </a:spcBef>
              <a:spcAft>
                <a:spcPts val="0"/>
              </a:spcAft>
              <a:buNone/>
            </a:pPr>
            <a:r>
              <a:rPr lang="en-US" sz="1400" b="1" u="none" dirty="0">
                <a:solidFill>
                  <a:srgbClr val="009B9C"/>
                </a:solidFill>
                <a:latin typeface="Calibri" panose="020F0502020204030204"/>
                <a:cs typeface="Calibri" panose="020F0502020204030204" pitchFamily="34" charset="0"/>
              </a:rPr>
              <a:t>Learning Objectives</a:t>
            </a:r>
            <a:br>
              <a:rPr lang="en-US" sz="1400" b="1" u="none" dirty="0">
                <a:solidFill>
                  <a:srgbClr val="009B9C"/>
                </a:solidFill>
                <a:latin typeface="Calibri" panose="020F0502020204030204"/>
                <a:cs typeface="Calibri" panose="020F0502020204030204" pitchFamily="34" charset="0"/>
              </a:rPr>
            </a:br>
            <a:br>
              <a:rPr lang="en-US" sz="1400" b="1" u="none" dirty="0">
                <a:solidFill>
                  <a:srgbClr val="008AB0"/>
                </a:solidFill>
                <a:latin typeface="Calibri" panose="020F0502020204030204"/>
                <a:cs typeface="Calibri" panose="020F0502020204030204" pitchFamily="34" charset="0"/>
              </a:rPr>
            </a:br>
            <a:r>
              <a:rPr lang="en-US" sz="1400" u="none" dirty="0">
                <a:solidFill>
                  <a:prstClr val="black"/>
                </a:solidFill>
                <a:latin typeface="Calibri" panose="020F0502020204030204"/>
                <a:cs typeface="Calibri" panose="020F0502020204030204" pitchFamily="34" charset="0"/>
              </a:rPr>
              <a:t>1) The learner will be able to describe new research across Patient populations and animal models into the neurobiology of PTSD.</a:t>
            </a:r>
          </a:p>
          <a:p>
            <a:pPr marL="0" indent="0" algn="l" defTabSz="685800" fontAlgn="auto">
              <a:spcBef>
                <a:spcPts val="750"/>
              </a:spcBef>
              <a:spcAft>
                <a:spcPts val="0"/>
              </a:spcAft>
              <a:buNone/>
            </a:pPr>
            <a:r>
              <a:rPr lang="en-US" sz="1400" u="none" dirty="0">
                <a:solidFill>
                  <a:prstClr val="black"/>
                </a:solidFill>
                <a:latin typeface="Calibri" panose="020F0502020204030204"/>
                <a:cs typeface="Calibri" panose="020F0502020204030204" pitchFamily="34" charset="0"/>
              </a:rPr>
              <a:t>2) The learner will be able to discuss brain regions, neural circuits, and genetics thought to underlie PTSD.</a:t>
            </a:r>
          </a:p>
          <a:p>
            <a:pPr marL="0" indent="0" algn="l" defTabSz="685800" fontAlgn="auto">
              <a:spcBef>
                <a:spcPts val="750"/>
              </a:spcBef>
              <a:spcAft>
                <a:spcPts val="0"/>
              </a:spcAft>
              <a:buNone/>
            </a:pPr>
            <a:r>
              <a:rPr lang="en-US" sz="1400" u="none" dirty="0">
                <a:solidFill>
                  <a:prstClr val="black"/>
                </a:solidFill>
                <a:latin typeface="Calibri" panose="020F0502020204030204"/>
                <a:cs typeface="Calibri" panose="020F0502020204030204" pitchFamily="34" charset="0"/>
              </a:rPr>
              <a:t>3) The learner will be able to educate others on potential new treatment methods, as well as further understanding current approaches to treating PTSD.</a:t>
            </a:r>
          </a:p>
          <a:p>
            <a:pPr algn="l"/>
            <a:br>
              <a:rPr lang="en-US" sz="700" b="1" dirty="0">
                <a:latin typeface="Calibri" panose="020F0502020204030204" pitchFamily="34" charset="0"/>
                <a:cs typeface="Calibri" panose="020F0502020204030204" pitchFamily="34" charset="0"/>
              </a:rPr>
            </a:br>
            <a:endParaRPr lang="en-U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8886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38159" y="203208"/>
            <a:ext cx="8205849" cy="6654792"/>
            <a:chOff x="938151" y="203208"/>
            <a:chExt cx="8205849" cy="6654792"/>
          </a:xfrm>
        </p:grpSpPr>
        <p:pic>
          <p:nvPicPr>
            <p:cNvPr id="1935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8151" y="203208"/>
              <a:ext cx="7512113" cy="664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TextBox 2"/>
            <p:cNvSpPr txBox="1"/>
            <p:nvPr/>
          </p:nvSpPr>
          <p:spPr>
            <a:xfrm>
              <a:off x="6052000" y="6519446"/>
              <a:ext cx="3092000" cy="338554"/>
            </a:xfrm>
            <a:prstGeom prst="rect">
              <a:avLst/>
            </a:prstGeom>
            <a:noFill/>
          </p:spPr>
          <p:txBody>
            <a:bodyPr wrap="none" rtlCol="0">
              <a:spAutoFit/>
            </a:bodyPr>
            <a:lstStyle/>
            <a:p>
              <a:r>
                <a:rPr lang="en-US" sz="1600" u="none" dirty="0">
                  <a:solidFill>
                    <a:schemeClr val="tx1"/>
                  </a:solidFill>
                </a:rPr>
                <a:t>Ross et al., </a:t>
              </a:r>
              <a:r>
                <a:rPr lang="en-US" sz="1600" i="1" u="none" dirty="0">
                  <a:solidFill>
                    <a:schemeClr val="tx1"/>
                  </a:solidFill>
                </a:rPr>
                <a:t>JAMA Psychiatry</a:t>
              </a:r>
              <a:r>
                <a:rPr lang="en-US" sz="1600" u="none" dirty="0">
                  <a:solidFill>
                    <a:schemeClr val="tx1"/>
                  </a:solidFill>
                </a:rPr>
                <a:t>, 2017</a:t>
              </a:r>
            </a:p>
          </p:txBody>
        </p:sp>
        <p:sp>
          <p:nvSpPr>
            <p:cNvPr id="4" name="Rectangle 3"/>
            <p:cNvSpPr/>
            <p:nvPr/>
          </p:nvSpPr>
          <p:spPr bwMode="auto">
            <a:xfrm>
              <a:off x="5732585" y="6286500"/>
              <a:ext cx="378069" cy="1406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sng" strike="noStrike" cap="none" normalizeH="0" baseline="0">
                <a:ln>
                  <a:noFill/>
                </a:ln>
                <a:solidFill>
                  <a:schemeClr val="bg1"/>
                </a:solidFill>
                <a:effectLst/>
                <a:latin typeface="Times" pitchFamily="18" charset="0"/>
              </a:endParaRPr>
            </a:p>
          </p:txBody>
        </p:sp>
        <p:sp>
          <p:nvSpPr>
            <p:cNvPr id="2" name="TextBox 1"/>
            <p:cNvSpPr txBox="1"/>
            <p:nvPr/>
          </p:nvSpPr>
          <p:spPr>
            <a:xfrm>
              <a:off x="5653453" y="6198578"/>
              <a:ext cx="720970" cy="276999"/>
            </a:xfrm>
            <a:prstGeom prst="rect">
              <a:avLst/>
            </a:prstGeom>
            <a:noFill/>
          </p:spPr>
          <p:txBody>
            <a:bodyPr wrap="square" rtlCol="0">
              <a:spAutoFit/>
            </a:bodyPr>
            <a:lstStyle/>
            <a:p>
              <a:pPr algn="l"/>
              <a:r>
                <a:rPr lang="en-US" sz="1200" u="none" dirty="0" err="1">
                  <a:solidFill>
                    <a:schemeClr val="tx2">
                      <a:lumMod val="85000"/>
                      <a:lumOff val="15000"/>
                    </a:schemeClr>
                  </a:solidFill>
                  <a:latin typeface="Arial" panose="020B0604020202020204" pitchFamily="34" charset="0"/>
                  <a:cs typeface="Arial" panose="020B0604020202020204" pitchFamily="34" charset="0"/>
                </a:rPr>
                <a:t>nuc</a:t>
              </a:r>
              <a:r>
                <a:rPr lang="en-US" sz="1200" u="none" dirty="0">
                  <a:solidFill>
                    <a:schemeClr val="tx2">
                      <a:lumMod val="85000"/>
                      <a:lumOff val="15000"/>
                    </a:schemeClr>
                  </a:solidFill>
                  <a:latin typeface="Arial" panose="020B0604020202020204" pitchFamily="34" charset="0"/>
                  <a:cs typeface="Arial" panose="020B0604020202020204" pitchFamily="34" charset="0"/>
                </a:rPr>
                <a:t>.</a:t>
              </a:r>
            </a:p>
          </p:txBody>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0678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1911" y="4552679"/>
            <a:ext cx="4162097" cy="230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0" y="3045373"/>
            <a:ext cx="6088116" cy="2283372"/>
            <a:chOff x="152400" y="1169276"/>
            <a:chExt cx="8610600" cy="3241676"/>
          </a:xfrm>
        </p:grpSpPr>
        <p:sp>
          <p:nvSpPr>
            <p:cNvPr id="5" name="Cloud 4"/>
            <p:cNvSpPr/>
            <p:nvPr/>
          </p:nvSpPr>
          <p:spPr>
            <a:xfrm>
              <a:off x="152400" y="1702676"/>
              <a:ext cx="3276600" cy="2057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Short-Term Memory</a:t>
              </a:r>
            </a:p>
          </p:txBody>
        </p:sp>
        <p:sp>
          <p:nvSpPr>
            <p:cNvPr id="6" name="Snip Same Side Corner Rectangle 5"/>
            <p:cNvSpPr/>
            <p:nvPr/>
          </p:nvSpPr>
          <p:spPr>
            <a:xfrm>
              <a:off x="5638800" y="1931276"/>
              <a:ext cx="3124200" cy="15240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Long-Term Memory</a:t>
              </a:r>
            </a:p>
          </p:txBody>
        </p:sp>
        <p:sp>
          <p:nvSpPr>
            <p:cNvPr id="7" name="Curved Down Arrow 6"/>
            <p:cNvSpPr/>
            <p:nvPr/>
          </p:nvSpPr>
          <p:spPr>
            <a:xfrm>
              <a:off x="2743200" y="1169276"/>
              <a:ext cx="3429000" cy="1219200"/>
            </a:xfrm>
            <a:prstGeom prst="curved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Striped Right Arrow 7"/>
            <p:cNvSpPr/>
            <p:nvPr/>
          </p:nvSpPr>
          <p:spPr>
            <a:xfrm>
              <a:off x="2517228" y="3455277"/>
              <a:ext cx="3886200" cy="955675"/>
            </a:xfrm>
            <a:prstGeom prst="stripedRightArrow">
              <a:avLst/>
            </a:prstGeom>
            <a:gradFill flip="none" rotWithShape="1">
              <a:gsLst>
                <a:gs pos="0">
                  <a:schemeClr val="tx1"/>
                </a:gs>
                <a:gs pos="97000">
                  <a:schemeClr val="tx1"/>
                </a:gs>
                <a:gs pos="100000">
                  <a:srgbClr val="5F5F5F"/>
                </a:gs>
                <a:gs pos="63000">
                  <a:srgbClr val="FFFFFF"/>
                </a:gs>
                <a:gs pos="67000">
                  <a:srgbClr val="B2B2B2"/>
                </a:gs>
                <a:gs pos="100000">
                  <a:srgbClr val="292929"/>
                </a:gs>
                <a:gs pos="82001">
                  <a:srgbClr val="777777"/>
                </a:gs>
                <a:gs pos="100000">
                  <a:srgbClr val="EAEAEA"/>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76600" y="3670739"/>
              <a:ext cx="2286000" cy="6554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TIME</a:t>
              </a:r>
            </a:p>
          </p:txBody>
        </p:sp>
      </p:gr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071" y="6515016"/>
            <a:ext cx="3709213" cy="342984"/>
          </a:xfrm>
          <a:prstGeom prst="rect">
            <a:avLst/>
          </a:prstGeom>
        </p:spPr>
      </p:pic>
      <p:sp>
        <p:nvSpPr>
          <p:cNvPr id="10" name="Rectangle 9"/>
          <p:cNvSpPr/>
          <p:nvPr/>
        </p:nvSpPr>
        <p:spPr bwMode="auto">
          <a:xfrm>
            <a:off x="5985780" y="1357761"/>
            <a:ext cx="2936555" cy="19396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pic>
        <p:nvPicPr>
          <p:cNvPr id="4098" name="Picture 2" descr="Image result for Jim McGaug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54325" y="1286471"/>
            <a:ext cx="1428750" cy="1905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191122" y="3239692"/>
            <a:ext cx="1643399"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Jim </a:t>
            </a:r>
            <a:r>
              <a:rPr kumimoji="0" lang="en-US" sz="2000" b="0" i="0" u="none" strike="noStrike" kern="1200" cap="none" spc="0" normalizeH="0" baseline="0" noProof="0" dirty="0" err="1">
                <a:ln>
                  <a:noFill/>
                </a:ln>
                <a:solidFill>
                  <a:srgbClr val="000000"/>
                </a:solidFill>
                <a:effectLst/>
                <a:uLnTx/>
                <a:uFillTx/>
                <a:latin typeface="Times" charset="0"/>
                <a:ea typeface="+mn-ea"/>
                <a:cs typeface="+mn-cs"/>
              </a:rPr>
              <a:t>McGaugh</a:t>
            </a:r>
            <a:endParaRPr kumimoji="0" lang="en-US" sz="2000" b="0" i="0" u="none" strike="noStrike" kern="1200" cap="none" spc="0" normalizeH="0" baseline="0" noProof="0" dirty="0">
              <a:ln>
                <a:noFill/>
              </a:ln>
              <a:solidFill>
                <a:srgbClr val="000000"/>
              </a:solidFill>
              <a:effectLst/>
              <a:uLnTx/>
              <a:uFillTx/>
              <a:latin typeface="Times" charset="0"/>
              <a:ea typeface="+mn-ea"/>
              <a:cs typeface="+mn-cs"/>
            </a:endParaRPr>
          </a:p>
        </p:txBody>
      </p:sp>
      <p:pic>
        <p:nvPicPr>
          <p:cNvPr id="2"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157173" y="3620277"/>
            <a:ext cx="2986835" cy="80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30534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12" y="0"/>
            <a:ext cx="8229600" cy="1143000"/>
          </a:xfrm>
        </p:spPr>
        <p:txBody>
          <a:bodyPr/>
          <a:lstStyle/>
          <a:p>
            <a:r>
              <a:rPr lang="en-US" dirty="0"/>
              <a:t>Synaptic Plasticity and Fear Memory Consolidation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6484" y="1588168"/>
            <a:ext cx="3206411" cy="486075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7971" y="1588168"/>
            <a:ext cx="4506436" cy="300437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437" y="4733737"/>
            <a:ext cx="2837050" cy="1776261"/>
          </a:xfrm>
          <a:prstGeom prst="rect">
            <a:avLst/>
          </a:prstGeom>
        </p:spPr>
      </p:pic>
      <p:sp>
        <p:nvSpPr>
          <p:cNvPr id="11" name="TextBox 10"/>
          <p:cNvSpPr txBox="1"/>
          <p:nvPr/>
        </p:nvSpPr>
        <p:spPr>
          <a:xfrm>
            <a:off x="6410379" y="6519446"/>
            <a:ext cx="2735429"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Ressler et al., </a:t>
            </a:r>
            <a:r>
              <a:rPr kumimoji="0" lang="en-US" sz="1600" b="0" i="1" u="sng" strike="noStrike" kern="1200" cap="none" spc="0" normalizeH="0" baseline="0" noProof="0" dirty="0">
                <a:ln>
                  <a:noFill/>
                </a:ln>
                <a:solidFill>
                  <a:prstClr val="black"/>
                </a:solidFill>
                <a:effectLst/>
                <a:uLnTx/>
                <a:uFillTx/>
                <a:latin typeface="Times" charset="0"/>
                <a:ea typeface="+mn-ea"/>
                <a:cs typeface="+mn-cs"/>
              </a:rPr>
              <a:t>J </a:t>
            </a:r>
            <a:r>
              <a:rPr kumimoji="0" lang="en-US" sz="1600" b="0" i="1" u="sng" strike="noStrike" kern="1200" cap="none" spc="0" normalizeH="0" baseline="0" noProof="0" dirty="0" err="1">
                <a:ln>
                  <a:noFill/>
                </a:ln>
                <a:solidFill>
                  <a:prstClr val="black"/>
                </a:solidFill>
                <a:effectLst/>
                <a:uLnTx/>
                <a:uFillTx/>
                <a:latin typeface="Times" charset="0"/>
                <a:ea typeface="+mn-ea"/>
                <a:cs typeface="+mn-cs"/>
              </a:rPr>
              <a:t>Neurosci</a:t>
            </a:r>
            <a:r>
              <a:rPr kumimoji="0" lang="en-US" sz="1600" b="0" i="1" u="sng" strike="noStrike" kern="1200" cap="none" spc="0" normalizeH="0" baseline="0" noProof="0" dirty="0">
                <a:ln>
                  <a:noFill/>
                </a:ln>
                <a:solidFill>
                  <a:prstClr val="black"/>
                </a:solidFill>
                <a:effectLst/>
                <a:uLnTx/>
                <a:uFillTx/>
                <a:latin typeface="Times" charset="0"/>
                <a:ea typeface="+mn-ea"/>
                <a:cs typeface="+mn-cs"/>
              </a:rPr>
              <a:t>, </a:t>
            </a:r>
            <a:r>
              <a:rPr kumimoji="0" lang="en-US" sz="1600" b="0" i="0" u="none" strike="noStrike" kern="1200" cap="none" spc="0" normalizeH="0" baseline="0" noProof="0" dirty="0">
                <a:ln>
                  <a:noFill/>
                </a:ln>
                <a:solidFill>
                  <a:prstClr val="black"/>
                </a:solidFill>
                <a:effectLst/>
                <a:uLnTx/>
                <a:uFillTx/>
                <a:latin typeface="Times" charset="0"/>
                <a:ea typeface="+mn-ea"/>
                <a:cs typeface="+mn-cs"/>
              </a:rPr>
              <a:t>2002</a:t>
            </a:r>
          </a:p>
        </p:txBody>
      </p:sp>
      <p:pic>
        <p:nvPicPr>
          <p:cNvPr id="10" name="Picture 2" descr="Image result for Michael Davis Emory"/>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841673" y="1"/>
            <a:ext cx="1153102" cy="14176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429683" y="1462697"/>
            <a:ext cx="192578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charset="0"/>
                <a:ea typeface="+mn-ea"/>
                <a:cs typeface="+mn-cs"/>
              </a:rPr>
              <a:t>Michael Davis</a:t>
            </a:r>
          </a:p>
        </p:txBody>
      </p:sp>
      <p:pic>
        <p:nvPicPr>
          <p:cNvPr id="13"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48167" y="4933783"/>
            <a:ext cx="2661314" cy="154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0322" y="6519446"/>
            <a:ext cx="801823"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Seizure</a:t>
            </a:r>
          </a:p>
        </p:txBody>
      </p:sp>
      <p:sp>
        <p:nvSpPr>
          <p:cNvPr id="14" name="TextBox 13"/>
          <p:cNvSpPr txBox="1"/>
          <p:nvPr/>
        </p:nvSpPr>
        <p:spPr>
          <a:xfrm>
            <a:off x="1363153" y="6519446"/>
            <a:ext cx="813043"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Control</a:t>
            </a:r>
          </a:p>
        </p:txBody>
      </p:sp>
      <p:sp>
        <p:nvSpPr>
          <p:cNvPr id="15" name="TextBox 14"/>
          <p:cNvSpPr txBox="1"/>
          <p:nvPr/>
        </p:nvSpPr>
        <p:spPr>
          <a:xfrm>
            <a:off x="2118228" y="6519446"/>
            <a:ext cx="135005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Fear </a:t>
            </a:r>
            <a:r>
              <a:rPr kumimoji="0" lang="en-US" sz="1600" b="0" i="0" u="none" strike="noStrike" kern="1200" cap="none" spc="0" normalizeH="0" baseline="0" noProof="0" dirty="0" err="1">
                <a:ln>
                  <a:noFill/>
                </a:ln>
                <a:solidFill>
                  <a:prstClr val="black"/>
                </a:solidFill>
                <a:effectLst/>
                <a:uLnTx/>
                <a:uFillTx/>
                <a:latin typeface="Times" charset="0"/>
                <a:ea typeface="+mn-ea"/>
                <a:cs typeface="+mn-cs"/>
              </a:rPr>
              <a:t>consolid</a:t>
            </a:r>
            <a:r>
              <a:rPr kumimoji="0" lang="en-US" sz="1600" b="0" i="0" u="none" strike="noStrike" kern="1200" cap="none" spc="0" normalizeH="0" baseline="0" noProof="0" dirty="0">
                <a:ln>
                  <a:noFill/>
                </a:ln>
                <a:solidFill>
                  <a:prstClr val="black"/>
                </a:solidFill>
                <a:effectLst/>
                <a:uLnTx/>
                <a:uFillTx/>
                <a:latin typeface="Times" charset="0"/>
                <a:ea typeface="+mn-ea"/>
                <a:cs typeface="+mn-cs"/>
              </a:rPr>
              <a:t>.</a:t>
            </a:r>
          </a:p>
        </p:txBody>
      </p:sp>
    </p:spTree>
    <p:extLst>
      <p:ext uri="{BB962C8B-B14F-4D97-AF65-F5344CB8AC3E}">
        <p14:creationId xmlns:p14="http://schemas.microsoft.com/office/powerpoint/2010/main" val="3236754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28D17B-E4FC-4BB0-B7C2-C7EEA6F105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757" y="1803749"/>
            <a:ext cx="9536579" cy="4565153"/>
          </a:xfrm>
          <a:prstGeom prst="rect">
            <a:avLst/>
          </a:prstGeom>
        </p:spPr>
      </p:pic>
      <p:sp>
        <p:nvSpPr>
          <p:cNvPr id="3" name="TextBox 2">
            <a:extLst>
              <a:ext uri="{FF2B5EF4-FFF2-40B4-BE49-F238E27FC236}">
                <a16:creationId xmlns:a16="http://schemas.microsoft.com/office/drawing/2014/main" id="{B9012EAE-99D9-4878-8251-A48E84966361}"/>
              </a:ext>
            </a:extLst>
          </p:cNvPr>
          <p:cNvSpPr txBox="1"/>
          <p:nvPr/>
        </p:nvSpPr>
        <p:spPr>
          <a:xfrm>
            <a:off x="-712381" y="6334780"/>
            <a:ext cx="5805376" cy="400110"/>
          </a:xfrm>
          <a:prstGeom prst="rect">
            <a:avLst/>
          </a:prstGeom>
          <a:noFill/>
        </p:spPr>
        <p:txBody>
          <a:bodyPr wrap="square" rtlCol="0">
            <a:spAutoFit/>
          </a:bodyPr>
          <a:lstStyle/>
          <a:p>
            <a:r>
              <a:rPr lang="en-US" sz="2000" u="none" dirty="0">
                <a:solidFill>
                  <a:schemeClr val="tx1"/>
                </a:solidFill>
              </a:rPr>
              <a:t>Maddox et al., </a:t>
            </a:r>
            <a:r>
              <a:rPr lang="en-US" sz="2000" i="1" u="none" dirty="0">
                <a:solidFill>
                  <a:schemeClr val="tx1"/>
                </a:solidFill>
              </a:rPr>
              <a:t>Neuron</a:t>
            </a:r>
            <a:r>
              <a:rPr lang="en-US" sz="2000" u="none" dirty="0">
                <a:solidFill>
                  <a:schemeClr val="tx1"/>
                </a:solidFill>
              </a:rPr>
              <a:t>, 2019</a:t>
            </a:r>
          </a:p>
        </p:txBody>
      </p:sp>
      <p:pic>
        <p:nvPicPr>
          <p:cNvPr id="4" name="Picture 3">
            <a:extLst>
              <a:ext uri="{FF2B5EF4-FFF2-40B4-BE49-F238E27FC236}">
                <a16:creationId xmlns:a16="http://schemas.microsoft.com/office/drawing/2014/main" id="{BD7EB4B7-CBB8-46F4-8E13-29B499D089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270"/>
          <a:stretch/>
        </p:blipFill>
        <p:spPr>
          <a:xfrm>
            <a:off x="2" y="244548"/>
            <a:ext cx="6353649" cy="1499190"/>
          </a:xfrm>
          <a:prstGeom prst="rect">
            <a:avLst/>
          </a:prstGeom>
        </p:spPr>
      </p:pic>
      <p:sp>
        <p:nvSpPr>
          <p:cNvPr id="5" name="Oval 4"/>
          <p:cNvSpPr/>
          <p:nvPr/>
        </p:nvSpPr>
        <p:spPr>
          <a:xfrm>
            <a:off x="2836507" y="2034089"/>
            <a:ext cx="1772816" cy="113833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900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45A661-0904-476A-A644-0C9DAE57DA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3896" y="3903679"/>
            <a:ext cx="4098187" cy="214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TextBox 13">
            <a:extLst>
              <a:ext uri="{FF2B5EF4-FFF2-40B4-BE49-F238E27FC236}">
                <a16:creationId xmlns:a16="http://schemas.microsoft.com/office/drawing/2014/main" id="{C1B5FE03-D3A1-4E49-A1AD-381BAE2DB066}"/>
              </a:ext>
            </a:extLst>
          </p:cNvPr>
          <p:cNvSpPr txBox="1">
            <a:spLocks noChangeArrowheads="1"/>
          </p:cNvSpPr>
          <p:nvPr/>
        </p:nvSpPr>
        <p:spPr bwMode="auto">
          <a:xfrm>
            <a:off x="1528672" y="987440"/>
            <a:ext cx="3121206" cy="40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Times" charset="0"/>
                <a:ea typeface="+mn-ea"/>
                <a:cs typeface="Arial" panose="020B0604020202020204" pitchFamily="34" charset="0"/>
              </a:rPr>
              <a:t>Criterion A trauma exposure</a:t>
            </a:r>
          </a:p>
        </p:txBody>
      </p:sp>
      <p:sp>
        <p:nvSpPr>
          <p:cNvPr id="130051" name="TextBox 16">
            <a:extLst>
              <a:ext uri="{FF2B5EF4-FFF2-40B4-BE49-F238E27FC236}">
                <a16:creationId xmlns:a16="http://schemas.microsoft.com/office/drawing/2014/main" id="{D49640E3-3667-41CD-A1B9-A657444FD3B0}"/>
              </a:ext>
            </a:extLst>
          </p:cNvPr>
          <p:cNvSpPr txBox="1">
            <a:spLocks noChangeArrowheads="1"/>
          </p:cNvSpPr>
          <p:nvPr/>
        </p:nvSpPr>
        <p:spPr bwMode="auto">
          <a:xfrm>
            <a:off x="569441" y="1739916"/>
            <a:ext cx="5171447" cy="286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STAT pack blood for ED clinical care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N&gt;500 with full consent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a:t>
            </a:r>
            <a:r>
              <a:rPr kumimoji="0" lang="en-US" altLang="en-US" sz="2000" b="0" i="0" u="none" strike="noStrike" kern="0" cap="none" spc="0" normalizeH="0" baseline="0" noProof="0" dirty="0" err="1">
                <a:ln>
                  <a:noFill/>
                </a:ln>
                <a:solidFill>
                  <a:srgbClr val="000000"/>
                </a:solidFill>
                <a:effectLst/>
                <a:uLnTx/>
                <a:uFillTx/>
                <a:latin typeface="Times" charset="0"/>
                <a:ea typeface="+mn-ea"/>
                <a:cs typeface="Arial" panose="020B0604020202020204" pitchFamily="34" charset="0"/>
              </a:rPr>
              <a:t>avg</a:t>
            </a:r>
            <a:r>
              <a:rPr kumimoji="0" lang="en-US" altLang="en-US" sz="20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 time from ED entry 2-3 hours)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000" b="1" i="1" u="none" strike="noStrike" kern="0" cap="none" spc="0" normalizeH="0" baseline="0" noProof="0" dirty="0">
              <a:ln>
                <a:noFill/>
              </a:ln>
              <a:solidFill>
                <a:srgbClr val="000000"/>
              </a:solidFill>
              <a:effectLst/>
              <a:uLnTx/>
              <a:uFillTx/>
              <a:latin typeface="Times"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1"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Collecting physio, phenotypes, and biomarkers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1"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during consolidation period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 </a:t>
            </a:r>
          </a:p>
        </p:txBody>
      </p:sp>
      <p:sp>
        <p:nvSpPr>
          <p:cNvPr id="130052" name="AutoShape 5" descr="Image result for blood tubes">
            <a:extLst>
              <a:ext uri="{FF2B5EF4-FFF2-40B4-BE49-F238E27FC236}">
                <a16:creationId xmlns:a16="http://schemas.microsoft.com/office/drawing/2014/main" id="{5CD76ED3-A75C-4AE8-91EB-A847B86E7360}"/>
              </a:ext>
            </a:extLst>
          </p:cNvPr>
          <p:cNvSpPr>
            <a:spLocks noChangeAspect="1" noChangeArrowheads="1"/>
          </p:cNvSpPr>
          <p:nvPr/>
        </p:nvSpPr>
        <p:spPr bwMode="auto">
          <a:xfrm>
            <a:off x="4432300" y="3667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charset="0"/>
              <a:ea typeface="+mn-ea"/>
              <a:cs typeface="Arial" panose="020B0604020202020204" pitchFamily="34" charset="0"/>
            </a:endParaRPr>
          </a:p>
        </p:txBody>
      </p:sp>
      <p:sp>
        <p:nvSpPr>
          <p:cNvPr id="130053" name="AutoShape 7" descr="Image result for blood tubes">
            <a:extLst>
              <a:ext uri="{FF2B5EF4-FFF2-40B4-BE49-F238E27FC236}">
                <a16:creationId xmlns:a16="http://schemas.microsoft.com/office/drawing/2014/main" id="{ECD3957F-A99E-4285-9BEF-0F107781C77A}"/>
              </a:ext>
            </a:extLst>
          </p:cNvPr>
          <p:cNvSpPr>
            <a:spLocks noChangeAspect="1" noChangeArrowheads="1"/>
          </p:cNvSpPr>
          <p:nvPr/>
        </p:nvSpPr>
        <p:spPr bwMode="auto">
          <a:xfrm>
            <a:off x="4584700" y="5191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charset="0"/>
              <a:ea typeface="+mn-ea"/>
              <a:cs typeface="Arial" panose="020B0604020202020204" pitchFamily="34" charset="0"/>
            </a:endParaRPr>
          </a:p>
        </p:txBody>
      </p:sp>
      <p:sp>
        <p:nvSpPr>
          <p:cNvPr id="130054" name="AutoShape 9" descr="Image result for blood tubes">
            <a:extLst>
              <a:ext uri="{FF2B5EF4-FFF2-40B4-BE49-F238E27FC236}">
                <a16:creationId xmlns:a16="http://schemas.microsoft.com/office/drawing/2014/main" id="{FDF51649-BE9A-4A0F-98E5-69F2161946ED}"/>
              </a:ext>
            </a:extLst>
          </p:cNvPr>
          <p:cNvSpPr>
            <a:spLocks noChangeAspect="1" noChangeArrowheads="1"/>
          </p:cNvSpPr>
          <p:nvPr/>
        </p:nvSpPr>
        <p:spPr bwMode="auto">
          <a:xfrm>
            <a:off x="4737100" y="6715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charset="0"/>
              <a:ea typeface="+mn-ea"/>
              <a:cs typeface="Arial" panose="020B0604020202020204" pitchFamily="34" charset="0"/>
            </a:endParaRPr>
          </a:p>
        </p:txBody>
      </p:sp>
      <p:sp>
        <p:nvSpPr>
          <p:cNvPr id="130055" name="AutoShape 11" descr="Image result for blood tubes">
            <a:extLst>
              <a:ext uri="{FF2B5EF4-FFF2-40B4-BE49-F238E27FC236}">
                <a16:creationId xmlns:a16="http://schemas.microsoft.com/office/drawing/2014/main" id="{24DDBECE-D83B-48F9-BD40-73459915126A}"/>
              </a:ext>
            </a:extLst>
          </p:cNvPr>
          <p:cNvSpPr>
            <a:spLocks noChangeAspect="1" noChangeArrowheads="1"/>
          </p:cNvSpPr>
          <p:nvPr/>
        </p:nvSpPr>
        <p:spPr bwMode="auto">
          <a:xfrm>
            <a:off x="4889500" y="8239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charset="0"/>
              <a:ea typeface="+mn-ea"/>
              <a:cs typeface="Arial" panose="020B0604020202020204" pitchFamily="34" charset="0"/>
            </a:endParaRPr>
          </a:p>
        </p:txBody>
      </p:sp>
      <p:pic>
        <p:nvPicPr>
          <p:cNvPr id="348169" name="Picture 12">
            <a:extLst>
              <a:ext uri="{FF2B5EF4-FFF2-40B4-BE49-F238E27FC236}">
                <a16:creationId xmlns:a16="http://schemas.microsoft.com/office/drawing/2014/main" id="{849E50C2-1CEB-491B-8328-77D9D40F7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6563" y="1924066"/>
            <a:ext cx="1477962" cy="138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48170" name="Picture 14">
            <a:extLst>
              <a:ext uri="{FF2B5EF4-FFF2-40B4-BE49-F238E27FC236}">
                <a16:creationId xmlns:a16="http://schemas.microsoft.com/office/drawing/2014/main" id="{82A328C0-6AEE-4FA9-8607-3DF22C94292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88113" y="152400"/>
            <a:ext cx="1992312"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30058" name="TextBox 25">
            <a:extLst>
              <a:ext uri="{FF2B5EF4-FFF2-40B4-BE49-F238E27FC236}">
                <a16:creationId xmlns:a16="http://schemas.microsoft.com/office/drawing/2014/main" id="{230CFCC2-6EF9-4EBD-9D3F-66AA29DE3401}"/>
              </a:ext>
            </a:extLst>
          </p:cNvPr>
          <p:cNvSpPr txBox="1">
            <a:spLocks noChangeArrowheads="1"/>
          </p:cNvSpPr>
          <p:nvPr/>
        </p:nvSpPr>
        <p:spPr bwMode="auto">
          <a:xfrm>
            <a:off x="902911" y="1"/>
            <a:ext cx="4329870" cy="95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0" cap="none" spc="0" normalizeH="0" baseline="0" noProof="0">
                <a:ln>
                  <a:noFill/>
                </a:ln>
                <a:solidFill>
                  <a:srgbClr val="000000"/>
                </a:solidFill>
                <a:effectLst/>
                <a:uLnTx/>
                <a:uFillTx/>
                <a:latin typeface="Times" charset="0"/>
                <a:ea typeface="+mn-ea"/>
                <a:cs typeface="Arial" panose="020B0604020202020204" pitchFamily="34" charset="0"/>
              </a:rPr>
              <a:t>Emory – Miami</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0" cap="none" spc="0" normalizeH="0" baseline="0" noProof="0">
                <a:ln>
                  <a:noFill/>
                </a:ln>
                <a:solidFill>
                  <a:srgbClr val="000000"/>
                </a:solidFill>
                <a:effectLst/>
                <a:uLnTx/>
                <a:uFillTx/>
                <a:latin typeface="Times" charset="0"/>
                <a:ea typeface="+mn-ea"/>
                <a:cs typeface="Arial" panose="020B0604020202020204" pitchFamily="34" charset="0"/>
              </a:rPr>
              <a:t>Predictive Biomarkers Study</a:t>
            </a:r>
          </a:p>
        </p:txBody>
      </p:sp>
      <p:sp>
        <p:nvSpPr>
          <p:cNvPr id="130059" name="TextBox 26">
            <a:extLst>
              <a:ext uri="{FF2B5EF4-FFF2-40B4-BE49-F238E27FC236}">
                <a16:creationId xmlns:a16="http://schemas.microsoft.com/office/drawing/2014/main" id="{A3165024-9A14-459D-9924-CDD7D5A844F4}"/>
              </a:ext>
            </a:extLst>
          </p:cNvPr>
          <p:cNvSpPr txBox="1">
            <a:spLocks noChangeArrowheads="1"/>
          </p:cNvSpPr>
          <p:nvPr/>
        </p:nvSpPr>
        <p:spPr bwMode="auto">
          <a:xfrm>
            <a:off x="6154892" y="3387727"/>
            <a:ext cx="2742897" cy="92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Whole blood EDTA (10ml)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Serum (6ml)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Tempus (RNA)</a:t>
            </a:r>
          </a:p>
        </p:txBody>
      </p:sp>
      <p:cxnSp>
        <p:nvCxnSpPr>
          <p:cNvPr id="348173" name="Straight Arrow Connector 30">
            <a:extLst>
              <a:ext uri="{FF2B5EF4-FFF2-40B4-BE49-F238E27FC236}">
                <a16:creationId xmlns:a16="http://schemas.microsoft.com/office/drawing/2014/main" id="{56909859-C2F5-4BA6-8658-787A22487005}"/>
              </a:ext>
            </a:extLst>
          </p:cNvPr>
          <p:cNvCxnSpPr>
            <a:cxnSpLocks noChangeShapeType="1"/>
          </p:cNvCxnSpPr>
          <p:nvPr/>
        </p:nvCxnSpPr>
        <p:spPr bwMode="auto">
          <a:xfrm flipH="1">
            <a:off x="3065463" y="1384316"/>
            <a:ext cx="0" cy="314325"/>
          </a:xfrm>
          <a:prstGeom prst="straightConnector1">
            <a:avLst/>
          </a:prstGeom>
          <a:noFill/>
          <a:ln w="28575" algn="ctr">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4" name="Straight Connector 3">
            <a:extLst>
              <a:ext uri="{FF2B5EF4-FFF2-40B4-BE49-F238E27FC236}">
                <a16:creationId xmlns:a16="http://schemas.microsoft.com/office/drawing/2014/main" id="{6FE5DCD2-F8E7-49F2-8910-E1E5A7747D0B}"/>
              </a:ext>
            </a:extLst>
          </p:cNvPr>
          <p:cNvCxnSpPr>
            <a:cxnSpLocks noChangeShapeType="1"/>
          </p:cNvCxnSpPr>
          <p:nvPr/>
        </p:nvCxnSpPr>
        <p:spPr bwMode="auto">
          <a:xfrm>
            <a:off x="361958" y="4294188"/>
            <a:ext cx="81184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 name="Rectangle 4">
            <a:extLst>
              <a:ext uri="{FF2B5EF4-FFF2-40B4-BE49-F238E27FC236}">
                <a16:creationId xmlns:a16="http://schemas.microsoft.com/office/drawing/2014/main" id="{095C2CC0-D1CB-425C-8ACC-15E5C234B348}"/>
              </a:ext>
            </a:extLst>
          </p:cNvPr>
          <p:cNvSpPr/>
          <p:nvPr/>
        </p:nvSpPr>
        <p:spPr>
          <a:xfrm>
            <a:off x="4937133" y="4257684"/>
            <a:ext cx="4206875" cy="286232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Longitudinal Assessment of PTSD Syndromes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PI: Sam McLean,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University of North Carolina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Times" charset="0"/>
                <a:ea typeface="+mn-ea"/>
                <a:cs typeface="Arial" panose="020B0604020202020204" pitchFamily="34" charset="0"/>
              </a:rPr>
              <a:t>Karestan</a:t>
            </a:r>
            <a:r>
              <a:rPr kumimoji="0" 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 </a:t>
            </a:r>
            <a:r>
              <a:rPr kumimoji="0" lang="en-US" sz="1800" b="0" i="0" u="none" strike="noStrike" kern="0" cap="none" spc="0" normalizeH="0" baseline="0" noProof="0" dirty="0" err="1">
                <a:ln>
                  <a:noFill/>
                </a:ln>
                <a:solidFill>
                  <a:srgbClr val="000000"/>
                </a:solidFill>
                <a:effectLst/>
                <a:uLnTx/>
                <a:uFillTx/>
                <a:latin typeface="Times" charset="0"/>
                <a:ea typeface="+mn-ea"/>
                <a:cs typeface="Arial" panose="020B0604020202020204" pitchFamily="34" charset="0"/>
              </a:rPr>
              <a:t>Koenen</a:t>
            </a:r>
            <a:r>
              <a:rPr kumimoji="0" 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 Ron Kessler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Harvard Medical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&gt;25 ED sites enrolling nationally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 Goal of 8000 participants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 Approx &gt;100 new participants each 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endParaRPr>
          </a:p>
        </p:txBody>
      </p:sp>
      <p:sp>
        <p:nvSpPr>
          <p:cNvPr id="6" name="Rectangle 5">
            <a:extLst>
              <a:ext uri="{FF2B5EF4-FFF2-40B4-BE49-F238E27FC236}">
                <a16:creationId xmlns:a16="http://schemas.microsoft.com/office/drawing/2014/main" id="{4942CD0F-E827-49F2-AC72-334DC11A41B6}"/>
              </a:ext>
            </a:extLst>
          </p:cNvPr>
          <p:cNvSpPr/>
          <p:nvPr/>
        </p:nvSpPr>
        <p:spPr>
          <a:xfrm>
            <a:off x="139" y="5611090"/>
            <a:ext cx="552106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Multisite study of Posttraumatic predictors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U01 MH110925</a:t>
            </a:r>
          </a:p>
        </p:txBody>
      </p:sp>
      <p:sp>
        <p:nvSpPr>
          <p:cNvPr id="17" name="Oval 16">
            <a:extLst>
              <a:ext uri="{FF2B5EF4-FFF2-40B4-BE49-F238E27FC236}">
                <a16:creationId xmlns:a16="http://schemas.microsoft.com/office/drawing/2014/main" id="{9850C6D4-8A46-4D3F-8F1B-FF0B44E709D7}"/>
              </a:ext>
            </a:extLst>
          </p:cNvPr>
          <p:cNvSpPr/>
          <p:nvPr/>
        </p:nvSpPr>
        <p:spPr bwMode="auto">
          <a:xfrm>
            <a:off x="4754571" y="4144963"/>
            <a:ext cx="4389437" cy="1295400"/>
          </a:xfrm>
          <a:prstGeom prst="ellipse">
            <a:avLst/>
          </a:prstGeom>
          <a:noFill/>
          <a:ln w="38100" cap="flat" cmpd="sng" algn="ctr">
            <a:solidFill>
              <a:srgbClr val="FF0000"/>
            </a:solidFill>
            <a:prstDash val="solid"/>
            <a:round/>
            <a:headEnd type="none" w="med" len="med"/>
            <a:tailEnd type="none" w="med" len="me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anose="02020603050405020304" pitchFamily="18" charset="0"/>
              <a:ea typeface="+mn-ea"/>
              <a:cs typeface="Arial" panose="020B0604020202020204" pitchFamily="34" charset="0"/>
            </a:endParaRPr>
          </a:p>
        </p:txBody>
      </p:sp>
      <p:sp>
        <p:nvSpPr>
          <p:cNvPr id="18" name="TextBox 1">
            <a:extLst>
              <a:ext uri="{FF2B5EF4-FFF2-40B4-BE49-F238E27FC236}">
                <a16:creationId xmlns:a16="http://schemas.microsoft.com/office/drawing/2014/main" id="{D869E248-E952-4220-BD27-2EC2400D5478}"/>
              </a:ext>
            </a:extLst>
          </p:cNvPr>
          <p:cNvSpPr txBox="1">
            <a:spLocks noChangeArrowheads="1"/>
          </p:cNvSpPr>
          <p:nvPr/>
        </p:nvSpPr>
        <p:spPr bwMode="auto">
          <a:xfrm>
            <a:off x="-111068" y="6318177"/>
            <a:ext cx="41601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1" u="none" strike="noStrike" kern="0" cap="none" spc="0" normalizeH="0" baseline="0" noProof="0" dirty="0">
                <a:ln>
                  <a:noFill/>
                </a:ln>
                <a:solidFill>
                  <a:srgbClr val="000000"/>
                </a:solidFill>
                <a:effectLst/>
                <a:uLnTx/>
                <a:uFillTx/>
                <a:latin typeface="Times" charset="0"/>
                <a:ea typeface="+mn-ea"/>
                <a:cs typeface="Arial" panose="020B0604020202020204" pitchFamily="34" charset="0"/>
              </a:rPr>
              <a:t>McLean et al., Molecular Psychiatry, 2020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F54DD-E1A0-468D-A011-266D94BE71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731" y="203453"/>
            <a:ext cx="5000077" cy="2322675"/>
          </a:xfrm>
          <a:prstGeom prst="rect">
            <a:avLst/>
          </a:prstGeom>
        </p:spPr>
      </p:pic>
      <p:pic>
        <p:nvPicPr>
          <p:cNvPr id="3" name="Picture 2">
            <a:extLst>
              <a:ext uri="{FF2B5EF4-FFF2-40B4-BE49-F238E27FC236}">
                <a16:creationId xmlns:a16="http://schemas.microsoft.com/office/drawing/2014/main" id="{3426D5F1-2350-435F-8CD8-3C79080F7B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604" y="2525132"/>
            <a:ext cx="7643583" cy="1249245"/>
          </a:xfrm>
          <a:prstGeom prst="rect">
            <a:avLst/>
          </a:prstGeom>
        </p:spPr>
      </p:pic>
      <p:pic>
        <p:nvPicPr>
          <p:cNvPr id="4" name="Picture 3">
            <a:extLst>
              <a:ext uri="{FF2B5EF4-FFF2-40B4-BE49-F238E27FC236}">
                <a16:creationId xmlns:a16="http://schemas.microsoft.com/office/drawing/2014/main" id="{2257F1DD-8A5F-4430-A6EB-10AD4D6A91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031" y="3736126"/>
            <a:ext cx="9362594" cy="2629232"/>
          </a:xfrm>
          <a:prstGeom prst="rect">
            <a:avLst/>
          </a:prstGeom>
        </p:spPr>
      </p:pic>
      <p:pic>
        <p:nvPicPr>
          <p:cNvPr id="2050" name="Picture 2" descr="Shiva in Memory of Benjamin Aaron Galatzer-Levy | Chicago Jewish Funerals  Skokie Chapel">
            <a:extLst>
              <a:ext uri="{FF2B5EF4-FFF2-40B4-BE49-F238E27FC236}">
                <a16:creationId xmlns:a16="http://schemas.microsoft.com/office/drawing/2014/main" id="{C4C088F3-81BD-4C6D-BF4A-932D45B2BD3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44811" y="448740"/>
            <a:ext cx="1340036" cy="16667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tharina Schultebraucks - The Data Science Institute at Columbia University">
            <a:extLst>
              <a:ext uri="{FF2B5EF4-FFF2-40B4-BE49-F238E27FC236}">
                <a16:creationId xmlns:a16="http://schemas.microsoft.com/office/drawing/2014/main" id="{26DC5DA7-F888-4FC3-B186-3B839D90D01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890439" y="446597"/>
            <a:ext cx="1541721" cy="162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0869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739" y="1299322"/>
            <a:ext cx="4042853" cy="5114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96611" name="TextBox 1"/>
          <p:cNvSpPr txBox="1">
            <a:spLocks noChangeArrowheads="1"/>
          </p:cNvSpPr>
          <p:nvPr/>
        </p:nvSpPr>
        <p:spPr bwMode="auto">
          <a:xfrm>
            <a:off x="4331334" y="5858181"/>
            <a:ext cx="35061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Times" charset="0"/>
                <a:ea typeface="+mn-ea"/>
                <a:cs typeface="+mn-cs"/>
              </a:rPr>
              <a:t>Stevens et al., </a:t>
            </a:r>
            <a:r>
              <a:rPr kumimoji="0" lang="en-US" altLang="en-US" sz="1800" b="0" i="1" u="none" strike="noStrike" kern="1200" cap="none" spc="0" normalizeH="0" baseline="0" noProof="0" dirty="0" err="1">
                <a:ln>
                  <a:noFill/>
                </a:ln>
                <a:solidFill>
                  <a:srgbClr val="000000"/>
                </a:solidFill>
                <a:effectLst/>
                <a:uLnTx/>
                <a:uFillTx/>
                <a:latin typeface="Times" charset="0"/>
                <a:ea typeface="+mn-ea"/>
                <a:cs typeface="+mn-cs"/>
              </a:rPr>
              <a:t>Biol</a:t>
            </a:r>
            <a:r>
              <a:rPr kumimoji="0" lang="en-US" altLang="en-US" sz="1800" b="0" i="1" u="none" strike="noStrike" kern="1200" cap="none" spc="0" normalizeH="0" baseline="0" noProof="0" dirty="0">
                <a:ln>
                  <a:noFill/>
                </a:ln>
                <a:solidFill>
                  <a:srgbClr val="000000"/>
                </a:solidFill>
                <a:effectLst/>
                <a:uLnTx/>
                <a:uFillTx/>
                <a:latin typeface="Times" charset="0"/>
                <a:ea typeface="+mn-ea"/>
                <a:cs typeface="+mn-cs"/>
              </a:rPr>
              <a:t> Psychiatry, 2017</a:t>
            </a:r>
          </a:p>
        </p:txBody>
      </p:sp>
      <p:sp>
        <p:nvSpPr>
          <p:cNvPr id="196612" name="Rectangle 4"/>
          <p:cNvSpPr>
            <a:spLocks noChangeArrowheads="1"/>
          </p:cNvSpPr>
          <p:nvPr/>
        </p:nvSpPr>
        <p:spPr bwMode="auto">
          <a:xfrm>
            <a:off x="0" y="362610"/>
            <a:ext cx="88552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7253288" algn="l"/>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mn-ea"/>
                <a:cs typeface="Arial" charset="0"/>
              </a:rPr>
              <a:t>Early </a:t>
            </a:r>
            <a:r>
              <a:rPr kumimoji="0" lang="en-US" altLang="en-US" sz="2000" b="1" i="1" u="none" strike="noStrike" kern="1200" cap="none" spc="0" normalizeH="0" baseline="0" noProof="0" dirty="0">
                <a:ln>
                  <a:noFill/>
                </a:ln>
                <a:solidFill>
                  <a:srgbClr val="000000"/>
                </a:solidFill>
                <a:effectLst/>
                <a:uLnTx/>
                <a:uFillTx/>
                <a:latin typeface="Arial" charset="0"/>
                <a:ea typeface="+mn-ea"/>
                <a:cs typeface="Arial" charset="0"/>
              </a:rPr>
              <a:t>Increased</a:t>
            </a:r>
            <a:r>
              <a:rPr kumimoji="0" lang="en-US" altLang="en-US" sz="2000" b="1" i="0" u="none" strike="noStrike" kern="1200" cap="none" spc="0" normalizeH="0" baseline="0" noProof="0" dirty="0">
                <a:ln>
                  <a:noFill/>
                </a:ln>
                <a:solidFill>
                  <a:srgbClr val="000000"/>
                </a:solidFill>
                <a:effectLst/>
                <a:uLnTx/>
                <a:uFillTx/>
                <a:latin typeface="Arial" charset="0"/>
                <a:ea typeface="+mn-ea"/>
                <a:cs typeface="Arial" charset="0"/>
              </a:rPr>
              <a:t> Amygdala reactivity and Anterior Cingulate habituation predict PTSD symptoms</a:t>
            </a:r>
            <a:r>
              <a:rPr kumimoji="0" lang="en-US" altLang="en-US" sz="2000" b="1" i="0" u="none" strike="noStrike" kern="1200" cap="none" spc="0" normalizeH="0" noProof="0" dirty="0">
                <a:ln>
                  <a:noFill/>
                </a:ln>
                <a:solidFill>
                  <a:srgbClr val="000000"/>
                </a:solidFill>
                <a:effectLst/>
                <a:uLnTx/>
                <a:uFillTx/>
                <a:latin typeface="Arial" charset="0"/>
                <a:ea typeface="+mn-ea"/>
                <a:cs typeface="Arial" charset="0"/>
              </a:rPr>
              <a:t> </a:t>
            </a:r>
            <a:r>
              <a:rPr kumimoji="0" lang="en-US" altLang="en-US" sz="2000" b="1" i="0" u="none" strike="noStrike" kern="1200" cap="none" spc="0" normalizeH="0" baseline="0" noProof="0" dirty="0">
                <a:ln>
                  <a:noFill/>
                </a:ln>
                <a:solidFill>
                  <a:srgbClr val="000000"/>
                </a:solidFill>
                <a:effectLst/>
                <a:uLnTx/>
                <a:uFillTx/>
                <a:latin typeface="Arial" charset="0"/>
                <a:ea typeface="+mn-ea"/>
                <a:cs typeface="Arial" charset="0"/>
              </a:rPr>
              <a:t>at 3-6 months</a:t>
            </a:r>
            <a:endParaRPr kumimoji="0" lang="en-US" altLang="en-US" sz="20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3524" y="1358100"/>
            <a:ext cx="5670850" cy="362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3010354" y="4778028"/>
            <a:ext cx="630041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Arial" charset="0"/>
                <a:ea typeface="+mn-ea"/>
                <a:cs typeface="Arial" charset="0"/>
              </a:rPr>
              <a:t>Measures of fMRI reactivity and habituation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Arial" charset="0"/>
                <a:ea typeface="+mn-ea"/>
                <a:cs typeface="Arial" charset="0"/>
              </a:rPr>
              <a:t>that were predictive of later PTSD symptoms</a:t>
            </a:r>
            <a:endParaRPr kumimoji="0" lang="en-US" altLang="en-US" sz="1800" b="0" i="1" u="sng"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 name="Rectangle 1"/>
          <p:cNvSpPr/>
          <p:nvPr/>
        </p:nvSpPr>
        <p:spPr bwMode="auto">
          <a:xfrm>
            <a:off x="3171230" y="1229524"/>
            <a:ext cx="5783283" cy="41919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3" name="Rectangle 2"/>
          <p:cNvSpPr/>
          <p:nvPr/>
        </p:nvSpPr>
        <p:spPr bwMode="auto">
          <a:xfrm>
            <a:off x="3183101" y="1193901"/>
            <a:ext cx="5652654" cy="422761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4" name="Rectangle 3"/>
          <p:cNvSpPr/>
          <p:nvPr/>
        </p:nvSpPr>
        <p:spPr>
          <a:xfrm>
            <a:off x="0" y="0"/>
            <a:ext cx="9144000"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sng" strike="noStrike" kern="1200" cap="none" spc="0" normalizeH="0" baseline="0" noProof="0" dirty="0">
                <a:ln>
                  <a:noFill/>
                </a:ln>
                <a:solidFill>
                  <a:srgbClr val="000000"/>
                </a:solidFill>
                <a:effectLst/>
                <a:uLnTx/>
                <a:uFillTx/>
                <a:latin typeface="Arial" charset="0"/>
                <a:ea typeface="+mn-ea"/>
                <a:cs typeface="Arial" charset="0"/>
              </a:rPr>
              <a:t>Human Trauma Consolidation: Neuroimaging</a:t>
            </a:r>
            <a:endParaRPr kumimoji="0" lang="en-US" sz="2000" b="0" i="0" u="sng" strike="noStrike" kern="1200" cap="none" spc="0" normalizeH="0" baseline="0" noProof="0" dirty="0">
              <a:ln>
                <a:noFill/>
              </a:ln>
              <a:solidFill>
                <a:srgbClr val="000000"/>
              </a:solidFill>
              <a:effectLst/>
              <a:uLnTx/>
              <a:uFillTx/>
              <a:latin typeface="Times" charset="0"/>
              <a:ea typeface="+mn-ea"/>
              <a:cs typeface="+mn-cs"/>
            </a:endParaRPr>
          </a:p>
        </p:txBody>
      </p:sp>
      <p:pic>
        <p:nvPicPr>
          <p:cNvPr id="7170" name="Picture 2" descr="Image result for jenni stevens emor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69384" y="5340449"/>
            <a:ext cx="1097002" cy="142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48574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51" r="759"/>
          <a:stretch/>
        </p:blipFill>
        <p:spPr>
          <a:xfrm>
            <a:off x="2" y="1482562"/>
            <a:ext cx="4312035" cy="543400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834377710"/>
              </p:ext>
            </p:extLst>
          </p:nvPr>
        </p:nvGraphicFramePr>
        <p:xfrm>
          <a:off x="4444410" y="2205543"/>
          <a:ext cx="7872862" cy="4246683"/>
        </p:xfrm>
        <a:graphic>
          <a:graphicData uri="http://schemas.openxmlformats.org/presentationml/2006/ole">
            <mc:AlternateContent xmlns:mc="http://schemas.openxmlformats.org/markup-compatibility/2006">
              <mc:Choice xmlns:v="urn:schemas-microsoft-com:vml" Requires="v">
                <p:oleObj spid="_x0000_s1026" name="Document" r:id="rId4" imgW="8621640" imgH="3812400" progId="Word.Document.12">
                  <p:embed/>
                </p:oleObj>
              </mc:Choice>
              <mc:Fallback>
                <p:oleObj name="Document" r:id="rId4" imgW="8621640" imgH="3812400" progId="Word.Document.12">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4410" y="2205543"/>
                        <a:ext cx="7872862" cy="4246683"/>
                      </a:xfrm>
                      <a:prstGeom prst="rect">
                        <a:avLst/>
                      </a:prstGeom>
                      <a:noFill/>
                    </p:spPr>
                  </p:pic>
                </p:oleObj>
              </mc:Fallback>
            </mc:AlternateContent>
          </a:graphicData>
        </a:graphic>
      </p:graphicFrame>
      <p:sp>
        <p:nvSpPr>
          <p:cNvPr id="8" name="TextBox 7"/>
          <p:cNvSpPr txBox="1"/>
          <p:nvPr/>
        </p:nvSpPr>
        <p:spPr>
          <a:xfrm>
            <a:off x="4340049" y="1393176"/>
            <a:ext cx="168916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sng" strike="noStrike" kern="1200" cap="none" spc="0" normalizeH="0" baseline="0" noProof="0" dirty="0">
                <a:ln>
                  <a:noFill/>
                </a:ln>
                <a:solidFill>
                  <a:srgbClr val="FFFFFF"/>
                </a:solidFill>
                <a:effectLst/>
                <a:uLnTx/>
                <a:uFillTx/>
                <a:latin typeface="Times" charset="0"/>
                <a:ea typeface="+mn-ea"/>
                <a:cs typeface="+mn-cs"/>
              </a:rPr>
              <a:t>Pre</a:t>
            </a:r>
          </a:p>
        </p:txBody>
      </p:sp>
      <p:sp>
        <p:nvSpPr>
          <p:cNvPr id="10" name="TextBox 9"/>
          <p:cNvSpPr txBox="1"/>
          <p:nvPr/>
        </p:nvSpPr>
        <p:spPr>
          <a:xfrm>
            <a:off x="-212934" y="509331"/>
            <a:ext cx="8606117"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charset="0"/>
                <a:ea typeface="+mn-ea"/>
                <a:cs typeface="+mn-cs"/>
              </a:rPr>
              <a:t>Early Hippocampal </a:t>
            </a:r>
            <a:r>
              <a:rPr kumimoji="0" lang="en-US" sz="2400" b="1" i="1" u="none" strike="noStrike" kern="1200" cap="none" spc="0" normalizeH="0" baseline="0" noProof="0" dirty="0">
                <a:ln>
                  <a:noFill/>
                </a:ln>
                <a:solidFill>
                  <a:srgbClr val="000000"/>
                </a:solidFill>
                <a:effectLst/>
                <a:uLnTx/>
                <a:uFillTx/>
                <a:latin typeface="Times" charset="0"/>
                <a:ea typeface="+mn-ea"/>
                <a:cs typeface="+mn-cs"/>
              </a:rPr>
              <a:t>decreased</a:t>
            </a:r>
            <a:r>
              <a:rPr kumimoji="0" lang="en-US" sz="2400" b="1" i="0" u="none" strike="noStrike" kern="1200" cap="none" spc="0" normalizeH="0" baseline="0" noProof="0" dirty="0">
                <a:ln>
                  <a:noFill/>
                </a:ln>
                <a:solidFill>
                  <a:srgbClr val="000000"/>
                </a:solidFill>
                <a:effectLst/>
                <a:uLnTx/>
                <a:uFillTx/>
                <a:latin typeface="Times" charset="0"/>
                <a:ea typeface="+mn-ea"/>
                <a:cs typeface="+mn-cs"/>
              </a:rPr>
              <a:t> activation predicts PTSD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Times" charset="0"/>
                <a:ea typeface="+mn-ea"/>
                <a:cs typeface="+mn-cs"/>
              </a:rPr>
              <a:t>Decreased response inhibition in </a:t>
            </a:r>
            <a:r>
              <a:rPr kumimoji="0" lang="en-US" sz="1600" b="1" i="1" u="none" strike="noStrike" kern="1200" cap="none" spc="0" normalizeH="0" baseline="0" noProof="0" dirty="0" err="1">
                <a:ln>
                  <a:noFill/>
                </a:ln>
                <a:solidFill>
                  <a:srgbClr val="000000"/>
                </a:solidFill>
                <a:effectLst/>
                <a:uLnTx/>
                <a:uFillTx/>
                <a:latin typeface="Times" charset="0"/>
                <a:ea typeface="+mn-ea"/>
                <a:cs typeface="+mn-cs"/>
              </a:rPr>
              <a:t>hipp</a:t>
            </a:r>
            <a:r>
              <a:rPr kumimoji="0" lang="en-US" sz="1600" b="1" i="1" u="none" strike="noStrike" kern="1200" cap="none" spc="0" normalizeH="0" baseline="0" noProof="0" dirty="0">
                <a:ln>
                  <a:noFill/>
                </a:ln>
                <a:solidFill>
                  <a:srgbClr val="000000"/>
                </a:solidFill>
                <a:effectLst/>
                <a:uLnTx/>
                <a:uFillTx/>
                <a:latin typeface="Times" charset="0"/>
                <a:ea typeface="+mn-ea"/>
                <a:cs typeface="+mn-cs"/>
              </a:rPr>
              <a:t> predicts increased later PTSD symptoms</a:t>
            </a:r>
          </a:p>
        </p:txBody>
      </p:sp>
      <p:sp>
        <p:nvSpPr>
          <p:cNvPr id="12" name="TextBox 11"/>
          <p:cNvSpPr txBox="1"/>
          <p:nvPr/>
        </p:nvSpPr>
        <p:spPr>
          <a:xfrm>
            <a:off x="5098774" y="6020835"/>
            <a:ext cx="501818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imes" charset="0"/>
                <a:ea typeface="+mn-ea"/>
                <a:cs typeface="+mn-cs"/>
              </a:rPr>
              <a:t>van Rooij et al 2017 </a:t>
            </a:r>
            <a:r>
              <a:rPr kumimoji="0" lang="en-US" sz="1800" b="0" i="1" u="none" strike="noStrike" kern="1200" cap="none" spc="0" normalizeH="0" baseline="0" noProof="0" dirty="0" err="1">
                <a:ln>
                  <a:noFill/>
                </a:ln>
                <a:solidFill>
                  <a:srgbClr val="000000"/>
                </a:solidFill>
                <a:effectLst/>
                <a:uLnTx/>
                <a:uFillTx/>
                <a:latin typeface="Times" charset="0"/>
                <a:ea typeface="+mn-ea"/>
                <a:cs typeface="+mn-cs"/>
              </a:rPr>
              <a:t>Biol</a:t>
            </a:r>
            <a:r>
              <a:rPr kumimoji="0" lang="en-US" sz="1800" b="0" i="1" u="none" strike="noStrike" kern="1200" cap="none" spc="0" normalizeH="0" baseline="0" noProof="0" dirty="0">
                <a:ln>
                  <a:noFill/>
                </a:ln>
                <a:solidFill>
                  <a:srgbClr val="000000"/>
                </a:solidFill>
                <a:effectLst/>
                <a:uLnTx/>
                <a:uFillTx/>
                <a:latin typeface="Times" charset="0"/>
                <a:ea typeface="+mn-ea"/>
                <a:cs typeface="+mn-cs"/>
              </a:rPr>
              <a:t> Psychiatry </a:t>
            </a:r>
          </a:p>
        </p:txBody>
      </p:sp>
      <p:sp>
        <p:nvSpPr>
          <p:cNvPr id="13" name="Rectangle 12"/>
          <p:cNvSpPr/>
          <p:nvPr/>
        </p:nvSpPr>
        <p:spPr>
          <a:xfrm>
            <a:off x="4349532" y="1909833"/>
            <a:ext cx="4538422"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1282E"/>
                </a:solidFill>
                <a:effectLst/>
                <a:uLnTx/>
                <a:uFillTx/>
                <a:latin typeface="Times" charset="0"/>
                <a:ea typeface="+mn-ea"/>
                <a:cs typeface="+mn-cs"/>
              </a:rPr>
              <a:t>Defining predictors using elastic net regression</a:t>
            </a:r>
          </a:p>
        </p:txBody>
      </p:sp>
      <p:sp>
        <p:nvSpPr>
          <p:cNvPr id="9" name="Rectangle 8"/>
          <p:cNvSpPr/>
          <p:nvPr/>
        </p:nvSpPr>
        <p:spPr>
          <a:xfrm>
            <a:off x="0" y="0"/>
            <a:ext cx="9144000"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sng" strike="noStrike" kern="1200" cap="none" spc="0" normalizeH="0" baseline="0" noProof="0" dirty="0">
                <a:ln>
                  <a:noFill/>
                </a:ln>
                <a:solidFill>
                  <a:srgbClr val="000000"/>
                </a:solidFill>
                <a:effectLst/>
                <a:uLnTx/>
                <a:uFillTx/>
                <a:latin typeface="Arial" charset="0"/>
                <a:ea typeface="+mn-ea"/>
                <a:cs typeface="Arial" charset="0"/>
              </a:rPr>
              <a:t>Human Trauma Consolidation: Neuroimaging</a:t>
            </a:r>
            <a:endParaRPr kumimoji="0" lang="en-US" sz="2000" b="0" i="0" u="sng" strike="noStrike" kern="1200" cap="none" spc="0" normalizeH="0" baseline="0" noProof="0" dirty="0">
              <a:ln>
                <a:noFill/>
              </a:ln>
              <a:solidFill>
                <a:srgbClr val="000000"/>
              </a:solidFill>
              <a:effectLst/>
              <a:uLnTx/>
              <a:uFillTx/>
              <a:latin typeface="Times" charset="0"/>
              <a:ea typeface="+mn-ea"/>
              <a:cs typeface="+mn-cs"/>
            </a:endParaRPr>
          </a:p>
        </p:txBody>
      </p:sp>
      <p:pic>
        <p:nvPicPr>
          <p:cNvPr id="11" name="Picture 2" descr="Image result for jenni stevens emory"/>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104908" y="28907"/>
            <a:ext cx="1039092" cy="140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400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3C0D87-6930-4E7C-998C-E6CD6D8F0FE0}"/>
              </a:ext>
            </a:extLst>
          </p:cNvPr>
          <p:cNvSpPr txBox="1"/>
          <p:nvPr/>
        </p:nvSpPr>
        <p:spPr>
          <a:xfrm>
            <a:off x="5203663" y="5757013"/>
            <a:ext cx="3940502" cy="40011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Times" charset="0"/>
                <a:ea typeface="+mn-ea"/>
                <a:cs typeface="Arial" panose="020B0604020202020204" pitchFamily="34" charset="0"/>
              </a:rPr>
              <a:t>Hinrichs et al., 2019, Chronic Stress</a:t>
            </a:r>
          </a:p>
        </p:txBody>
      </p:sp>
      <p:sp>
        <p:nvSpPr>
          <p:cNvPr id="5" name="Rectangle 4">
            <a:extLst>
              <a:ext uri="{FF2B5EF4-FFF2-40B4-BE49-F238E27FC236}">
                <a16:creationId xmlns:a16="http://schemas.microsoft.com/office/drawing/2014/main" id="{8A3E81C0-1643-4070-98A2-D8B3B5CBE864}"/>
              </a:ext>
            </a:extLst>
          </p:cNvPr>
          <p:cNvSpPr/>
          <p:nvPr/>
        </p:nvSpPr>
        <p:spPr>
          <a:xfrm>
            <a:off x="0" y="0"/>
            <a:ext cx="9144000" cy="400050"/>
          </a:xfrm>
          <a:prstGeom prst="rect">
            <a:avLst/>
          </a:prstGeom>
          <a:solidFill>
            <a:schemeClr val="bg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1" u="none" strike="noStrike" kern="0" cap="none" spc="0" normalizeH="0" baseline="0" noProof="0" dirty="0">
                <a:ln>
                  <a:noFill/>
                </a:ln>
                <a:solidFill>
                  <a:prstClr val="black"/>
                </a:solidFill>
                <a:effectLst/>
                <a:uLnTx/>
                <a:uFillTx/>
                <a:latin typeface="Arial" charset="0"/>
                <a:ea typeface="+mn-ea"/>
                <a:cs typeface="Arial" charset="0"/>
              </a:rPr>
              <a:t>Human Trauma Consolidation: Physiology</a:t>
            </a:r>
            <a:endParaRPr kumimoji="0" lang="en-US" sz="2000" b="0" i="0" u="none" strike="noStrike" kern="0" cap="none" spc="0" normalizeH="0" baseline="0" noProof="0" dirty="0">
              <a:ln>
                <a:noFill/>
              </a:ln>
              <a:solidFill>
                <a:prstClr val="black"/>
              </a:solidFill>
              <a:effectLst/>
              <a:uLnTx/>
              <a:uFillTx/>
              <a:latin typeface="Times" charset="0"/>
              <a:ea typeface="+mn-ea"/>
              <a:cs typeface="Arial" panose="020B0604020202020204" pitchFamily="34" charset="0"/>
            </a:endParaRPr>
          </a:p>
        </p:txBody>
      </p:sp>
      <p:pic>
        <p:nvPicPr>
          <p:cNvPr id="352260" name="Picture 2">
            <a:extLst>
              <a:ext uri="{FF2B5EF4-FFF2-40B4-BE49-F238E27FC236}">
                <a16:creationId xmlns:a16="http://schemas.microsoft.com/office/drawing/2014/main" id="{CD2B980F-9558-41FB-AB6F-DDE38B9300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346" y="1620842"/>
            <a:ext cx="806132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A7F87466-5C14-4DBE-A1D8-19BE175D4D43}"/>
              </a:ext>
            </a:extLst>
          </p:cNvPr>
          <p:cNvSpPr>
            <a:spLocks noChangeArrowheads="1"/>
          </p:cNvSpPr>
          <p:nvPr/>
        </p:nvSpPr>
        <p:spPr bwMode="auto">
          <a:xfrm>
            <a:off x="8" y="33491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itchFamily="34" charset="0"/>
              <a:ea typeface="+mn-ea"/>
              <a:cs typeface="Arial" panose="020B0604020202020204" pitchFamily="34" charset="0"/>
            </a:endParaRPr>
          </a:p>
        </p:txBody>
      </p:sp>
      <p:sp>
        <p:nvSpPr>
          <p:cNvPr id="352262" name="Rectangle 2">
            <a:extLst>
              <a:ext uri="{FF2B5EF4-FFF2-40B4-BE49-F238E27FC236}">
                <a16:creationId xmlns:a16="http://schemas.microsoft.com/office/drawing/2014/main" id="{3E5362F7-EB30-40A4-8F85-2DFD1D12B21E}"/>
              </a:ext>
            </a:extLst>
          </p:cNvPr>
          <p:cNvSpPr>
            <a:spLocks noChangeArrowheads="1"/>
          </p:cNvSpPr>
          <p:nvPr/>
        </p:nvSpPr>
        <p:spPr bwMode="auto">
          <a:xfrm>
            <a:off x="0" y="425466"/>
            <a:ext cx="9144000"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Skin conductance (SCR – measure of sympathetic arousal)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Immediately Post-Trauma Correlates to PTSD development.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AutoNum type="alphaUcParenBoth"/>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Scatter plot of SCR to trauma description in the Emergency Department  and PTSD symptoms 6 months following trauma (PSS total score) (r=0.49 p&lt;0.001). </a:t>
            </a:r>
          </a:p>
          <a:p>
            <a:pPr marL="0" marR="0" lvl="0" indent="0" algn="l" defTabSz="914400" rtl="0" eaLnBrk="1" fontAlgn="base" latinLnBrk="0" hangingPunct="1">
              <a:lnSpc>
                <a:spcPct val="100000"/>
              </a:lnSpc>
              <a:spcBef>
                <a:spcPct val="0"/>
              </a:spcBef>
              <a:spcAft>
                <a:spcPct val="0"/>
              </a:spcAft>
              <a:buClrTx/>
              <a:buSzTx/>
              <a:buFontTx/>
              <a:buAutoNum type="alphaUcParenBoth"/>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Mean ± SEM skin conductance response to trauma description in the emergency department (SCR, microSiemens, </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Cambria Math" panose="02040503050406030204" pitchFamily="18" charset="0"/>
              </a:rPr>
              <a:t>𝜇</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 broken down by PTSD diagnosis **P &lt; .001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52263" name="Picture 2" descr="Image result for becky roffman emory">
            <a:extLst>
              <a:ext uri="{FF2B5EF4-FFF2-40B4-BE49-F238E27FC236}">
                <a16:creationId xmlns:a16="http://schemas.microsoft.com/office/drawing/2014/main" id="{A1450A79-B898-44ED-9694-146363E88B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3665" y="5305441"/>
            <a:ext cx="10144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4" name="Picture 4" descr="Image result for aliza wingo emory">
            <a:extLst>
              <a:ext uri="{FF2B5EF4-FFF2-40B4-BE49-F238E27FC236}">
                <a16:creationId xmlns:a16="http://schemas.microsoft.com/office/drawing/2014/main" id="{DD9C2D7A-4FEF-4688-8265-E32355211D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75" y="5305441"/>
            <a:ext cx="13160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8F0D39C-858D-453C-BDA3-5ED43B44CA8A}"/>
              </a:ext>
            </a:extLst>
          </p:cNvPr>
          <p:cNvSpPr txBox="1"/>
          <p:nvPr/>
        </p:nvSpPr>
        <p:spPr>
          <a:xfrm>
            <a:off x="5199655" y="6058638"/>
            <a:ext cx="3948518" cy="40011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Times" charset="0"/>
                <a:ea typeface="+mn-ea"/>
                <a:cs typeface="Arial" panose="020B0604020202020204" pitchFamily="34" charset="0"/>
              </a:rPr>
              <a:t>Hinrichs et al., 2017, Dep &amp; Anxiety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91966"/>
        </a:solidFill>
        <a:effectLst/>
      </p:bgPr>
    </p:bg>
    <p:spTree>
      <p:nvGrpSpPr>
        <p:cNvPr id="1" name=""/>
        <p:cNvGrpSpPr/>
        <p:nvPr/>
      </p:nvGrpSpPr>
      <p:grpSpPr>
        <a:xfrm>
          <a:off x="0" y="0"/>
          <a:ext cx="0" cy="0"/>
          <a:chOff x="0" y="0"/>
          <a:chExt cx="0" cy="0"/>
        </a:xfrm>
      </p:grpSpPr>
      <p:sp>
        <p:nvSpPr>
          <p:cNvPr id="188418" name="Title 1"/>
          <p:cNvSpPr>
            <a:spLocks noGrp="1"/>
          </p:cNvSpPr>
          <p:nvPr>
            <p:ph type="title"/>
          </p:nvPr>
        </p:nvSpPr>
        <p:spPr>
          <a:xfrm>
            <a:off x="857250" y="1371600"/>
            <a:ext cx="7772400" cy="1143000"/>
          </a:xfrm>
        </p:spPr>
        <p:txBody>
          <a:bodyPr/>
          <a:lstStyle/>
          <a:p>
            <a:r>
              <a:rPr lang="en-US" altLang="en-US" sz="3200" dirty="0">
                <a:solidFill>
                  <a:srgbClr val="FFFF00"/>
                </a:solidFill>
              </a:rPr>
              <a:t>Comorbidity between AUD/SUD &amp; PTSD</a:t>
            </a:r>
          </a:p>
        </p:txBody>
      </p:sp>
      <p:sp>
        <p:nvSpPr>
          <p:cNvPr id="152579" name="Content Placeholder 2"/>
          <p:cNvSpPr>
            <a:spLocks noGrp="1"/>
          </p:cNvSpPr>
          <p:nvPr>
            <p:ph idx="1"/>
          </p:nvPr>
        </p:nvSpPr>
        <p:spPr>
          <a:xfrm>
            <a:off x="247650" y="2190750"/>
            <a:ext cx="8896350" cy="4114800"/>
          </a:xfrm>
        </p:spPr>
        <p:txBody>
          <a:bodyPr/>
          <a:lstStyle/>
          <a:p>
            <a:pPr marL="0" indent="0">
              <a:buFontTx/>
              <a:buNone/>
              <a:defRPr/>
            </a:pPr>
            <a:r>
              <a:rPr lang="en-US" altLang="en-US" b="1" u="sng" dirty="0">
                <a:solidFill>
                  <a:schemeClr val="bg1"/>
                </a:solidFill>
              </a:rPr>
              <a:t>Is common and replicated, but how does it work?</a:t>
            </a:r>
          </a:p>
          <a:p>
            <a:pPr>
              <a:buFontTx/>
              <a:buChar char="-"/>
              <a:defRPr/>
            </a:pPr>
            <a:r>
              <a:rPr lang="en-US" altLang="en-US" dirty="0">
                <a:solidFill>
                  <a:schemeClr val="bg1"/>
                </a:solidFill>
              </a:rPr>
              <a:t>PTSD increases risk for AUD / addiction</a:t>
            </a:r>
          </a:p>
          <a:p>
            <a:pPr>
              <a:buFontTx/>
              <a:buChar char="-"/>
              <a:defRPr/>
            </a:pPr>
            <a:r>
              <a:rPr lang="en-US" altLang="en-US" dirty="0">
                <a:solidFill>
                  <a:schemeClr val="bg1"/>
                </a:solidFill>
              </a:rPr>
              <a:t>AUD/SUD increases risk for PTSD</a:t>
            </a:r>
          </a:p>
          <a:p>
            <a:pPr>
              <a:buFontTx/>
              <a:buChar char="-"/>
              <a:defRPr/>
            </a:pPr>
            <a:r>
              <a:rPr lang="en-US" altLang="en-US" dirty="0">
                <a:solidFill>
                  <a:schemeClr val="bg1"/>
                </a:solidFill>
              </a:rPr>
              <a:t>Shared Neural Circuitry</a:t>
            </a:r>
          </a:p>
          <a:p>
            <a:pPr>
              <a:buFontTx/>
              <a:buChar char="-"/>
              <a:defRPr/>
            </a:pPr>
            <a:r>
              <a:rPr lang="en-US" altLang="en-US" dirty="0">
                <a:solidFill>
                  <a:schemeClr val="bg1"/>
                </a:solidFill>
              </a:rPr>
              <a:t>Shared deficits in extinction </a:t>
            </a:r>
          </a:p>
          <a:p>
            <a:pPr>
              <a:buFontTx/>
              <a:buChar char="-"/>
              <a:defRPr/>
            </a:pPr>
            <a:r>
              <a:rPr lang="en-US" altLang="en-US" dirty="0">
                <a:solidFill>
                  <a:schemeClr val="bg1"/>
                </a:solidFill>
              </a:rPr>
              <a:t>Habitual vs. goal directed behavior</a:t>
            </a:r>
          </a:p>
          <a:p>
            <a:pPr>
              <a:buFontTx/>
              <a:buChar char="-"/>
              <a:defRPr/>
            </a:pPr>
            <a:r>
              <a:rPr lang="en-US" altLang="en-US" dirty="0">
                <a:solidFill>
                  <a:schemeClr val="bg1"/>
                </a:solidFill>
              </a:rPr>
              <a:t>Shared genetic risks or unique genetics/circuits for comorbid AUD/SUD and PTSD</a:t>
            </a:r>
          </a:p>
          <a:p>
            <a:pPr>
              <a:buFontTx/>
              <a:buChar char="-"/>
              <a:defRPr/>
            </a:pPr>
            <a:endParaRPr lang="en-US" altLang="en-US" dirty="0">
              <a:solidFill>
                <a:schemeClr val="bg1"/>
              </a:solidFill>
            </a:endParaRPr>
          </a:p>
          <a:p>
            <a:pPr>
              <a:buFontTx/>
              <a:buChar char="-"/>
              <a:defRPr/>
            </a:pPr>
            <a:endParaRPr lang="en-US" altLang="en-US" dirty="0">
              <a:solidFill>
                <a:schemeClr val="bg1"/>
              </a:solidFill>
            </a:endParaRPr>
          </a:p>
          <a:p>
            <a:pPr>
              <a:buFontTx/>
              <a:buChar char="-"/>
              <a:defRPr/>
            </a:pPr>
            <a:endParaRPr lang="en-US" altLang="en-US" dirty="0">
              <a:solidFill>
                <a:schemeClr val="bg1"/>
              </a:solidFill>
            </a:endParaRPr>
          </a:p>
        </p:txBody>
      </p:sp>
      <p:sp>
        <p:nvSpPr>
          <p:cNvPr id="188420" name="AutoShape 5" descr="Image result for alcohol abuse"/>
          <p:cNvSpPr>
            <a:spLocks noChangeAspect="1" noChangeArrowheads="1"/>
          </p:cNvSpPr>
          <p:nvPr/>
        </p:nvSpPr>
        <p:spPr bwMode="auto">
          <a:xfrm>
            <a:off x="4541838"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u="sng">
                <a:solidFill>
                  <a:schemeClr val="bg1"/>
                </a:solidFill>
                <a:latin typeface="Times" charset="0"/>
              </a:defRPr>
            </a:lvl1pPr>
            <a:lvl2pPr marL="742950" indent="-285750">
              <a:defRPr sz="2800" u="sng">
                <a:solidFill>
                  <a:schemeClr val="bg1"/>
                </a:solidFill>
                <a:latin typeface="Times" charset="0"/>
              </a:defRPr>
            </a:lvl2pPr>
            <a:lvl3pPr marL="1143000" indent="-228600">
              <a:defRPr sz="2800" u="sng">
                <a:solidFill>
                  <a:schemeClr val="bg1"/>
                </a:solidFill>
                <a:latin typeface="Times" charset="0"/>
              </a:defRPr>
            </a:lvl3pPr>
            <a:lvl4pPr marL="1600200" indent="-228600">
              <a:defRPr sz="2800" u="sng">
                <a:solidFill>
                  <a:schemeClr val="bg1"/>
                </a:solidFill>
                <a:latin typeface="Times" charset="0"/>
              </a:defRPr>
            </a:lvl4pPr>
            <a:lvl5pPr marL="2057400" indent="-228600">
              <a:defRPr sz="2800" u="sng">
                <a:solidFill>
                  <a:schemeClr val="bg1"/>
                </a:solidFill>
                <a:latin typeface="Times" charset="0"/>
              </a:defRPr>
            </a:lvl5pPr>
            <a:lvl6pPr marL="2514600" indent="-228600" algn="ctr" eaLnBrk="0" fontAlgn="base" hangingPunct="0">
              <a:spcBef>
                <a:spcPct val="0"/>
              </a:spcBef>
              <a:spcAft>
                <a:spcPct val="0"/>
              </a:spcAft>
              <a:defRPr sz="2800" u="sng">
                <a:solidFill>
                  <a:schemeClr val="bg1"/>
                </a:solidFill>
                <a:latin typeface="Times" charset="0"/>
              </a:defRPr>
            </a:lvl6pPr>
            <a:lvl7pPr marL="2971800" indent="-228600" algn="ctr" eaLnBrk="0" fontAlgn="base" hangingPunct="0">
              <a:spcBef>
                <a:spcPct val="0"/>
              </a:spcBef>
              <a:spcAft>
                <a:spcPct val="0"/>
              </a:spcAft>
              <a:defRPr sz="2800" u="sng">
                <a:solidFill>
                  <a:schemeClr val="bg1"/>
                </a:solidFill>
                <a:latin typeface="Times" charset="0"/>
              </a:defRPr>
            </a:lvl7pPr>
            <a:lvl8pPr marL="3429000" indent="-228600" algn="ctr" eaLnBrk="0" fontAlgn="base" hangingPunct="0">
              <a:spcBef>
                <a:spcPct val="0"/>
              </a:spcBef>
              <a:spcAft>
                <a:spcPct val="0"/>
              </a:spcAft>
              <a:defRPr sz="2800" u="sng">
                <a:solidFill>
                  <a:schemeClr val="bg1"/>
                </a:solidFill>
                <a:latin typeface="Times" charset="0"/>
              </a:defRPr>
            </a:lvl8pPr>
            <a:lvl9pPr marL="3886200" indent="-228600" algn="ctr" eaLnBrk="0" fontAlgn="base" hangingPunct="0">
              <a:spcBef>
                <a:spcPct val="0"/>
              </a:spcBef>
              <a:spcAft>
                <a:spcPct val="0"/>
              </a:spcAft>
              <a:defRPr sz="2800" u="sng">
                <a:solidFill>
                  <a:schemeClr val="bg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800" b="0" i="0" u="sng" strike="noStrike" kern="1200" cap="none" spc="0" normalizeH="0" baseline="0" noProof="0">
              <a:ln>
                <a:noFill/>
              </a:ln>
              <a:solidFill>
                <a:srgbClr val="FFFFFF"/>
              </a:solidFill>
              <a:effectLst/>
              <a:uLnTx/>
              <a:uFillTx/>
              <a:latin typeface="Times" charset="0"/>
              <a:ea typeface="+mn-ea"/>
              <a:cs typeface="+mn-cs"/>
            </a:endParaRPr>
          </a:p>
        </p:txBody>
      </p:sp>
      <p:pic>
        <p:nvPicPr>
          <p:cNvPr id="188421"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9150" y="158750"/>
            <a:ext cx="2305050" cy="153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88422" name="Picture 8" descr="Image result for pts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2" y="136529"/>
            <a:ext cx="43989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3A54E30-2991-4014-A557-106F2855CF6B}"/>
              </a:ext>
            </a:extLst>
          </p:cNvPr>
          <p:cNvSpPr>
            <a:spLocks noGrp="1" noChangeArrowheads="1"/>
          </p:cNvSpPr>
          <p:nvPr>
            <p:ph type="title"/>
          </p:nvPr>
        </p:nvSpPr>
        <p:spPr>
          <a:xfrm>
            <a:off x="301625" y="198438"/>
            <a:ext cx="8518525" cy="1130300"/>
          </a:xfrm>
        </p:spPr>
        <p:txBody>
          <a:bodyPr/>
          <a:lstStyle/>
          <a:p>
            <a:pPr fontAlgn="auto">
              <a:spcAft>
                <a:spcPts val="0"/>
              </a:spcAft>
              <a:defRPr/>
            </a:pPr>
            <a:r>
              <a:rPr lang="en-US" altLang="en-US" dirty="0">
                <a:solidFill>
                  <a:schemeClr val="tx1">
                    <a:lumMod val="75000"/>
                    <a:lumOff val="25000"/>
                  </a:schemeClr>
                </a:solidFill>
              </a:rPr>
              <a:t>Posttraumatic Stress Disorder </a:t>
            </a:r>
            <a:br>
              <a:rPr lang="en-US" altLang="en-US" dirty="0">
                <a:solidFill>
                  <a:schemeClr val="tx1">
                    <a:lumMod val="75000"/>
                    <a:lumOff val="25000"/>
                  </a:schemeClr>
                </a:solidFill>
              </a:rPr>
            </a:br>
            <a:r>
              <a:rPr lang="en-US" altLang="en-US" dirty="0">
                <a:solidFill>
                  <a:schemeClr val="tx1">
                    <a:lumMod val="75000"/>
                    <a:lumOff val="25000"/>
                  </a:schemeClr>
                </a:solidFill>
              </a:rPr>
              <a:t>DSM-5 Criteria</a:t>
            </a:r>
          </a:p>
        </p:txBody>
      </p:sp>
      <p:sp>
        <p:nvSpPr>
          <p:cNvPr id="8" name="Content Placeholder 7">
            <a:extLst>
              <a:ext uri="{FF2B5EF4-FFF2-40B4-BE49-F238E27FC236}">
                <a16:creationId xmlns:a16="http://schemas.microsoft.com/office/drawing/2014/main" id="{6F22203D-D4B7-459E-9CE4-D58C92F0954F}"/>
              </a:ext>
            </a:extLst>
          </p:cNvPr>
          <p:cNvSpPr>
            <a:spLocks noGrp="1"/>
          </p:cNvSpPr>
          <p:nvPr>
            <p:ph idx="1"/>
          </p:nvPr>
        </p:nvSpPr>
        <p:spPr>
          <a:xfrm>
            <a:off x="228600" y="1114425"/>
            <a:ext cx="8678863" cy="5743575"/>
          </a:xfrm>
        </p:spPr>
        <p:txBody>
          <a:bodyPr>
            <a:normAutofit fontScale="85000" lnSpcReduction="20000"/>
          </a:bodyPr>
          <a:lstStyle/>
          <a:p>
            <a:pPr fontAlgn="auto">
              <a:spcAft>
                <a:spcPts val="0"/>
              </a:spcAft>
              <a:buFont typeface="Arial" pitchFamily="34" charset="0"/>
              <a:buNone/>
              <a:defRPr/>
            </a:pPr>
            <a:r>
              <a:rPr lang="en-US" altLang="en-US" u="sng" dirty="0"/>
              <a:t>A ‘Pathological’ Fear Reaction</a:t>
            </a:r>
          </a:p>
          <a:p>
            <a:pPr fontAlgn="auto">
              <a:spcAft>
                <a:spcPts val="0"/>
              </a:spcAft>
              <a:defRPr/>
            </a:pPr>
            <a:r>
              <a:rPr lang="en-US" sz="2200" dirty="0"/>
              <a:t>Clinically important (5% to 10% population, 15% to 25%</a:t>
            </a:r>
          </a:p>
          <a:p>
            <a:pPr marL="0" indent="0" fontAlgn="auto">
              <a:spcAft>
                <a:spcPts val="0"/>
              </a:spcAft>
              <a:buFont typeface="Arial" pitchFamily="34" charset="0"/>
              <a:buNone/>
              <a:defRPr/>
            </a:pPr>
            <a:r>
              <a:rPr lang="en-US" sz="2200" dirty="0"/>
              <a:t>      veterans and at-risk populations); </a:t>
            </a:r>
          </a:p>
          <a:p>
            <a:pPr marL="0" indent="0" fontAlgn="auto">
              <a:spcAft>
                <a:spcPts val="0"/>
              </a:spcAft>
              <a:buFont typeface="Arial" pitchFamily="34" charset="0"/>
              <a:buNone/>
              <a:defRPr/>
            </a:pPr>
            <a:r>
              <a:rPr lang="en-US" sz="2200" dirty="0"/>
              <a:t>1</a:t>
            </a:r>
            <a:r>
              <a:rPr lang="en-US" sz="2200" baseline="30000" dirty="0"/>
              <a:t>st</a:t>
            </a:r>
            <a:r>
              <a:rPr lang="en-US" sz="2200" dirty="0"/>
              <a:t> month – Acute Stress Disorder; 1 </a:t>
            </a:r>
            <a:r>
              <a:rPr lang="en-US" sz="2200" dirty="0" err="1"/>
              <a:t>mon</a:t>
            </a:r>
            <a:r>
              <a:rPr lang="en-US" sz="2200" dirty="0"/>
              <a:t> – PTSD, &gt; 3 </a:t>
            </a:r>
            <a:r>
              <a:rPr lang="en-US" sz="2200" dirty="0" err="1"/>
              <a:t>mon</a:t>
            </a:r>
            <a:r>
              <a:rPr lang="en-US" sz="2200" dirty="0"/>
              <a:t> chronic PTSD</a:t>
            </a:r>
          </a:p>
          <a:p>
            <a:pPr fontAlgn="auto">
              <a:spcAft>
                <a:spcPts val="0"/>
              </a:spcAft>
              <a:defRPr/>
            </a:pPr>
            <a:r>
              <a:rPr lang="en-US" sz="2200" i="1" dirty="0"/>
              <a:t>Able to study – we know when it starts; </a:t>
            </a:r>
          </a:p>
          <a:p>
            <a:pPr fontAlgn="auto">
              <a:spcAft>
                <a:spcPts val="0"/>
              </a:spcAft>
              <a:defRPr/>
            </a:pPr>
            <a:endParaRPr lang="en-US" sz="1200" i="1" dirty="0"/>
          </a:p>
          <a:p>
            <a:pPr fontAlgn="auto">
              <a:spcAft>
                <a:spcPts val="0"/>
              </a:spcAft>
              <a:buFont typeface="Arial" pitchFamily="34" charset="0"/>
              <a:buNone/>
              <a:defRPr/>
            </a:pPr>
            <a:r>
              <a:rPr lang="en-US" altLang="en-US" i="1" u="sng" dirty="0"/>
              <a:t>DSM-5 (‘</a:t>
            </a:r>
            <a:r>
              <a:rPr lang="en-US" altLang="en-US" b="1" i="1" u="sng" dirty="0"/>
              <a:t>ERANDS’</a:t>
            </a:r>
            <a:r>
              <a:rPr lang="en-US" altLang="en-US" i="1" u="sng" dirty="0"/>
              <a:t> - </a:t>
            </a:r>
            <a:r>
              <a:rPr lang="en-US" altLang="en-US" sz="1600" b="1" i="1" u="sng" dirty="0" err="1"/>
              <a:t>E</a:t>
            </a:r>
            <a:r>
              <a:rPr lang="en-US" altLang="en-US" sz="1600" i="1" u="sng" dirty="0" err="1"/>
              <a:t>vent,</a:t>
            </a:r>
            <a:r>
              <a:rPr lang="en-US" altLang="en-US" sz="1600" b="1" i="1" u="sng" dirty="0" err="1"/>
              <a:t>R</a:t>
            </a:r>
            <a:r>
              <a:rPr lang="en-US" altLang="en-US" sz="1600" i="1" u="sng" dirty="0" err="1"/>
              <a:t>e-experience,</a:t>
            </a:r>
            <a:r>
              <a:rPr lang="en-US" altLang="en-US" sz="1600" b="1" i="1" u="sng" dirty="0" err="1"/>
              <a:t>A</a:t>
            </a:r>
            <a:r>
              <a:rPr lang="en-US" altLang="en-US" sz="1600" i="1" u="sng" dirty="0" err="1"/>
              <a:t>viodance,</a:t>
            </a:r>
            <a:r>
              <a:rPr lang="en-US" altLang="en-US" sz="1600" b="1" i="1" u="sng" dirty="0" err="1"/>
              <a:t>N</a:t>
            </a:r>
            <a:r>
              <a:rPr lang="en-US" altLang="en-US" sz="1600" i="1" u="sng" dirty="0" err="1"/>
              <a:t>egative</a:t>
            </a:r>
            <a:r>
              <a:rPr lang="en-US" altLang="en-US" sz="1600" i="1" u="sng" dirty="0"/>
              <a:t>/</a:t>
            </a:r>
            <a:r>
              <a:rPr lang="en-US" altLang="en-US" sz="1600" b="1" i="1" u="sng" dirty="0" err="1"/>
              <a:t>D</a:t>
            </a:r>
            <a:r>
              <a:rPr lang="en-US" altLang="en-US" sz="1600" i="1" u="sng" dirty="0" err="1"/>
              <a:t>ecreased,</a:t>
            </a:r>
            <a:r>
              <a:rPr lang="en-US" altLang="en-US" sz="1600" b="1" i="1" u="sng" dirty="0" err="1"/>
              <a:t>S</a:t>
            </a:r>
            <a:r>
              <a:rPr lang="en-US" altLang="en-US" sz="1600" i="1" u="sng" dirty="0" err="1"/>
              <a:t>ympathetic</a:t>
            </a:r>
            <a:r>
              <a:rPr lang="en-US" altLang="en-US" sz="1600" i="1" u="sng" dirty="0"/>
              <a:t>)</a:t>
            </a:r>
          </a:p>
          <a:p>
            <a:pPr fontAlgn="auto">
              <a:spcAft>
                <a:spcPts val="0"/>
              </a:spcAft>
              <a:defRPr/>
            </a:pPr>
            <a:r>
              <a:rPr lang="en-US" sz="2000" b="1" i="1" dirty="0"/>
              <a:t>Criterion A: Event: </a:t>
            </a:r>
            <a:r>
              <a:rPr lang="en-US" sz="2000" dirty="0"/>
              <a:t>The person was exposed to: death, threatened death, actual or threatened serious injury, or actual or threatened sexual violence;  </a:t>
            </a:r>
            <a:r>
              <a:rPr lang="en-US" sz="2000" i="1" dirty="0"/>
              <a:t>Note that the r</a:t>
            </a:r>
            <a:r>
              <a:rPr lang="en-US" altLang="en-US" sz="2200" i="1" dirty="0"/>
              <a:t>esponse often involves </a:t>
            </a:r>
            <a:r>
              <a:rPr lang="en-US" altLang="en-US" sz="2200" b="1" i="1" dirty="0">
                <a:effectLst>
                  <a:outerShdw blurRad="38100" dist="38100" dir="2700000" algn="tl">
                    <a:srgbClr val="000000">
                      <a:alpha val="43137"/>
                    </a:srgbClr>
                  </a:outerShdw>
                </a:effectLst>
              </a:rPr>
              <a:t>intense fear and helplessness</a:t>
            </a:r>
          </a:p>
          <a:p>
            <a:pPr fontAlgn="auto">
              <a:spcAft>
                <a:spcPts val="0"/>
              </a:spcAft>
              <a:defRPr/>
            </a:pPr>
            <a:endParaRPr lang="en-US" altLang="en-US" sz="1200" b="1" i="1" dirty="0">
              <a:effectLst>
                <a:outerShdw blurRad="38100" dist="38100" dir="2700000" algn="tl">
                  <a:srgbClr val="000000">
                    <a:alpha val="43137"/>
                  </a:srgbClr>
                </a:outerShdw>
              </a:effectLst>
            </a:endParaRPr>
          </a:p>
          <a:p>
            <a:pPr fontAlgn="auto">
              <a:spcAft>
                <a:spcPts val="0"/>
              </a:spcAft>
              <a:buFont typeface="Arial" pitchFamily="34" charset="0"/>
              <a:buNone/>
              <a:defRPr/>
            </a:pPr>
            <a:r>
              <a:rPr lang="en-US" altLang="en-US" u="sng" dirty="0"/>
              <a:t>Characteristic symptoms include persistent:</a:t>
            </a:r>
          </a:p>
          <a:p>
            <a:pPr fontAlgn="auto">
              <a:spcAft>
                <a:spcPts val="0"/>
              </a:spcAft>
              <a:defRPr/>
            </a:pPr>
            <a:r>
              <a:rPr lang="en-US" altLang="en-US" sz="2200" b="1" i="1" dirty="0"/>
              <a:t>Criterion B: </a:t>
            </a:r>
            <a:r>
              <a:rPr lang="en-US" altLang="en-US" sz="2200" dirty="0"/>
              <a:t>Intrusion Symptoms: </a:t>
            </a:r>
            <a:r>
              <a:rPr lang="en-US" altLang="en-US" sz="2200" b="1" dirty="0"/>
              <a:t>Re-experiencing</a:t>
            </a:r>
            <a:r>
              <a:rPr lang="en-US" altLang="en-US" sz="2200" dirty="0"/>
              <a:t> of the traumatic event (nightmares, flashbacks)</a:t>
            </a:r>
          </a:p>
          <a:p>
            <a:pPr fontAlgn="auto">
              <a:spcAft>
                <a:spcPts val="0"/>
              </a:spcAft>
              <a:defRPr/>
            </a:pPr>
            <a:r>
              <a:rPr lang="en-US" altLang="en-US" sz="2200" b="1" i="1" dirty="0"/>
              <a:t>Criterion C: </a:t>
            </a:r>
            <a:r>
              <a:rPr lang="en-US" altLang="en-US" sz="2200" b="1" dirty="0"/>
              <a:t>Avoidance</a:t>
            </a:r>
            <a:r>
              <a:rPr lang="en-US" altLang="en-US" sz="2200" dirty="0"/>
              <a:t> Symptoms: Avoidance of stimuli associated with the trauma </a:t>
            </a:r>
          </a:p>
          <a:p>
            <a:pPr fontAlgn="auto">
              <a:spcAft>
                <a:spcPts val="0"/>
              </a:spcAft>
              <a:defRPr/>
            </a:pPr>
            <a:r>
              <a:rPr lang="en-US" altLang="en-US" sz="2200" b="1" i="1" dirty="0"/>
              <a:t>Criterion D: </a:t>
            </a:r>
            <a:r>
              <a:rPr lang="en-US" altLang="en-US" sz="2200" b="1" dirty="0"/>
              <a:t>Negative</a:t>
            </a:r>
            <a:r>
              <a:rPr lang="en-US" altLang="en-US" sz="2200" dirty="0"/>
              <a:t> alterations in cognition and mood related to trauma; </a:t>
            </a:r>
            <a:r>
              <a:rPr lang="en-US" altLang="en-US" sz="2200" b="1" dirty="0"/>
              <a:t>Decreased</a:t>
            </a:r>
            <a:r>
              <a:rPr lang="en-US" altLang="en-US" sz="2200" dirty="0"/>
              <a:t> interest / anhedonia; alienation; numbing</a:t>
            </a:r>
          </a:p>
          <a:p>
            <a:pPr fontAlgn="auto">
              <a:spcAft>
                <a:spcPts val="0"/>
              </a:spcAft>
              <a:defRPr/>
            </a:pPr>
            <a:r>
              <a:rPr lang="en-US" altLang="en-US" sz="2200" b="1" i="1" dirty="0"/>
              <a:t>Criterion E: </a:t>
            </a:r>
            <a:r>
              <a:rPr lang="en-US" altLang="en-US" sz="2200" dirty="0"/>
              <a:t>Increased arousal (</a:t>
            </a:r>
            <a:r>
              <a:rPr lang="en-US" altLang="en-US" sz="2200" b="1" dirty="0"/>
              <a:t>Sympathetic</a:t>
            </a:r>
            <a:r>
              <a:rPr lang="en-US" altLang="en-US" sz="2200" dirty="0"/>
              <a:t> Hyperactivation) (decreased sleep, startle, hypervigilance, irritable/aggressive and self-destructive behavior) and decreased concentration</a:t>
            </a:r>
          </a:p>
          <a:p>
            <a:pPr fontAlgn="auto">
              <a:spcAft>
                <a:spcPts val="0"/>
              </a:spcAft>
              <a:defRPr/>
            </a:pPr>
            <a:endParaRPr lang="en-US" dirty="0"/>
          </a:p>
        </p:txBody>
      </p:sp>
      <p:sp>
        <p:nvSpPr>
          <p:cNvPr id="47108" name="Text Box 4">
            <a:extLst>
              <a:ext uri="{FF2B5EF4-FFF2-40B4-BE49-F238E27FC236}">
                <a16:creationId xmlns:a16="http://schemas.microsoft.com/office/drawing/2014/main" id="{64CD11CF-C463-4392-881F-0D8BDABAF373}"/>
              </a:ext>
            </a:extLst>
          </p:cNvPr>
          <p:cNvSpPr txBox="1">
            <a:spLocks noChangeArrowheads="1"/>
          </p:cNvSpPr>
          <p:nvPr/>
        </p:nvSpPr>
        <p:spPr bwMode="auto">
          <a:xfrm>
            <a:off x="914400" y="990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1" u="none" strike="noStrike" kern="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239621" name="Picture 2" descr="Is PTSD Linked to Genetics? | SignatureMD">
            <a:extLst>
              <a:ext uri="{FF2B5EF4-FFF2-40B4-BE49-F238E27FC236}">
                <a16:creationId xmlns:a16="http://schemas.microsoft.com/office/drawing/2014/main" id="{C6C913FF-C9BE-48C2-90EB-290EC6344C9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45363" y="84138"/>
            <a:ext cx="179863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7CC227B-D82D-B612-D0BC-0EC4C385770A}"/>
              </a:ext>
            </a:extLst>
          </p:cNvPr>
          <p:cNvSpPr txBox="1"/>
          <p:nvPr/>
        </p:nvSpPr>
        <p:spPr bwMode="gray">
          <a:xfrm>
            <a:off x="5268568" y="6316662"/>
            <a:ext cx="3935895" cy="914400"/>
          </a:xfrm>
          <a:prstGeom prst="rect">
            <a:avLst/>
          </a:prstGeom>
          <a:noFill/>
        </p:spPr>
        <p:txBody>
          <a:bodyPr wrap="none" lIns="45720" rIns="45720" spcCol="45720" rtlCol="0">
            <a:noAutofit/>
          </a:bodyPr>
          <a:lstStyle/>
          <a:p>
            <a:pPr algn="l">
              <a:spcBef>
                <a:spcPts val="0"/>
              </a:spcBef>
            </a:pPr>
            <a:r>
              <a:rPr lang="en-US" sz="2400" i="1" dirty="0">
                <a:solidFill>
                  <a:srgbClr val="002060"/>
                </a:solidFill>
                <a:latin typeface="+mn-lt"/>
              </a:rPr>
              <a:t>Maketheconnection.com videos</a:t>
            </a:r>
          </a:p>
          <a:p>
            <a:pPr algn="l">
              <a:spcBef>
                <a:spcPts val="0"/>
              </a:spcBef>
            </a:pPr>
            <a:endParaRPr lang="en-US" sz="2400" i="1" dirty="0">
              <a:solidFill>
                <a:srgbClr val="002060"/>
              </a:solidFill>
              <a:latin typeface="+mn-lt"/>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pPr eaLnBrk="1" hangingPunct="1"/>
            <a:endParaRPr lang="en-US" altLang="en-US"/>
          </a:p>
        </p:txBody>
      </p:sp>
      <p:pic>
        <p:nvPicPr>
          <p:cNvPr id="19149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677" y="4"/>
            <a:ext cx="90773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9149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0900" y="1711341"/>
            <a:ext cx="5753100" cy="505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TextBox 3"/>
          <p:cNvSpPr txBox="1"/>
          <p:nvPr/>
        </p:nvSpPr>
        <p:spPr>
          <a:xfrm>
            <a:off x="268290" y="2090752"/>
            <a:ext cx="2938462" cy="280076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High rates of lifetime dependence: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charset="0"/>
              <a:ea typeface="+mn-ea"/>
              <a:cs typeface="+mn-cs"/>
            </a:endParaRPr>
          </a:p>
          <a:p>
            <a:pPr marL="0" marR="0" lvl="0" indent="46355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39% alcohol</a:t>
            </a:r>
          </a:p>
          <a:p>
            <a:pPr marL="0" marR="0" lvl="0" indent="46355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34.1% cocaine</a:t>
            </a:r>
          </a:p>
          <a:p>
            <a:pPr marL="0" marR="0" lvl="0" indent="46355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6.2% heroin/opiates </a:t>
            </a:r>
          </a:p>
          <a:p>
            <a:pPr marL="0" marR="0" lvl="0" indent="46355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44.8% marijuana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N=587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61% Female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charset="0"/>
                <a:ea typeface="+mn-ea"/>
                <a:cs typeface="+mn-cs"/>
              </a:rPr>
              <a:t>91% African American</a:t>
            </a:r>
          </a:p>
        </p:txBody>
      </p:sp>
      <p:sp>
        <p:nvSpPr>
          <p:cNvPr id="191494" name="TextBox 5"/>
          <p:cNvSpPr txBox="1">
            <a:spLocks noChangeArrowheads="1"/>
          </p:cNvSpPr>
          <p:nvPr/>
        </p:nvSpPr>
        <p:spPr bwMode="auto">
          <a:xfrm>
            <a:off x="-148" y="6457950"/>
            <a:ext cx="30594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u="sng">
                <a:solidFill>
                  <a:schemeClr val="bg1"/>
                </a:solidFill>
                <a:latin typeface="Times" charset="0"/>
              </a:defRPr>
            </a:lvl1pPr>
            <a:lvl2pPr marL="742950" indent="-285750">
              <a:defRPr sz="2800" u="sng">
                <a:solidFill>
                  <a:schemeClr val="bg1"/>
                </a:solidFill>
                <a:latin typeface="Times" charset="0"/>
              </a:defRPr>
            </a:lvl2pPr>
            <a:lvl3pPr marL="1143000" indent="-228600">
              <a:defRPr sz="2800" u="sng">
                <a:solidFill>
                  <a:schemeClr val="bg1"/>
                </a:solidFill>
                <a:latin typeface="Times" charset="0"/>
              </a:defRPr>
            </a:lvl3pPr>
            <a:lvl4pPr marL="1600200" indent="-228600">
              <a:defRPr sz="2800" u="sng">
                <a:solidFill>
                  <a:schemeClr val="bg1"/>
                </a:solidFill>
                <a:latin typeface="Times" charset="0"/>
              </a:defRPr>
            </a:lvl4pPr>
            <a:lvl5pPr marL="2057400" indent="-228600">
              <a:defRPr sz="2800" u="sng">
                <a:solidFill>
                  <a:schemeClr val="bg1"/>
                </a:solidFill>
                <a:latin typeface="Times" charset="0"/>
              </a:defRPr>
            </a:lvl5pPr>
            <a:lvl6pPr marL="2514600" indent="-228600" algn="ctr" eaLnBrk="0" fontAlgn="base" hangingPunct="0">
              <a:spcBef>
                <a:spcPct val="0"/>
              </a:spcBef>
              <a:spcAft>
                <a:spcPct val="0"/>
              </a:spcAft>
              <a:defRPr sz="2800" u="sng">
                <a:solidFill>
                  <a:schemeClr val="bg1"/>
                </a:solidFill>
                <a:latin typeface="Times" charset="0"/>
              </a:defRPr>
            </a:lvl6pPr>
            <a:lvl7pPr marL="2971800" indent="-228600" algn="ctr" eaLnBrk="0" fontAlgn="base" hangingPunct="0">
              <a:spcBef>
                <a:spcPct val="0"/>
              </a:spcBef>
              <a:spcAft>
                <a:spcPct val="0"/>
              </a:spcAft>
              <a:defRPr sz="2800" u="sng">
                <a:solidFill>
                  <a:schemeClr val="bg1"/>
                </a:solidFill>
                <a:latin typeface="Times" charset="0"/>
              </a:defRPr>
            </a:lvl7pPr>
            <a:lvl8pPr marL="3429000" indent="-228600" algn="ctr" eaLnBrk="0" fontAlgn="base" hangingPunct="0">
              <a:spcBef>
                <a:spcPct val="0"/>
              </a:spcBef>
              <a:spcAft>
                <a:spcPct val="0"/>
              </a:spcAft>
              <a:defRPr sz="2800" u="sng">
                <a:solidFill>
                  <a:schemeClr val="bg1"/>
                </a:solidFill>
                <a:latin typeface="Times" charset="0"/>
              </a:defRPr>
            </a:lvl8pPr>
            <a:lvl9pPr marL="3886200" indent="-228600" algn="ctr" eaLnBrk="0" fontAlgn="base" hangingPunct="0">
              <a:spcBef>
                <a:spcPct val="0"/>
              </a:spcBef>
              <a:spcAft>
                <a:spcPct val="0"/>
              </a:spcAft>
              <a:defRPr sz="2800" u="sng">
                <a:solidFill>
                  <a:schemeClr val="bg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Times" charset="0"/>
                <a:ea typeface="+mn-ea"/>
                <a:cs typeface="+mn-cs"/>
              </a:rPr>
              <a:t>Depression &amp; Anxiety, 2010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0466" name="Picture 2" descr="figure"/>
          <p:cNvPicPr>
            <a:picLocks noChangeAspect="1" noChangeArrowheads="1"/>
          </p:cNvPicPr>
          <p:nvPr/>
        </p:nvPicPr>
        <p:blipFill>
          <a:blip r:embed="rId2" cstate="email">
            <a:extLst>
              <a:ext uri="{28A0092B-C50C-407E-A947-70E740481C1C}">
                <a14:useLocalDpi xmlns:a14="http://schemas.microsoft.com/office/drawing/2010/main"/>
              </a:ext>
            </a:extLst>
          </a:blip>
          <a:srcRect l="4723" t="3009" r="43840" b="32205"/>
          <a:stretch>
            <a:fillRect/>
          </a:stretch>
        </p:blipFill>
        <p:spPr bwMode="auto">
          <a:xfrm>
            <a:off x="4325938" y="1684343"/>
            <a:ext cx="4818062"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extBox 4"/>
          <p:cNvSpPr txBox="1">
            <a:spLocks noChangeArrowheads="1"/>
          </p:cNvSpPr>
          <p:nvPr/>
        </p:nvSpPr>
        <p:spPr bwMode="auto">
          <a:xfrm>
            <a:off x="5081958" y="5467365"/>
            <a:ext cx="4106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585E0"/>
                </a:solidFill>
                <a:effectLst/>
                <a:uLnTx/>
                <a:uFillTx/>
                <a:latin typeface="Times" charset="0"/>
                <a:ea typeface="+mn-ea"/>
                <a:cs typeface="+mn-cs"/>
              </a:rPr>
              <a:t>Binge/Intoxication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charset="0"/>
                <a:ea typeface="+mn-ea"/>
                <a:cs typeface="+mn-cs"/>
              </a:rPr>
              <a:t>Withdrawal/Negative Emotion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2946A"/>
                </a:solidFill>
                <a:effectLst/>
                <a:uLnTx/>
                <a:uFillTx/>
                <a:latin typeface="Times" charset="0"/>
                <a:ea typeface="+mn-ea"/>
                <a:cs typeface="+mn-cs"/>
              </a:rPr>
              <a:t>Preoccupation/Craving</a:t>
            </a:r>
          </a:p>
        </p:txBody>
      </p:sp>
      <p:sp>
        <p:nvSpPr>
          <p:cNvPr id="190468" name="TextBox 5"/>
          <p:cNvSpPr txBox="1">
            <a:spLocks noChangeArrowheads="1"/>
          </p:cNvSpPr>
          <p:nvPr/>
        </p:nvSpPr>
        <p:spPr bwMode="auto">
          <a:xfrm>
            <a:off x="163514" y="4535495"/>
            <a:ext cx="4067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charset="0"/>
                <a:ea typeface="+mn-ea"/>
                <a:cs typeface="+mn-cs"/>
              </a:rPr>
              <a:t>The same brain regions involved in fear are involved in excitement and addiction</a:t>
            </a:r>
            <a:endParaRPr kumimoji="0" lang="en-US" altLang="en-US" sz="2000" b="0" i="0" u="none" strike="noStrike" kern="1200" cap="none" spc="0" normalizeH="0" baseline="0" noProof="0">
              <a:ln>
                <a:noFill/>
              </a:ln>
              <a:solidFill>
                <a:srgbClr val="FFFFFF"/>
              </a:solidFill>
              <a:effectLst/>
              <a:uLnTx/>
              <a:uFillTx/>
              <a:latin typeface="Times" charset="0"/>
              <a:ea typeface="+mn-ea"/>
              <a:cs typeface="+mn-cs"/>
            </a:endParaRPr>
          </a:p>
        </p:txBody>
      </p:sp>
      <p:sp>
        <p:nvSpPr>
          <p:cNvPr id="190469" name="TextBox 4"/>
          <p:cNvSpPr txBox="1">
            <a:spLocks noChangeArrowheads="1"/>
          </p:cNvSpPr>
          <p:nvPr/>
        </p:nvSpPr>
        <p:spPr bwMode="auto">
          <a:xfrm>
            <a:off x="8298090" y="5022850"/>
            <a:ext cx="740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Times" charset="0"/>
                <a:ea typeface="+mn-ea"/>
                <a:cs typeface="+mn-cs"/>
              </a:rPr>
              <a:t>Koob</a:t>
            </a:r>
          </a:p>
        </p:txBody>
      </p:sp>
      <p:pic>
        <p:nvPicPr>
          <p:cNvPr id="1904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1" y="120654"/>
            <a:ext cx="5241925"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4361" y="1117424"/>
            <a:ext cx="5279647" cy="4931764"/>
          </a:xfrm>
          <a:prstGeom prst="rect">
            <a:avLst/>
          </a:prstGeom>
        </p:spPr>
      </p:pic>
      <p:sp>
        <p:nvSpPr>
          <p:cNvPr id="3" name="Rectangle 1"/>
          <p:cNvSpPr>
            <a:spLocks noChangeArrowheads="1"/>
          </p:cNvSpPr>
          <p:nvPr/>
        </p:nvSpPr>
        <p:spPr bwMode="auto">
          <a:xfrm>
            <a:off x="96286" y="316647"/>
            <a:ext cx="3854299"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It Is Time to Address the Crisis in the Pharmacotherapy of Posttraumatic Stress Disorder: A Consensus Statement of the PTSD Psychopharmacology Working Group.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Krystal JH, Davis LL, </a:t>
            </a:r>
            <a:r>
              <a:rPr kumimoji="0" lang="en-US" altLang="en-US" sz="1400" b="0" i="0" u="none" strike="noStrike" kern="1200" cap="none" spc="0" normalizeH="0" baseline="0" noProof="0" dirty="0" err="1">
                <a:ln>
                  <a:noFill/>
                </a:ln>
                <a:solidFill>
                  <a:srgbClr val="000000"/>
                </a:solidFill>
                <a:effectLst/>
                <a:uLnTx/>
                <a:uFillTx/>
                <a:latin typeface="Arial Unicode MS" panose="020B0604020202020204" pitchFamily="34" charset="-128"/>
                <a:ea typeface="+mn-ea"/>
                <a:cs typeface="+mn-cs"/>
              </a:rPr>
              <a:t>Neylan</a:t>
            </a:r>
            <a:r>
              <a:rPr kumimoji="0" lang="en-US" altLang="en-US" sz="14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TC, A Raskind M, </a:t>
            </a:r>
            <a:r>
              <a:rPr kumimoji="0" lang="en-US" altLang="en-US" sz="1400" b="0" i="0" u="none" strike="noStrike" kern="1200" cap="none" spc="0" normalizeH="0" baseline="0" noProof="0" dirty="0" err="1">
                <a:ln>
                  <a:noFill/>
                </a:ln>
                <a:solidFill>
                  <a:srgbClr val="000000"/>
                </a:solidFill>
                <a:effectLst/>
                <a:uLnTx/>
                <a:uFillTx/>
                <a:latin typeface="Arial Unicode MS" panose="020B0604020202020204" pitchFamily="34" charset="-128"/>
                <a:ea typeface="+mn-ea"/>
                <a:cs typeface="+mn-cs"/>
              </a:rPr>
              <a:t>Schnurr</a:t>
            </a:r>
            <a:r>
              <a:rPr kumimoji="0" lang="en-US" altLang="en-US" sz="14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PP, Stein MB, </a:t>
            </a:r>
            <a:r>
              <a:rPr kumimoji="0" lang="en-US" altLang="en-US" sz="1400" b="0" i="0" u="none" strike="noStrike" kern="1200" cap="none" spc="0" normalizeH="0" baseline="0" noProof="0" dirty="0" err="1">
                <a:ln>
                  <a:noFill/>
                </a:ln>
                <a:solidFill>
                  <a:srgbClr val="000000"/>
                </a:solidFill>
                <a:effectLst/>
                <a:uLnTx/>
                <a:uFillTx/>
                <a:latin typeface="Arial Unicode MS" panose="020B0604020202020204" pitchFamily="34" charset="-128"/>
                <a:ea typeface="+mn-ea"/>
                <a:cs typeface="+mn-cs"/>
              </a:rPr>
              <a:t>Vessicchio</a:t>
            </a:r>
            <a:r>
              <a:rPr kumimoji="0" lang="en-US" altLang="en-US" sz="14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J, Shiner B, Gleason TD, Huang GD. </a:t>
            </a:r>
            <a:r>
              <a:rPr kumimoji="0" lang="en-US" altLang="en-US" sz="1400" b="0" i="1" u="sng" strike="noStrike" kern="1200" cap="none" spc="0" normalizeH="0" baseline="0" noProof="0" dirty="0" err="1">
                <a:ln>
                  <a:noFill/>
                </a:ln>
                <a:solidFill>
                  <a:srgbClr val="000000"/>
                </a:solidFill>
                <a:effectLst/>
                <a:uLnTx/>
                <a:uFillTx/>
                <a:latin typeface="Arial Unicode MS" panose="020B0604020202020204" pitchFamily="34" charset="-128"/>
                <a:ea typeface="+mn-ea"/>
                <a:cs typeface="+mn-cs"/>
              </a:rPr>
              <a:t>Biol</a:t>
            </a:r>
            <a:r>
              <a:rPr kumimoji="0" lang="en-US" altLang="en-US" sz="1400" b="0" i="1" u="sng"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Psychiatry. </a:t>
            </a:r>
            <a:r>
              <a:rPr kumimoji="0" lang="en-US" altLang="en-US" sz="14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2017 Oct 1;82(7):e51-e59.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To generate the preliminary data in this table, we sent surveys to 45 PTSD investigators around the world, chosen on basis of their involvement in previous VA, DoD, NIMH, and industry-sponsored PTSD clinical trials, and the PTSD Psychopharmacology Working Group, asking them to rank the top five potential new therapeutic targets for PTSD. The data were analyzed in a weighted fashion (eight points for top rank, five points for second, four points for third, three points for fourth, two points for fifth).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Implicated in Fear / Trauma Memory Consolidation</a:t>
            </a:r>
          </a:p>
        </p:txBody>
      </p:sp>
      <p:sp>
        <p:nvSpPr>
          <p:cNvPr id="4" name="Oval 3"/>
          <p:cNvSpPr/>
          <p:nvPr/>
        </p:nvSpPr>
        <p:spPr bwMode="auto">
          <a:xfrm>
            <a:off x="4019107" y="1958442"/>
            <a:ext cx="2243470" cy="255182"/>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5" name="Oval 4"/>
          <p:cNvSpPr/>
          <p:nvPr/>
        </p:nvSpPr>
        <p:spPr bwMode="auto">
          <a:xfrm>
            <a:off x="3864353" y="1894663"/>
            <a:ext cx="2639823" cy="43593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6" name="Oval 5"/>
          <p:cNvSpPr/>
          <p:nvPr/>
        </p:nvSpPr>
        <p:spPr bwMode="auto">
          <a:xfrm>
            <a:off x="3864361" y="1894650"/>
            <a:ext cx="2504549" cy="318977"/>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8" name="Rectangle 7"/>
          <p:cNvSpPr/>
          <p:nvPr/>
        </p:nvSpPr>
        <p:spPr bwMode="auto">
          <a:xfrm>
            <a:off x="4009369" y="1958446"/>
            <a:ext cx="2562446" cy="27644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9" name="Rectangle 8"/>
          <p:cNvSpPr/>
          <p:nvPr/>
        </p:nvSpPr>
        <p:spPr bwMode="auto">
          <a:xfrm>
            <a:off x="4006873" y="2213640"/>
            <a:ext cx="2562446" cy="25518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10" name="Rectangle 9"/>
          <p:cNvSpPr/>
          <p:nvPr/>
        </p:nvSpPr>
        <p:spPr bwMode="auto">
          <a:xfrm>
            <a:off x="4009369" y="2447556"/>
            <a:ext cx="2562446" cy="23037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11" name="Rectangle 10"/>
          <p:cNvSpPr/>
          <p:nvPr/>
        </p:nvSpPr>
        <p:spPr bwMode="auto">
          <a:xfrm>
            <a:off x="4019107" y="2895169"/>
            <a:ext cx="2562446" cy="27644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12" name="Rectangle 11"/>
          <p:cNvSpPr/>
          <p:nvPr/>
        </p:nvSpPr>
        <p:spPr bwMode="auto">
          <a:xfrm>
            <a:off x="4018216" y="5215565"/>
            <a:ext cx="2562446" cy="27644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7" name="TextBox 6"/>
          <p:cNvSpPr txBox="1"/>
          <p:nvPr/>
        </p:nvSpPr>
        <p:spPr>
          <a:xfrm>
            <a:off x="6368901" y="3583306"/>
            <a:ext cx="2394631"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Beta-2 Adrenergic Antagonists</a:t>
            </a:r>
          </a:p>
        </p:txBody>
      </p:sp>
      <p:sp>
        <p:nvSpPr>
          <p:cNvPr id="13" name="Rectangle 12"/>
          <p:cNvSpPr/>
          <p:nvPr/>
        </p:nvSpPr>
        <p:spPr bwMode="auto">
          <a:xfrm>
            <a:off x="4048696" y="4770557"/>
            <a:ext cx="2562446" cy="27644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14" name="Rectangle 13"/>
          <p:cNvSpPr/>
          <p:nvPr/>
        </p:nvSpPr>
        <p:spPr bwMode="auto">
          <a:xfrm>
            <a:off x="6340792" y="3636701"/>
            <a:ext cx="2562446" cy="27644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
        <p:nvSpPr>
          <p:cNvPr id="15" name="Rectangle 14"/>
          <p:cNvSpPr/>
          <p:nvPr/>
        </p:nvSpPr>
        <p:spPr bwMode="auto">
          <a:xfrm>
            <a:off x="4085272" y="3149021"/>
            <a:ext cx="2766632" cy="25254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pitchFamily="18" charset="0"/>
              <a:ea typeface="+mn-ea"/>
              <a:cs typeface="+mn-cs"/>
            </a:endParaRPr>
          </a:p>
        </p:txBody>
      </p:sp>
    </p:spTree>
    <p:extLst>
      <p:ext uri="{BB962C8B-B14F-4D97-AF65-F5344CB8AC3E}">
        <p14:creationId xmlns:p14="http://schemas.microsoft.com/office/powerpoint/2010/main" val="143586899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38243" name="Rectangle 7"/>
          <p:cNvSpPr>
            <a:spLocks noChangeArrowheads="1"/>
          </p:cNvSpPr>
          <p:nvPr/>
        </p:nvSpPr>
        <p:spPr bwMode="auto">
          <a:xfrm>
            <a:off x="-4764" y="466812"/>
            <a:ext cx="8490338" cy="369332"/>
          </a:xfrm>
          <a:prstGeom prst="rect">
            <a:avLst/>
          </a:prstGeom>
          <a:solidFill>
            <a:schemeClr val="bg1"/>
          </a:solidFill>
          <a:ln>
            <a:noFill/>
          </a:ln>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Tac2  (NKB-</a:t>
            </a:r>
            <a:r>
              <a:rPr kumimoji="0" lang="es-ES" altLang="en-US" sz="1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expressing</a:t>
            </a:r>
            <a:r>
              <a:rPr kumimoji="0" lang="es-E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s-ES" altLang="en-US" sz="1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cells</a:t>
            </a:r>
            <a:r>
              <a:rPr kumimoji="0" lang="es-E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are </a:t>
            </a:r>
            <a:r>
              <a:rPr kumimoji="0" lang="es-ES" altLang="en-US" sz="1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associated</a:t>
            </a:r>
            <a:r>
              <a:rPr kumimoji="0" lang="es-E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s-ES" altLang="en-US" sz="1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with</a:t>
            </a:r>
            <a:r>
              <a:rPr kumimoji="0" lang="es-E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s-ES" altLang="en-US" sz="1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Fear</a:t>
            </a:r>
            <a:r>
              <a:rPr kumimoji="0" lang="es-E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s-ES" altLang="en-US" sz="1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Consolidation</a:t>
            </a:r>
            <a:r>
              <a:rPr kumimoji="0" lang="es-E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a:t>
            </a:r>
            <a:r>
              <a:rPr kumimoji="0" lang="es-ES" altLang="en-US" sz="1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CeA</a:t>
            </a:r>
            <a:endParaRPr kumimoji="0" lang="es-E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38245" name="Picture 2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3406" y="2916254"/>
            <a:ext cx="4137320" cy="348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2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0733" y="2916253"/>
            <a:ext cx="3890261" cy="370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frontiersin.org/files/Articles/58867/fncir-07-00129-HTML/image_m/fncir-07-00129-g001.jpg"/>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7478980" y="1249595"/>
            <a:ext cx="1437257" cy="203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email">
            <a:lum bright="20000" contrast="20000"/>
            <a:extLst>
              <a:ext uri="{28A0092B-C50C-407E-A947-70E740481C1C}">
                <a14:useLocalDpi xmlns:a14="http://schemas.microsoft.com/office/drawing/2010/main"/>
              </a:ext>
            </a:extLst>
          </a:blip>
          <a:srcRect t="30126"/>
          <a:stretch/>
        </p:blipFill>
        <p:spPr>
          <a:xfrm>
            <a:off x="-4763" y="1050924"/>
            <a:ext cx="6342495" cy="1865313"/>
          </a:xfrm>
          <a:prstGeom prst="rect">
            <a:avLst/>
          </a:prstGeom>
        </p:spPr>
      </p:pic>
      <p:sp>
        <p:nvSpPr>
          <p:cNvPr id="9" name="TextBox 27"/>
          <p:cNvSpPr txBox="1">
            <a:spLocks noChangeArrowheads="1"/>
          </p:cNvSpPr>
          <p:nvPr/>
        </p:nvSpPr>
        <p:spPr bwMode="auto">
          <a:xfrm>
            <a:off x="6673741" y="6294860"/>
            <a:ext cx="23326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Andero</a:t>
            </a:r>
            <a:r>
              <a:rPr kumimoji="0" lang="en-US" alt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 et al., Neuron 2014</a:t>
            </a:r>
          </a:p>
        </p:txBody>
      </p:sp>
      <p:sp>
        <p:nvSpPr>
          <p:cNvPr id="10" name="Rectangle 9"/>
          <p:cNvSpPr/>
          <p:nvPr/>
        </p:nvSpPr>
        <p:spPr>
          <a:xfrm>
            <a:off x="0" y="60363"/>
            <a:ext cx="9144000"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b="1" i="1" dirty="0">
                <a:solidFill>
                  <a:prstClr val="black"/>
                </a:solidFill>
                <a:latin typeface="Arial" charset="0"/>
                <a:cs typeface="Arial" charset="0"/>
              </a:rPr>
              <a:t>F</a:t>
            </a:r>
            <a:r>
              <a:rPr kumimoji="0" lang="en-US" altLang="en-US" sz="2000" b="1" i="1" u="sng" strike="noStrike" kern="1200" cap="none" spc="0" normalizeH="0" baseline="0" noProof="0" dirty="0">
                <a:ln>
                  <a:noFill/>
                </a:ln>
                <a:solidFill>
                  <a:prstClr val="black"/>
                </a:solidFill>
                <a:effectLst/>
                <a:uLnTx/>
                <a:uFillTx/>
                <a:latin typeface="Arial" charset="0"/>
                <a:ea typeface="+mn-ea"/>
                <a:cs typeface="Arial" charset="0"/>
              </a:rPr>
              <a:t>ear Consolidation: Identifying Novel Molecular-Cellular Mechanisms</a:t>
            </a:r>
            <a:endParaRPr kumimoji="0" lang="en-US" sz="2000" b="0" i="0" u="sng" strike="noStrike" kern="1200" cap="none" spc="0" normalizeH="0" baseline="0" noProof="0" dirty="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11395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5176846" y="922339"/>
            <a:ext cx="301625" cy="160337"/>
          </a:xfrm>
          <a:prstGeom prst="rect">
            <a:avLst/>
          </a:prstGeom>
          <a:solidFill>
            <a:schemeClr val="bg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3926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6775" y="4840288"/>
            <a:ext cx="3086100" cy="1706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926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7150" y="3051182"/>
            <a:ext cx="3086100" cy="1706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926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7150" y="1243013"/>
            <a:ext cx="3086100" cy="1706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9270"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97150" y="4840288"/>
            <a:ext cx="3086100" cy="1706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9271"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6775" y="1243013"/>
            <a:ext cx="3086100" cy="1706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9272"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46775" y="3049588"/>
            <a:ext cx="3086100" cy="1706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2" name="Straight Connector 101"/>
          <p:cNvCxnSpPr/>
          <p:nvPr/>
        </p:nvCxnSpPr>
        <p:spPr bwMode="auto">
          <a:xfrm flipH="1">
            <a:off x="5445126" y="2173288"/>
            <a:ext cx="153988" cy="762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auto">
          <a:xfrm flipH="1">
            <a:off x="5238750" y="2287588"/>
            <a:ext cx="153988" cy="762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auto">
          <a:xfrm flipH="1">
            <a:off x="5033963" y="2403491"/>
            <a:ext cx="153987" cy="7461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auto">
          <a:xfrm flipH="1">
            <a:off x="4827590" y="2516188"/>
            <a:ext cx="153987" cy="762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auto">
          <a:xfrm flipH="1">
            <a:off x="4621213" y="2630488"/>
            <a:ext cx="153987" cy="762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auto">
          <a:xfrm flipH="1">
            <a:off x="4416426" y="2744804"/>
            <a:ext cx="153988" cy="984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auto">
          <a:xfrm flipH="1" flipV="1">
            <a:off x="5497514" y="1906588"/>
            <a:ext cx="134937" cy="762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auto">
          <a:xfrm flipH="1" flipV="1">
            <a:off x="5276858" y="1824040"/>
            <a:ext cx="149225" cy="4603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auto">
          <a:xfrm flipH="1" flipV="1">
            <a:off x="5084771" y="1755775"/>
            <a:ext cx="149225" cy="460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auto">
          <a:xfrm flipH="1" flipV="1">
            <a:off x="4879983" y="1717675"/>
            <a:ext cx="149225" cy="79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auto">
          <a:xfrm flipH="1">
            <a:off x="4673604" y="1725613"/>
            <a:ext cx="149225" cy="3016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bwMode="auto">
          <a:xfrm flipH="1">
            <a:off x="4467233" y="1755775"/>
            <a:ext cx="14922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bwMode="auto">
          <a:xfrm flipH="1" flipV="1">
            <a:off x="4319588" y="1703388"/>
            <a:ext cx="96837" cy="381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bwMode="auto">
          <a:xfrm flipH="1">
            <a:off x="4117983" y="1679591"/>
            <a:ext cx="138113" cy="4286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auto">
          <a:xfrm flipH="1">
            <a:off x="4054475" y="1755775"/>
            <a:ext cx="38100" cy="762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auto">
          <a:xfrm flipH="1">
            <a:off x="3990975" y="1858963"/>
            <a:ext cx="46038" cy="7461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auto">
          <a:xfrm flipH="1">
            <a:off x="3940175" y="1960564"/>
            <a:ext cx="36513" cy="9048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auto">
          <a:xfrm flipH="1">
            <a:off x="3878271" y="2084404"/>
            <a:ext cx="46037" cy="857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bwMode="auto">
          <a:xfrm flipH="1">
            <a:off x="3810000" y="2205054"/>
            <a:ext cx="50800" cy="10318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bwMode="auto">
          <a:xfrm flipH="1">
            <a:off x="3771908" y="2325704"/>
            <a:ext cx="23813" cy="1111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auto">
          <a:xfrm>
            <a:off x="3760790" y="2463800"/>
            <a:ext cx="77787" cy="587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auto">
          <a:xfrm>
            <a:off x="3870325" y="2532079"/>
            <a:ext cx="82550" cy="603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a:off x="4008439" y="2616200"/>
            <a:ext cx="82550" cy="587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a:off x="4124333" y="2684479"/>
            <a:ext cx="111125" cy="4603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auto">
          <a:xfrm>
            <a:off x="4287846" y="2754313"/>
            <a:ext cx="111125" cy="4445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auto">
          <a:xfrm flipH="1">
            <a:off x="4905383" y="1744663"/>
            <a:ext cx="34925" cy="8096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auto">
          <a:xfrm flipH="1">
            <a:off x="4811713" y="1844677"/>
            <a:ext cx="68262" cy="603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auto">
          <a:xfrm flipH="1">
            <a:off x="4756150" y="1933576"/>
            <a:ext cx="46038" cy="7461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auto">
          <a:xfrm flipH="1">
            <a:off x="4724408" y="2032000"/>
            <a:ext cx="22225" cy="777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flipH="1">
            <a:off x="4659321" y="2132013"/>
            <a:ext cx="46037" cy="8096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auto">
          <a:xfrm flipH="1">
            <a:off x="4598989" y="2230438"/>
            <a:ext cx="44450" cy="825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auto">
          <a:xfrm flipH="1">
            <a:off x="4518033" y="2332054"/>
            <a:ext cx="68263" cy="841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auto">
          <a:xfrm flipH="1">
            <a:off x="4435475" y="2430479"/>
            <a:ext cx="66675" cy="857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auto">
          <a:xfrm flipH="1">
            <a:off x="4341815" y="2536841"/>
            <a:ext cx="66675" cy="857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auto">
          <a:xfrm flipH="1">
            <a:off x="4251327" y="2635266"/>
            <a:ext cx="69850" cy="6826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bwMode="auto">
          <a:xfrm flipH="1">
            <a:off x="4581526" y="2355850"/>
            <a:ext cx="101600" cy="317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bwMode="auto">
          <a:xfrm flipH="1">
            <a:off x="4719640" y="2314575"/>
            <a:ext cx="101600" cy="317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bwMode="auto">
          <a:xfrm flipH="1">
            <a:off x="4859339" y="2265379"/>
            <a:ext cx="104775" cy="4127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bwMode="auto">
          <a:xfrm flipH="1">
            <a:off x="5005388" y="2208213"/>
            <a:ext cx="106362" cy="4286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bwMode="auto">
          <a:xfrm flipH="1">
            <a:off x="5159383" y="2146316"/>
            <a:ext cx="106363" cy="4286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bwMode="auto">
          <a:xfrm flipH="1">
            <a:off x="5307021" y="2074879"/>
            <a:ext cx="109537" cy="5238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bwMode="auto">
          <a:xfrm flipH="1">
            <a:off x="5445133" y="1990725"/>
            <a:ext cx="100013" cy="698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9315" name="Group 321"/>
          <p:cNvGrpSpPr>
            <a:grpSpLocks/>
          </p:cNvGrpSpPr>
          <p:nvPr/>
        </p:nvGrpSpPr>
        <p:grpSpPr bwMode="auto">
          <a:xfrm>
            <a:off x="3778258" y="3489325"/>
            <a:ext cx="1870075" cy="1163638"/>
            <a:chOff x="1395508" y="2303271"/>
            <a:chExt cx="1845378" cy="1551220"/>
          </a:xfrm>
        </p:grpSpPr>
        <p:cxnSp>
          <p:nvCxnSpPr>
            <p:cNvPr id="323" name="Straight Connector 322"/>
            <p:cNvCxnSpPr/>
            <p:nvPr/>
          </p:nvCxnSpPr>
          <p:spPr>
            <a:xfrm flipH="1">
              <a:off x="3059168" y="2961429"/>
              <a:ext cx="151954"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855518" y="3113800"/>
              <a:ext cx="151954"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H="1">
              <a:off x="2651869" y="3266170"/>
              <a:ext cx="151954"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H="1">
              <a:off x="2448219" y="3418541"/>
              <a:ext cx="153520"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a:off x="2244570" y="3570912"/>
              <a:ext cx="153520"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2042487" y="3723283"/>
              <a:ext cx="151953" cy="13120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flipV="1">
              <a:off x="3109297" y="2608013"/>
              <a:ext cx="131589" cy="9946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flipV="1">
              <a:off x="2889982" y="2495851"/>
              <a:ext cx="147254" cy="6137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H="1" flipV="1">
              <a:off x="2701998" y="2404852"/>
              <a:ext cx="147254" cy="6137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flipV="1">
              <a:off x="2498349" y="2354061"/>
              <a:ext cx="148821" cy="1058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H="1">
              <a:off x="2296266" y="2364643"/>
              <a:ext cx="147254" cy="4020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H="1">
              <a:off x="2092616" y="2404852"/>
              <a:ext cx="14725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H="1" flipV="1">
              <a:off x="1945362" y="2332899"/>
              <a:ext cx="97125" cy="507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1747979" y="2303271"/>
              <a:ext cx="137855" cy="5502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H="1">
              <a:off x="1686883" y="2404852"/>
              <a:ext cx="36031"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H="1">
              <a:off x="1622656" y="2542409"/>
              <a:ext cx="45429" cy="9946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a:off x="1572527" y="2675733"/>
              <a:ext cx="36030" cy="12062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1511432" y="2840801"/>
              <a:ext cx="45430" cy="11427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H="1">
              <a:off x="1444071" y="3003754"/>
              <a:ext cx="50129" cy="13544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H="1">
              <a:off x="1406474" y="3164590"/>
              <a:ext cx="23498" cy="1481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1395508" y="3348704"/>
              <a:ext cx="76761" cy="783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1503599" y="3439704"/>
              <a:ext cx="81460" cy="8041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639887" y="3551865"/>
              <a:ext cx="81460" cy="7830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754245" y="3642865"/>
              <a:ext cx="109657" cy="6137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1915598" y="3735980"/>
              <a:ext cx="109657" cy="5925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2524980" y="2390038"/>
              <a:ext cx="34464" cy="10792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H="1">
              <a:off x="2432554" y="2523362"/>
              <a:ext cx="65794" cy="8253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H="1">
              <a:off x="2377726" y="2641873"/>
              <a:ext cx="45429" cy="9734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H="1">
              <a:off x="2346395" y="2770965"/>
              <a:ext cx="21931" cy="10581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H="1">
              <a:off x="2283734" y="2904289"/>
              <a:ext cx="43863" cy="10793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H="1">
              <a:off x="2224205" y="3037614"/>
              <a:ext cx="43863" cy="10792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H="1">
              <a:off x="2144312" y="3170938"/>
              <a:ext cx="65794" cy="1142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H="1">
              <a:off x="2061286" y="3304263"/>
              <a:ext cx="67361" cy="1142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968860" y="3446052"/>
              <a:ext cx="65794" cy="1142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a:off x="1881134" y="3577260"/>
              <a:ext cx="68928" cy="91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2205407" y="3202683"/>
              <a:ext cx="100258" cy="4444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2341695" y="3149775"/>
              <a:ext cx="100258" cy="4021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2477984" y="3084172"/>
              <a:ext cx="104957" cy="55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2625238" y="3007987"/>
              <a:ext cx="104957" cy="55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H="1">
              <a:off x="2775626" y="2925452"/>
              <a:ext cx="104957" cy="55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2921313" y="2828104"/>
              <a:ext cx="108091" cy="719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3056035" y="2718058"/>
              <a:ext cx="100258" cy="931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9316" name="Group 364"/>
          <p:cNvGrpSpPr>
            <a:grpSpLocks/>
          </p:cNvGrpSpPr>
          <p:nvPr/>
        </p:nvGrpSpPr>
        <p:grpSpPr bwMode="auto">
          <a:xfrm>
            <a:off x="3778258" y="5272104"/>
            <a:ext cx="1870075" cy="1163637"/>
            <a:chOff x="1395508" y="2303271"/>
            <a:chExt cx="1845378" cy="1551220"/>
          </a:xfrm>
        </p:grpSpPr>
        <p:cxnSp>
          <p:nvCxnSpPr>
            <p:cNvPr id="366" name="Straight Connector 365"/>
            <p:cNvCxnSpPr/>
            <p:nvPr/>
          </p:nvCxnSpPr>
          <p:spPr>
            <a:xfrm flipH="1">
              <a:off x="3059168" y="2961428"/>
              <a:ext cx="151954"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2855518" y="3113799"/>
              <a:ext cx="151954"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H="1">
              <a:off x="2651869" y="3266170"/>
              <a:ext cx="151954"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2448219" y="3418541"/>
              <a:ext cx="153520"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flipH="1">
              <a:off x="2244570" y="3570912"/>
              <a:ext cx="153520"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H="1">
              <a:off x="2042487" y="3723283"/>
              <a:ext cx="151953" cy="13120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flipV="1">
              <a:off x="3109297" y="2608013"/>
              <a:ext cx="131589" cy="9946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flipV="1">
              <a:off x="2889982" y="2495850"/>
              <a:ext cx="147254" cy="6137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flipV="1">
              <a:off x="2701998" y="2404852"/>
              <a:ext cx="147254" cy="6137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flipH="1" flipV="1">
              <a:off x="2498349" y="2354061"/>
              <a:ext cx="148821" cy="10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flipH="1">
              <a:off x="2296266" y="2364642"/>
              <a:ext cx="147254" cy="4021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H="1">
              <a:off x="2092616" y="2404852"/>
              <a:ext cx="14725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flipH="1" flipV="1">
              <a:off x="1945362" y="2332899"/>
              <a:ext cx="97125" cy="507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a:off x="1747979" y="2303271"/>
              <a:ext cx="137855" cy="5502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H="1">
              <a:off x="1686883" y="2404852"/>
              <a:ext cx="36031" cy="1015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H="1">
              <a:off x="1622656" y="2542408"/>
              <a:ext cx="45429" cy="9946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H="1">
              <a:off x="1572527" y="2675733"/>
              <a:ext cx="36030" cy="12062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H="1">
              <a:off x="1511432" y="2840802"/>
              <a:ext cx="45430" cy="11427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flipH="1">
              <a:off x="1444071" y="3003753"/>
              <a:ext cx="50129" cy="13544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1406474" y="3164589"/>
              <a:ext cx="23498" cy="1481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1395508" y="3348705"/>
              <a:ext cx="76761" cy="7830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1503599" y="3439703"/>
              <a:ext cx="81460" cy="8041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1639887" y="3551866"/>
              <a:ext cx="81460" cy="7830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1754245" y="3642865"/>
              <a:ext cx="109657" cy="6137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1915598" y="3735980"/>
              <a:ext cx="109657" cy="5925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flipH="1">
              <a:off x="2524980" y="2390037"/>
              <a:ext cx="34464" cy="10793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flipH="1">
              <a:off x="2432554" y="2523362"/>
              <a:ext cx="65794" cy="8253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H="1">
              <a:off x="2377726" y="2641873"/>
              <a:ext cx="45429" cy="9734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H="1">
              <a:off x="2346395" y="2770964"/>
              <a:ext cx="21931" cy="10581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H="1">
              <a:off x="2283734" y="2904290"/>
              <a:ext cx="43863" cy="10792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a:off x="2224205" y="3037614"/>
              <a:ext cx="43863" cy="10793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H="1">
              <a:off x="2144312" y="3170939"/>
              <a:ext cx="65794" cy="1142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H="1">
              <a:off x="2061286" y="3304263"/>
              <a:ext cx="67361" cy="1142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H="1">
              <a:off x="1968860" y="3446053"/>
              <a:ext cx="65794" cy="1142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H="1">
              <a:off x="1881134" y="3577261"/>
              <a:ext cx="68928" cy="9099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H="1">
              <a:off x="2205407" y="3202682"/>
              <a:ext cx="100258" cy="444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H="1">
              <a:off x="2341695" y="3149776"/>
              <a:ext cx="100258" cy="4020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flipH="1">
              <a:off x="2477984" y="3084171"/>
              <a:ext cx="104957" cy="55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2625238" y="3007986"/>
              <a:ext cx="104957" cy="55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H="1">
              <a:off x="2775626" y="2925452"/>
              <a:ext cx="104957" cy="55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H="1">
              <a:off x="2921313" y="2828104"/>
              <a:ext cx="108091" cy="719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H="1">
              <a:off x="3056035" y="2718059"/>
              <a:ext cx="100258" cy="931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9317" name="Group 482"/>
          <p:cNvGrpSpPr>
            <a:grpSpLocks/>
          </p:cNvGrpSpPr>
          <p:nvPr/>
        </p:nvGrpSpPr>
        <p:grpSpPr bwMode="auto">
          <a:xfrm>
            <a:off x="7215188" y="1544654"/>
            <a:ext cx="1800225" cy="1381125"/>
            <a:chOff x="4803478" y="2123728"/>
            <a:chExt cx="1776010" cy="1842636"/>
          </a:xfrm>
        </p:grpSpPr>
        <p:cxnSp>
          <p:nvCxnSpPr>
            <p:cNvPr id="408" name="Straight Connector 407"/>
            <p:cNvCxnSpPr/>
            <p:nvPr/>
          </p:nvCxnSpPr>
          <p:spPr>
            <a:xfrm flipH="1">
              <a:off x="6418174" y="3165770"/>
              <a:ext cx="151917" cy="1291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892748" y="3650785"/>
              <a:ext cx="126858" cy="2118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H="1">
              <a:off x="6234936" y="3322500"/>
              <a:ext cx="153482" cy="13131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H="1">
              <a:off x="6056395" y="3477112"/>
              <a:ext cx="151916" cy="12919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flipH="1">
              <a:off x="5904478" y="3625370"/>
              <a:ext cx="123726" cy="14614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5780753" y="3807515"/>
              <a:ext cx="101799" cy="15037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flipV="1">
              <a:off x="6363360" y="2464721"/>
              <a:ext cx="216128" cy="868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flipV="1">
              <a:off x="6061093" y="2350350"/>
              <a:ext cx="214563" cy="868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H="1" flipV="1">
              <a:off x="5794848" y="2238099"/>
              <a:ext cx="212996" cy="9954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H="1" flipV="1">
              <a:off x="5525471" y="2127964"/>
              <a:ext cx="219260" cy="826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flipH="1">
              <a:off x="5282719" y="2123728"/>
              <a:ext cx="187938" cy="10589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flipH="1">
              <a:off x="5060326" y="2252924"/>
              <a:ext cx="167577" cy="12707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flipH="1">
              <a:off x="5018040" y="2420244"/>
              <a:ext cx="28191" cy="22026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H="1">
              <a:off x="4974187" y="2693462"/>
              <a:ext cx="37588" cy="22238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H="1">
              <a:off x="4914674" y="2958209"/>
              <a:ext cx="50117" cy="23933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flipH="1">
              <a:off x="4875521" y="3246253"/>
              <a:ext cx="28191" cy="23509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flipH="1">
              <a:off x="4819139" y="3540651"/>
              <a:ext cx="51682" cy="23297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4803478" y="3796926"/>
              <a:ext cx="72043" cy="14613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4911542" y="3960009"/>
              <a:ext cx="214563" cy="211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a:off x="5193448" y="3964245"/>
              <a:ext cx="212996" cy="211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V="1">
              <a:off x="5469090" y="3943066"/>
              <a:ext cx="244319" cy="1906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flipH="1">
              <a:off x="5049362" y="3578774"/>
              <a:ext cx="137821" cy="550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5226338" y="3510999"/>
              <a:ext cx="137821" cy="550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H="1">
              <a:off x="5400179" y="3455932"/>
              <a:ext cx="145652" cy="381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flipH="1">
              <a:off x="5575588" y="3362741"/>
              <a:ext cx="142520" cy="76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H="1">
              <a:off x="5744731" y="3214483"/>
              <a:ext cx="97101" cy="11437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flipH="1">
              <a:off x="5865325" y="3064108"/>
              <a:ext cx="84572" cy="1164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H="1">
              <a:off x="5970257" y="2915850"/>
              <a:ext cx="51683" cy="1080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flipH="1">
              <a:off x="6026638" y="2744293"/>
              <a:ext cx="20360" cy="1207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p:nvPr/>
          </p:nvCxnSpPr>
          <p:spPr>
            <a:xfrm>
              <a:off x="6012543" y="2564266"/>
              <a:ext cx="34455" cy="1270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flipH="1">
              <a:off x="6003146" y="2375766"/>
              <a:ext cx="23492" cy="13978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flipH="1">
              <a:off x="5935801" y="3129764"/>
              <a:ext cx="115895" cy="550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flipH="1">
              <a:off x="6103379" y="3019630"/>
              <a:ext cx="129990" cy="9530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flipH="1">
              <a:off x="6280354" y="2886198"/>
              <a:ext cx="104932" cy="11225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H="1">
              <a:off x="6418174" y="2680754"/>
              <a:ext cx="114329" cy="16520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9318" name="Group 483"/>
          <p:cNvGrpSpPr>
            <a:grpSpLocks/>
          </p:cNvGrpSpPr>
          <p:nvPr/>
        </p:nvGrpSpPr>
        <p:grpSpPr bwMode="auto">
          <a:xfrm>
            <a:off x="7208840" y="3335339"/>
            <a:ext cx="1800225" cy="1381125"/>
            <a:chOff x="4803478" y="2123728"/>
            <a:chExt cx="1776010" cy="1842636"/>
          </a:xfrm>
        </p:grpSpPr>
        <p:cxnSp>
          <p:nvCxnSpPr>
            <p:cNvPr id="485" name="Straight Connector 484"/>
            <p:cNvCxnSpPr/>
            <p:nvPr/>
          </p:nvCxnSpPr>
          <p:spPr>
            <a:xfrm flipH="1">
              <a:off x="6418174" y="3165770"/>
              <a:ext cx="151917" cy="1291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H="1">
              <a:off x="4892748" y="3650785"/>
              <a:ext cx="126858" cy="2118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flipH="1">
              <a:off x="6234936" y="3322500"/>
              <a:ext cx="153482" cy="13131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flipH="1">
              <a:off x="6056395" y="3477112"/>
              <a:ext cx="151916" cy="12919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flipH="1">
              <a:off x="5904478" y="3625370"/>
              <a:ext cx="123726" cy="14614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flipH="1">
              <a:off x="5780753" y="3807515"/>
              <a:ext cx="101799" cy="15037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flipH="1" flipV="1">
              <a:off x="6363360" y="2464721"/>
              <a:ext cx="216128" cy="868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flipH="1" flipV="1">
              <a:off x="6061093" y="2350350"/>
              <a:ext cx="214563" cy="868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flipH="1" flipV="1">
              <a:off x="5794848" y="2238099"/>
              <a:ext cx="212996" cy="9954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flipH="1" flipV="1">
              <a:off x="5525471" y="2127964"/>
              <a:ext cx="219260" cy="826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flipH="1">
              <a:off x="5282719" y="2123728"/>
              <a:ext cx="187938" cy="10589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flipH="1">
              <a:off x="5060326" y="2252924"/>
              <a:ext cx="167577" cy="12707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flipH="1">
              <a:off x="5018040" y="2420244"/>
              <a:ext cx="28191" cy="22026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flipH="1">
              <a:off x="4974187" y="2693462"/>
              <a:ext cx="37588" cy="22238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flipH="1">
              <a:off x="4914674" y="2958209"/>
              <a:ext cx="50117" cy="23933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flipH="1">
              <a:off x="4875521" y="3246253"/>
              <a:ext cx="28191" cy="23509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p:nvPr/>
          </p:nvCxnSpPr>
          <p:spPr>
            <a:xfrm flipH="1">
              <a:off x="4819139" y="3540651"/>
              <a:ext cx="51682" cy="23297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p:cNvCxnSpPr/>
            <p:nvPr/>
          </p:nvCxnSpPr>
          <p:spPr>
            <a:xfrm>
              <a:off x="4803478" y="3796926"/>
              <a:ext cx="72043" cy="14613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a:off x="4911542" y="3960009"/>
              <a:ext cx="214563" cy="211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a:off x="5193448" y="3964245"/>
              <a:ext cx="212996" cy="211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flipV="1">
              <a:off x="5469090" y="3943066"/>
              <a:ext cx="244319" cy="1906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H="1">
              <a:off x="5049362" y="3578774"/>
              <a:ext cx="137821" cy="550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H="1">
              <a:off x="5226338" y="3510999"/>
              <a:ext cx="137821" cy="550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H="1">
              <a:off x="5400179" y="3455932"/>
              <a:ext cx="145652" cy="381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flipH="1">
              <a:off x="5575588" y="3362741"/>
              <a:ext cx="142520" cy="76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H="1">
              <a:off x="5744731" y="3214483"/>
              <a:ext cx="97101" cy="11437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flipH="1">
              <a:off x="5865325" y="3064108"/>
              <a:ext cx="84572" cy="1164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H="1">
              <a:off x="5970257" y="2915850"/>
              <a:ext cx="51683" cy="1080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flipH="1">
              <a:off x="6026638" y="2744293"/>
              <a:ext cx="20360" cy="1207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a:off x="6012543" y="2564266"/>
              <a:ext cx="34455" cy="1270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flipH="1">
              <a:off x="6003146" y="2375766"/>
              <a:ext cx="23492" cy="13978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p:cNvCxnSpPr/>
            <p:nvPr/>
          </p:nvCxnSpPr>
          <p:spPr>
            <a:xfrm flipH="1">
              <a:off x="5935801" y="3129764"/>
              <a:ext cx="115895" cy="550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flipH="1">
              <a:off x="6103379" y="3019630"/>
              <a:ext cx="129990" cy="9530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flipH="1">
              <a:off x="6280354" y="2886198"/>
              <a:ext cx="104932" cy="11225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H="1">
              <a:off x="6418174" y="2680754"/>
              <a:ext cx="114329" cy="16520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9319" name="Group 591"/>
          <p:cNvGrpSpPr>
            <a:grpSpLocks/>
          </p:cNvGrpSpPr>
          <p:nvPr/>
        </p:nvGrpSpPr>
        <p:grpSpPr bwMode="auto">
          <a:xfrm>
            <a:off x="7208840" y="5132404"/>
            <a:ext cx="1800225" cy="1381125"/>
            <a:chOff x="4803478" y="2123728"/>
            <a:chExt cx="1776010" cy="1842636"/>
          </a:xfrm>
        </p:grpSpPr>
        <p:cxnSp>
          <p:nvCxnSpPr>
            <p:cNvPr id="593" name="Straight Connector 592"/>
            <p:cNvCxnSpPr/>
            <p:nvPr/>
          </p:nvCxnSpPr>
          <p:spPr>
            <a:xfrm flipH="1">
              <a:off x="6418174" y="3165770"/>
              <a:ext cx="151917" cy="1291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p:cNvCxnSpPr/>
            <p:nvPr/>
          </p:nvCxnSpPr>
          <p:spPr>
            <a:xfrm flipH="1">
              <a:off x="4892748" y="3650785"/>
              <a:ext cx="126858" cy="2118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p:cNvCxnSpPr/>
            <p:nvPr/>
          </p:nvCxnSpPr>
          <p:spPr>
            <a:xfrm flipH="1">
              <a:off x="6234936" y="3324618"/>
              <a:ext cx="153482" cy="12707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p:nvPr/>
          </p:nvCxnSpPr>
          <p:spPr>
            <a:xfrm flipH="1">
              <a:off x="6056395" y="3477112"/>
              <a:ext cx="151916" cy="12919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flipH="1">
              <a:off x="5904478" y="3625370"/>
              <a:ext cx="123726" cy="14614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flipH="1">
              <a:off x="5780753" y="3807515"/>
              <a:ext cx="101799" cy="15037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flipH="1" flipV="1">
              <a:off x="6363360" y="2462604"/>
              <a:ext cx="216128" cy="8895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flipH="1" flipV="1">
              <a:off x="6061093" y="2350350"/>
              <a:ext cx="214563" cy="868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p:cNvCxnSpPr/>
            <p:nvPr/>
          </p:nvCxnSpPr>
          <p:spPr>
            <a:xfrm flipH="1" flipV="1">
              <a:off x="5794848" y="2238099"/>
              <a:ext cx="212996" cy="974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p:cNvCxnSpPr/>
            <p:nvPr/>
          </p:nvCxnSpPr>
          <p:spPr>
            <a:xfrm flipH="1" flipV="1">
              <a:off x="5525471" y="2125845"/>
              <a:ext cx="219260" cy="8471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p:cNvCxnSpPr/>
            <p:nvPr/>
          </p:nvCxnSpPr>
          <p:spPr>
            <a:xfrm flipH="1">
              <a:off x="5282719" y="2123728"/>
              <a:ext cx="187938" cy="10378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p:cNvCxnSpPr/>
            <p:nvPr/>
          </p:nvCxnSpPr>
          <p:spPr>
            <a:xfrm flipH="1">
              <a:off x="5060326" y="2252924"/>
              <a:ext cx="167577" cy="12707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p:cNvCxnSpPr/>
            <p:nvPr/>
          </p:nvCxnSpPr>
          <p:spPr>
            <a:xfrm flipH="1">
              <a:off x="5018040" y="2420244"/>
              <a:ext cx="28191" cy="22026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p:nvPr/>
          </p:nvCxnSpPr>
          <p:spPr>
            <a:xfrm flipH="1">
              <a:off x="4974187" y="2695581"/>
              <a:ext cx="37588" cy="22238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flipH="1">
              <a:off x="4914674" y="2960326"/>
              <a:ext cx="50117" cy="23721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flipH="1">
              <a:off x="4875521" y="3246253"/>
              <a:ext cx="28191" cy="23509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p:nvPr/>
          </p:nvCxnSpPr>
          <p:spPr>
            <a:xfrm flipH="1">
              <a:off x="4819139" y="3540651"/>
              <a:ext cx="51682" cy="23086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p:nvPr/>
          </p:nvCxnSpPr>
          <p:spPr>
            <a:xfrm>
              <a:off x="4803478" y="3796926"/>
              <a:ext cx="72043" cy="14825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p:cNvCxnSpPr/>
            <p:nvPr/>
          </p:nvCxnSpPr>
          <p:spPr>
            <a:xfrm>
              <a:off x="4911542" y="3960009"/>
              <a:ext cx="214563" cy="211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p:cNvCxnSpPr/>
            <p:nvPr/>
          </p:nvCxnSpPr>
          <p:spPr>
            <a:xfrm>
              <a:off x="5193448" y="3964245"/>
              <a:ext cx="212996" cy="211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flipV="1">
              <a:off x="5469090" y="3945184"/>
              <a:ext cx="244319" cy="1906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flipH="1">
              <a:off x="5049362" y="3576657"/>
              <a:ext cx="137821" cy="571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flipH="1">
              <a:off x="5226338" y="3508882"/>
              <a:ext cx="137821" cy="571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p:cNvCxnSpPr/>
            <p:nvPr/>
          </p:nvCxnSpPr>
          <p:spPr>
            <a:xfrm flipH="1">
              <a:off x="5400179" y="3453815"/>
              <a:ext cx="145652" cy="4024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H="1">
              <a:off x="5575588" y="3360624"/>
              <a:ext cx="142520" cy="7836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p:cNvCxnSpPr/>
            <p:nvPr/>
          </p:nvCxnSpPr>
          <p:spPr>
            <a:xfrm flipH="1">
              <a:off x="5744731" y="3212366"/>
              <a:ext cx="97101" cy="11860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H="1">
              <a:off x="5865325" y="3064108"/>
              <a:ext cx="84572" cy="11437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H="1">
              <a:off x="5970257" y="2915850"/>
              <a:ext cx="51683" cy="11013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H="1">
              <a:off x="6026638" y="2742176"/>
              <a:ext cx="20360" cy="1228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a:off x="6012543" y="2564266"/>
              <a:ext cx="34455" cy="1270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flipH="1">
              <a:off x="6003146" y="2373649"/>
              <a:ext cx="23492" cy="14190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p:cNvCxnSpPr/>
            <p:nvPr/>
          </p:nvCxnSpPr>
          <p:spPr>
            <a:xfrm flipH="1">
              <a:off x="5935801" y="3127647"/>
              <a:ext cx="115895" cy="571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p:cNvCxnSpPr/>
            <p:nvPr/>
          </p:nvCxnSpPr>
          <p:spPr>
            <a:xfrm flipH="1">
              <a:off x="6103379" y="3019630"/>
              <a:ext cx="129990" cy="9530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p:cNvCxnSpPr/>
            <p:nvPr/>
          </p:nvCxnSpPr>
          <p:spPr>
            <a:xfrm flipH="1">
              <a:off x="6280354" y="2886198"/>
              <a:ext cx="104932" cy="11013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flipH="1">
              <a:off x="6418174" y="2680754"/>
              <a:ext cx="114329" cy="1673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9320"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56300" y="4841875"/>
            <a:ext cx="1112838" cy="1079500"/>
          </a:xfrm>
          <a:prstGeom prst="rect">
            <a:avLst/>
          </a:prstGeom>
          <a:noFill/>
          <a:ln w="9525">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39321"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06677" y="4846654"/>
            <a:ext cx="1111250" cy="1081087"/>
          </a:xfrm>
          <a:prstGeom prst="rect">
            <a:avLst/>
          </a:prstGeom>
          <a:noFill/>
          <a:ln w="9525">
            <a:solidFill>
              <a:srgbClr val="A6A6A6"/>
            </a:solidFill>
            <a:miter lim="800000"/>
            <a:headEnd/>
            <a:tailEnd/>
          </a:ln>
          <a:extLst>
            <a:ext uri="{909E8E84-426E-40DD-AFC4-6F175D3DCCD1}">
              <a14:hiddenFill xmlns:a14="http://schemas.microsoft.com/office/drawing/2010/main">
                <a:solidFill>
                  <a:srgbClr val="FFFFFF"/>
                </a:solidFill>
              </a14:hiddenFill>
            </a:ext>
          </a:extLst>
        </p:spPr>
      </p:pic>
      <p:sp>
        <p:nvSpPr>
          <p:cNvPr id="139322" name="TextBox 54"/>
          <p:cNvSpPr txBox="1">
            <a:spLocks noChangeArrowheads="1"/>
          </p:cNvSpPr>
          <p:nvPr/>
        </p:nvSpPr>
        <p:spPr bwMode="auto">
          <a:xfrm>
            <a:off x="6696083" y="1978025"/>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CeA</a:t>
            </a:r>
          </a:p>
        </p:txBody>
      </p:sp>
      <p:sp>
        <p:nvSpPr>
          <p:cNvPr id="139323" name="TextBox 630"/>
          <p:cNvSpPr txBox="1">
            <a:spLocks noChangeArrowheads="1"/>
          </p:cNvSpPr>
          <p:nvPr/>
        </p:nvSpPr>
        <p:spPr bwMode="auto">
          <a:xfrm>
            <a:off x="3341695" y="176053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CeA</a:t>
            </a:r>
          </a:p>
        </p:txBody>
      </p:sp>
      <p:sp>
        <p:nvSpPr>
          <p:cNvPr id="139324" name="TextBox 55"/>
          <p:cNvSpPr txBox="1">
            <a:spLocks noChangeArrowheads="1"/>
          </p:cNvSpPr>
          <p:nvPr/>
        </p:nvSpPr>
        <p:spPr bwMode="auto">
          <a:xfrm>
            <a:off x="8448686" y="2678114"/>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BLA</a:t>
            </a:r>
          </a:p>
        </p:txBody>
      </p:sp>
      <p:sp>
        <p:nvSpPr>
          <p:cNvPr id="139325" name="TextBox 631"/>
          <p:cNvSpPr txBox="1">
            <a:spLocks noChangeArrowheads="1"/>
          </p:cNvSpPr>
          <p:nvPr/>
        </p:nvSpPr>
        <p:spPr bwMode="auto">
          <a:xfrm>
            <a:off x="4946660" y="257175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BLA</a:t>
            </a:r>
          </a:p>
        </p:txBody>
      </p:sp>
      <p:sp>
        <p:nvSpPr>
          <p:cNvPr id="139326" name="TextBox 57"/>
          <p:cNvSpPr txBox="1">
            <a:spLocks noChangeArrowheads="1"/>
          </p:cNvSpPr>
          <p:nvPr/>
        </p:nvSpPr>
        <p:spPr bwMode="auto">
          <a:xfrm>
            <a:off x="6797676" y="2776553"/>
            <a:ext cx="4411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CeC</a:t>
            </a:r>
          </a:p>
        </p:txBody>
      </p:sp>
      <p:sp>
        <p:nvSpPr>
          <p:cNvPr id="139327" name="TextBox 632"/>
          <p:cNvSpPr txBox="1">
            <a:spLocks noChangeArrowheads="1"/>
          </p:cNvSpPr>
          <p:nvPr/>
        </p:nvSpPr>
        <p:spPr bwMode="auto">
          <a:xfrm>
            <a:off x="3938589" y="2736866"/>
            <a:ext cx="4411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CeC</a:t>
            </a:r>
          </a:p>
        </p:txBody>
      </p:sp>
      <p:sp>
        <p:nvSpPr>
          <p:cNvPr id="139328" name="TextBox 633"/>
          <p:cNvSpPr txBox="1">
            <a:spLocks noChangeArrowheads="1"/>
          </p:cNvSpPr>
          <p:nvPr/>
        </p:nvSpPr>
        <p:spPr bwMode="auto">
          <a:xfrm>
            <a:off x="5165725" y="1598613"/>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CeL</a:t>
            </a:r>
          </a:p>
        </p:txBody>
      </p:sp>
      <p:sp>
        <p:nvSpPr>
          <p:cNvPr id="139329" name="TextBox 634"/>
          <p:cNvSpPr txBox="1">
            <a:spLocks noChangeArrowheads="1"/>
          </p:cNvSpPr>
          <p:nvPr/>
        </p:nvSpPr>
        <p:spPr bwMode="auto">
          <a:xfrm>
            <a:off x="8582025" y="1570053"/>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CeL</a:t>
            </a:r>
          </a:p>
        </p:txBody>
      </p:sp>
      <p:sp>
        <p:nvSpPr>
          <p:cNvPr id="139330" name="TextBox 643"/>
          <p:cNvSpPr txBox="1">
            <a:spLocks noChangeArrowheads="1"/>
          </p:cNvSpPr>
          <p:nvPr/>
        </p:nvSpPr>
        <p:spPr bwMode="auto">
          <a:xfrm>
            <a:off x="4335463" y="1536716"/>
            <a:ext cx="4555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CeM</a:t>
            </a:r>
          </a:p>
        </p:txBody>
      </p:sp>
      <p:sp>
        <p:nvSpPr>
          <p:cNvPr id="139331" name="TextBox 644"/>
          <p:cNvSpPr txBox="1">
            <a:spLocks noChangeArrowheads="1"/>
          </p:cNvSpPr>
          <p:nvPr/>
        </p:nvSpPr>
        <p:spPr bwMode="auto">
          <a:xfrm>
            <a:off x="7270750" y="1465278"/>
            <a:ext cx="4555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CeM</a:t>
            </a:r>
          </a:p>
        </p:txBody>
      </p:sp>
      <p:sp>
        <p:nvSpPr>
          <p:cNvPr id="139332" name="TextBox 645"/>
          <p:cNvSpPr txBox="1">
            <a:spLocks noChangeArrowheads="1"/>
          </p:cNvSpPr>
          <p:nvPr/>
        </p:nvSpPr>
        <p:spPr bwMode="auto">
          <a:xfrm>
            <a:off x="6696083" y="37338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CeA</a:t>
            </a:r>
          </a:p>
        </p:txBody>
      </p:sp>
      <p:sp>
        <p:nvSpPr>
          <p:cNvPr id="139333" name="TextBox 646"/>
          <p:cNvSpPr txBox="1">
            <a:spLocks noChangeArrowheads="1"/>
          </p:cNvSpPr>
          <p:nvPr/>
        </p:nvSpPr>
        <p:spPr bwMode="auto">
          <a:xfrm>
            <a:off x="3340108" y="3586164"/>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CeA</a:t>
            </a:r>
          </a:p>
        </p:txBody>
      </p:sp>
      <p:sp>
        <p:nvSpPr>
          <p:cNvPr id="139334" name="TextBox 647"/>
          <p:cNvSpPr txBox="1">
            <a:spLocks noChangeArrowheads="1"/>
          </p:cNvSpPr>
          <p:nvPr/>
        </p:nvSpPr>
        <p:spPr bwMode="auto">
          <a:xfrm>
            <a:off x="8447099" y="4437064"/>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BLA</a:t>
            </a:r>
          </a:p>
        </p:txBody>
      </p:sp>
      <p:sp>
        <p:nvSpPr>
          <p:cNvPr id="139335" name="TextBox 648"/>
          <p:cNvSpPr txBox="1">
            <a:spLocks noChangeArrowheads="1"/>
          </p:cNvSpPr>
          <p:nvPr/>
        </p:nvSpPr>
        <p:spPr bwMode="auto">
          <a:xfrm>
            <a:off x="4945073" y="4395789"/>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BLA</a:t>
            </a:r>
          </a:p>
        </p:txBody>
      </p:sp>
      <p:sp>
        <p:nvSpPr>
          <p:cNvPr id="139336" name="TextBox 649"/>
          <p:cNvSpPr txBox="1">
            <a:spLocks noChangeArrowheads="1"/>
          </p:cNvSpPr>
          <p:nvPr/>
        </p:nvSpPr>
        <p:spPr bwMode="auto">
          <a:xfrm>
            <a:off x="6796089" y="4532328"/>
            <a:ext cx="4411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CeC</a:t>
            </a:r>
          </a:p>
        </p:txBody>
      </p:sp>
      <p:sp>
        <p:nvSpPr>
          <p:cNvPr id="139337" name="TextBox 650"/>
          <p:cNvSpPr txBox="1">
            <a:spLocks noChangeArrowheads="1"/>
          </p:cNvSpPr>
          <p:nvPr/>
        </p:nvSpPr>
        <p:spPr bwMode="auto">
          <a:xfrm>
            <a:off x="3933826" y="4562491"/>
            <a:ext cx="4411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CeC</a:t>
            </a:r>
          </a:p>
        </p:txBody>
      </p:sp>
      <p:sp>
        <p:nvSpPr>
          <p:cNvPr id="139338" name="TextBox 651"/>
          <p:cNvSpPr txBox="1">
            <a:spLocks noChangeArrowheads="1"/>
          </p:cNvSpPr>
          <p:nvPr/>
        </p:nvSpPr>
        <p:spPr bwMode="auto">
          <a:xfrm>
            <a:off x="5164139" y="3424241"/>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CeL</a:t>
            </a:r>
          </a:p>
        </p:txBody>
      </p:sp>
      <p:sp>
        <p:nvSpPr>
          <p:cNvPr id="139339" name="TextBox 652"/>
          <p:cNvSpPr txBox="1">
            <a:spLocks noChangeArrowheads="1"/>
          </p:cNvSpPr>
          <p:nvPr/>
        </p:nvSpPr>
        <p:spPr bwMode="auto">
          <a:xfrm>
            <a:off x="8578850" y="3327401"/>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CeL</a:t>
            </a:r>
          </a:p>
        </p:txBody>
      </p:sp>
      <p:sp>
        <p:nvSpPr>
          <p:cNvPr id="139340" name="TextBox 653"/>
          <p:cNvSpPr txBox="1">
            <a:spLocks noChangeArrowheads="1"/>
          </p:cNvSpPr>
          <p:nvPr/>
        </p:nvSpPr>
        <p:spPr bwMode="auto">
          <a:xfrm>
            <a:off x="4333876" y="3362331"/>
            <a:ext cx="4555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CeM</a:t>
            </a:r>
          </a:p>
        </p:txBody>
      </p:sp>
      <p:sp>
        <p:nvSpPr>
          <p:cNvPr id="139341" name="TextBox 654"/>
          <p:cNvSpPr txBox="1">
            <a:spLocks noChangeArrowheads="1"/>
          </p:cNvSpPr>
          <p:nvPr/>
        </p:nvSpPr>
        <p:spPr bwMode="auto">
          <a:xfrm>
            <a:off x="7269163" y="3289316"/>
            <a:ext cx="4555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CeM</a:t>
            </a:r>
          </a:p>
        </p:txBody>
      </p:sp>
      <p:sp>
        <p:nvSpPr>
          <p:cNvPr id="139342" name="TextBox 53"/>
          <p:cNvSpPr txBox="1">
            <a:spLocks noChangeArrowheads="1"/>
          </p:cNvSpPr>
          <p:nvPr/>
        </p:nvSpPr>
        <p:spPr bwMode="auto">
          <a:xfrm>
            <a:off x="2759083" y="6288104"/>
            <a:ext cx="11171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92D050"/>
                </a:solidFill>
                <a:effectLst/>
                <a:uLnTx/>
                <a:uFillTx/>
                <a:latin typeface="Arial" pitchFamily="34" charset="0"/>
                <a:ea typeface="+mn-ea"/>
                <a:cs typeface="+mn-cs"/>
              </a:rPr>
              <a:t>Tac2</a:t>
            </a:r>
            <a:r>
              <a:rPr kumimoji="0" lang="en-US" altLang="en-US" sz="1400" b="1" i="0" u="none" strike="noStrike" kern="1200" cap="none" spc="0" normalizeH="0" baseline="0" noProof="0">
                <a:ln>
                  <a:noFill/>
                </a:ln>
                <a:solidFill>
                  <a:srgbClr val="FFFFFF"/>
                </a:solidFill>
                <a:effectLst/>
                <a:uLnTx/>
                <a:uFillTx/>
                <a:latin typeface="Arial" pitchFamily="34" charset="0"/>
                <a:ea typeface="+mn-ea"/>
                <a:cs typeface="+mn-cs"/>
              </a:rPr>
              <a:t>/</a:t>
            </a:r>
            <a:r>
              <a:rPr kumimoji="0" lang="en-US" altLang="en-US" sz="1400" b="1" i="0" u="none" strike="noStrike" kern="1200" cap="none" spc="0" normalizeH="0" baseline="0" noProof="0">
                <a:ln>
                  <a:noFill/>
                </a:ln>
                <a:solidFill>
                  <a:srgbClr val="FF0000"/>
                </a:solidFill>
                <a:effectLst/>
                <a:uLnTx/>
                <a:uFillTx/>
                <a:latin typeface="Arial" pitchFamily="34" charset="0"/>
                <a:ea typeface="+mn-ea"/>
                <a:cs typeface="+mn-cs"/>
              </a:rPr>
              <a:t>PKCd</a:t>
            </a:r>
          </a:p>
        </p:txBody>
      </p:sp>
      <p:sp>
        <p:nvSpPr>
          <p:cNvPr id="139343" name="TextBox 53"/>
          <p:cNvSpPr txBox="1">
            <a:spLocks noChangeArrowheads="1"/>
          </p:cNvSpPr>
          <p:nvPr/>
        </p:nvSpPr>
        <p:spPr bwMode="auto">
          <a:xfrm>
            <a:off x="2816225" y="2670191"/>
            <a:ext cx="578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92D050"/>
                </a:solidFill>
                <a:effectLst/>
                <a:uLnTx/>
                <a:uFillTx/>
                <a:latin typeface="Arial" pitchFamily="34" charset="0"/>
                <a:ea typeface="+mn-ea"/>
                <a:cs typeface="+mn-cs"/>
              </a:rPr>
              <a:t>Tac2</a:t>
            </a:r>
          </a:p>
        </p:txBody>
      </p:sp>
      <p:sp>
        <p:nvSpPr>
          <p:cNvPr id="139344" name="TextBox 53"/>
          <p:cNvSpPr txBox="1">
            <a:spLocks noChangeArrowheads="1"/>
          </p:cNvSpPr>
          <p:nvPr/>
        </p:nvSpPr>
        <p:spPr bwMode="auto">
          <a:xfrm>
            <a:off x="2878138" y="4381516"/>
            <a:ext cx="673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0000"/>
                </a:solidFill>
                <a:effectLst/>
                <a:uLnTx/>
                <a:uFillTx/>
                <a:latin typeface="Arial" pitchFamily="34" charset="0"/>
                <a:ea typeface="+mn-ea"/>
                <a:cs typeface="+mn-cs"/>
              </a:rPr>
              <a:t>PKCd</a:t>
            </a:r>
          </a:p>
        </p:txBody>
      </p:sp>
      <p:sp>
        <p:nvSpPr>
          <p:cNvPr id="139345" name="TextBox 53"/>
          <p:cNvSpPr txBox="1">
            <a:spLocks noChangeArrowheads="1"/>
          </p:cNvSpPr>
          <p:nvPr/>
        </p:nvSpPr>
        <p:spPr bwMode="auto">
          <a:xfrm>
            <a:off x="6046789" y="6288104"/>
            <a:ext cx="9872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92D050"/>
                </a:solidFill>
                <a:effectLst/>
                <a:uLnTx/>
                <a:uFillTx/>
                <a:latin typeface="Arial" pitchFamily="34" charset="0"/>
                <a:ea typeface="+mn-ea"/>
                <a:cs typeface="+mn-cs"/>
              </a:rPr>
              <a:t>Tac2</a:t>
            </a:r>
            <a:r>
              <a:rPr kumimoji="0" lang="en-US" altLang="en-US" sz="1400" b="1" i="0" u="none" strike="noStrike" kern="1200" cap="none" spc="0" normalizeH="0" baseline="0" noProof="0">
                <a:ln>
                  <a:noFill/>
                </a:ln>
                <a:solidFill>
                  <a:srgbClr val="FFFFFF"/>
                </a:solidFill>
                <a:effectLst/>
                <a:uLnTx/>
                <a:uFillTx/>
                <a:latin typeface="Arial" pitchFamily="34" charset="0"/>
                <a:ea typeface="+mn-ea"/>
                <a:cs typeface="+mn-cs"/>
              </a:rPr>
              <a:t>/</a:t>
            </a:r>
            <a:r>
              <a:rPr kumimoji="0" lang="en-US" altLang="en-US" sz="1400" b="1" i="0" u="none" strike="noStrike" kern="1200" cap="none" spc="0" normalizeH="0" baseline="0" noProof="0">
                <a:ln>
                  <a:noFill/>
                </a:ln>
                <a:solidFill>
                  <a:srgbClr val="FF0000"/>
                </a:solidFill>
                <a:effectLst/>
                <a:uLnTx/>
                <a:uFillTx/>
                <a:latin typeface="Arial" pitchFamily="34" charset="0"/>
                <a:ea typeface="+mn-ea"/>
                <a:cs typeface="+mn-cs"/>
              </a:rPr>
              <a:t>EnK</a:t>
            </a:r>
          </a:p>
        </p:txBody>
      </p:sp>
      <p:sp>
        <p:nvSpPr>
          <p:cNvPr id="139346" name="TextBox 53"/>
          <p:cNvSpPr txBox="1">
            <a:spLocks noChangeArrowheads="1"/>
          </p:cNvSpPr>
          <p:nvPr/>
        </p:nvSpPr>
        <p:spPr bwMode="auto">
          <a:xfrm>
            <a:off x="6235712" y="4381516"/>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0000"/>
                </a:solidFill>
                <a:effectLst/>
                <a:uLnTx/>
                <a:uFillTx/>
                <a:latin typeface="Arial" pitchFamily="34" charset="0"/>
                <a:ea typeface="+mn-ea"/>
                <a:cs typeface="+mn-cs"/>
              </a:rPr>
              <a:t>EnK</a:t>
            </a:r>
          </a:p>
        </p:txBody>
      </p:sp>
      <p:sp>
        <p:nvSpPr>
          <p:cNvPr id="139347" name="TextBox 53"/>
          <p:cNvSpPr txBox="1">
            <a:spLocks noChangeArrowheads="1"/>
          </p:cNvSpPr>
          <p:nvPr/>
        </p:nvSpPr>
        <p:spPr bwMode="auto">
          <a:xfrm>
            <a:off x="6170613" y="2670191"/>
            <a:ext cx="578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92D050"/>
                </a:solidFill>
                <a:effectLst/>
                <a:uLnTx/>
                <a:uFillTx/>
                <a:latin typeface="Arial" pitchFamily="34" charset="0"/>
                <a:ea typeface="+mn-ea"/>
                <a:cs typeface="+mn-cs"/>
              </a:rPr>
              <a:t>Tac2</a:t>
            </a:r>
          </a:p>
        </p:txBody>
      </p:sp>
      <p:sp>
        <p:nvSpPr>
          <p:cNvPr id="139348" name="TextBox 524"/>
          <p:cNvSpPr txBox="1">
            <a:spLocks noChangeArrowheads="1"/>
          </p:cNvSpPr>
          <p:nvPr/>
        </p:nvSpPr>
        <p:spPr bwMode="auto">
          <a:xfrm>
            <a:off x="8443924" y="6202364"/>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BLA</a:t>
            </a:r>
          </a:p>
        </p:txBody>
      </p:sp>
      <p:sp>
        <p:nvSpPr>
          <p:cNvPr id="139349" name="TextBox 525"/>
          <p:cNvSpPr txBox="1">
            <a:spLocks noChangeArrowheads="1"/>
          </p:cNvSpPr>
          <p:nvPr/>
        </p:nvSpPr>
        <p:spPr bwMode="auto">
          <a:xfrm>
            <a:off x="4941899" y="6162675"/>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2F2F2"/>
                </a:solidFill>
                <a:effectLst/>
                <a:uLnTx/>
                <a:uFillTx/>
                <a:latin typeface="Arial" pitchFamily="34" charset="0"/>
                <a:ea typeface="+mn-ea"/>
                <a:cs typeface="+mn-cs"/>
              </a:rPr>
              <a:t>BLA</a:t>
            </a:r>
          </a:p>
        </p:txBody>
      </p:sp>
      <p:sp>
        <p:nvSpPr>
          <p:cNvPr id="139350" name="TextBox 526"/>
          <p:cNvSpPr txBox="1">
            <a:spLocks noChangeArrowheads="1"/>
          </p:cNvSpPr>
          <p:nvPr/>
        </p:nvSpPr>
        <p:spPr bwMode="auto">
          <a:xfrm>
            <a:off x="6792913" y="6299216"/>
            <a:ext cx="4411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CeC</a:t>
            </a:r>
          </a:p>
        </p:txBody>
      </p:sp>
      <p:sp>
        <p:nvSpPr>
          <p:cNvPr id="139351" name="TextBox 527"/>
          <p:cNvSpPr txBox="1">
            <a:spLocks noChangeArrowheads="1"/>
          </p:cNvSpPr>
          <p:nvPr/>
        </p:nvSpPr>
        <p:spPr bwMode="auto">
          <a:xfrm>
            <a:off x="3930651" y="6329378"/>
            <a:ext cx="4411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CeC</a:t>
            </a:r>
          </a:p>
        </p:txBody>
      </p:sp>
      <p:sp>
        <p:nvSpPr>
          <p:cNvPr id="139352" name="TextBox 528"/>
          <p:cNvSpPr txBox="1">
            <a:spLocks noChangeArrowheads="1"/>
          </p:cNvSpPr>
          <p:nvPr/>
        </p:nvSpPr>
        <p:spPr bwMode="auto">
          <a:xfrm>
            <a:off x="5160963" y="5191141"/>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CeL</a:t>
            </a:r>
          </a:p>
        </p:txBody>
      </p:sp>
      <p:sp>
        <p:nvSpPr>
          <p:cNvPr id="139353" name="TextBox 529"/>
          <p:cNvSpPr txBox="1">
            <a:spLocks noChangeArrowheads="1"/>
          </p:cNvSpPr>
          <p:nvPr/>
        </p:nvSpPr>
        <p:spPr bwMode="auto">
          <a:xfrm>
            <a:off x="8577263" y="5094303"/>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CeL</a:t>
            </a:r>
          </a:p>
        </p:txBody>
      </p:sp>
      <p:sp>
        <p:nvSpPr>
          <p:cNvPr id="139354" name="TextBox 530"/>
          <p:cNvSpPr txBox="1">
            <a:spLocks noChangeArrowheads="1"/>
          </p:cNvSpPr>
          <p:nvPr/>
        </p:nvSpPr>
        <p:spPr bwMode="auto">
          <a:xfrm>
            <a:off x="4330700" y="5129228"/>
            <a:ext cx="4555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CeM</a:t>
            </a:r>
          </a:p>
        </p:txBody>
      </p:sp>
      <p:sp>
        <p:nvSpPr>
          <p:cNvPr id="139355" name="TextBox 531"/>
          <p:cNvSpPr txBox="1">
            <a:spLocks noChangeArrowheads="1"/>
          </p:cNvSpPr>
          <p:nvPr/>
        </p:nvSpPr>
        <p:spPr bwMode="auto">
          <a:xfrm>
            <a:off x="7265988" y="5056203"/>
            <a:ext cx="4555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2F2F2"/>
                </a:solidFill>
                <a:effectLst/>
                <a:uLnTx/>
                <a:uFillTx/>
                <a:latin typeface="Arial" pitchFamily="34" charset="0"/>
                <a:ea typeface="+mn-ea"/>
                <a:cs typeface="+mn-cs"/>
              </a:rPr>
              <a:t>CeM</a:t>
            </a:r>
          </a:p>
        </p:txBody>
      </p:sp>
      <p:pic>
        <p:nvPicPr>
          <p:cNvPr id="139356" name="Picture 2" descr="C:\Users\Raül\Desktop\Mouse, P56  Coronal.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0"/>
            <a:ext cx="26797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5" name="Rectangle 30744"/>
          <p:cNvSpPr/>
          <p:nvPr/>
        </p:nvSpPr>
        <p:spPr>
          <a:xfrm>
            <a:off x="1212852" y="1755775"/>
            <a:ext cx="439738" cy="3889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prstClr val="white"/>
              </a:solidFill>
              <a:effectLst/>
              <a:uLnTx/>
              <a:uFillTx/>
              <a:latin typeface="Calibri"/>
              <a:ea typeface="+mn-ea"/>
              <a:cs typeface="+mn-cs"/>
            </a:endParaRPr>
          </a:p>
        </p:txBody>
      </p:sp>
      <p:sp>
        <p:nvSpPr>
          <p:cNvPr id="30747" name="Freeform 30746"/>
          <p:cNvSpPr/>
          <p:nvPr/>
        </p:nvSpPr>
        <p:spPr>
          <a:xfrm>
            <a:off x="-590549" y="-238125"/>
            <a:ext cx="3495675" cy="3667125"/>
          </a:xfrm>
          <a:custGeom>
            <a:avLst/>
            <a:gdLst>
              <a:gd name="connsiteX0" fmla="*/ 561975 w 3496244"/>
              <a:gd name="connsiteY0" fmla="*/ 2828925 h 3667363"/>
              <a:gd name="connsiteX1" fmla="*/ 514350 w 3496244"/>
              <a:gd name="connsiteY1" fmla="*/ 2809875 h 3667363"/>
              <a:gd name="connsiteX2" fmla="*/ 542925 w 3496244"/>
              <a:gd name="connsiteY2" fmla="*/ 2800350 h 3667363"/>
              <a:gd name="connsiteX3" fmla="*/ 638175 w 3496244"/>
              <a:gd name="connsiteY3" fmla="*/ 2809875 h 3667363"/>
              <a:gd name="connsiteX4" fmla="*/ 695325 w 3496244"/>
              <a:gd name="connsiteY4" fmla="*/ 2847975 h 3667363"/>
              <a:gd name="connsiteX5" fmla="*/ 752475 w 3496244"/>
              <a:gd name="connsiteY5" fmla="*/ 2867025 h 3667363"/>
              <a:gd name="connsiteX6" fmla="*/ 866775 w 3496244"/>
              <a:gd name="connsiteY6" fmla="*/ 2838450 h 3667363"/>
              <a:gd name="connsiteX7" fmla="*/ 895350 w 3496244"/>
              <a:gd name="connsiteY7" fmla="*/ 2828925 h 3667363"/>
              <a:gd name="connsiteX8" fmla="*/ 923925 w 3496244"/>
              <a:gd name="connsiteY8" fmla="*/ 2809875 h 3667363"/>
              <a:gd name="connsiteX9" fmla="*/ 981075 w 3496244"/>
              <a:gd name="connsiteY9" fmla="*/ 2790825 h 3667363"/>
              <a:gd name="connsiteX10" fmla="*/ 1009650 w 3496244"/>
              <a:gd name="connsiteY10" fmla="*/ 2771775 h 3667363"/>
              <a:gd name="connsiteX11" fmla="*/ 1104900 w 3496244"/>
              <a:gd name="connsiteY11" fmla="*/ 2743200 h 3667363"/>
              <a:gd name="connsiteX12" fmla="*/ 1162050 w 3496244"/>
              <a:gd name="connsiteY12" fmla="*/ 2724150 h 3667363"/>
              <a:gd name="connsiteX13" fmla="*/ 1209675 w 3496244"/>
              <a:gd name="connsiteY13" fmla="*/ 2714625 h 3667363"/>
              <a:gd name="connsiteX14" fmla="*/ 1238250 w 3496244"/>
              <a:gd name="connsiteY14" fmla="*/ 2705100 h 3667363"/>
              <a:gd name="connsiteX15" fmla="*/ 1304925 w 3496244"/>
              <a:gd name="connsiteY15" fmla="*/ 2695575 h 3667363"/>
              <a:gd name="connsiteX16" fmla="*/ 1352550 w 3496244"/>
              <a:gd name="connsiteY16" fmla="*/ 2705100 h 3667363"/>
              <a:gd name="connsiteX17" fmla="*/ 1419225 w 3496244"/>
              <a:gd name="connsiteY17" fmla="*/ 2752725 h 3667363"/>
              <a:gd name="connsiteX18" fmla="*/ 1476375 w 3496244"/>
              <a:gd name="connsiteY18" fmla="*/ 2771775 h 3667363"/>
              <a:gd name="connsiteX19" fmla="*/ 1504950 w 3496244"/>
              <a:gd name="connsiteY19" fmla="*/ 2800350 h 3667363"/>
              <a:gd name="connsiteX20" fmla="*/ 1533525 w 3496244"/>
              <a:gd name="connsiteY20" fmla="*/ 2809875 h 3667363"/>
              <a:gd name="connsiteX21" fmla="*/ 1571625 w 3496244"/>
              <a:gd name="connsiteY21" fmla="*/ 2828925 h 3667363"/>
              <a:gd name="connsiteX22" fmla="*/ 1600200 w 3496244"/>
              <a:gd name="connsiteY22" fmla="*/ 2847975 h 3667363"/>
              <a:gd name="connsiteX23" fmla="*/ 1638300 w 3496244"/>
              <a:gd name="connsiteY23" fmla="*/ 2857500 h 3667363"/>
              <a:gd name="connsiteX24" fmla="*/ 1695450 w 3496244"/>
              <a:gd name="connsiteY24" fmla="*/ 2876550 h 3667363"/>
              <a:gd name="connsiteX25" fmla="*/ 1771650 w 3496244"/>
              <a:gd name="connsiteY25" fmla="*/ 2895600 h 3667363"/>
              <a:gd name="connsiteX26" fmla="*/ 1800225 w 3496244"/>
              <a:gd name="connsiteY26" fmla="*/ 2914650 h 3667363"/>
              <a:gd name="connsiteX27" fmla="*/ 1828800 w 3496244"/>
              <a:gd name="connsiteY27" fmla="*/ 2924175 h 3667363"/>
              <a:gd name="connsiteX28" fmla="*/ 1943100 w 3496244"/>
              <a:gd name="connsiteY28" fmla="*/ 2943225 h 3667363"/>
              <a:gd name="connsiteX29" fmla="*/ 2028825 w 3496244"/>
              <a:gd name="connsiteY29" fmla="*/ 2981325 h 3667363"/>
              <a:gd name="connsiteX30" fmla="*/ 2181225 w 3496244"/>
              <a:gd name="connsiteY30" fmla="*/ 2952750 h 3667363"/>
              <a:gd name="connsiteX31" fmla="*/ 2228850 w 3496244"/>
              <a:gd name="connsiteY31" fmla="*/ 2943225 h 3667363"/>
              <a:gd name="connsiteX32" fmla="*/ 2286000 w 3496244"/>
              <a:gd name="connsiteY32" fmla="*/ 2924175 h 3667363"/>
              <a:gd name="connsiteX33" fmla="*/ 2314575 w 3496244"/>
              <a:gd name="connsiteY33" fmla="*/ 2895600 h 3667363"/>
              <a:gd name="connsiteX34" fmla="*/ 2352675 w 3496244"/>
              <a:gd name="connsiteY34" fmla="*/ 2876550 h 3667363"/>
              <a:gd name="connsiteX35" fmla="*/ 2419350 w 3496244"/>
              <a:gd name="connsiteY35" fmla="*/ 2857500 h 3667363"/>
              <a:gd name="connsiteX36" fmla="*/ 2447925 w 3496244"/>
              <a:gd name="connsiteY36" fmla="*/ 2838450 h 3667363"/>
              <a:gd name="connsiteX37" fmla="*/ 2514600 w 3496244"/>
              <a:gd name="connsiteY37" fmla="*/ 2819400 h 3667363"/>
              <a:gd name="connsiteX38" fmla="*/ 2543175 w 3496244"/>
              <a:gd name="connsiteY38" fmla="*/ 2800350 h 3667363"/>
              <a:gd name="connsiteX39" fmla="*/ 2609850 w 3496244"/>
              <a:gd name="connsiteY39" fmla="*/ 2771775 h 3667363"/>
              <a:gd name="connsiteX40" fmla="*/ 2695575 w 3496244"/>
              <a:gd name="connsiteY40" fmla="*/ 2724150 h 3667363"/>
              <a:gd name="connsiteX41" fmla="*/ 2705100 w 3496244"/>
              <a:gd name="connsiteY41" fmla="*/ 2695575 h 3667363"/>
              <a:gd name="connsiteX42" fmla="*/ 2771775 w 3496244"/>
              <a:gd name="connsiteY42" fmla="*/ 2647950 h 3667363"/>
              <a:gd name="connsiteX43" fmla="*/ 2809875 w 3496244"/>
              <a:gd name="connsiteY43" fmla="*/ 2590800 h 3667363"/>
              <a:gd name="connsiteX44" fmla="*/ 2857500 w 3496244"/>
              <a:gd name="connsiteY44" fmla="*/ 2533650 h 3667363"/>
              <a:gd name="connsiteX45" fmla="*/ 2886075 w 3496244"/>
              <a:gd name="connsiteY45" fmla="*/ 2476500 h 3667363"/>
              <a:gd name="connsiteX46" fmla="*/ 2905125 w 3496244"/>
              <a:gd name="connsiteY46" fmla="*/ 2447925 h 3667363"/>
              <a:gd name="connsiteX47" fmla="*/ 2914650 w 3496244"/>
              <a:gd name="connsiteY47" fmla="*/ 2419350 h 3667363"/>
              <a:gd name="connsiteX48" fmla="*/ 2952750 w 3496244"/>
              <a:gd name="connsiteY48" fmla="*/ 2362200 h 3667363"/>
              <a:gd name="connsiteX49" fmla="*/ 2990850 w 3496244"/>
              <a:gd name="connsiteY49" fmla="*/ 2295525 h 3667363"/>
              <a:gd name="connsiteX50" fmla="*/ 3067050 w 3496244"/>
              <a:gd name="connsiteY50" fmla="*/ 2219325 h 3667363"/>
              <a:gd name="connsiteX51" fmla="*/ 3114675 w 3496244"/>
              <a:gd name="connsiteY51" fmla="*/ 2133600 h 3667363"/>
              <a:gd name="connsiteX52" fmla="*/ 3171825 w 3496244"/>
              <a:gd name="connsiteY52" fmla="*/ 2076450 h 3667363"/>
              <a:gd name="connsiteX53" fmla="*/ 3200400 w 3496244"/>
              <a:gd name="connsiteY53" fmla="*/ 2047875 h 3667363"/>
              <a:gd name="connsiteX54" fmla="*/ 3257550 w 3496244"/>
              <a:gd name="connsiteY54" fmla="*/ 1914525 h 3667363"/>
              <a:gd name="connsiteX55" fmla="*/ 3267075 w 3496244"/>
              <a:gd name="connsiteY55" fmla="*/ 1885950 h 3667363"/>
              <a:gd name="connsiteX56" fmla="*/ 3276600 w 3496244"/>
              <a:gd name="connsiteY56" fmla="*/ 1838325 h 3667363"/>
              <a:gd name="connsiteX57" fmla="*/ 3305175 w 3496244"/>
              <a:gd name="connsiteY57" fmla="*/ 1809750 h 3667363"/>
              <a:gd name="connsiteX58" fmla="*/ 3295650 w 3496244"/>
              <a:gd name="connsiteY58" fmla="*/ 1524000 h 3667363"/>
              <a:gd name="connsiteX59" fmla="*/ 3267075 w 3496244"/>
              <a:gd name="connsiteY59" fmla="*/ 1362075 h 3667363"/>
              <a:gd name="connsiteX60" fmla="*/ 3257550 w 3496244"/>
              <a:gd name="connsiteY60" fmla="*/ 1323975 h 3667363"/>
              <a:gd name="connsiteX61" fmla="*/ 3228975 w 3496244"/>
              <a:gd name="connsiteY61" fmla="*/ 1266825 h 3667363"/>
              <a:gd name="connsiteX62" fmla="*/ 3200400 w 3496244"/>
              <a:gd name="connsiteY62" fmla="*/ 1247775 h 3667363"/>
              <a:gd name="connsiteX63" fmla="*/ 3171825 w 3496244"/>
              <a:gd name="connsiteY63" fmla="*/ 1190625 h 3667363"/>
              <a:gd name="connsiteX64" fmla="*/ 3143250 w 3496244"/>
              <a:gd name="connsiteY64" fmla="*/ 1162050 h 3667363"/>
              <a:gd name="connsiteX65" fmla="*/ 3114675 w 3496244"/>
              <a:gd name="connsiteY65" fmla="*/ 1123950 h 3667363"/>
              <a:gd name="connsiteX66" fmla="*/ 3057525 w 3496244"/>
              <a:gd name="connsiteY66" fmla="*/ 1066800 h 3667363"/>
              <a:gd name="connsiteX67" fmla="*/ 3009900 w 3496244"/>
              <a:gd name="connsiteY67" fmla="*/ 1009650 h 3667363"/>
              <a:gd name="connsiteX68" fmla="*/ 2990850 w 3496244"/>
              <a:gd name="connsiteY68" fmla="*/ 952500 h 3667363"/>
              <a:gd name="connsiteX69" fmla="*/ 2962275 w 3496244"/>
              <a:gd name="connsiteY69" fmla="*/ 885825 h 3667363"/>
              <a:gd name="connsiteX70" fmla="*/ 2933700 w 3496244"/>
              <a:gd name="connsiteY70" fmla="*/ 857250 h 3667363"/>
              <a:gd name="connsiteX71" fmla="*/ 2886075 w 3496244"/>
              <a:gd name="connsiteY71" fmla="*/ 800100 h 3667363"/>
              <a:gd name="connsiteX72" fmla="*/ 2847975 w 3496244"/>
              <a:gd name="connsiteY72" fmla="*/ 790575 h 3667363"/>
              <a:gd name="connsiteX73" fmla="*/ 2828925 w 3496244"/>
              <a:gd name="connsiteY73" fmla="*/ 762000 h 3667363"/>
              <a:gd name="connsiteX74" fmla="*/ 2771775 w 3496244"/>
              <a:gd name="connsiteY74" fmla="*/ 723900 h 3667363"/>
              <a:gd name="connsiteX75" fmla="*/ 2733675 w 3496244"/>
              <a:gd name="connsiteY75" fmla="*/ 695325 h 3667363"/>
              <a:gd name="connsiteX76" fmla="*/ 2676525 w 3496244"/>
              <a:gd name="connsiteY76" fmla="*/ 657225 h 3667363"/>
              <a:gd name="connsiteX77" fmla="*/ 2647950 w 3496244"/>
              <a:gd name="connsiteY77" fmla="*/ 638175 h 3667363"/>
              <a:gd name="connsiteX78" fmla="*/ 2600325 w 3496244"/>
              <a:gd name="connsiteY78" fmla="*/ 600075 h 3667363"/>
              <a:gd name="connsiteX79" fmla="*/ 2514600 w 3496244"/>
              <a:gd name="connsiteY79" fmla="*/ 552450 h 3667363"/>
              <a:gd name="connsiteX80" fmla="*/ 2486025 w 3496244"/>
              <a:gd name="connsiteY80" fmla="*/ 523875 h 3667363"/>
              <a:gd name="connsiteX81" fmla="*/ 2457450 w 3496244"/>
              <a:gd name="connsiteY81" fmla="*/ 504825 h 3667363"/>
              <a:gd name="connsiteX82" fmla="*/ 2428875 w 3496244"/>
              <a:gd name="connsiteY82" fmla="*/ 447675 h 3667363"/>
              <a:gd name="connsiteX83" fmla="*/ 2400300 w 3496244"/>
              <a:gd name="connsiteY83" fmla="*/ 438150 h 3667363"/>
              <a:gd name="connsiteX84" fmla="*/ 2362200 w 3496244"/>
              <a:gd name="connsiteY84" fmla="*/ 428625 h 3667363"/>
              <a:gd name="connsiteX85" fmla="*/ 2333625 w 3496244"/>
              <a:gd name="connsiteY85" fmla="*/ 419100 h 3667363"/>
              <a:gd name="connsiteX86" fmla="*/ 2276475 w 3496244"/>
              <a:gd name="connsiteY86" fmla="*/ 409575 h 3667363"/>
              <a:gd name="connsiteX87" fmla="*/ 2162175 w 3496244"/>
              <a:gd name="connsiteY87" fmla="*/ 371475 h 3667363"/>
              <a:gd name="connsiteX88" fmla="*/ 2038350 w 3496244"/>
              <a:gd name="connsiteY88" fmla="*/ 361950 h 3667363"/>
              <a:gd name="connsiteX89" fmla="*/ 1981200 w 3496244"/>
              <a:gd name="connsiteY89" fmla="*/ 323850 h 3667363"/>
              <a:gd name="connsiteX90" fmla="*/ 1895475 w 3496244"/>
              <a:gd name="connsiteY90" fmla="*/ 285750 h 3667363"/>
              <a:gd name="connsiteX91" fmla="*/ 1724025 w 3496244"/>
              <a:gd name="connsiteY91" fmla="*/ 266700 h 3667363"/>
              <a:gd name="connsiteX92" fmla="*/ 1695450 w 3496244"/>
              <a:gd name="connsiteY92" fmla="*/ 257175 h 3667363"/>
              <a:gd name="connsiteX93" fmla="*/ 1619250 w 3496244"/>
              <a:gd name="connsiteY93" fmla="*/ 238125 h 3667363"/>
              <a:gd name="connsiteX94" fmla="*/ 1419225 w 3496244"/>
              <a:gd name="connsiteY94" fmla="*/ 247650 h 3667363"/>
              <a:gd name="connsiteX95" fmla="*/ 1390650 w 3496244"/>
              <a:gd name="connsiteY95" fmla="*/ 257175 h 3667363"/>
              <a:gd name="connsiteX96" fmla="*/ 1247775 w 3496244"/>
              <a:gd name="connsiteY96" fmla="*/ 247650 h 3667363"/>
              <a:gd name="connsiteX97" fmla="*/ 1143000 w 3496244"/>
              <a:gd name="connsiteY97" fmla="*/ 228600 h 3667363"/>
              <a:gd name="connsiteX98" fmla="*/ 1066800 w 3496244"/>
              <a:gd name="connsiteY98" fmla="*/ 209550 h 3667363"/>
              <a:gd name="connsiteX99" fmla="*/ 752475 w 3496244"/>
              <a:gd name="connsiteY99" fmla="*/ 219075 h 3667363"/>
              <a:gd name="connsiteX100" fmla="*/ 647700 w 3496244"/>
              <a:gd name="connsiteY100" fmla="*/ 247650 h 3667363"/>
              <a:gd name="connsiteX101" fmla="*/ 619125 w 3496244"/>
              <a:gd name="connsiteY101" fmla="*/ 266700 h 3667363"/>
              <a:gd name="connsiteX102" fmla="*/ 552450 w 3496244"/>
              <a:gd name="connsiteY102" fmla="*/ 352425 h 3667363"/>
              <a:gd name="connsiteX103" fmla="*/ 542925 w 3496244"/>
              <a:gd name="connsiteY103" fmla="*/ 381000 h 3667363"/>
              <a:gd name="connsiteX104" fmla="*/ 523875 w 3496244"/>
              <a:gd name="connsiteY104" fmla="*/ 733425 h 3667363"/>
              <a:gd name="connsiteX105" fmla="*/ 495300 w 3496244"/>
              <a:gd name="connsiteY105" fmla="*/ 838200 h 3667363"/>
              <a:gd name="connsiteX106" fmla="*/ 476250 w 3496244"/>
              <a:gd name="connsiteY106" fmla="*/ 1295400 h 3667363"/>
              <a:gd name="connsiteX107" fmla="*/ 447675 w 3496244"/>
              <a:gd name="connsiteY107" fmla="*/ 1514475 h 3667363"/>
              <a:gd name="connsiteX108" fmla="*/ 457200 w 3496244"/>
              <a:gd name="connsiteY108" fmla="*/ 1876425 h 3667363"/>
              <a:gd name="connsiteX109" fmla="*/ 476250 w 3496244"/>
              <a:gd name="connsiteY109" fmla="*/ 1971675 h 3667363"/>
              <a:gd name="connsiteX110" fmla="*/ 495300 w 3496244"/>
              <a:gd name="connsiteY110" fmla="*/ 2057400 h 3667363"/>
              <a:gd name="connsiteX111" fmla="*/ 514350 w 3496244"/>
              <a:gd name="connsiteY111" fmla="*/ 2286000 h 3667363"/>
              <a:gd name="connsiteX112" fmla="*/ 523875 w 3496244"/>
              <a:gd name="connsiteY112" fmla="*/ 2314575 h 3667363"/>
              <a:gd name="connsiteX113" fmla="*/ 533400 w 3496244"/>
              <a:gd name="connsiteY113" fmla="*/ 2352675 h 3667363"/>
              <a:gd name="connsiteX114" fmla="*/ 561975 w 3496244"/>
              <a:gd name="connsiteY114" fmla="*/ 2419350 h 3667363"/>
              <a:gd name="connsiteX115" fmla="*/ 571500 w 3496244"/>
              <a:gd name="connsiteY115" fmla="*/ 2457450 h 3667363"/>
              <a:gd name="connsiteX116" fmla="*/ 581025 w 3496244"/>
              <a:gd name="connsiteY116" fmla="*/ 2514600 h 3667363"/>
              <a:gd name="connsiteX117" fmla="*/ 600075 w 3496244"/>
              <a:gd name="connsiteY117" fmla="*/ 2552700 h 3667363"/>
              <a:gd name="connsiteX118" fmla="*/ 590550 w 3496244"/>
              <a:gd name="connsiteY118" fmla="*/ 2590800 h 3667363"/>
              <a:gd name="connsiteX119" fmla="*/ 561975 w 3496244"/>
              <a:gd name="connsiteY119" fmla="*/ 2609850 h 3667363"/>
              <a:gd name="connsiteX120" fmla="*/ 523875 w 3496244"/>
              <a:gd name="connsiteY120" fmla="*/ 2667000 h 3667363"/>
              <a:gd name="connsiteX121" fmla="*/ 514350 w 3496244"/>
              <a:gd name="connsiteY121" fmla="*/ 2695575 h 3667363"/>
              <a:gd name="connsiteX122" fmla="*/ 476250 w 3496244"/>
              <a:gd name="connsiteY122" fmla="*/ 2705100 h 3667363"/>
              <a:gd name="connsiteX123" fmla="*/ 381000 w 3496244"/>
              <a:gd name="connsiteY123" fmla="*/ 2686050 h 3667363"/>
              <a:gd name="connsiteX124" fmla="*/ 295275 w 3496244"/>
              <a:gd name="connsiteY124" fmla="*/ 2628900 h 3667363"/>
              <a:gd name="connsiteX125" fmla="*/ 266700 w 3496244"/>
              <a:gd name="connsiteY125" fmla="*/ 2590800 h 3667363"/>
              <a:gd name="connsiteX126" fmla="*/ 219075 w 3496244"/>
              <a:gd name="connsiteY126" fmla="*/ 2543175 h 3667363"/>
              <a:gd name="connsiteX127" fmla="*/ 190500 w 3496244"/>
              <a:gd name="connsiteY127" fmla="*/ 2486025 h 3667363"/>
              <a:gd name="connsiteX128" fmla="*/ 114300 w 3496244"/>
              <a:gd name="connsiteY128" fmla="*/ 2343150 h 3667363"/>
              <a:gd name="connsiteX129" fmla="*/ 95250 w 3496244"/>
              <a:gd name="connsiteY129" fmla="*/ 2276475 h 3667363"/>
              <a:gd name="connsiteX130" fmla="*/ 76200 w 3496244"/>
              <a:gd name="connsiteY130" fmla="*/ 2219325 h 3667363"/>
              <a:gd name="connsiteX131" fmla="*/ 66675 w 3496244"/>
              <a:gd name="connsiteY131" fmla="*/ 2171700 h 3667363"/>
              <a:gd name="connsiteX132" fmla="*/ 47625 w 3496244"/>
              <a:gd name="connsiteY132" fmla="*/ 2057400 h 3667363"/>
              <a:gd name="connsiteX133" fmla="*/ 9525 w 3496244"/>
              <a:gd name="connsiteY133" fmla="*/ 1952625 h 3667363"/>
              <a:gd name="connsiteX134" fmla="*/ 0 w 3496244"/>
              <a:gd name="connsiteY134" fmla="*/ 1914525 h 3667363"/>
              <a:gd name="connsiteX135" fmla="*/ 28575 w 3496244"/>
              <a:gd name="connsiteY135" fmla="*/ 1390650 h 3667363"/>
              <a:gd name="connsiteX136" fmla="*/ 76200 w 3496244"/>
              <a:gd name="connsiteY136" fmla="*/ 1104900 h 3667363"/>
              <a:gd name="connsiteX137" fmla="*/ 85725 w 3496244"/>
              <a:gd name="connsiteY137" fmla="*/ 971550 h 3667363"/>
              <a:gd name="connsiteX138" fmla="*/ 104775 w 3496244"/>
              <a:gd name="connsiteY138" fmla="*/ 904875 h 3667363"/>
              <a:gd name="connsiteX139" fmla="*/ 114300 w 3496244"/>
              <a:gd name="connsiteY139" fmla="*/ 857250 h 3667363"/>
              <a:gd name="connsiteX140" fmla="*/ 123825 w 3496244"/>
              <a:gd name="connsiteY140" fmla="*/ 771525 h 3667363"/>
              <a:gd name="connsiteX141" fmla="*/ 152400 w 3496244"/>
              <a:gd name="connsiteY141" fmla="*/ 723900 h 3667363"/>
              <a:gd name="connsiteX142" fmla="*/ 209550 w 3496244"/>
              <a:gd name="connsiteY142" fmla="*/ 609600 h 3667363"/>
              <a:gd name="connsiteX143" fmla="*/ 219075 w 3496244"/>
              <a:gd name="connsiteY143" fmla="*/ 390525 h 3667363"/>
              <a:gd name="connsiteX144" fmla="*/ 228600 w 3496244"/>
              <a:gd name="connsiteY144" fmla="*/ 342900 h 3667363"/>
              <a:gd name="connsiteX145" fmla="*/ 247650 w 3496244"/>
              <a:gd name="connsiteY145" fmla="*/ 314325 h 3667363"/>
              <a:gd name="connsiteX146" fmla="*/ 276225 w 3496244"/>
              <a:gd name="connsiteY146" fmla="*/ 247650 h 3667363"/>
              <a:gd name="connsiteX147" fmla="*/ 333375 w 3496244"/>
              <a:gd name="connsiteY147" fmla="*/ 190500 h 3667363"/>
              <a:gd name="connsiteX148" fmla="*/ 352425 w 3496244"/>
              <a:gd name="connsiteY148" fmla="*/ 161925 h 3667363"/>
              <a:gd name="connsiteX149" fmla="*/ 409575 w 3496244"/>
              <a:gd name="connsiteY149" fmla="*/ 133350 h 3667363"/>
              <a:gd name="connsiteX150" fmla="*/ 695325 w 3496244"/>
              <a:gd name="connsiteY150" fmla="*/ 85725 h 3667363"/>
              <a:gd name="connsiteX151" fmla="*/ 742950 w 3496244"/>
              <a:gd name="connsiteY151" fmla="*/ 76200 h 3667363"/>
              <a:gd name="connsiteX152" fmla="*/ 771525 w 3496244"/>
              <a:gd name="connsiteY152" fmla="*/ 66675 h 3667363"/>
              <a:gd name="connsiteX153" fmla="*/ 923925 w 3496244"/>
              <a:gd name="connsiteY153" fmla="*/ 57150 h 3667363"/>
              <a:gd name="connsiteX154" fmla="*/ 1104900 w 3496244"/>
              <a:gd name="connsiteY154" fmla="*/ 38100 h 3667363"/>
              <a:gd name="connsiteX155" fmla="*/ 1152525 w 3496244"/>
              <a:gd name="connsiteY155" fmla="*/ 28575 h 3667363"/>
              <a:gd name="connsiteX156" fmla="*/ 1581150 w 3496244"/>
              <a:gd name="connsiteY156" fmla="*/ 19050 h 3667363"/>
              <a:gd name="connsiteX157" fmla="*/ 1809750 w 3496244"/>
              <a:gd name="connsiteY157" fmla="*/ 9525 h 3667363"/>
              <a:gd name="connsiteX158" fmla="*/ 1866900 w 3496244"/>
              <a:gd name="connsiteY158" fmla="*/ 0 h 3667363"/>
              <a:gd name="connsiteX159" fmla="*/ 2305050 w 3496244"/>
              <a:gd name="connsiteY159" fmla="*/ 19050 h 3667363"/>
              <a:gd name="connsiteX160" fmla="*/ 2686050 w 3496244"/>
              <a:gd name="connsiteY160" fmla="*/ 28575 h 3667363"/>
              <a:gd name="connsiteX161" fmla="*/ 2752725 w 3496244"/>
              <a:gd name="connsiteY161" fmla="*/ 38100 h 3667363"/>
              <a:gd name="connsiteX162" fmla="*/ 2781300 w 3496244"/>
              <a:gd name="connsiteY162" fmla="*/ 47625 h 3667363"/>
              <a:gd name="connsiteX163" fmla="*/ 2828925 w 3496244"/>
              <a:gd name="connsiteY163" fmla="*/ 57150 h 3667363"/>
              <a:gd name="connsiteX164" fmla="*/ 2914650 w 3496244"/>
              <a:gd name="connsiteY164" fmla="*/ 85725 h 3667363"/>
              <a:gd name="connsiteX165" fmla="*/ 2962275 w 3496244"/>
              <a:gd name="connsiteY165" fmla="*/ 95250 h 3667363"/>
              <a:gd name="connsiteX166" fmla="*/ 3171825 w 3496244"/>
              <a:gd name="connsiteY166" fmla="*/ 114300 h 3667363"/>
              <a:gd name="connsiteX167" fmla="*/ 3267075 w 3496244"/>
              <a:gd name="connsiteY167" fmla="*/ 171450 h 3667363"/>
              <a:gd name="connsiteX168" fmla="*/ 3324225 w 3496244"/>
              <a:gd name="connsiteY168" fmla="*/ 190500 h 3667363"/>
              <a:gd name="connsiteX169" fmla="*/ 3352800 w 3496244"/>
              <a:gd name="connsiteY169" fmla="*/ 209550 h 3667363"/>
              <a:gd name="connsiteX170" fmla="*/ 3400425 w 3496244"/>
              <a:gd name="connsiteY170" fmla="*/ 276225 h 3667363"/>
              <a:gd name="connsiteX171" fmla="*/ 3409950 w 3496244"/>
              <a:gd name="connsiteY171" fmla="*/ 304800 h 3667363"/>
              <a:gd name="connsiteX172" fmla="*/ 3429000 w 3496244"/>
              <a:gd name="connsiteY172" fmla="*/ 647700 h 3667363"/>
              <a:gd name="connsiteX173" fmla="*/ 3448050 w 3496244"/>
              <a:gd name="connsiteY173" fmla="*/ 781050 h 3667363"/>
              <a:gd name="connsiteX174" fmla="*/ 3467100 w 3496244"/>
              <a:gd name="connsiteY174" fmla="*/ 866775 h 3667363"/>
              <a:gd name="connsiteX175" fmla="*/ 3476625 w 3496244"/>
              <a:gd name="connsiteY175" fmla="*/ 914400 h 3667363"/>
              <a:gd name="connsiteX176" fmla="*/ 3448050 w 3496244"/>
              <a:gd name="connsiteY176" fmla="*/ 1104900 h 3667363"/>
              <a:gd name="connsiteX177" fmla="*/ 3438525 w 3496244"/>
              <a:gd name="connsiteY177" fmla="*/ 1143000 h 3667363"/>
              <a:gd name="connsiteX178" fmla="*/ 3457575 w 3496244"/>
              <a:gd name="connsiteY178" fmla="*/ 1447800 h 3667363"/>
              <a:gd name="connsiteX179" fmla="*/ 3486150 w 3496244"/>
              <a:gd name="connsiteY179" fmla="*/ 1524000 h 3667363"/>
              <a:gd name="connsiteX180" fmla="*/ 3486150 w 3496244"/>
              <a:gd name="connsiteY180" fmla="*/ 1866900 h 3667363"/>
              <a:gd name="connsiteX181" fmla="*/ 3476625 w 3496244"/>
              <a:gd name="connsiteY181" fmla="*/ 2771775 h 3667363"/>
              <a:gd name="connsiteX182" fmla="*/ 3448050 w 3496244"/>
              <a:gd name="connsiteY182" fmla="*/ 2847975 h 3667363"/>
              <a:gd name="connsiteX183" fmla="*/ 3438525 w 3496244"/>
              <a:gd name="connsiteY183" fmla="*/ 2876550 h 3667363"/>
              <a:gd name="connsiteX184" fmla="*/ 3390900 w 3496244"/>
              <a:gd name="connsiteY184" fmla="*/ 2933700 h 3667363"/>
              <a:gd name="connsiteX185" fmla="*/ 3343275 w 3496244"/>
              <a:gd name="connsiteY185" fmla="*/ 2971800 h 3667363"/>
              <a:gd name="connsiteX186" fmla="*/ 3305175 w 3496244"/>
              <a:gd name="connsiteY186" fmla="*/ 3009900 h 3667363"/>
              <a:gd name="connsiteX187" fmla="*/ 3248025 w 3496244"/>
              <a:gd name="connsiteY187" fmla="*/ 3048000 h 3667363"/>
              <a:gd name="connsiteX188" fmla="*/ 3171825 w 3496244"/>
              <a:gd name="connsiteY188" fmla="*/ 3067050 h 3667363"/>
              <a:gd name="connsiteX189" fmla="*/ 3076575 w 3496244"/>
              <a:gd name="connsiteY189" fmla="*/ 3095625 h 3667363"/>
              <a:gd name="connsiteX190" fmla="*/ 2990850 w 3496244"/>
              <a:gd name="connsiteY190" fmla="*/ 3114675 h 3667363"/>
              <a:gd name="connsiteX191" fmla="*/ 2886075 w 3496244"/>
              <a:gd name="connsiteY191" fmla="*/ 3143250 h 3667363"/>
              <a:gd name="connsiteX192" fmla="*/ 2762250 w 3496244"/>
              <a:gd name="connsiteY192" fmla="*/ 3190875 h 3667363"/>
              <a:gd name="connsiteX193" fmla="*/ 2371725 w 3496244"/>
              <a:gd name="connsiteY193" fmla="*/ 3295650 h 3667363"/>
              <a:gd name="connsiteX194" fmla="*/ 2238375 w 3496244"/>
              <a:gd name="connsiteY194" fmla="*/ 3343275 h 3667363"/>
              <a:gd name="connsiteX195" fmla="*/ 2019300 w 3496244"/>
              <a:gd name="connsiteY195" fmla="*/ 3409950 h 3667363"/>
              <a:gd name="connsiteX196" fmla="*/ 1828800 w 3496244"/>
              <a:gd name="connsiteY196" fmla="*/ 3486150 h 3667363"/>
              <a:gd name="connsiteX197" fmla="*/ 1552575 w 3496244"/>
              <a:gd name="connsiteY197" fmla="*/ 3562350 h 3667363"/>
              <a:gd name="connsiteX198" fmla="*/ 1419225 w 3496244"/>
              <a:gd name="connsiteY198" fmla="*/ 3600450 h 3667363"/>
              <a:gd name="connsiteX199" fmla="*/ 1295400 w 3496244"/>
              <a:gd name="connsiteY199" fmla="*/ 3619500 h 3667363"/>
              <a:gd name="connsiteX200" fmla="*/ 1104900 w 3496244"/>
              <a:gd name="connsiteY200" fmla="*/ 3648075 h 3667363"/>
              <a:gd name="connsiteX201" fmla="*/ 1009650 w 3496244"/>
              <a:gd name="connsiteY201" fmla="*/ 3667125 h 3667363"/>
              <a:gd name="connsiteX202" fmla="*/ 971550 w 3496244"/>
              <a:gd name="connsiteY202" fmla="*/ 3638550 h 3667363"/>
              <a:gd name="connsiteX203" fmla="*/ 942975 w 3496244"/>
              <a:gd name="connsiteY203" fmla="*/ 3590925 h 3667363"/>
              <a:gd name="connsiteX204" fmla="*/ 904875 w 3496244"/>
              <a:gd name="connsiteY204" fmla="*/ 3533775 h 3667363"/>
              <a:gd name="connsiteX205" fmla="*/ 876300 w 3496244"/>
              <a:gd name="connsiteY205" fmla="*/ 3486150 h 3667363"/>
              <a:gd name="connsiteX206" fmla="*/ 819150 w 3496244"/>
              <a:gd name="connsiteY206" fmla="*/ 3438525 h 3667363"/>
              <a:gd name="connsiteX207" fmla="*/ 666750 w 3496244"/>
              <a:gd name="connsiteY207" fmla="*/ 3286125 h 3667363"/>
              <a:gd name="connsiteX208" fmla="*/ 619125 w 3496244"/>
              <a:gd name="connsiteY208" fmla="*/ 3257550 h 3667363"/>
              <a:gd name="connsiteX209" fmla="*/ 581025 w 3496244"/>
              <a:gd name="connsiteY209" fmla="*/ 3200400 h 3667363"/>
              <a:gd name="connsiteX210" fmla="*/ 561975 w 3496244"/>
              <a:gd name="connsiteY210" fmla="*/ 3133725 h 3667363"/>
              <a:gd name="connsiteX211" fmla="*/ 495300 w 3496244"/>
              <a:gd name="connsiteY211" fmla="*/ 3095625 h 3667363"/>
              <a:gd name="connsiteX212" fmla="*/ 476250 w 3496244"/>
              <a:gd name="connsiteY212" fmla="*/ 3067050 h 3667363"/>
              <a:gd name="connsiteX213" fmla="*/ 476250 w 3496244"/>
              <a:gd name="connsiteY213" fmla="*/ 2847975 h 3667363"/>
              <a:gd name="connsiteX214" fmla="*/ 542925 w 3496244"/>
              <a:gd name="connsiteY214" fmla="*/ 2800350 h 3667363"/>
              <a:gd name="connsiteX215" fmla="*/ 561975 w 3496244"/>
              <a:gd name="connsiteY215" fmla="*/ 2771775 h 366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3496244" h="3667363">
                <a:moveTo>
                  <a:pt x="561975" y="2828925"/>
                </a:moveTo>
                <a:cubicBezTo>
                  <a:pt x="546100" y="2822575"/>
                  <a:pt x="523834" y="2824101"/>
                  <a:pt x="514350" y="2809875"/>
                </a:cubicBezTo>
                <a:cubicBezTo>
                  <a:pt x="508781" y="2801521"/>
                  <a:pt x="532885" y="2800350"/>
                  <a:pt x="542925" y="2800350"/>
                </a:cubicBezTo>
                <a:cubicBezTo>
                  <a:pt x="574833" y="2800350"/>
                  <a:pt x="606425" y="2806700"/>
                  <a:pt x="638175" y="2809875"/>
                </a:cubicBezTo>
                <a:cubicBezTo>
                  <a:pt x="666279" y="2852032"/>
                  <a:pt x="644069" y="2832598"/>
                  <a:pt x="695325" y="2847975"/>
                </a:cubicBezTo>
                <a:cubicBezTo>
                  <a:pt x="714559" y="2853745"/>
                  <a:pt x="752475" y="2867025"/>
                  <a:pt x="752475" y="2867025"/>
                </a:cubicBezTo>
                <a:cubicBezTo>
                  <a:pt x="829432" y="2854199"/>
                  <a:pt x="791303" y="2863607"/>
                  <a:pt x="866775" y="2838450"/>
                </a:cubicBezTo>
                <a:lnTo>
                  <a:pt x="895350" y="2828925"/>
                </a:lnTo>
                <a:cubicBezTo>
                  <a:pt x="904875" y="2822575"/>
                  <a:pt x="913464" y="2814524"/>
                  <a:pt x="923925" y="2809875"/>
                </a:cubicBezTo>
                <a:cubicBezTo>
                  <a:pt x="942275" y="2801720"/>
                  <a:pt x="981075" y="2790825"/>
                  <a:pt x="981075" y="2790825"/>
                </a:cubicBezTo>
                <a:cubicBezTo>
                  <a:pt x="990600" y="2784475"/>
                  <a:pt x="999189" y="2776424"/>
                  <a:pt x="1009650" y="2771775"/>
                </a:cubicBezTo>
                <a:cubicBezTo>
                  <a:pt x="1056278" y="2751051"/>
                  <a:pt x="1062275" y="2755988"/>
                  <a:pt x="1104900" y="2743200"/>
                </a:cubicBezTo>
                <a:cubicBezTo>
                  <a:pt x="1124134" y="2737430"/>
                  <a:pt x="1142359" y="2728088"/>
                  <a:pt x="1162050" y="2724150"/>
                </a:cubicBezTo>
                <a:cubicBezTo>
                  <a:pt x="1177925" y="2720975"/>
                  <a:pt x="1193969" y="2718552"/>
                  <a:pt x="1209675" y="2714625"/>
                </a:cubicBezTo>
                <a:cubicBezTo>
                  <a:pt x="1219415" y="2712190"/>
                  <a:pt x="1228405" y="2707069"/>
                  <a:pt x="1238250" y="2705100"/>
                </a:cubicBezTo>
                <a:cubicBezTo>
                  <a:pt x="1260265" y="2700697"/>
                  <a:pt x="1282700" y="2698750"/>
                  <a:pt x="1304925" y="2695575"/>
                </a:cubicBezTo>
                <a:cubicBezTo>
                  <a:pt x="1320800" y="2698750"/>
                  <a:pt x="1337391" y="2699416"/>
                  <a:pt x="1352550" y="2705100"/>
                </a:cubicBezTo>
                <a:cubicBezTo>
                  <a:pt x="1364995" y="2709767"/>
                  <a:pt x="1412653" y="2749439"/>
                  <a:pt x="1419225" y="2752725"/>
                </a:cubicBezTo>
                <a:cubicBezTo>
                  <a:pt x="1437186" y="2761705"/>
                  <a:pt x="1476375" y="2771775"/>
                  <a:pt x="1476375" y="2771775"/>
                </a:cubicBezTo>
                <a:cubicBezTo>
                  <a:pt x="1485900" y="2781300"/>
                  <a:pt x="1493742" y="2792878"/>
                  <a:pt x="1504950" y="2800350"/>
                </a:cubicBezTo>
                <a:cubicBezTo>
                  <a:pt x="1513304" y="2805919"/>
                  <a:pt x="1524297" y="2805920"/>
                  <a:pt x="1533525" y="2809875"/>
                </a:cubicBezTo>
                <a:cubicBezTo>
                  <a:pt x="1546576" y="2815468"/>
                  <a:pt x="1559297" y="2821880"/>
                  <a:pt x="1571625" y="2828925"/>
                </a:cubicBezTo>
                <a:cubicBezTo>
                  <a:pt x="1581564" y="2834605"/>
                  <a:pt x="1589678" y="2843466"/>
                  <a:pt x="1600200" y="2847975"/>
                </a:cubicBezTo>
                <a:cubicBezTo>
                  <a:pt x="1612232" y="2853132"/>
                  <a:pt x="1625761" y="2853738"/>
                  <a:pt x="1638300" y="2857500"/>
                </a:cubicBezTo>
                <a:cubicBezTo>
                  <a:pt x="1657534" y="2863270"/>
                  <a:pt x="1675969" y="2871680"/>
                  <a:pt x="1695450" y="2876550"/>
                </a:cubicBezTo>
                <a:lnTo>
                  <a:pt x="1771650" y="2895600"/>
                </a:lnTo>
                <a:cubicBezTo>
                  <a:pt x="1781175" y="2901950"/>
                  <a:pt x="1789986" y="2909530"/>
                  <a:pt x="1800225" y="2914650"/>
                </a:cubicBezTo>
                <a:cubicBezTo>
                  <a:pt x="1809205" y="2919140"/>
                  <a:pt x="1819146" y="2921417"/>
                  <a:pt x="1828800" y="2924175"/>
                </a:cubicBezTo>
                <a:cubicBezTo>
                  <a:pt x="1877748" y="2938160"/>
                  <a:pt x="1881257" y="2935495"/>
                  <a:pt x="1943100" y="2943225"/>
                </a:cubicBezTo>
                <a:cubicBezTo>
                  <a:pt x="2011110" y="2965895"/>
                  <a:pt x="1983542" y="2951136"/>
                  <a:pt x="2028825" y="2981325"/>
                </a:cubicBezTo>
                <a:cubicBezTo>
                  <a:pt x="2144056" y="2969802"/>
                  <a:pt x="2093804" y="2981890"/>
                  <a:pt x="2181225" y="2952750"/>
                </a:cubicBezTo>
                <a:cubicBezTo>
                  <a:pt x="2196584" y="2947630"/>
                  <a:pt x="2213231" y="2947485"/>
                  <a:pt x="2228850" y="2943225"/>
                </a:cubicBezTo>
                <a:cubicBezTo>
                  <a:pt x="2248223" y="2937941"/>
                  <a:pt x="2286000" y="2924175"/>
                  <a:pt x="2286000" y="2924175"/>
                </a:cubicBezTo>
                <a:cubicBezTo>
                  <a:pt x="2295525" y="2914650"/>
                  <a:pt x="2303614" y="2903430"/>
                  <a:pt x="2314575" y="2895600"/>
                </a:cubicBezTo>
                <a:cubicBezTo>
                  <a:pt x="2326129" y="2887347"/>
                  <a:pt x="2339624" y="2882143"/>
                  <a:pt x="2352675" y="2876550"/>
                </a:cubicBezTo>
                <a:cubicBezTo>
                  <a:pt x="2371806" y="2868351"/>
                  <a:pt x="2400016" y="2862333"/>
                  <a:pt x="2419350" y="2857500"/>
                </a:cubicBezTo>
                <a:cubicBezTo>
                  <a:pt x="2428875" y="2851150"/>
                  <a:pt x="2437686" y="2843570"/>
                  <a:pt x="2447925" y="2838450"/>
                </a:cubicBezTo>
                <a:cubicBezTo>
                  <a:pt x="2461590" y="2831618"/>
                  <a:pt x="2502393" y="2822452"/>
                  <a:pt x="2514600" y="2819400"/>
                </a:cubicBezTo>
                <a:cubicBezTo>
                  <a:pt x="2524125" y="2813050"/>
                  <a:pt x="2532936" y="2805470"/>
                  <a:pt x="2543175" y="2800350"/>
                </a:cubicBezTo>
                <a:cubicBezTo>
                  <a:pt x="2622005" y="2760935"/>
                  <a:pt x="2510748" y="2831236"/>
                  <a:pt x="2609850" y="2771775"/>
                </a:cubicBezTo>
                <a:cubicBezTo>
                  <a:pt x="2691730" y="2722647"/>
                  <a:pt x="2638098" y="2743309"/>
                  <a:pt x="2695575" y="2724150"/>
                </a:cubicBezTo>
                <a:cubicBezTo>
                  <a:pt x="2698750" y="2714625"/>
                  <a:pt x="2699531" y="2703929"/>
                  <a:pt x="2705100" y="2695575"/>
                </a:cubicBezTo>
                <a:cubicBezTo>
                  <a:pt x="2724408" y="2666614"/>
                  <a:pt x="2741979" y="2662848"/>
                  <a:pt x="2771775" y="2647950"/>
                </a:cubicBezTo>
                <a:cubicBezTo>
                  <a:pt x="2792207" y="2586653"/>
                  <a:pt x="2765282" y="2653230"/>
                  <a:pt x="2809875" y="2590800"/>
                </a:cubicBezTo>
                <a:cubicBezTo>
                  <a:pt x="2853820" y="2529278"/>
                  <a:pt x="2801168" y="2571205"/>
                  <a:pt x="2857500" y="2533650"/>
                </a:cubicBezTo>
                <a:cubicBezTo>
                  <a:pt x="2912095" y="2451758"/>
                  <a:pt x="2846640" y="2555370"/>
                  <a:pt x="2886075" y="2476500"/>
                </a:cubicBezTo>
                <a:cubicBezTo>
                  <a:pt x="2891195" y="2466261"/>
                  <a:pt x="2900005" y="2458164"/>
                  <a:pt x="2905125" y="2447925"/>
                </a:cubicBezTo>
                <a:cubicBezTo>
                  <a:pt x="2909615" y="2438945"/>
                  <a:pt x="2909774" y="2428127"/>
                  <a:pt x="2914650" y="2419350"/>
                </a:cubicBezTo>
                <a:cubicBezTo>
                  <a:pt x="2925769" y="2399336"/>
                  <a:pt x="2945510" y="2383920"/>
                  <a:pt x="2952750" y="2362200"/>
                </a:cubicBezTo>
                <a:cubicBezTo>
                  <a:pt x="2968621" y="2314586"/>
                  <a:pt x="2954154" y="2347948"/>
                  <a:pt x="2990850" y="2295525"/>
                </a:cubicBezTo>
                <a:cubicBezTo>
                  <a:pt x="3040363" y="2224792"/>
                  <a:pt x="3006279" y="2249711"/>
                  <a:pt x="3067050" y="2219325"/>
                </a:cubicBezTo>
                <a:cubicBezTo>
                  <a:pt x="3077432" y="2188180"/>
                  <a:pt x="3085562" y="2155435"/>
                  <a:pt x="3114675" y="2133600"/>
                </a:cubicBezTo>
                <a:cubicBezTo>
                  <a:pt x="3187686" y="2078842"/>
                  <a:pt x="3125399" y="2132162"/>
                  <a:pt x="3171825" y="2076450"/>
                </a:cubicBezTo>
                <a:cubicBezTo>
                  <a:pt x="3180449" y="2066102"/>
                  <a:pt x="3193168" y="2059239"/>
                  <a:pt x="3200400" y="2047875"/>
                </a:cubicBezTo>
                <a:cubicBezTo>
                  <a:pt x="3233356" y="1996087"/>
                  <a:pt x="3239507" y="1968654"/>
                  <a:pt x="3257550" y="1914525"/>
                </a:cubicBezTo>
                <a:lnTo>
                  <a:pt x="3267075" y="1885950"/>
                </a:lnTo>
                <a:cubicBezTo>
                  <a:pt x="3272195" y="1870591"/>
                  <a:pt x="3269360" y="1852805"/>
                  <a:pt x="3276600" y="1838325"/>
                </a:cubicBezTo>
                <a:cubicBezTo>
                  <a:pt x="3282624" y="1826277"/>
                  <a:pt x="3295650" y="1819275"/>
                  <a:pt x="3305175" y="1809750"/>
                </a:cubicBezTo>
                <a:cubicBezTo>
                  <a:pt x="3302000" y="1714500"/>
                  <a:pt x="3300293" y="1619190"/>
                  <a:pt x="3295650" y="1524000"/>
                </a:cubicBezTo>
                <a:cubicBezTo>
                  <a:pt x="3287648" y="1359953"/>
                  <a:pt x="3295302" y="1474983"/>
                  <a:pt x="3267075" y="1362075"/>
                </a:cubicBezTo>
                <a:cubicBezTo>
                  <a:pt x="3263900" y="1349375"/>
                  <a:pt x="3261146" y="1336562"/>
                  <a:pt x="3257550" y="1323975"/>
                </a:cubicBezTo>
                <a:cubicBezTo>
                  <a:pt x="3251352" y="1302284"/>
                  <a:pt x="3245673" y="1283523"/>
                  <a:pt x="3228975" y="1266825"/>
                </a:cubicBezTo>
                <a:cubicBezTo>
                  <a:pt x="3220880" y="1258730"/>
                  <a:pt x="3209925" y="1254125"/>
                  <a:pt x="3200400" y="1247775"/>
                </a:cubicBezTo>
                <a:cubicBezTo>
                  <a:pt x="3190854" y="1219136"/>
                  <a:pt x="3192341" y="1215244"/>
                  <a:pt x="3171825" y="1190625"/>
                </a:cubicBezTo>
                <a:cubicBezTo>
                  <a:pt x="3163201" y="1180277"/>
                  <a:pt x="3152016" y="1172277"/>
                  <a:pt x="3143250" y="1162050"/>
                </a:cubicBezTo>
                <a:cubicBezTo>
                  <a:pt x="3132919" y="1149997"/>
                  <a:pt x="3125295" y="1135750"/>
                  <a:pt x="3114675" y="1123950"/>
                </a:cubicBezTo>
                <a:cubicBezTo>
                  <a:pt x="3096653" y="1103925"/>
                  <a:pt x="3072469" y="1089216"/>
                  <a:pt x="3057525" y="1066800"/>
                </a:cubicBezTo>
                <a:cubicBezTo>
                  <a:pt x="3031003" y="1027017"/>
                  <a:pt x="3046570" y="1046320"/>
                  <a:pt x="3009900" y="1009650"/>
                </a:cubicBezTo>
                <a:lnTo>
                  <a:pt x="2990850" y="952500"/>
                </a:lnTo>
                <a:cubicBezTo>
                  <a:pt x="2983077" y="929181"/>
                  <a:pt x="2976988" y="906423"/>
                  <a:pt x="2962275" y="885825"/>
                </a:cubicBezTo>
                <a:cubicBezTo>
                  <a:pt x="2954445" y="874864"/>
                  <a:pt x="2942324" y="867598"/>
                  <a:pt x="2933700" y="857250"/>
                </a:cubicBezTo>
                <a:cubicBezTo>
                  <a:pt x="2915767" y="835731"/>
                  <a:pt x="2912638" y="815279"/>
                  <a:pt x="2886075" y="800100"/>
                </a:cubicBezTo>
                <a:cubicBezTo>
                  <a:pt x="2874709" y="793605"/>
                  <a:pt x="2860675" y="793750"/>
                  <a:pt x="2847975" y="790575"/>
                </a:cubicBezTo>
                <a:cubicBezTo>
                  <a:pt x="2841625" y="781050"/>
                  <a:pt x="2837540" y="769538"/>
                  <a:pt x="2828925" y="762000"/>
                </a:cubicBezTo>
                <a:cubicBezTo>
                  <a:pt x="2811695" y="746923"/>
                  <a:pt x="2790091" y="737637"/>
                  <a:pt x="2771775" y="723900"/>
                </a:cubicBezTo>
                <a:cubicBezTo>
                  <a:pt x="2759075" y="714375"/>
                  <a:pt x="2746680" y="704429"/>
                  <a:pt x="2733675" y="695325"/>
                </a:cubicBezTo>
                <a:cubicBezTo>
                  <a:pt x="2714918" y="682195"/>
                  <a:pt x="2695575" y="669925"/>
                  <a:pt x="2676525" y="657225"/>
                </a:cubicBezTo>
                <a:lnTo>
                  <a:pt x="2647950" y="638175"/>
                </a:lnTo>
                <a:cubicBezTo>
                  <a:pt x="2612751" y="585377"/>
                  <a:pt x="2649039" y="627138"/>
                  <a:pt x="2600325" y="600075"/>
                </a:cubicBezTo>
                <a:cubicBezTo>
                  <a:pt x="2502069" y="545488"/>
                  <a:pt x="2579258" y="574003"/>
                  <a:pt x="2514600" y="552450"/>
                </a:cubicBezTo>
                <a:cubicBezTo>
                  <a:pt x="2505075" y="542925"/>
                  <a:pt x="2496373" y="532499"/>
                  <a:pt x="2486025" y="523875"/>
                </a:cubicBezTo>
                <a:cubicBezTo>
                  <a:pt x="2477231" y="516546"/>
                  <a:pt x="2464601" y="513764"/>
                  <a:pt x="2457450" y="504825"/>
                </a:cubicBezTo>
                <a:cubicBezTo>
                  <a:pt x="2426774" y="466480"/>
                  <a:pt x="2473483" y="483361"/>
                  <a:pt x="2428875" y="447675"/>
                </a:cubicBezTo>
                <a:cubicBezTo>
                  <a:pt x="2421035" y="441403"/>
                  <a:pt x="2409954" y="440908"/>
                  <a:pt x="2400300" y="438150"/>
                </a:cubicBezTo>
                <a:cubicBezTo>
                  <a:pt x="2387713" y="434554"/>
                  <a:pt x="2374787" y="432221"/>
                  <a:pt x="2362200" y="428625"/>
                </a:cubicBezTo>
                <a:cubicBezTo>
                  <a:pt x="2352546" y="425867"/>
                  <a:pt x="2343426" y="421278"/>
                  <a:pt x="2333625" y="419100"/>
                </a:cubicBezTo>
                <a:cubicBezTo>
                  <a:pt x="2314772" y="414910"/>
                  <a:pt x="2295525" y="412750"/>
                  <a:pt x="2276475" y="409575"/>
                </a:cubicBezTo>
                <a:lnTo>
                  <a:pt x="2162175" y="371475"/>
                </a:lnTo>
                <a:cubicBezTo>
                  <a:pt x="2122902" y="358384"/>
                  <a:pt x="2079625" y="365125"/>
                  <a:pt x="2038350" y="361950"/>
                </a:cubicBezTo>
                <a:lnTo>
                  <a:pt x="1981200" y="323850"/>
                </a:lnTo>
                <a:cubicBezTo>
                  <a:pt x="1951426" y="304000"/>
                  <a:pt x="1936281" y="290284"/>
                  <a:pt x="1895475" y="285750"/>
                </a:cubicBezTo>
                <a:lnTo>
                  <a:pt x="1724025" y="266700"/>
                </a:lnTo>
                <a:cubicBezTo>
                  <a:pt x="1714500" y="263525"/>
                  <a:pt x="1705136" y="259817"/>
                  <a:pt x="1695450" y="257175"/>
                </a:cubicBezTo>
                <a:cubicBezTo>
                  <a:pt x="1670191" y="250286"/>
                  <a:pt x="1619250" y="238125"/>
                  <a:pt x="1619250" y="238125"/>
                </a:cubicBezTo>
                <a:cubicBezTo>
                  <a:pt x="1552575" y="241300"/>
                  <a:pt x="1485745" y="242107"/>
                  <a:pt x="1419225" y="247650"/>
                </a:cubicBezTo>
                <a:cubicBezTo>
                  <a:pt x="1409219" y="248484"/>
                  <a:pt x="1400690" y="257175"/>
                  <a:pt x="1390650" y="257175"/>
                </a:cubicBezTo>
                <a:cubicBezTo>
                  <a:pt x="1342919" y="257175"/>
                  <a:pt x="1295400" y="250825"/>
                  <a:pt x="1247775" y="247650"/>
                </a:cubicBezTo>
                <a:cubicBezTo>
                  <a:pt x="1189484" y="228220"/>
                  <a:pt x="1243010" y="243986"/>
                  <a:pt x="1143000" y="228600"/>
                </a:cubicBezTo>
                <a:cubicBezTo>
                  <a:pt x="1100308" y="222032"/>
                  <a:pt x="1101569" y="221140"/>
                  <a:pt x="1066800" y="209550"/>
                </a:cubicBezTo>
                <a:cubicBezTo>
                  <a:pt x="962025" y="212725"/>
                  <a:pt x="857019" y="211425"/>
                  <a:pt x="752475" y="219075"/>
                </a:cubicBezTo>
                <a:cubicBezTo>
                  <a:pt x="724947" y="221089"/>
                  <a:pt x="678713" y="237312"/>
                  <a:pt x="647700" y="247650"/>
                </a:cubicBezTo>
                <a:cubicBezTo>
                  <a:pt x="638175" y="254000"/>
                  <a:pt x="627919" y="259371"/>
                  <a:pt x="619125" y="266700"/>
                </a:cubicBezTo>
                <a:cubicBezTo>
                  <a:pt x="596366" y="285666"/>
                  <a:pt x="560619" y="327917"/>
                  <a:pt x="552450" y="352425"/>
                </a:cubicBezTo>
                <a:lnTo>
                  <a:pt x="542925" y="381000"/>
                </a:lnTo>
                <a:cubicBezTo>
                  <a:pt x="533909" y="633452"/>
                  <a:pt x="542728" y="573179"/>
                  <a:pt x="523875" y="733425"/>
                </a:cubicBezTo>
                <a:cubicBezTo>
                  <a:pt x="513712" y="819812"/>
                  <a:pt x="528199" y="788851"/>
                  <a:pt x="495300" y="838200"/>
                </a:cubicBezTo>
                <a:cubicBezTo>
                  <a:pt x="493985" y="875022"/>
                  <a:pt x="482728" y="1225766"/>
                  <a:pt x="476250" y="1295400"/>
                </a:cubicBezTo>
                <a:cubicBezTo>
                  <a:pt x="469429" y="1368727"/>
                  <a:pt x="447675" y="1514475"/>
                  <a:pt x="447675" y="1514475"/>
                </a:cubicBezTo>
                <a:cubicBezTo>
                  <a:pt x="450850" y="1635125"/>
                  <a:pt x="449671" y="1755968"/>
                  <a:pt x="457200" y="1876425"/>
                </a:cubicBezTo>
                <a:cubicBezTo>
                  <a:pt x="459220" y="1908741"/>
                  <a:pt x="468397" y="1940263"/>
                  <a:pt x="476250" y="1971675"/>
                </a:cubicBezTo>
                <a:cubicBezTo>
                  <a:pt x="489702" y="2025481"/>
                  <a:pt x="483208" y="1996938"/>
                  <a:pt x="495300" y="2057400"/>
                </a:cubicBezTo>
                <a:cubicBezTo>
                  <a:pt x="499661" y="2135897"/>
                  <a:pt x="497519" y="2210260"/>
                  <a:pt x="514350" y="2286000"/>
                </a:cubicBezTo>
                <a:cubicBezTo>
                  <a:pt x="516528" y="2295801"/>
                  <a:pt x="521117" y="2304921"/>
                  <a:pt x="523875" y="2314575"/>
                </a:cubicBezTo>
                <a:cubicBezTo>
                  <a:pt x="527471" y="2327162"/>
                  <a:pt x="528803" y="2340418"/>
                  <a:pt x="533400" y="2352675"/>
                </a:cubicBezTo>
                <a:cubicBezTo>
                  <a:pt x="563880" y="2433955"/>
                  <a:pt x="543053" y="2353122"/>
                  <a:pt x="561975" y="2419350"/>
                </a:cubicBezTo>
                <a:cubicBezTo>
                  <a:pt x="565571" y="2431937"/>
                  <a:pt x="568933" y="2444613"/>
                  <a:pt x="571500" y="2457450"/>
                </a:cubicBezTo>
                <a:cubicBezTo>
                  <a:pt x="575288" y="2476388"/>
                  <a:pt x="575476" y="2496102"/>
                  <a:pt x="581025" y="2514600"/>
                </a:cubicBezTo>
                <a:cubicBezTo>
                  <a:pt x="585105" y="2528200"/>
                  <a:pt x="593725" y="2540000"/>
                  <a:pt x="600075" y="2552700"/>
                </a:cubicBezTo>
                <a:cubicBezTo>
                  <a:pt x="596900" y="2565400"/>
                  <a:pt x="597812" y="2579908"/>
                  <a:pt x="590550" y="2590800"/>
                </a:cubicBezTo>
                <a:cubicBezTo>
                  <a:pt x="584200" y="2600325"/>
                  <a:pt x="569513" y="2601235"/>
                  <a:pt x="561975" y="2609850"/>
                </a:cubicBezTo>
                <a:cubicBezTo>
                  <a:pt x="546898" y="2627080"/>
                  <a:pt x="531115" y="2645280"/>
                  <a:pt x="523875" y="2667000"/>
                </a:cubicBezTo>
                <a:cubicBezTo>
                  <a:pt x="520700" y="2676525"/>
                  <a:pt x="522190" y="2689303"/>
                  <a:pt x="514350" y="2695575"/>
                </a:cubicBezTo>
                <a:cubicBezTo>
                  <a:pt x="504128" y="2703753"/>
                  <a:pt x="488950" y="2701925"/>
                  <a:pt x="476250" y="2705100"/>
                </a:cubicBezTo>
                <a:cubicBezTo>
                  <a:pt x="444500" y="2698750"/>
                  <a:pt x="410841" y="2698615"/>
                  <a:pt x="381000" y="2686050"/>
                </a:cubicBezTo>
                <a:cubicBezTo>
                  <a:pt x="349348" y="2672723"/>
                  <a:pt x="295275" y="2628900"/>
                  <a:pt x="295275" y="2628900"/>
                </a:cubicBezTo>
                <a:cubicBezTo>
                  <a:pt x="285750" y="2616200"/>
                  <a:pt x="277247" y="2602665"/>
                  <a:pt x="266700" y="2590800"/>
                </a:cubicBezTo>
                <a:cubicBezTo>
                  <a:pt x="251785" y="2574020"/>
                  <a:pt x="232280" y="2561332"/>
                  <a:pt x="219075" y="2543175"/>
                </a:cubicBezTo>
                <a:cubicBezTo>
                  <a:pt x="206548" y="2525950"/>
                  <a:pt x="200598" y="2504778"/>
                  <a:pt x="190500" y="2486025"/>
                </a:cubicBezTo>
                <a:cubicBezTo>
                  <a:pt x="164349" y="2437459"/>
                  <a:pt x="134960" y="2394801"/>
                  <a:pt x="114300" y="2343150"/>
                </a:cubicBezTo>
                <a:cubicBezTo>
                  <a:pt x="105716" y="2321689"/>
                  <a:pt x="102048" y="2298567"/>
                  <a:pt x="95250" y="2276475"/>
                </a:cubicBezTo>
                <a:cubicBezTo>
                  <a:pt x="89345" y="2257283"/>
                  <a:pt x="81484" y="2238698"/>
                  <a:pt x="76200" y="2219325"/>
                </a:cubicBezTo>
                <a:cubicBezTo>
                  <a:pt x="71940" y="2203706"/>
                  <a:pt x="69488" y="2187643"/>
                  <a:pt x="66675" y="2171700"/>
                </a:cubicBezTo>
                <a:cubicBezTo>
                  <a:pt x="59962" y="2133662"/>
                  <a:pt x="56004" y="2095106"/>
                  <a:pt x="47625" y="2057400"/>
                </a:cubicBezTo>
                <a:cubicBezTo>
                  <a:pt x="37248" y="2010702"/>
                  <a:pt x="24044" y="1996183"/>
                  <a:pt x="9525" y="1952625"/>
                </a:cubicBezTo>
                <a:cubicBezTo>
                  <a:pt x="5385" y="1940206"/>
                  <a:pt x="3175" y="1927225"/>
                  <a:pt x="0" y="1914525"/>
                </a:cubicBezTo>
                <a:cubicBezTo>
                  <a:pt x="9525" y="1739900"/>
                  <a:pt x="12188" y="1564765"/>
                  <a:pt x="28575" y="1390650"/>
                </a:cubicBezTo>
                <a:cubicBezTo>
                  <a:pt x="37623" y="1294511"/>
                  <a:pt x="76200" y="1104900"/>
                  <a:pt x="76200" y="1104900"/>
                </a:cubicBezTo>
                <a:cubicBezTo>
                  <a:pt x="79375" y="1060450"/>
                  <a:pt x="79423" y="1015665"/>
                  <a:pt x="85725" y="971550"/>
                </a:cubicBezTo>
                <a:cubicBezTo>
                  <a:pt x="88994" y="948668"/>
                  <a:pt x="99169" y="927299"/>
                  <a:pt x="104775" y="904875"/>
                </a:cubicBezTo>
                <a:cubicBezTo>
                  <a:pt x="108702" y="889169"/>
                  <a:pt x="112010" y="873277"/>
                  <a:pt x="114300" y="857250"/>
                </a:cubicBezTo>
                <a:cubicBezTo>
                  <a:pt x="118366" y="828788"/>
                  <a:pt x="115927" y="799170"/>
                  <a:pt x="123825" y="771525"/>
                </a:cubicBezTo>
                <a:cubicBezTo>
                  <a:pt x="128911" y="753724"/>
                  <a:pt x="143738" y="740262"/>
                  <a:pt x="152400" y="723900"/>
                </a:cubicBezTo>
                <a:cubicBezTo>
                  <a:pt x="172331" y="686253"/>
                  <a:pt x="209550" y="609600"/>
                  <a:pt x="209550" y="609600"/>
                </a:cubicBezTo>
                <a:cubicBezTo>
                  <a:pt x="212725" y="536575"/>
                  <a:pt x="213867" y="463433"/>
                  <a:pt x="219075" y="390525"/>
                </a:cubicBezTo>
                <a:cubicBezTo>
                  <a:pt x="220228" y="374377"/>
                  <a:pt x="222916" y="358059"/>
                  <a:pt x="228600" y="342900"/>
                </a:cubicBezTo>
                <a:cubicBezTo>
                  <a:pt x="232620" y="332181"/>
                  <a:pt x="242530" y="324564"/>
                  <a:pt x="247650" y="314325"/>
                </a:cubicBezTo>
                <a:cubicBezTo>
                  <a:pt x="263707" y="282212"/>
                  <a:pt x="249798" y="280684"/>
                  <a:pt x="276225" y="247650"/>
                </a:cubicBezTo>
                <a:cubicBezTo>
                  <a:pt x="293055" y="226613"/>
                  <a:pt x="314325" y="209550"/>
                  <a:pt x="333375" y="190500"/>
                </a:cubicBezTo>
                <a:cubicBezTo>
                  <a:pt x="341470" y="182405"/>
                  <a:pt x="344330" y="170020"/>
                  <a:pt x="352425" y="161925"/>
                </a:cubicBezTo>
                <a:cubicBezTo>
                  <a:pt x="370889" y="143461"/>
                  <a:pt x="386334" y="141097"/>
                  <a:pt x="409575" y="133350"/>
                </a:cubicBezTo>
                <a:cubicBezTo>
                  <a:pt x="530182" y="52945"/>
                  <a:pt x="443850" y="96203"/>
                  <a:pt x="695325" y="85725"/>
                </a:cubicBezTo>
                <a:cubicBezTo>
                  <a:pt x="711200" y="82550"/>
                  <a:pt x="727244" y="80127"/>
                  <a:pt x="742950" y="76200"/>
                </a:cubicBezTo>
                <a:cubicBezTo>
                  <a:pt x="752690" y="73765"/>
                  <a:pt x="761540" y="67726"/>
                  <a:pt x="771525" y="66675"/>
                </a:cubicBezTo>
                <a:cubicBezTo>
                  <a:pt x="822144" y="61347"/>
                  <a:pt x="873125" y="60325"/>
                  <a:pt x="923925" y="57150"/>
                </a:cubicBezTo>
                <a:cubicBezTo>
                  <a:pt x="1017835" y="33673"/>
                  <a:pt x="914310" y="57159"/>
                  <a:pt x="1104900" y="38100"/>
                </a:cubicBezTo>
                <a:cubicBezTo>
                  <a:pt x="1121009" y="36489"/>
                  <a:pt x="1136349" y="29222"/>
                  <a:pt x="1152525" y="28575"/>
                </a:cubicBezTo>
                <a:cubicBezTo>
                  <a:pt x="1295321" y="22863"/>
                  <a:pt x="1438300" y="23191"/>
                  <a:pt x="1581150" y="19050"/>
                </a:cubicBezTo>
                <a:cubicBezTo>
                  <a:pt x="1657384" y="16840"/>
                  <a:pt x="1733550" y="12700"/>
                  <a:pt x="1809750" y="9525"/>
                </a:cubicBezTo>
                <a:cubicBezTo>
                  <a:pt x="1828800" y="6350"/>
                  <a:pt x="1847587" y="0"/>
                  <a:pt x="1866900" y="0"/>
                </a:cubicBezTo>
                <a:cubicBezTo>
                  <a:pt x="2320204" y="0"/>
                  <a:pt x="2010444" y="8337"/>
                  <a:pt x="2305050" y="19050"/>
                </a:cubicBezTo>
                <a:cubicBezTo>
                  <a:pt x="2432006" y="23667"/>
                  <a:pt x="2559050" y="25400"/>
                  <a:pt x="2686050" y="28575"/>
                </a:cubicBezTo>
                <a:cubicBezTo>
                  <a:pt x="2708275" y="31750"/>
                  <a:pt x="2730710" y="33697"/>
                  <a:pt x="2752725" y="38100"/>
                </a:cubicBezTo>
                <a:cubicBezTo>
                  <a:pt x="2762570" y="40069"/>
                  <a:pt x="2771560" y="45190"/>
                  <a:pt x="2781300" y="47625"/>
                </a:cubicBezTo>
                <a:cubicBezTo>
                  <a:pt x="2797006" y="51552"/>
                  <a:pt x="2813306" y="52890"/>
                  <a:pt x="2828925" y="57150"/>
                </a:cubicBezTo>
                <a:lnTo>
                  <a:pt x="2914650" y="85725"/>
                </a:lnTo>
                <a:cubicBezTo>
                  <a:pt x="2930009" y="90845"/>
                  <a:pt x="2946274" y="92788"/>
                  <a:pt x="2962275" y="95250"/>
                </a:cubicBezTo>
                <a:cubicBezTo>
                  <a:pt x="3040547" y="107292"/>
                  <a:pt x="3086316" y="108192"/>
                  <a:pt x="3171825" y="114300"/>
                </a:cubicBezTo>
                <a:cubicBezTo>
                  <a:pt x="3230403" y="143589"/>
                  <a:pt x="3198111" y="125474"/>
                  <a:pt x="3267075" y="171450"/>
                </a:cubicBezTo>
                <a:cubicBezTo>
                  <a:pt x="3283783" y="182589"/>
                  <a:pt x="3324225" y="190500"/>
                  <a:pt x="3324225" y="190500"/>
                </a:cubicBezTo>
                <a:cubicBezTo>
                  <a:pt x="3333750" y="196850"/>
                  <a:pt x="3344705" y="201455"/>
                  <a:pt x="3352800" y="209550"/>
                </a:cubicBezTo>
                <a:cubicBezTo>
                  <a:pt x="3357114" y="213864"/>
                  <a:pt x="3395017" y="265408"/>
                  <a:pt x="3400425" y="276225"/>
                </a:cubicBezTo>
                <a:cubicBezTo>
                  <a:pt x="3404915" y="285205"/>
                  <a:pt x="3406775" y="295275"/>
                  <a:pt x="3409950" y="304800"/>
                </a:cubicBezTo>
                <a:cubicBezTo>
                  <a:pt x="3412205" y="347654"/>
                  <a:pt x="3424978" y="597422"/>
                  <a:pt x="3429000" y="647700"/>
                </a:cubicBezTo>
                <a:cubicBezTo>
                  <a:pt x="3431341" y="676965"/>
                  <a:pt x="3441544" y="748520"/>
                  <a:pt x="3448050" y="781050"/>
                </a:cubicBezTo>
                <a:cubicBezTo>
                  <a:pt x="3453791" y="809754"/>
                  <a:pt x="3460967" y="838153"/>
                  <a:pt x="3467100" y="866775"/>
                </a:cubicBezTo>
                <a:cubicBezTo>
                  <a:pt x="3470492" y="882605"/>
                  <a:pt x="3473450" y="898525"/>
                  <a:pt x="3476625" y="914400"/>
                </a:cubicBezTo>
                <a:cubicBezTo>
                  <a:pt x="3467100" y="977900"/>
                  <a:pt x="3458606" y="1041563"/>
                  <a:pt x="3448050" y="1104900"/>
                </a:cubicBezTo>
                <a:cubicBezTo>
                  <a:pt x="3445898" y="1117813"/>
                  <a:pt x="3438525" y="1129909"/>
                  <a:pt x="3438525" y="1143000"/>
                </a:cubicBezTo>
                <a:cubicBezTo>
                  <a:pt x="3438525" y="1197519"/>
                  <a:pt x="3442145" y="1362935"/>
                  <a:pt x="3457575" y="1447800"/>
                </a:cubicBezTo>
                <a:cubicBezTo>
                  <a:pt x="3460064" y="1461488"/>
                  <a:pt x="3484561" y="1520028"/>
                  <a:pt x="3486150" y="1524000"/>
                </a:cubicBezTo>
                <a:cubicBezTo>
                  <a:pt x="3505413" y="1870736"/>
                  <a:pt x="3492287" y="1520164"/>
                  <a:pt x="3486150" y="1866900"/>
                </a:cubicBezTo>
                <a:cubicBezTo>
                  <a:pt x="3480812" y="2168494"/>
                  <a:pt x="3482657" y="2470194"/>
                  <a:pt x="3476625" y="2771775"/>
                </a:cubicBezTo>
                <a:cubicBezTo>
                  <a:pt x="3475476" y="2829203"/>
                  <a:pt x="3468570" y="2806936"/>
                  <a:pt x="3448050" y="2847975"/>
                </a:cubicBezTo>
                <a:cubicBezTo>
                  <a:pt x="3443560" y="2856955"/>
                  <a:pt x="3443015" y="2867570"/>
                  <a:pt x="3438525" y="2876550"/>
                </a:cubicBezTo>
                <a:cubicBezTo>
                  <a:pt x="3420788" y="2912023"/>
                  <a:pt x="3417232" y="2902102"/>
                  <a:pt x="3390900" y="2933700"/>
                </a:cubicBezTo>
                <a:cubicBezTo>
                  <a:pt x="3357759" y="2973470"/>
                  <a:pt x="3390185" y="2956163"/>
                  <a:pt x="3343275" y="2971800"/>
                </a:cubicBezTo>
                <a:cubicBezTo>
                  <a:pt x="3327111" y="3020291"/>
                  <a:pt x="3346739" y="2986809"/>
                  <a:pt x="3305175" y="3009900"/>
                </a:cubicBezTo>
                <a:cubicBezTo>
                  <a:pt x="3285161" y="3021019"/>
                  <a:pt x="3269745" y="3040760"/>
                  <a:pt x="3248025" y="3048000"/>
                </a:cubicBezTo>
                <a:cubicBezTo>
                  <a:pt x="3097167" y="3098286"/>
                  <a:pt x="3401706" y="2998086"/>
                  <a:pt x="3171825" y="3067050"/>
                </a:cubicBezTo>
                <a:cubicBezTo>
                  <a:pt x="3024735" y="3111177"/>
                  <a:pt x="3220913" y="3064695"/>
                  <a:pt x="3076575" y="3095625"/>
                </a:cubicBezTo>
                <a:cubicBezTo>
                  <a:pt x="3047953" y="3101758"/>
                  <a:pt x="3019248" y="3107575"/>
                  <a:pt x="2990850" y="3114675"/>
                </a:cubicBezTo>
                <a:cubicBezTo>
                  <a:pt x="2955730" y="3123455"/>
                  <a:pt x="2920418" y="3131802"/>
                  <a:pt x="2886075" y="3143250"/>
                </a:cubicBezTo>
                <a:cubicBezTo>
                  <a:pt x="2844122" y="3157234"/>
                  <a:pt x="2804057" y="3176459"/>
                  <a:pt x="2762250" y="3190875"/>
                </a:cubicBezTo>
                <a:cubicBezTo>
                  <a:pt x="2523935" y="3273053"/>
                  <a:pt x="2673876" y="3210428"/>
                  <a:pt x="2371725" y="3295650"/>
                </a:cubicBezTo>
                <a:cubicBezTo>
                  <a:pt x="2326298" y="3308463"/>
                  <a:pt x="2283272" y="3328714"/>
                  <a:pt x="2238375" y="3343275"/>
                </a:cubicBezTo>
                <a:cubicBezTo>
                  <a:pt x="2165766" y="3366824"/>
                  <a:pt x="2091373" y="3384808"/>
                  <a:pt x="2019300" y="3409950"/>
                </a:cubicBezTo>
                <a:cubicBezTo>
                  <a:pt x="1954725" y="3432476"/>
                  <a:pt x="1893325" y="3463479"/>
                  <a:pt x="1828800" y="3486150"/>
                </a:cubicBezTo>
                <a:cubicBezTo>
                  <a:pt x="1711654" y="3527309"/>
                  <a:pt x="1663899" y="3532378"/>
                  <a:pt x="1552575" y="3562350"/>
                </a:cubicBezTo>
                <a:cubicBezTo>
                  <a:pt x="1507936" y="3574368"/>
                  <a:pt x="1464353" y="3590422"/>
                  <a:pt x="1419225" y="3600450"/>
                </a:cubicBezTo>
                <a:cubicBezTo>
                  <a:pt x="1378459" y="3609509"/>
                  <a:pt x="1336487" y="3612030"/>
                  <a:pt x="1295400" y="3619500"/>
                </a:cubicBezTo>
                <a:cubicBezTo>
                  <a:pt x="1122126" y="3651004"/>
                  <a:pt x="1302700" y="3630093"/>
                  <a:pt x="1104900" y="3648075"/>
                </a:cubicBezTo>
                <a:cubicBezTo>
                  <a:pt x="1073150" y="3654425"/>
                  <a:pt x="1041946" y="3669432"/>
                  <a:pt x="1009650" y="3667125"/>
                </a:cubicBezTo>
                <a:cubicBezTo>
                  <a:pt x="993815" y="3665994"/>
                  <a:pt x="982004" y="3650497"/>
                  <a:pt x="971550" y="3638550"/>
                </a:cubicBezTo>
                <a:cubicBezTo>
                  <a:pt x="959359" y="3624617"/>
                  <a:pt x="952914" y="3606544"/>
                  <a:pt x="942975" y="3590925"/>
                </a:cubicBezTo>
                <a:cubicBezTo>
                  <a:pt x="930683" y="3571609"/>
                  <a:pt x="917167" y="3553091"/>
                  <a:pt x="904875" y="3533775"/>
                </a:cubicBezTo>
                <a:cubicBezTo>
                  <a:pt x="894936" y="3518156"/>
                  <a:pt x="888685" y="3499911"/>
                  <a:pt x="876300" y="3486150"/>
                </a:cubicBezTo>
                <a:cubicBezTo>
                  <a:pt x="859711" y="3467718"/>
                  <a:pt x="837208" y="3455520"/>
                  <a:pt x="819150" y="3438525"/>
                </a:cubicBezTo>
                <a:lnTo>
                  <a:pt x="666750" y="3286125"/>
                </a:lnTo>
                <a:cubicBezTo>
                  <a:pt x="653659" y="3273034"/>
                  <a:pt x="635000" y="3267075"/>
                  <a:pt x="619125" y="3257550"/>
                </a:cubicBezTo>
                <a:cubicBezTo>
                  <a:pt x="606425" y="3238500"/>
                  <a:pt x="587315" y="3222414"/>
                  <a:pt x="581025" y="3200400"/>
                </a:cubicBezTo>
                <a:cubicBezTo>
                  <a:pt x="574675" y="3178175"/>
                  <a:pt x="573200" y="3153931"/>
                  <a:pt x="561975" y="3133725"/>
                </a:cubicBezTo>
                <a:cubicBezTo>
                  <a:pt x="556797" y="3124404"/>
                  <a:pt x="499965" y="3097957"/>
                  <a:pt x="495300" y="3095625"/>
                </a:cubicBezTo>
                <a:cubicBezTo>
                  <a:pt x="488950" y="3086100"/>
                  <a:pt x="481370" y="3077289"/>
                  <a:pt x="476250" y="3067050"/>
                </a:cubicBezTo>
                <a:cubicBezTo>
                  <a:pt x="445824" y="3006199"/>
                  <a:pt x="471258" y="2870938"/>
                  <a:pt x="476250" y="2847975"/>
                </a:cubicBezTo>
                <a:cubicBezTo>
                  <a:pt x="477251" y="2843369"/>
                  <a:pt x="534498" y="2805968"/>
                  <a:pt x="542925" y="2800350"/>
                </a:cubicBezTo>
                <a:lnTo>
                  <a:pt x="561975" y="2771775"/>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prstClr val="white"/>
              </a:solidFill>
              <a:effectLst/>
              <a:uLnTx/>
              <a:uFillTx/>
              <a:latin typeface="Calibri"/>
              <a:ea typeface="+mn-ea"/>
              <a:cs typeface="+mn-cs"/>
            </a:endParaRPr>
          </a:p>
        </p:txBody>
      </p:sp>
      <p:sp>
        <p:nvSpPr>
          <p:cNvPr id="139359" name="TextBox 30748"/>
          <p:cNvSpPr txBox="1">
            <a:spLocks noChangeArrowheads="1"/>
          </p:cNvSpPr>
          <p:nvPr/>
        </p:nvSpPr>
        <p:spPr bwMode="auto">
          <a:xfrm>
            <a:off x="3214757" y="0"/>
            <a:ext cx="1984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itchFamily="34" charset="0"/>
                <a:ea typeface="+mn-ea"/>
                <a:cs typeface="Arial" pitchFamily="34" charset="0"/>
              </a:rPr>
              <a:t>Tac2 expression</a:t>
            </a:r>
          </a:p>
        </p:txBody>
      </p:sp>
      <p:grpSp>
        <p:nvGrpSpPr>
          <p:cNvPr id="139360" name="Group 1"/>
          <p:cNvGrpSpPr>
            <a:grpSpLocks/>
          </p:cNvGrpSpPr>
          <p:nvPr/>
        </p:nvGrpSpPr>
        <p:grpSpPr bwMode="auto">
          <a:xfrm>
            <a:off x="252415" y="3054366"/>
            <a:ext cx="1560512" cy="3330575"/>
            <a:chOff x="614855" y="3054006"/>
            <a:chExt cx="1560787" cy="3331029"/>
          </a:xfrm>
        </p:grpSpPr>
        <p:pic>
          <p:nvPicPr>
            <p:cNvPr id="139364" name="Picture 291" descr="An external file that holds a picture, illustration, etc.&#10;Object name is nihms243118f1.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14855" y="4871546"/>
              <a:ext cx="1545020" cy="151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5" name="Picture 289" descr="An external file that holds a picture, illustration, etc.&#10;Object name is nihms243118f5.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14856" y="3054006"/>
              <a:ext cx="1560786" cy="227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9361" name="TextBox 27"/>
          <p:cNvSpPr txBox="1">
            <a:spLocks noChangeArrowheads="1"/>
          </p:cNvSpPr>
          <p:nvPr/>
        </p:nvSpPr>
        <p:spPr bwMode="auto">
          <a:xfrm>
            <a:off x="2" y="6324616"/>
            <a:ext cx="2011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itchFamily="34" charset="0"/>
                <a:ea typeface="+mn-ea"/>
                <a:cs typeface="Arial" pitchFamily="34" charset="0"/>
              </a:rPr>
              <a:t>Haubensak et al., 2011</a:t>
            </a:r>
          </a:p>
        </p:txBody>
      </p:sp>
      <p:sp>
        <p:nvSpPr>
          <p:cNvPr id="139362" name="TextBox 1"/>
          <p:cNvSpPr txBox="1">
            <a:spLocks noChangeArrowheads="1"/>
          </p:cNvSpPr>
          <p:nvPr/>
        </p:nvSpPr>
        <p:spPr bwMode="auto">
          <a:xfrm>
            <a:off x="2735271" y="95250"/>
            <a:ext cx="5813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Times" charset="0"/>
                <a:ea typeface="+mn-ea"/>
                <a:cs typeface="+mn-cs"/>
              </a:rPr>
              <a:t>Tac2 cellular expression is limited to the </a:t>
            </a:r>
            <a:r>
              <a:rPr kumimoji="0" lang="en-US" altLang="en-US" sz="2800" b="0" i="0" u="none" strike="noStrike" kern="1200" cap="none" spc="0" normalizeH="0" baseline="0" noProof="0" dirty="0" err="1">
                <a:ln>
                  <a:noFill/>
                </a:ln>
                <a:solidFill>
                  <a:prstClr val="white"/>
                </a:solidFill>
                <a:effectLst/>
                <a:uLnTx/>
                <a:uFillTx/>
                <a:latin typeface="Times" charset="0"/>
                <a:ea typeface="+mn-ea"/>
                <a:cs typeface="+mn-cs"/>
              </a:rPr>
              <a:t>CeM</a:t>
            </a:r>
            <a:r>
              <a:rPr kumimoji="0" lang="en-US" altLang="en-US" sz="2800" b="0" i="0" u="none" strike="noStrike" kern="1200" cap="none" spc="0" normalizeH="0" baseline="0" noProof="0" dirty="0">
                <a:ln>
                  <a:noFill/>
                </a:ln>
                <a:solidFill>
                  <a:prstClr val="white"/>
                </a:solidFill>
                <a:effectLst/>
                <a:uLnTx/>
                <a:uFillTx/>
                <a:latin typeface="Times" charset="0"/>
                <a:ea typeface="+mn-ea"/>
                <a:cs typeface="+mn-cs"/>
              </a:rPr>
              <a:t> within Amygdala</a:t>
            </a:r>
          </a:p>
        </p:txBody>
      </p:sp>
      <p:sp>
        <p:nvSpPr>
          <p:cNvPr id="139363" name="TextBox 27"/>
          <p:cNvSpPr txBox="1">
            <a:spLocks noChangeArrowheads="1"/>
          </p:cNvSpPr>
          <p:nvPr/>
        </p:nvSpPr>
        <p:spPr bwMode="auto">
          <a:xfrm>
            <a:off x="6811963" y="6550041"/>
            <a:ext cx="23326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prstClr val="white"/>
                </a:solidFill>
                <a:effectLst/>
                <a:uLnTx/>
                <a:uFillTx/>
                <a:latin typeface="Arial" pitchFamily="34" charset="0"/>
                <a:ea typeface="+mn-ea"/>
                <a:cs typeface="Arial" pitchFamily="34" charset="0"/>
              </a:rPr>
              <a:t>Andero et al., Neuron 2014</a:t>
            </a:r>
          </a:p>
        </p:txBody>
      </p:sp>
    </p:spTree>
    <p:extLst>
      <p:ext uri="{BB962C8B-B14F-4D97-AF65-F5344CB8AC3E}">
        <p14:creationId xmlns:p14="http://schemas.microsoft.com/office/powerpoint/2010/main" val="2006350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45058" name="Picture 44" descr="osanetant cannulation low r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8" y="1855788"/>
            <a:ext cx="3681413" cy="4621212"/>
          </a:xfrm>
          <a:prstGeom prst="rect">
            <a:avLst/>
          </a:prstGeom>
          <a:solidFill>
            <a:schemeClr val="bg1">
              <a:lumMod val="85000"/>
            </a:schemeClr>
          </a:solidFill>
          <a:ln>
            <a:noFill/>
          </a:ln>
        </p:spPr>
      </p:pic>
      <p:sp>
        <p:nvSpPr>
          <p:cNvPr id="141315" name="Text Box 2"/>
          <p:cNvSpPr txBox="1">
            <a:spLocks noChangeArrowheads="1"/>
          </p:cNvSpPr>
          <p:nvPr/>
        </p:nvSpPr>
        <p:spPr bwMode="auto">
          <a:xfrm>
            <a:off x="4999046" y="1966929"/>
            <a:ext cx="10903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24hrs later</a:t>
            </a:r>
          </a:p>
        </p:txBody>
      </p:sp>
      <p:sp>
        <p:nvSpPr>
          <p:cNvPr id="141316" name="Text Box 4"/>
          <p:cNvSpPr txBox="1">
            <a:spLocks noChangeArrowheads="1"/>
          </p:cNvSpPr>
          <p:nvPr/>
        </p:nvSpPr>
        <p:spPr bwMode="auto">
          <a:xfrm>
            <a:off x="3076575" y="2101866"/>
            <a:ext cx="16834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Fear conditioning</a:t>
            </a:r>
          </a:p>
        </p:txBody>
      </p:sp>
      <p:sp>
        <p:nvSpPr>
          <p:cNvPr id="141317" name="Rectangle 5"/>
          <p:cNvSpPr>
            <a:spLocks noChangeArrowheads="1"/>
          </p:cNvSpPr>
          <p:nvPr/>
        </p:nvSpPr>
        <p:spPr bwMode="auto">
          <a:xfrm>
            <a:off x="4419601" y="1535114"/>
            <a:ext cx="3057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Veh/Osa (Immediately after)</a:t>
            </a:r>
          </a:p>
        </p:txBody>
      </p:sp>
      <p:sp>
        <p:nvSpPr>
          <p:cNvPr id="141318" name="Line 6"/>
          <p:cNvSpPr>
            <a:spLocks noChangeShapeType="1"/>
          </p:cNvSpPr>
          <p:nvPr/>
        </p:nvSpPr>
        <p:spPr bwMode="auto">
          <a:xfrm>
            <a:off x="4856163" y="2327275"/>
            <a:ext cx="1295400" cy="0"/>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prstClr val="white"/>
              </a:solidFill>
              <a:effectLst/>
              <a:uLnTx/>
              <a:uFillTx/>
              <a:latin typeface="Times" charset="0"/>
              <a:ea typeface="+mn-ea"/>
              <a:cs typeface="+mn-cs"/>
            </a:endParaRPr>
          </a:p>
        </p:txBody>
      </p:sp>
      <p:sp>
        <p:nvSpPr>
          <p:cNvPr id="141319" name="Text Box 12"/>
          <p:cNvSpPr txBox="1">
            <a:spLocks noChangeArrowheads="1"/>
          </p:cNvSpPr>
          <p:nvPr/>
        </p:nvSpPr>
        <p:spPr bwMode="auto">
          <a:xfrm>
            <a:off x="6172208" y="2143141"/>
            <a:ext cx="3325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Fear Expression (15CS) </a:t>
            </a:r>
          </a:p>
        </p:txBody>
      </p:sp>
      <p:sp>
        <p:nvSpPr>
          <p:cNvPr id="141320" name="Line 13"/>
          <p:cNvSpPr>
            <a:spLocks noChangeShapeType="1"/>
          </p:cNvSpPr>
          <p:nvPr/>
        </p:nvSpPr>
        <p:spPr bwMode="auto">
          <a:xfrm>
            <a:off x="4779963" y="1893889"/>
            <a:ext cx="0" cy="358775"/>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prstClr val="white"/>
              </a:solidFill>
              <a:effectLst/>
              <a:uLnTx/>
              <a:uFillTx/>
              <a:latin typeface="Times" charset="0"/>
              <a:ea typeface="+mn-ea"/>
              <a:cs typeface="+mn-cs"/>
            </a:endParaRPr>
          </a:p>
        </p:txBody>
      </p:sp>
      <p:sp>
        <p:nvSpPr>
          <p:cNvPr id="141321" name="Text Box 21"/>
          <p:cNvSpPr txBox="1">
            <a:spLocks noChangeArrowheads="1"/>
          </p:cNvSpPr>
          <p:nvPr/>
        </p:nvSpPr>
        <p:spPr bwMode="auto">
          <a:xfrm>
            <a:off x="3238507" y="2319354"/>
            <a:ext cx="941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5 cs 1ma</a:t>
            </a:r>
          </a:p>
        </p:txBody>
      </p:sp>
      <p:sp>
        <p:nvSpPr>
          <p:cNvPr id="141322" name="Rectangle 10"/>
          <p:cNvSpPr>
            <a:spLocks noChangeArrowheads="1"/>
          </p:cNvSpPr>
          <p:nvPr/>
        </p:nvSpPr>
        <p:spPr bwMode="auto">
          <a:xfrm>
            <a:off x="206489" y="1219216"/>
            <a:ext cx="25699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CeA Cannulation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osanetant  30nmol/side</a:t>
            </a: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141323" name="Picture 11" descr="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 y="868363"/>
            <a:ext cx="86534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3400" y="2590800"/>
            <a:ext cx="42672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6" name="TextBox 27"/>
          <p:cNvSpPr txBox="1">
            <a:spLocks noChangeArrowheads="1"/>
          </p:cNvSpPr>
          <p:nvPr/>
        </p:nvSpPr>
        <p:spPr bwMode="auto">
          <a:xfrm>
            <a:off x="6450457" y="6146004"/>
            <a:ext cx="23326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Andero</a:t>
            </a:r>
            <a:r>
              <a:rPr kumimoji="0" lang="en-US" alt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 et al., Neuron 2014</a:t>
            </a:r>
          </a:p>
        </p:txBody>
      </p:sp>
      <p:sp>
        <p:nvSpPr>
          <p:cNvPr id="15" name="Rectangle 26"/>
          <p:cNvSpPr>
            <a:spLocks noChangeArrowheads="1"/>
          </p:cNvSpPr>
          <p:nvPr/>
        </p:nvSpPr>
        <p:spPr bwMode="auto">
          <a:xfrm>
            <a:off x="-146634" y="473381"/>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Tac2R (NKB) </a:t>
            </a:r>
            <a:r>
              <a:rPr kumimoji="0" lang="es-ES" altLang="en-US"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antagonist</a:t>
            </a:r>
            <a:r>
              <a:rPr kumimoji="0" lang="es-ES" alt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s-ES" altLang="en-US"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osanetant</a:t>
            </a:r>
            <a:r>
              <a:rPr kumimoji="0" lang="es-ES" alt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s-ES" altLang="en-US"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impairs</a:t>
            </a:r>
            <a:r>
              <a:rPr kumimoji="0" lang="es-ES" alt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alt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fear memory consolidation</a:t>
            </a:r>
            <a:endParaRPr kumimoji="0" lang="es-ES" alt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 name="Rectangle 15"/>
          <p:cNvSpPr/>
          <p:nvPr/>
        </p:nvSpPr>
        <p:spPr>
          <a:xfrm>
            <a:off x="0" y="60363"/>
            <a:ext cx="9144000"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sng" strike="noStrike" kern="1200" cap="none" spc="0" normalizeH="0" baseline="0" noProof="0" dirty="0">
                <a:ln>
                  <a:noFill/>
                </a:ln>
                <a:solidFill>
                  <a:prstClr val="black"/>
                </a:solidFill>
                <a:effectLst/>
                <a:uLnTx/>
                <a:uFillTx/>
                <a:latin typeface="Arial" charset="0"/>
                <a:ea typeface="+mn-ea"/>
                <a:cs typeface="Arial" charset="0"/>
              </a:rPr>
              <a:t>Mouse Fear Consolidation: Cellular Mechanisms</a:t>
            </a:r>
            <a:endParaRPr kumimoji="0" lang="en-US" sz="2000" b="0" i="0" u="sng" strike="noStrike" kern="1200" cap="none" spc="0" normalizeH="0" baseline="0" noProof="0" dirty="0">
              <a:ln>
                <a:noFill/>
              </a:ln>
              <a:solidFill>
                <a:prstClr val="black"/>
              </a:solidFill>
              <a:effectLst/>
              <a:uLnTx/>
              <a:uFillTx/>
              <a:latin typeface="Times" charset="0"/>
              <a:ea typeface="+mn-ea"/>
              <a:cs typeface="+mn-cs"/>
            </a:endParaRPr>
          </a:p>
        </p:txBody>
      </p:sp>
      <p:cxnSp>
        <p:nvCxnSpPr>
          <p:cNvPr id="3" name="Straight Arrow Connector 2"/>
          <p:cNvCxnSpPr/>
          <p:nvPr/>
        </p:nvCxnSpPr>
        <p:spPr>
          <a:xfrm>
            <a:off x="8357937" y="3994484"/>
            <a:ext cx="16042" cy="866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620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302"/>
                                        </p:tgtEl>
                                        <p:attrNameLst>
                                          <p:attrName>style.visibility</p:attrName>
                                        </p:attrNameLst>
                                      </p:cBhvr>
                                      <p:to>
                                        <p:strVal val="visible"/>
                                      </p:to>
                                    </p:set>
                                    <p:animEffect transition="in" filter="blinds(horizontal)">
                                      <p:cBhvr>
                                        <p:cTn id="7" dur="500"/>
                                        <p:tgtEl>
                                          <p:spTgt spid="1230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17411" name="Picture 4" descr="C:\Users\Raül\Desktop\Tac2-NkB-Osanetant-senktide\Insitu Tac2 expression\FUGW Lentivirus.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9200" y="1676400"/>
            <a:ext cx="2057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4" descr="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1" y="663575"/>
            <a:ext cx="86534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1600200"/>
            <a:ext cx="33528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Line 6"/>
          <p:cNvSpPr>
            <a:spLocks noChangeShapeType="1"/>
          </p:cNvSpPr>
          <p:nvPr/>
        </p:nvSpPr>
        <p:spPr bwMode="auto">
          <a:xfrm>
            <a:off x="3733808" y="2819400"/>
            <a:ext cx="1096963" cy="0"/>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prstClr val="white"/>
              </a:solidFill>
              <a:effectLst/>
              <a:uLnTx/>
              <a:uFillTx/>
              <a:latin typeface="Times" charset="0"/>
              <a:ea typeface="+mn-ea"/>
              <a:cs typeface="+mn-cs"/>
            </a:endParaRPr>
          </a:p>
        </p:txBody>
      </p:sp>
      <p:sp>
        <p:nvSpPr>
          <p:cNvPr id="142342" name="Text Box 2"/>
          <p:cNvSpPr txBox="1">
            <a:spLocks noChangeArrowheads="1"/>
          </p:cNvSpPr>
          <p:nvPr/>
        </p:nvSpPr>
        <p:spPr bwMode="auto">
          <a:xfrm>
            <a:off x="3657607" y="2514616"/>
            <a:ext cx="11301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400" b="1" i="0" u="none" strike="noStrike" kern="1200" cap="none" spc="0" normalizeH="0" baseline="0" noProof="0">
                <a:ln>
                  <a:noFill/>
                </a:ln>
                <a:solidFill>
                  <a:srgbClr val="000000"/>
                </a:solidFill>
                <a:effectLst/>
                <a:uLnTx/>
                <a:uFillTx/>
                <a:latin typeface="Calibri" pitchFamily="34" charset="0"/>
                <a:ea typeface="+mn-ea"/>
                <a:cs typeface="Arial" pitchFamily="34" charset="0"/>
              </a:rPr>
              <a:t>14 days later</a:t>
            </a:r>
          </a:p>
        </p:txBody>
      </p:sp>
      <p:sp>
        <p:nvSpPr>
          <p:cNvPr id="142343" name="Text Box 2"/>
          <p:cNvSpPr txBox="1">
            <a:spLocks noChangeArrowheads="1"/>
          </p:cNvSpPr>
          <p:nvPr/>
        </p:nvSpPr>
        <p:spPr bwMode="auto">
          <a:xfrm>
            <a:off x="304800" y="1295416"/>
            <a:ext cx="14945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400" b="1" i="0" u="none" strike="noStrike" kern="1200" cap="none" spc="0" normalizeH="0" baseline="0" noProof="0">
                <a:ln>
                  <a:noFill/>
                </a:ln>
                <a:solidFill>
                  <a:srgbClr val="000000"/>
                </a:solidFill>
                <a:effectLst/>
                <a:uLnTx/>
                <a:uFillTx/>
                <a:latin typeface="Calibri" pitchFamily="34" charset="0"/>
                <a:ea typeface="+mn-ea"/>
                <a:cs typeface="Arial" pitchFamily="34" charset="0"/>
              </a:rPr>
              <a:t>LV-</a:t>
            </a:r>
            <a:r>
              <a:rPr kumimoji="0" lang="es-ES" altLang="en-US" sz="1400" b="1" i="1" u="none" strike="noStrike" kern="1200" cap="none" spc="0" normalizeH="0" baseline="0" noProof="0">
                <a:ln>
                  <a:noFill/>
                </a:ln>
                <a:solidFill>
                  <a:srgbClr val="000000"/>
                </a:solidFill>
                <a:effectLst/>
                <a:uLnTx/>
                <a:uFillTx/>
                <a:latin typeface="Calibri" pitchFamily="34" charset="0"/>
                <a:ea typeface="+mn-ea"/>
                <a:cs typeface="Arial" pitchFamily="34" charset="0"/>
              </a:rPr>
              <a:t>Tac2 </a:t>
            </a:r>
            <a:r>
              <a:rPr kumimoji="0" lang="es-ES" altLang="en-US" sz="1400" b="1" i="0" u="none" strike="noStrike" kern="1200" cap="none" spc="0" normalizeH="0" baseline="0" noProof="0">
                <a:ln>
                  <a:noFill/>
                </a:ln>
                <a:solidFill>
                  <a:srgbClr val="000000"/>
                </a:solidFill>
                <a:effectLst/>
                <a:uLnTx/>
                <a:uFillTx/>
                <a:latin typeface="Calibri" pitchFamily="34" charset="0"/>
                <a:ea typeface="+mn-ea"/>
                <a:cs typeface="Arial" pitchFamily="34" charset="0"/>
              </a:rPr>
              <a:t>or LV-GFP</a:t>
            </a:r>
          </a:p>
        </p:txBody>
      </p:sp>
      <p:sp>
        <p:nvSpPr>
          <p:cNvPr id="142344" name="Text Box 2"/>
          <p:cNvSpPr txBox="1">
            <a:spLocks noChangeArrowheads="1"/>
          </p:cNvSpPr>
          <p:nvPr/>
        </p:nvSpPr>
        <p:spPr bwMode="auto">
          <a:xfrm>
            <a:off x="2057400" y="1295416"/>
            <a:ext cx="14945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400" b="1" i="0" u="none" strike="noStrike" kern="1200" cap="none" spc="0" normalizeH="0" baseline="0" noProof="0">
                <a:ln>
                  <a:noFill/>
                </a:ln>
                <a:solidFill>
                  <a:srgbClr val="000000"/>
                </a:solidFill>
                <a:effectLst/>
                <a:uLnTx/>
                <a:uFillTx/>
                <a:latin typeface="Calibri" pitchFamily="34" charset="0"/>
                <a:ea typeface="+mn-ea"/>
                <a:cs typeface="Arial" pitchFamily="34" charset="0"/>
              </a:rPr>
              <a:t>LV-</a:t>
            </a:r>
            <a:r>
              <a:rPr kumimoji="0" lang="es-ES" altLang="en-US" sz="1400" b="1" i="1" u="none" strike="noStrike" kern="1200" cap="none" spc="0" normalizeH="0" baseline="0" noProof="0">
                <a:ln>
                  <a:noFill/>
                </a:ln>
                <a:solidFill>
                  <a:srgbClr val="000000"/>
                </a:solidFill>
                <a:effectLst/>
                <a:uLnTx/>
                <a:uFillTx/>
                <a:latin typeface="Calibri" pitchFamily="34" charset="0"/>
                <a:ea typeface="+mn-ea"/>
                <a:cs typeface="Arial" pitchFamily="34" charset="0"/>
              </a:rPr>
              <a:t>Tac2 </a:t>
            </a:r>
            <a:r>
              <a:rPr kumimoji="0" lang="es-ES" altLang="en-US" sz="1400" b="1" i="0" u="none" strike="noStrike" kern="1200" cap="none" spc="0" normalizeH="0" baseline="0" noProof="0">
                <a:ln>
                  <a:noFill/>
                </a:ln>
                <a:solidFill>
                  <a:srgbClr val="000000"/>
                </a:solidFill>
                <a:effectLst/>
                <a:uLnTx/>
                <a:uFillTx/>
                <a:latin typeface="Calibri" pitchFamily="34" charset="0"/>
                <a:ea typeface="+mn-ea"/>
                <a:cs typeface="Arial" pitchFamily="34" charset="0"/>
              </a:rPr>
              <a:t>or LV-GFP</a:t>
            </a:r>
          </a:p>
        </p:txBody>
      </p:sp>
      <p:pic>
        <p:nvPicPr>
          <p:cNvPr id="174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49821" y="1447800"/>
            <a:ext cx="39893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5873759" y="1879602"/>
            <a:ext cx="82144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LV-</a:t>
            </a:r>
            <a:r>
              <a:rPr kumimoji="0" lang="en-US" altLang="en-US" sz="1400" b="0" i="1" u="none" strike="noStrike" kern="1200" cap="none" spc="0" normalizeH="0" baseline="0" noProof="0">
                <a:ln>
                  <a:noFill/>
                </a:ln>
                <a:solidFill>
                  <a:srgbClr val="000000"/>
                </a:solidFill>
                <a:effectLst/>
                <a:uLnTx/>
                <a:uFillTx/>
                <a:latin typeface="Arial" pitchFamily="34" charset="0"/>
                <a:ea typeface="+mn-ea"/>
                <a:cs typeface="Arial" pitchFamily="34" charset="0"/>
              </a:rPr>
              <a:t>Tac2</a:t>
            </a:r>
          </a:p>
        </p:txBody>
      </p:sp>
      <p:sp>
        <p:nvSpPr>
          <p:cNvPr id="15" name="TextBox 14"/>
          <p:cNvSpPr txBox="1">
            <a:spLocks noChangeArrowheads="1"/>
          </p:cNvSpPr>
          <p:nvPr/>
        </p:nvSpPr>
        <p:spPr bwMode="auto">
          <a:xfrm>
            <a:off x="5867402" y="2133616"/>
            <a:ext cx="809068"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LV-GFP</a:t>
            </a:r>
            <a:endParaRPr kumimoji="0" lang="en-US" altLang="en-US" sz="1400" b="0" i="1"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42348" name="Rectangle 6"/>
          <p:cNvSpPr>
            <a:spLocks noChangeArrowheads="1"/>
          </p:cNvSpPr>
          <p:nvPr/>
        </p:nvSpPr>
        <p:spPr bwMode="auto">
          <a:xfrm>
            <a:off x="8" y="152416"/>
            <a:ext cx="8193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Tac2</a:t>
            </a:r>
            <a:r>
              <a:rPr kumimoji="0" lang="es-E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viral </a:t>
            </a:r>
            <a:r>
              <a:rPr kumimoji="0" lang="es-ES" altLang="en-US"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overexpression</a:t>
            </a:r>
            <a:r>
              <a:rPr kumimoji="0" lang="es-E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s-ES" altLang="en-US"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enhances</a:t>
            </a:r>
            <a:r>
              <a:rPr kumimoji="0" lang="es-E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s-ES" altLang="en-US"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fear</a:t>
            </a:r>
            <a:r>
              <a:rPr kumimoji="0" lang="es-E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s-ES" altLang="en-US"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consolidation</a:t>
            </a:r>
            <a:endParaRPr kumimoji="0" lang="es-E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2349" name="TextBox 27"/>
          <p:cNvSpPr txBox="1">
            <a:spLocks noChangeArrowheads="1"/>
          </p:cNvSpPr>
          <p:nvPr/>
        </p:nvSpPr>
        <p:spPr bwMode="auto">
          <a:xfrm>
            <a:off x="6716270" y="6103474"/>
            <a:ext cx="23326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Andero</a:t>
            </a:r>
            <a:r>
              <a:rPr kumimoji="0" lang="en-US" alt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 et al., Neuron 2014</a:t>
            </a:r>
          </a:p>
        </p:txBody>
      </p:sp>
      <p:cxnSp>
        <p:nvCxnSpPr>
          <p:cNvPr id="3" name="Straight Arrow Connector 2"/>
          <p:cNvCxnSpPr/>
          <p:nvPr/>
        </p:nvCxnSpPr>
        <p:spPr>
          <a:xfrm flipH="1" flipV="1">
            <a:off x="8710863" y="2598837"/>
            <a:ext cx="16042" cy="802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58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11022E-16 4.44444E-6 C -0.00799 0.05486 -0.01302 0.26759 -0.04826 0.32963 C -0.08351 0.39166 -0.17726 0.36273 -0.21111 0.37152 " pathEditMode="relative" rAng="0" ptsTypes="aaa">
                                      <p:cBhvr>
                                        <p:cTn id="6" dur="2000" fill="hold"/>
                                        <p:tgtEl>
                                          <p:spTgt spid="17411"/>
                                        </p:tgtEl>
                                        <p:attrNameLst>
                                          <p:attrName>ppt_x</p:attrName>
                                          <p:attrName>ppt_y</p:attrName>
                                        </p:attrNameLst>
                                      </p:cBhvr>
                                      <p:rCtr x="-10556" y="19583"/>
                                    </p:animMotion>
                                  </p:childTnLst>
                                </p:cTn>
                              </p:par>
                              <p:par>
                                <p:cTn id="7" presetID="3" presetClass="entr" presetSubtype="1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animEffect transition="in" filter="blinds(horizontal)">
                                      <p:cBhvr>
                                        <p:cTn id="9" dur="500"/>
                                        <p:tgtEl>
                                          <p:spTgt spid="17410"/>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7"/>
          <p:cNvGrpSpPr>
            <a:grpSpLocks/>
          </p:cNvGrpSpPr>
          <p:nvPr/>
        </p:nvGrpSpPr>
        <p:grpSpPr bwMode="auto">
          <a:xfrm>
            <a:off x="984253" y="2159000"/>
            <a:ext cx="6845551" cy="3951288"/>
            <a:chOff x="1547813" y="1793875"/>
            <a:chExt cx="6845552" cy="3951288"/>
          </a:xfrm>
        </p:grpSpPr>
        <p:sp>
          <p:nvSpPr>
            <p:cNvPr id="169" name="Freeform 168"/>
            <p:cNvSpPr/>
            <p:nvPr/>
          </p:nvSpPr>
          <p:spPr bwMode="auto">
            <a:xfrm>
              <a:off x="3255962" y="2444750"/>
              <a:ext cx="338138" cy="557213"/>
            </a:xfrm>
            <a:custGeom>
              <a:avLst/>
              <a:gdLst>
                <a:gd name="connsiteX0" fmla="*/ 270662 w 336499"/>
                <a:gd name="connsiteY0" fmla="*/ 446227 h 502464"/>
                <a:gd name="connsiteX1" fmla="*/ 241401 w 336499"/>
                <a:gd name="connsiteY1" fmla="*/ 438912 h 502464"/>
                <a:gd name="connsiteX2" fmla="*/ 212140 w 336499"/>
                <a:gd name="connsiteY2" fmla="*/ 409651 h 502464"/>
                <a:gd name="connsiteX3" fmla="*/ 182880 w 336499"/>
                <a:gd name="connsiteY3" fmla="*/ 373075 h 502464"/>
                <a:gd name="connsiteX4" fmla="*/ 168249 w 336499"/>
                <a:gd name="connsiteY4" fmla="*/ 358444 h 502464"/>
                <a:gd name="connsiteX5" fmla="*/ 138988 w 336499"/>
                <a:gd name="connsiteY5" fmla="*/ 321868 h 502464"/>
                <a:gd name="connsiteX6" fmla="*/ 95097 w 336499"/>
                <a:gd name="connsiteY6" fmla="*/ 299923 h 502464"/>
                <a:gd name="connsiteX7" fmla="*/ 80467 w 336499"/>
                <a:gd name="connsiteY7" fmla="*/ 277977 h 502464"/>
                <a:gd name="connsiteX8" fmla="*/ 65836 w 336499"/>
                <a:gd name="connsiteY8" fmla="*/ 263347 h 502464"/>
                <a:gd name="connsiteX9" fmla="*/ 58521 w 336499"/>
                <a:gd name="connsiteY9" fmla="*/ 241401 h 502464"/>
                <a:gd name="connsiteX10" fmla="*/ 29260 w 336499"/>
                <a:gd name="connsiteY10" fmla="*/ 204825 h 502464"/>
                <a:gd name="connsiteX11" fmla="*/ 21945 w 336499"/>
                <a:gd name="connsiteY11" fmla="*/ 182880 h 502464"/>
                <a:gd name="connsiteX12" fmla="*/ 7315 w 336499"/>
                <a:gd name="connsiteY12" fmla="*/ 168249 h 502464"/>
                <a:gd name="connsiteX13" fmla="*/ 0 w 336499"/>
                <a:gd name="connsiteY13" fmla="*/ 138988 h 502464"/>
                <a:gd name="connsiteX14" fmla="*/ 7315 w 336499"/>
                <a:gd name="connsiteY14" fmla="*/ 58521 h 502464"/>
                <a:gd name="connsiteX15" fmla="*/ 14630 w 336499"/>
                <a:gd name="connsiteY15" fmla="*/ 36576 h 502464"/>
                <a:gd name="connsiteX16" fmla="*/ 43891 w 336499"/>
                <a:gd name="connsiteY16" fmla="*/ 7315 h 502464"/>
                <a:gd name="connsiteX17" fmla="*/ 80467 w 336499"/>
                <a:gd name="connsiteY17" fmla="*/ 0 h 502464"/>
                <a:gd name="connsiteX18" fmla="*/ 153619 w 336499"/>
                <a:gd name="connsiteY18" fmla="*/ 7315 h 502464"/>
                <a:gd name="connsiteX19" fmla="*/ 175564 w 336499"/>
                <a:gd name="connsiteY19" fmla="*/ 14630 h 502464"/>
                <a:gd name="connsiteX20" fmla="*/ 182880 w 336499"/>
                <a:gd name="connsiteY20" fmla="*/ 36576 h 502464"/>
                <a:gd name="connsiteX21" fmla="*/ 197510 w 336499"/>
                <a:gd name="connsiteY21" fmla="*/ 58521 h 502464"/>
                <a:gd name="connsiteX22" fmla="*/ 226771 w 336499"/>
                <a:gd name="connsiteY22" fmla="*/ 117043 h 502464"/>
                <a:gd name="connsiteX23" fmla="*/ 248716 w 336499"/>
                <a:gd name="connsiteY23" fmla="*/ 182880 h 502464"/>
                <a:gd name="connsiteX24" fmla="*/ 256032 w 336499"/>
                <a:gd name="connsiteY24" fmla="*/ 204825 h 502464"/>
                <a:gd name="connsiteX25" fmla="*/ 270662 w 336499"/>
                <a:gd name="connsiteY25" fmla="*/ 219456 h 502464"/>
                <a:gd name="connsiteX26" fmla="*/ 277977 w 336499"/>
                <a:gd name="connsiteY26" fmla="*/ 263347 h 502464"/>
                <a:gd name="connsiteX27" fmla="*/ 292608 w 336499"/>
                <a:gd name="connsiteY27" fmla="*/ 307238 h 502464"/>
                <a:gd name="connsiteX28" fmla="*/ 307238 w 336499"/>
                <a:gd name="connsiteY28" fmla="*/ 358444 h 502464"/>
                <a:gd name="connsiteX29" fmla="*/ 314553 w 336499"/>
                <a:gd name="connsiteY29" fmla="*/ 402336 h 502464"/>
                <a:gd name="connsiteX30" fmla="*/ 329184 w 336499"/>
                <a:gd name="connsiteY30" fmla="*/ 446227 h 502464"/>
                <a:gd name="connsiteX31" fmla="*/ 336499 w 336499"/>
                <a:gd name="connsiteY31" fmla="*/ 482803 h 502464"/>
                <a:gd name="connsiteX32" fmla="*/ 321868 w 336499"/>
                <a:gd name="connsiteY32" fmla="*/ 497433 h 502464"/>
                <a:gd name="connsiteX33" fmla="*/ 270662 w 336499"/>
                <a:gd name="connsiteY33" fmla="*/ 446227 h 5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6499" h="502464">
                  <a:moveTo>
                    <a:pt x="270662" y="446227"/>
                  </a:moveTo>
                  <a:cubicBezTo>
                    <a:pt x="257251" y="436474"/>
                    <a:pt x="249927" y="444240"/>
                    <a:pt x="241401" y="438912"/>
                  </a:cubicBezTo>
                  <a:cubicBezTo>
                    <a:pt x="229704" y="431601"/>
                    <a:pt x="221894" y="419405"/>
                    <a:pt x="212140" y="409651"/>
                  </a:cubicBezTo>
                  <a:cubicBezTo>
                    <a:pt x="176817" y="374327"/>
                    <a:pt x="219790" y="419212"/>
                    <a:pt x="182880" y="373075"/>
                  </a:cubicBezTo>
                  <a:cubicBezTo>
                    <a:pt x="178571" y="367689"/>
                    <a:pt x="172558" y="363830"/>
                    <a:pt x="168249" y="358444"/>
                  </a:cubicBezTo>
                  <a:cubicBezTo>
                    <a:pt x="151350" y="337320"/>
                    <a:pt x="158614" y="337569"/>
                    <a:pt x="138988" y="321868"/>
                  </a:cubicBezTo>
                  <a:cubicBezTo>
                    <a:pt x="118730" y="305662"/>
                    <a:pt x="118276" y="307649"/>
                    <a:pt x="95097" y="299923"/>
                  </a:cubicBezTo>
                  <a:cubicBezTo>
                    <a:pt x="90220" y="292608"/>
                    <a:pt x="85959" y="284842"/>
                    <a:pt x="80467" y="277977"/>
                  </a:cubicBezTo>
                  <a:cubicBezTo>
                    <a:pt x="76159" y="272591"/>
                    <a:pt x="69384" y="269261"/>
                    <a:pt x="65836" y="263347"/>
                  </a:cubicBezTo>
                  <a:cubicBezTo>
                    <a:pt x="61869" y="256735"/>
                    <a:pt x="61969" y="248298"/>
                    <a:pt x="58521" y="241401"/>
                  </a:cubicBezTo>
                  <a:cubicBezTo>
                    <a:pt x="49294" y="222946"/>
                    <a:pt x="42868" y="218433"/>
                    <a:pt x="29260" y="204825"/>
                  </a:cubicBezTo>
                  <a:cubicBezTo>
                    <a:pt x="26822" y="197510"/>
                    <a:pt x="25912" y="189492"/>
                    <a:pt x="21945" y="182880"/>
                  </a:cubicBezTo>
                  <a:cubicBezTo>
                    <a:pt x="18397" y="176966"/>
                    <a:pt x="10399" y="174418"/>
                    <a:pt x="7315" y="168249"/>
                  </a:cubicBezTo>
                  <a:cubicBezTo>
                    <a:pt x="2819" y="159256"/>
                    <a:pt x="2438" y="148742"/>
                    <a:pt x="0" y="138988"/>
                  </a:cubicBezTo>
                  <a:cubicBezTo>
                    <a:pt x="2438" y="112166"/>
                    <a:pt x="3506" y="85183"/>
                    <a:pt x="7315" y="58521"/>
                  </a:cubicBezTo>
                  <a:cubicBezTo>
                    <a:pt x="8405" y="50888"/>
                    <a:pt x="10148" y="42850"/>
                    <a:pt x="14630" y="36576"/>
                  </a:cubicBezTo>
                  <a:cubicBezTo>
                    <a:pt x="22648" y="25352"/>
                    <a:pt x="30365" y="10020"/>
                    <a:pt x="43891" y="7315"/>
                  </a:cubicBezTo>
                  <a:lnTo>
                    <a:pt x="80467" y="0"/>
                  </a:lnTo>
                  <a:cubicBezTo>
                    <a:pt x="104851" y="2438"/>
                    <a:pt x="129398" y="3589"/>
                    <a:pt x="153619" y="7315"/>
                  </a:cubicBezTo>
                  <a:cubicBezTo>
                    <a:pt x="161240" y="8487"/>
                    <a:pt x="170112" y="9178"/>
                    <a:pt x="175564" y="14630"/>
                  </a:cubicBezTo>
                  <a:cubicBezTo>
                    <a:pt x="181017" y="20083"/>
                    <a:pt x="179431" y="29679"/>
                    <a:pt x="182880" y="36576"/>
                  </a:cubicBezTo>
                  <a:cubicBezTo>
                    <a:pt x="186812" y="44439"/>
                    <a:pt x="192633" y="51206"/>
                    <a:pt x="197510" y="58521"/>
                  </a:cubicBezTo>
                  <a:cubicBezTo>
                    <a:pt x="214321" y="108955"/>
                    <a:pt x="201235" y="91507"/>
                    <a:pt x="226771" y="117043"/>
                  </a:cubicBezTo>
                  <a:lnTo>
                    <a:pt x="248716" y="182880"/>
                  </a:lnTo>
                  <a:cubicBezTo>
                    <a:pt x="251154" y="190195"/>
                    <a:pt x="250580" y="199372"/>
                    <a:pt x="256032" y="204825"/>
                  </a:cubicBezTo>
                  <a:lnTo>
                    <a:pt x="270662" y="219456"/>
                  </a:lnTo>
                  <a:cubicBezTo>
                    <a:pt x="273100" y="234086"/>
                    <a:pt x="274380" y="248958"/>
                    <a:pt x="277977" y="263347"/>
                  </a:cubicBezTo>
                  <a:cubicBezTo>
                    <a:pt x="281717" y="278308"/>
                    <a:pt x="288868" y="292277"/>
                    <a:pt x="292608" y="307238"/>
                  </a:cubicBezTo>
                  <a:cubicBezTo>
                    <a:pt x="301793" y="343979"/>
                    <a:pt x="296744" y="326961"/>
                    <a:pt x="307238" y="358444"/>
                  </a:cubicBezTo>
                  <a:cubicBezTo>
                    <a:pt x="309676" y="373075"/>
                    <a:pt x="310956" y="387946"/>
                    <a:pt x="314553" y="402336"/>
                  </a:cubicBezTo>
                  <a:cubicBezTo>
                    <a:pt x="318293" y="417297"/>
                    <a:pt x="326160" y="431105"/>
                    <a:pt x="329184" y="446227"/>
                  </a:cubicBezTo>
                  <a:lnTo>
                    <a:pt x="336499" y="482803"/>
                  </a:lnTo>
                  <a:cubicBezTo>
                    <a:pt x="331622" y="487680"/>
                    <a:pt x="328696" y="496458"/>
                    <a:pt x="321868" y="497433"/>
                  </a:cubicBezTo>
                  <a:cubicBezTo>
                    <a:pt x="286653" y="502464"/>
                    <a:pt x="284073" y="455980"/>
                    <a:pt x="270662" y="446227"/>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70" name="Freeform 169"/>
            <p:cNvSpPr/>
            <p:nvPr/>
          </p:nvSpPr>
          <p:spPr bwMode="auto">
            <a:xfrm>
              <a:off x="3417887" y="2144713"/>
              <a:ext cx="1685925" cy="1585912"/>
            </a:xfrm>
            <a:custGeom>
              <a:avLst/>
              <a:gdLst>
                <a:gd name="connsiteX0" fmla="*/ 0 w 1603083"/>
                <a:gd name="connsiteY0" fmla="*/ 285292 h 1353312"/>
                <a:gd name="connsiteX1" fmla="*/ 21946 w 1603083"/>
                <a:gd name="connsiteY1" fmla="*/ 270662 h 1353312"/>
                <a:gd name="connsiteX2" fmla="*/ 58522 w 1603083"/>
                <a:gd name="connsiteY2" fmla="*/ 234086 h 1353312"/>
                <a:gd name="connsiteX3" fmla="*/ 124359 w 1603083"/>
                <a:gd name="connsiteY3" fmla="*/ 190195 h 1353312"/>
                <a:gd name="connsiteX4" fmla="*/ 168250 w 1603083"/>
                <a:gd name="connsiteY4" fmla="*/ 160934 h 1353312"/>
                <a:gd name="connsiteX5" fmla="*/ 212141 w 1603083"/>
                <a:gd name="connsiteY5" fmla="*/ 146304 h 1353312"/>
                <a:gd name="connsiteX6" fmla="*/ 234087 w 1603083"/>
                <a:gd name="connsiteY6" fmla="*/ 131673 h 1353312"/>
                <a:gd name="connsiteX7" fmla="*/ 256032 w 1603083"/>
                <a:gd name="connsiteY7" fmla="*/ 124358 h 1353312"/>
                <a:gd name="connsiteX8" fmla="*/ 270663 w 1603083"/>
                <a:gd name="connsiteY8" fmla="*/ 109728 h 1353312"/>
                <a:gd name="connsiteX9" fmla="*/ 314554 w 1603083"/>
                <a:gd name="connsiteY9" fmla="*/ 95097 h 1353312"/>
                <a:gd name="connsiteX10" fmla="*/ 358445 w 1603083"/>
                <a:gd name="connsiteY10" fmla="*/ 73152 h 1353312"/>
                <a:gd name="connsiteX11" fmla="*/ 380391 w 1603083"/>
                <a:gd name="connsiteY11" fmla="*/ 58521 h 1353312"/>
                <a:gd name="connsiteX12" fmla="*/ 424282 w 1603083"/>
                <a:gd name="connsiteY12" fmla="*/ 43891 h 1353312"/>
                <a:gd name="connsiteX13" fmla="*/ 475488 w 1603083"/>
                <a:gd name="connsiteY13" fmla="*/ 29260 h 1353312"/>
                <a:gd name="connsiteX14" fmla="*/ 548640 w 1603083"/>
                <a:gd name="connsiteY14" fmla="*/ 21945 h 1353312"/>
                <a:gd name="connsiteX15" fmla="*/ 629107 w 1603083"/>
                <a:gd name="connsiteY15" fmla="*/ 0 h 1353312"/>
                <a:gd name="connsiteX16" fmla="*/ 929031 w 1603083"/>
                <a:gd name="connsiteY16" fmla="*/ 7315 h 1353312"/>
                <a:gd name="connsiteX17" fmla="*/ 1024128 w 1603083"/>
                <a:gd name="connsiteY17" fmla="*/ 14630 h 1353312"/>
                <a:gd name="connsiteX18" fmla="*/ 1068019 w 1603083"/>
                <a:gd name="connsiteY18" fmla="*/ 29260 h 1353312"/>
                <a:gd name="connsiteX19" fmla="*/ 1089965 w 1603083"/>
                <a:gd name="connsiteY19" fmla="*/ 36576 h 1353312"/>
                <a:gd name="connsiteX20" fmla="*/ 1111911 w 1603083"/>
                <a:gd name="connsiteY20" fmla="*/ 51206 h 1353312"/>
                <a:gd name="connsiteX21" fmla="*/ 1155802 w 1603083"/>
                <a:gd name="connsiteY21" fmla="*/ 58521 h 1353312"/>
                <a:gd name="connsiteX22" fmla="*/ 1192378 w 1603083"/>
                <a:gd name="connsiteY22" fmla="*/ 73152 h 1353312"/>
                <a:gd name="connsiteX23" fmla="*/ 1221639 w 1603083"/>
                <a:gd name="connsiteY23" fmla="*/ 80467 h 1353312"/>
                <a:gd name="connsiteX24" fmla="*/ 1258215 w 1603083"/>
                <a:gd name="connsiteY24" fmla="*/ 109728 h 1353312"/>
                <a:gd name="connsiteX25" fmla="*/ 1302106 w 1603083"/>
                <a:gd name="connsiteY25" fmla="*/ 138988 h 1353312"/>
                <a:gd name="connsiteX26" fmla="*/ 1353312 w 1603083"/>
                <a:gd name="connsiteY26" fmla="*/ 168249 h 1353312"/>
                <a:gd name="connsiteX27" fmla="*/ 1382573 w 1603083"/>
                <a:gd name="connsiteY27" fmla="*/ 204825 h 1353312"/>
                <a:gd name="connsiteX28" fmla="*/ 1411834 w 1603083"/>
                <a:gd name="connsiteY28" fmla="*/ 241401 h 1353312"/>
                <a:gd name="connsiteX29" fmla="*/ 1448410 w 1603083"/>
                <a:gd name="connsiteY29" fmla="*/ 307238 h 1353312"/>
                <a:gd name="connsiteX30" fmla="*/ 1463040 w 1603083"/>
                <a:gd name="connsiteY30" fmla="*/ 329184 h 1353312"/>
                <a:gd name="connsiteX31" fmla="*/ 1484986 w 1603083"/>
                <a:gd name="connsiteY31" fmla="*/ 373075 h 1353312"/>
                <a:gd name="connsiteX32" fmla="*/ 1492301 w 1603083"/>
                <a:gd name="connsiteY32" fmla="*/ 395020 h 1353312"/>
                <a:gd name="connsiteX33" fmla="*/ 1506931 w 1603083"/>
                <a:gd name="connsiteY33" fmla="*/ 409651 h 1353312"/>
                <a:gd name="connsiteX34" fmla="*/ 1521562 w 1603083"/>
                <a:gd name="connsiteY34" fmla="*/ 453542 h 1353312"/>
                <a:gd name="connsiteX35" fmla="*/ 1536192 w 1603083"/>
                <a:gd name="connsiteY35" fmla="*/ 497433 h 1353312"/>
                <a:gd name="connsiteX36" fmla="*/ 1543507 w 1603083"/>
                <a:gd name="connsiteY36" fmla="*/ 519379 h 1353312"/>
                <a:gd name="connsiteX37" fmla="*/ 1565453 w 1603083"/>
                <a:gd name="connsiteY37" fmla="*/ 614476 h 1353312"/>
                <a:gd name="connsiteX38" fmla="*/ 1572768 w 1603083"/>
                <a:gd name="connsiteY38" fmla="*/ 687628 h 1353312"/>
                <a:gd name="connsiteX39" fmla="*/ 1587399 w 1603083"/>
                <a:gd name="connsiteY39" fmla="*/ 731520 h 1353312"/>
                <a:gd name="connsiteX40" fmla="*/ 1587399 w 1603083"/>
                <a:gd name="connsiteY40" fmla="*/ 972921 h 1353312"/>
                <a:gd name="connsiteX41" fmla="*/ 1572768 w 1603083"/>
                <a:gd name="connsiteY41" fmla="*/ 1016812 h 1353312"/>
                <a:gd name="connsiteX42" fmla="*/ 1565453 w 1603083"/>
                <a:gd name="connsiteY42" fmla="*/ 1038758 h 1353312"/>
                <a:gd name="connsiteX43" fmla="*/ 1550823 w 1603083"/>
                <a:gd name="connsiteY43" fmla="*/ 1060704 h 1353312"/>
                <a:gd name="connsiteX44" fmla="*/ 1528877 w 1603083"/>
                <a:gd name="connsiteY44" fmla="*/ 1097280 h 1353312"/>
                <a:gd name="connsiteX45" fmla="*/ 1506931 w 1603083"/>
                <a:gd name="connsiteY45" fmla="*/ 1133856 h 1353312"/>
                <a:gd name="connsiteX46" fmla="*/ 1499616 w 1603083"/>
                <a:gd name="connsiteY46" fmla="*/ 1155801 h 1353312"/>
                <a:gd name="connsiteX47" fmla="*/ 1470355 w 1603083"/>
                <a:gd name="connsiteY47" fmla="*/ 1185062 h 1353312"/>
                <a:gd name="connsiteX48" fmla="*/ 1426464 w 1603083"/>
                <a:gd name="connsiteY48" fmla="*/ 1221638 h 1353312"/>
                <a:gd name="connsiteX49" fmla="*/ 1397203 w 1603083"/>
                <a:gd name="connsiteY49" fmla="*/ 1228953 h 1353312"/>
                <a:gd name="connsiteX50" fmla="*/ 1382573 w 1603083"/>
                <a:gd name="connsiteY50" fmla="*/ 1243584 h 1353312"/>
                <a:gd name="connsiteX51" fmla="*/ 1338682 w 1603083"/>
                <a:gd name="connsiteY51" fmla="*/ 1258214 h 1353312"/>
                <a:gd name="connsiteX52" fmla="*/ 1294791 w 1603083"/>
                <a:gd name="connsiteY52" fmla="*/ 1294790 h 1353312"/>
                <a:gd name="connsiteX53" fmla="*/ 1272845 w 1603083"/>
                <a:gd name="connsiteY53" fmla="*/ 1302105 h 1353312"/>
                <a:gd name="connsiteX54" fmla="*/ 1243584 w 1603083"/>
                <a:gd name="connsiteY54" fmla="*/ 1331366 h 1353312"/>
                <a:gd name="connsiteX55" fmla="*/ 1192378 w 1603083"/>
                <a:gd name="connsiteY55" fmla="*/ 1345996 h 1353312"/>
                <a:gd name="connsiteX56" fmla="*/ 1170432 w 1603083"/>
                <a:gd name="connsiteY56" fmla="*/ 1353312 h 1353312"/>
                <a:gd name="connsiteX57" fmla="*/ 1097280 w 1603083"/>
                <a:gd name="connsiteY57" fmla="*/ 1331366 h 1353312"/>
                <a:gd name="connsiteX58" fmla="*/ 929031 w 1603083"/>
                <a:gd name="connsiteY58" fmla="*/ 1324051 h 1353312"/>
                <a:gd name="connsiteX59" fmla="*/ 885139 w 1603083"/>
                <a:gd name="connsiteY59" fmla="*/ 1316736 h 1353312"/>
                <a:gd name="connsiteX60" fmla="*/ 833933 w 1603083"/>
                <a:gd name="connsiteY60" fmla="*/ 1302105 h 1353312"/>
                <a:gd name="connsiteX61" fmla="*/ 694944 w 1603083"/>
                <a:gd name="connsiteY61" fmla="*/ 1294790 h 1353312"/>
                <a:gd name="connsiteX62" fmla="*/ 672999 w 1603083"/>
                <a:gd name="connsiteY62" fmla="*/ 1280160 h 1353312"/>
                <a:gd name="connsiteX63" fmla="*/ 658368 w 1603083"/>
                <a:gd name="connsiteY63" fmla="*/ 1265529 h 1353312"/>
                <a:gd name="connsiteX64" fmla="*/ 607162 w 1603083"/>
                <a:gd name="connsiteY64" fmla="*/ 1250899 h 1353312"/>
                <a:gd name="connsiteX65" fmla="*/ 585216 w 1603083"/>
                <a:gd name="connsiteY65" fmla="*/ 1214323 h 1353312"/>
                <a:gd name="connsiteX66" fmla="*/ 555955 w 1603083"/>
                <a:gd name="connsiteY66" fmla="*/ 1185062 h 1353312"/>
                <a:gd name="connsiteX67" fmla="*/ 541325 w 1603083"/>
                <a:gd name="connsiteY67" fmla="*/ 1163116 h 1353312"/>
                <a:gd name="connsiteX68" fmla="*/ 519379 w 1603083"/>
                <a:gd name="connsiteY68" fmla="*/ 1148486 h 1353312"/>
                <a:gd name="connsiteX69" fmla="*/ 497434 w 1603083"/>
                <a:gd name="connsiteY69" fmla="*/ 1126540 h 1353312"/>
                <a:gd name="connsiteX70" fmla="*/ 453543 w 1603083"/>
                <a:gd name="connsiteY70" fmla="*/ 1097280 h 1353312"/>
                <a:gd name="connsiteX71" fmla="*/ 438912 w 1603083"/>
                <a:gd name="connsiteY71" fmla="*/ 1075334 h 1353312"/>
                <a:gd name="connsiteX72" fmla="*/ 358445 w 1603083"/>
                <a:gd name="connsiteY72" fmla="*/ 1009497 h 1353312"/>
                <a:gd name="connsiteX73" fmla="*/ 329184 w 1603083"/>
                <a:gd name="connsiteY73" fmla="*/ 965606 h 1353312"/>
                <a:gd name="connsiteX74" fmla="*/ 314554 w 1603083"/>
                <a:gd name="connsiteY74" fmla="*/ 943660 h 1353312"/>
                <a:gd name="connsiteX75" fmla="*/ 285293 w 1603083"/>
                <a:gd name="connsiteY75" fmla="*/ 907084 h 1353312"/>
                <a:gd name="connsiteX76" fmla="*/ 263347 w 1603083"/>
                <a:gd name="connsiteY76" fmla="*/ 885139 h 1353312"/>
                <a:gd name="connsiteX77" fmla="*/ 234087 w 1603083"/>
                <a:gd name="connsiteY77" fmla="*/ 841248 h 1353312"/>
                <a:gd name="connsiteX78" fmla="*/ 212141 w 1603083"/>
                <a:gd name="connsiteY78" fmla="*/ 790041 h 1353312"/>
                <a:gd name="connsiteX79" fmla="*/ 190195 w 1603083"/>
                <a:gd name="connsiteY79" fmla="*/ 753465 h 1353312"/>
                <a:gd name="connsiteX80" fmla="*/ 182880 w 1603083"/>
                <a:gd name="connsiteY80" fmla="*/ 731520 h 1353312"/>
                <a:gd name="connsiteX81" fmla="*/ 168250 w 1603083"/>
                <a:gd name="connsiteY81" fmla="*/ 716889 h 1353312"/>
                <a:gd name="connsiteX82" fmla="*/ 153619 w 1603083"/>
                <a:gd name="connsiteY82" fmla="*/ 672998 h 1353312"/>
                <a:gd name="connsiteX83" fmla="*/ 146304 w 1603083"/>
                <a:gd name="connsiteY83" fmla="*/ 599846 h 1353312"/>
                <a:gd name="connsiteX84" fmla="*/ 138989 w 1603083"/>
                <a:gd name="connsiteY84" fmla="*/ 570585 h 1353312"/>
                <a:gd name="connsiteX85" fmla="*/ 131674 w 1603083"/>
                <a:gd name="connsiteY85" fmla="*/ 534009 h 1353312"/>
                <a:gd name="connsiteX86" fmla="*/ 102413 w 1603083"/>
                <a:gd name="connsiteY86" fmla="*/ 468172 h 1353312"/>
                <a:gd name="connsiteX87" fmla="*/ 87783 w 1603083"/>
                <a:gd name="connsiteY87" fmla="*/ 424281 h 1353312"/>
                <a:gd name="connsiteX88" fmla="*/ 73152 w 1603083"/>
                <a:gd name="connsiteY88" fmla="*/ 373075 h 1353312"/>
                <a:gd name="connsiteX89" fmla="*/ 73152 w 1603083"/>
                <a:gd name="connsiteY89" fmla="*/ 329184 h 135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03083" h="1353312">
                  <a:moveTo>
                    <a:pt x="0" y="285292"/>
                  </a:moveTo>
                  <a:cubicBezTo>
                    <a:pt x="7315" y="280415"/>
                    <a:pt x="15329" y="276451"/>
                    <a:pt x="21946" y="270662"/>
                  </a:cubicBezTo>
                  <a:cubicBezTo>
                    <a:pt x="34922" y="259308"/>
                    <a:pt x="44176" y="243650"/>
                    <a:pt x="58522" y="234086"/>
                  </a:cubicBezTo>
                  <a:lnTo>
                    <a:pt x="124359" y="190195"/>
                  </a:lnTo>
                  <a:lnTo>
                    <a:pt x="168250" y="160934"/>
                  </a:lnTo>
                  <a:lnTo>
                    <a:pt x="212141" y="146304"/>
                  </a:lnTo>
                  <a:cubicBezTo>
                    <a:pt x="219456" y="141427"/>
                    <a:pt x="226223" y="135605"/>
                    <a:pt x="234087" y="131673"/>
                  </a:cubicBezTo>
                  <a:cubicBezTo>
                    <a:pt x="240984" y="128225"/>
                    <a:pt x="249420" y="128325"/>
                    <a:pt x="256032" y="124358"/>
                  </a:cubicBezTo>
                  <a:cubicBezTo>
                    <a:pt x="261946" y="120810"/>
                    <a:pt x="264494" y="112812"/>
                    <a:pt x="270663" y="109728"/>
                  </a:cubicBezTo>
                  <a:cubicBezTo>
                    <a:pt x="284457" y="102831"/>
                    <a:pt x="314554" y="95097"/>
                    <a:pt x="314554" y="95097"/>
                  </a:cubicBezTo>
                  <a:cubicBezTo>
                    <a:pt x="377449" y="53167"/>
                    <a:pt x="297869" y="103440"/>
                    <a:pt x="358445" y="73152"/>
                  </a:cubicBezTo>
                  <a:cubicBezTo>
                    <a:pt x="366309" y="69220"/>
                    <a:pt x="372357" y="62092"/>
                    <a:pt x="380391" y="58521"/>
                  </a:cubicBezTo>
                  <a:cubicBezTo>
                    <a:pt x="394484" y="52258"/>
                    <a:pt x="409652" y="48768"/>
                    <a:pt x="424282" y="43891"/>
                  </a:cubicBezTo>
                  <a:cubicBezTo>
                    <a:pt x="439912" y="38681"/>
                    <a:pt x="459418" y="31556"/>
                    <a:pt x="475488" y="29260"/>
                  </a:cubicBezTo>
                  <a:cubicBezTo>
                    <a:pt x="499747" y="25794"/>
                    <a:pt x="524256" y="24383"/>
                    <a:pt x="548640" y="21945"/>
                  </a:cubicBezTo>
                  <a:cubicBezTo>
                    <a:pt x="604326" y="3383"/>
                    <a:pt x="577409" y="10339"/>
                    <a:pt x="629107" y="0"/>
                  </a:cubicBezTo>
                  <a:lnTo>
                    <a:pt x="929031" y="7315"/>
                  </a:lnTo>
                  <a:cubicBezTo>
                    <a:pt x="960802" y="8492"/>
                    <a:pt x="992724" y="9672"/>
                    <a:pt x="1024128" y="14630"/>
                  </a:cubicBezTo>
                  <a:cubicBezTo>
                    <a:pt x="1039361" y="17035"/>
                    <a:pt x="1053389" y="24383"/>
                    <a:pt x="1068019" y="29260"/>
                  </a:cubicBezTo>
                  <a:cubicBezTo>
                    <a:pt x="1075334" y="31699"/>
                    <a:pt x="1083549" y="32299"/>
                    <a:pt x="1089965" y="36576"/>
                  </a:cubicBezTo>
                  <a:cubicBezTo>
                    <a:pt x="1097280" y="41453"/>
                    <a:pt x="1103570" y="48426"/>
                    <a:pt x="1111911" y="51206"/>
                  </a:cubicBezTo>
                  <a:cubicBezTo>
                    <a:pt x="1125982" y="55896"/>
                    <a:pt x="1141172" y="56083"/>
                    <a:pt x="1155802" y="58521"/>
                  </a:cubicBezTo>
                  <a:cubicBezTo>
                    <a:pt x="1167994" y="63398"/>
                    <a:pt x="1179921" y="68999"/>
                    <a:pt x="1192378" y="73152"/>
                  </a:cubicBezTo>
                  <a:cubicBezTo>
                    <a:pt x="1201916" y="76331"/>
                    <a:pt x="1212398" y="76507"/>
                    <a:pt x="1221639" y="80467"/>
                  </a:cubicBezTo>
                  <a:cubicBezTo>
                    <a:pt x="1249485" y="92401"/>
                    <a:pt x="1237240" y="93997"/>
                    <a:pt x="1258215" y="109728"/>
                  </a:cubicBezTo>
                  <a:cubicBezTo>
                    <a:pt x="1272282" y="120278"/>
                    <a:pt x="1286379" y="131124"/>
                    <a:pt x="1302106" y="138988"/>
                  </a:cubicBezTo>
                  <a:cubicBezTo>
                    <a:pt x="1322129" y="149000"/>
                    <a:pt x="1336081" y="154464"/>
                    <a:pt x="1353312" y="168249"/>
                  </a:cubicBezTo>
                  <a:cubicBezTo>
                    <a:pt x="1372937" y="183949"/>
                    <a:pt x="1365675" y="183702"/>
                    <a:pt x="1382573" y="204825"/>
                  </a:cubicBezTo>
                  <a:cubicBezTo>
                    <a:pt x="1424274" y="256953"/>
                    <a:pt x="1366792" y="173843"/>
                    <a:pt x="1411834" y="241401"/>
                  </a:cubicBezTo>
                  <a:cubicBezTo>
                    <a:pt x="1424709" y="280029"/>
                    <a:pt x="1414871" y="256929"/>
                    <a:pt x="1448410" y="307238"/>
                  </a:cubicBezTo>
                  <a:cubicBezTo>
                    <a:pt x="1453287" y="314553"/>
                    <a:pt x="1460260" y="320843"/>
                    <a:pt x="1463040" y="329184"/>
                  </a:cubicBezTo>
                  <a:cubicBezTo>
                    <a:pt x="1473135" y="359470"/>
                    <a:pt x="1466078" y="344713"/>
                    <a:pt x="1484986" y="373075"/>
                  </a:cubicBezTo>
                  <a:cubicBezTo>
                    <a:pt x="1487424" y="380390"/>
                    <a:pt x="1488334" y="388408"/>
                    <a:pt x="1492301" y="395020"/>
                  </a:cubicBezTo>
                  <a:cubicBezTo>
                    <a:pt x="1495849" y="400934"/>
                    <a:pt x="1503847" y="403482"/>
                    <a:pt x="1506931" y="409651"/>
                  </a:cubicBezTo>
                  <a:cubicBezTo>
                    <a:pt x="1513828" y="423445"/>
                    <a:pt x="1516685" y="438912"/>
                    <a:pt x="1521562" y="453542"/>
                  </a:cubicBezTo>
                  <a:lnTo>
                    <a:pt x="1536192" y="497433"/>
                  </a:lnTo>
                  <a:cubicBezTo>
                    <a:pt x="1538630" y="504748"/>
                    <a:pt x="1541995" y="511818"/>
                    <a:pt x="1543507" y="519379"/>
                  </a:cubicBezTo>
                  <a:cubicBezTo>
                    <a:pt x="1559650" y="600092"/>
                    <a:pt x="1550274" y="568940"/>
                    <a:pt x="1565453" y="614476"/>
                  </a:cubicBezTo>
                  <a:cubicBezTo>
                    <a:pt x="1567891" y="638860"/>
                    <a:pt x="1568252" y="663542"/>
                    <a:pt x="1572768" y="687628"/>
                  </a:cubicBezTo>
                  <a:cubicBezTo>
                    <a:pt x="1575610" y="702786"/>
                    <a:pt x="1587399" y="731520"/>
                    <a:pt x="1587399" y="731520"/>
                  </a:cubicBezTo>
                  <a:cubicBezTo>
                    <a:pt x="1590590" y="808103"/>
                    <a:pt x="1603083" y="894501"/>
                    <a:pt x="1587399" y="972921"/>
                  </a:cubicBezTo>
                  <a:cubicBezTo>
                    <a:pt x="1584374" y="988043"/>
                    <a:pt x="1577645" y="1002182"/>
                    <a:pt x="1572768" y="1016812"/>
                  </a:cubicBezTo>
                  <a:cubicBezTo>
                    <a:pt x="1570330" y="1024127"/>
                    <a:pt x="1569730" y="1032342"/>
                    <a:pt x="1565453" y="1038758"/>
                  </a:cubicBezTo>
                  <a:cubicBezTo>
                    <a:pt x="1560576" y="1046073"/>
                    <a:pt x="1554755" y="1052840"/>
                    <a:pt x="1550823" y="1060704"/>
                  </a:cubicBezTo>
                  <a:cubicBezTo>
                    <a:pt x="1531831" y="1098687"/>
                    <a:pt x="1557452" y="1068703"/>
                    <a:pt x="1528877" y="1097280"/>
                  </a:cubicBezTo>
                  <a:cubicBezTo>
                    <a:pt x="1508156" y="1159444"/>
                    <a:pt x="1537055" y="1083650"/>
                    <a:pt x="1506931" y="1133856"/>
                  </a:cubicBezTo>
                  <a:cubicBezTo>
                    <a:pt x="1502964" y="1140468"/>
                    <a:pt x="1504098" y="1149527"/>
                    <a:pt x="1499616" y="1155801"/>
                  </a:cubicBezTo>
                  <a:cubicBezTo>
                    <a:pt x="1491598" y="1167025"/>
                    <a:pt x="1480109" y="1175308"/>
                    <a:pt x="1470355" y="1185062"/>
                  </a:cubicBezTo>
                  <a:cubicBezTo>
                    <a:pt x="1457170" y="1198247"/>
                    <a:pt x="1444290" y="1213999"/>
                    <a:pt x="1426464" y="1221638"/>
                  </a:cubicBezTo>
                  <a:cubicBezTo>
                    <a:pt x="1417223" y="1225598"/>
                    <a:pt x="1406957" y="1226515"/>
                    <a:pt x="1397203" y="1228953"/>
                  </a:cubicBezTo>
                  <a:cubicBezTo>
                    <a:pt x="1392326" y="1233830"/>
                    <a:pt x="1388742" y="1240500"/>
                    <a:pt x="1382573" y="1243584"/>
                  </a:cubicBezTo>
                  <a:cubicBezTo>
                    <a:pt x="1368779" y="1250481"/>
                    <a:pt x="1338682" y="1258214"/>
                    <a:pt x="1338682" y="1258214"/>
                  </a:cubicBezTo>
                  <a:cubicBezTo>
                    <a:pt x="1322504" y="1274392"/>
                    <a:pt x="1315159" y="1284606"/>
                    <a:pt x="1294791" y="1294790"/>
                  </a:cubicBezTo>
                  <a:cubicBezTo>
                    <a:pt x="1287894" y="1298238"/>
                    <a:pt x="1280160" y="1299667"/>
                    <a:pt x="1272845" y="1302105"/>
                  </a:cubicBezTo>
                  <a:cubicBezTo>
                    <a:pt x="1263091" y="1311859"/>
                    <a:pt x="1256670" y="1327004"/>
                    <a:pt x="1243584" y="1331366"/>
                  </a:cubicBezTo>
                  <a:cubicBezTo>
                    <a:pt x="1190953" y="1348910"/>
                    <a:pt x="1256693" y="1327620"/>
                    <a:pt x="1192378" y="1345996"/>
                  </a:cubicBezTo>
                  <a:cubicBezTo>
                    <a:pt x="1184964" y="1348114"/>
                    <a:pt x="1177747" y="1350873"/>
                    <a:pt x="1170432" y="1353312"/>
                  </a:cubicBezTo>
                  <a:cubicBezTo>
                    <a:pt x="1163028" y="1350844"/>
                    <a:pt x="1111497" y="1332419"/>
                    <a:pt x="1097280" y="1331366"/>
                  </a:cubicBezTo>
                  <a:cubicBezTo>
                    <a:pt x="1041297" y="1327219"/>
                    <a:pt x="985114" y="1326489"/>
                    <a:pt x="929031" y="1324051"/>
                  </a:cubicBezTo>
                  <a:cubicBezTo>
                    <a:pt x="914400" y="1321613"/>
                    <a:pt x="899618" y="1319954"/>
                    <a:pt x="885139" y="1316736"/>
                  </a:cubicBezTo>
                  <a:cubicBezTo>
                    <a:pt x="861751" y="1311538"/>
                    <a:pt x="860121" y="1304382"/>
                    <a:pt x="833933" y="1302105"/>
                  </a:cubicBezTo>
                  <a:cubicBezTo>
                    <a:pt x="787714" y="1298086"/>
                    <a:pt x="741274" y="1297228"/>
                    <a:pt x="694944" y="1294790"/>
                  </a:cubicBezTo>
                  <a:cubicBezTo>
                    <a:pt x="687629" y="1289913"/>
                    <a:pt x="679864" y="1285652"/>
                    <a:pt x="672999" y="1280160"/>
                  </a:cubicBezTo>
                  <a:cubicBezTo>
                    <a:pt x="667613" y="1275851"/>
                    <a:pt x="664282" y="1269078"/>
                    <a:pt x="658368" y="1265529"/>
                  </a:cubicBezTo>
                  <a:cubicBezTo>
                    <a:pt x="650872" y="1261031"/>
                    <a:pt x="612628" y="1252265"/>
                    <a:pt x="607162" y="1250899"/>
                  </a:cubicBezTo>
                  <a:cubicBezTo>
                    <a:pt x="553101" y="1196838"/>
                    <a:pt x="632698" y="1280797"/>
                    <a:pt x="585216" y="1214323"/>
                  </a:cubicBezTo>
                  <a:cubicBezTo>
                    <a:pt x="577198" y="1203099"/>
                    <a:pt x="563606" y="1196539"/>
                    <a:pt x="555955" y="1185062"/>
                  </a:cubicBezTo>
                  <a:cubicBezTo>
                    <a:pt x="551078" y="1177747"/>
                    <a:pt x="547542" y="1169333"/>
                    <a:pt x="541325" y="1163116"/>
                  </a:cubicBezTo>
                  <a:cubicBezTo>
                    <a:pt x="535108" y="1156899"/>
                    <a:pt x="526133" y="1154114"/>
                    <a:pt x="519379" y="1148486"/>
                  </a:cubicBezTo>
                  <a:cubicBezTo>
                    <a:pt x="511432" y="1141863"/>
                    <a:pt x="505600" y="1132891"/>
                    <a:pt x="497434" y="1126540"/>
                  </a:cubicBezTo>
                  <a:cubicBezTo>
                    <a:pt x="483555" y="1115745"/>
                    <a:pt x="453543" y="1097280"/>
                    <a:pt x="453543" y="1097280"/>
                  </a:cubicBezTo>
                  <a:cubicBezTo>
                    <a:pt x="448666" y="1089965"/>
                    <a:pt x="445529" y="1081124"/>
                    <a:pt x="438912" y="1075334"/>
                  </a:cubicBezTo>
                  <a:cubicBezTo>
                    <a:pt x="401246" y="1042376"/>
                    <a:pt x="387283" y="1052753"/>
                    <a:pt x="358445" y="1009497"/>
                  </a:cubicBezTo>
                  <a:lnTo>
                    <a:pt x="329184" y="965606"/>
                  </a:lnTo>
                  <a:cubicBezTo>
                    <a:pt x="324307" y="958291"/>
                    <a:pt x="320771" y="949877"/>
                    <a:pt x="314554" y="943660"/>
                  </a:cubicBezTo>
                  <a:cubicBezTo>
                    <a:pt x="271991" y="901100"/>
                    <a:pt x="331430" y="962448"/>
                    <a:pt x="285293" y="907084"/>
                  </a:cubicBezTo>
                  <a:cubicBezTo>
                    <a:pt x="278670" y="899137"/>
                    <a:pt x="269698" y="893305"/>
                    <a:pt x="263347" y="885139"/>
                  </a:cubicBezTo>
                  <a:cubicBezTo>
                    <a:pt x="252552" y="871260"/>
                    <a:pt x="239648" y="857929"/>
                    <a:pt x="234087" y="841248"/>
                  </a:cubicBezTo>
                  <a:cubicBezTo>
                    <a:pt x="216928" y="789775"/>
                    <a:pt x="239262" y="853325"/>
                    <a:pt x="212141" y="790041"/>
                  </a:cubicBezTo>
                  <a:cubicBezTo>
                    <a:pt x="197897" y="756805"/>
                    <a:pt x="214525" y="777795"/>
                    <a:pt x="190195" y="753465"/>
                  </a:cubicBezTo>
                  <a:cubicBezTo>
                    <a:pt x="187757" y="746150"/>
                    <a:pt x="186847" y="738132"/>
                    <a:pt x="182880" y="731520"/>
                  </a:cubicBezTo>
                  <a:cubicBezTo>
                    <a:pt x="179332" y="725606"/>
                    <a:pt x="171334" y="723058"/>
                    <a:pt x="168250" y="716889"/>
                  </a:cubicBezTo>
                  <a:cubicBezTo>
                    <a:pt x="161353" y="703095"/>
                    <a:pt x="153619" y="672998"/>
                    <a:pt x="153619" y="672998"/>
                  </a:cubicBezTo>
                  <a:cubicBezTo>
                    <a:pt x="151181" y="648614"/>
                    <a:pt x="149770" y="624105"/>
                    <a:pt x="146304" y="599846"/>
                  </a:cubicBezTo>
                  <a:cubicBezTo>
                    <a:pt x="144882" y="589893"/>
                    <a:pt x="141170" y="580399"/>
                    <a:pt x="138989" y="570585"/>
                  </a:cubicBezTo>
                  <a:cubicBezTo>
                    <a:pt x="136292" y="558448"/>
                    <a:pt x="134946" y="546004"/>
                    <a:pt x="131674" y="534009"/>
                  </a:cubicBezTo>
                  <a:cubicBezTo>
                    <a:pt x="100926" y="421268"/>
                    <a:pt x="133200" y="537446"/>
                    <a:pt x="102413" y="468172"/>
                  </a:cubicBezTo>
                  <a:cubicBezTo>
                    <a:pt x="96150" y="454079"/>
                    <a:pt x="92660" y="438911"/>
                    <a:pt x="87783" y="424281"/>
                  </a:cubicBezTo>
                  <a:cubicBezTo>
                    <a:pt x="83325" y="410907"/>
                    <a:pt x="74465" y="386205"/>
                    <a:pt x="73152" y="373075"/>
                  </a:cubicBezTo>
                  <a:cubicBezTo>
                    <a:pt x="71696" y="358517"/>
                    <a:pt x="73152" y="343814"/>
                    <a:pt x="73152" y="329184"/>
                  </a:cubicBezTo>
                </a:path>
              </a:pathLst>
            </a:custGeom>
            <a:solidFill>
              <a:schemeClr val="bg2">
                <a:lumMod val="90000"/>
              </a:schemeClr>
            </a:solidFill>
            <a:ln w="1905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170"/>
            <p:cNvSpPr/>
            <p:nvPr/>
          </p:nvSpPr>
          <p:spPr bwMode="auto">
            <a:xfrm>
              <a:off x="4251325" y="2149475"/>
              <a:ext cx="249237" cy="1547813"/>
            </a:xfrm>
            <a:custGeom>
              <a:avLst/>
              <a:gdLst>
                <a:gd name="connsiteX0" fmla="*/ 197511 w 197511"/>
                <a:gd name="connsiteY0" fmla="*/ 1289788 h 1304419"/>
                <a:gd name="connsiteX1" fmla="*/ 175565 w 197511"/>
                <a:gd name="connsiteY1" fmla="*/ 1304419 h 1304419"/>
                <a:gd name="connsiteX2" fmla="*/ 131674 w 197511"/>
                <a:gd name="connsiteY2" fmla="*/ 1289788 h 1304419"/>
                <a:gd name="connsiteX3" fmla="*/ 95098 w 197511"/>
                <a:gd name="connsiteY3" fmla="*/ 1253212 h 1304419"/>
                <a:gd name="connsiteX4" fmla="*/ 65837 w 197511"/>
                <a:gd name="connsiteY4" fmla="*/ 1216636 h 1304419"/>
                <a:gd name="connsiteX5" fmla="*/ 36576 w 197511"/>
                <a:gd name="connsiteY5" fmla="*/ 1180060 h 1304419"/>
                <a:gd name="connsiteX6" fmla="*/ 21946 w 197511"/>
                <a:gd name="connsiteY6" fmla="*/ 1136169 h 1304419"/>
                <a:gd name="connsiteX7" fmla="*/ 14631 w 197511"/>
                <a:gd name="connsiteY7" fmla="*/ 1114224 h 1304419"/>
                <a:gd name="connsiteX8" fmla="*/ 0 w 197511"/>
                <a:gd name="connsiteY8" fmla="*/ 989865 h 1304419"/>
                <a:gd name="connsiteX9" fmla="*/ 21946 w 197511"/>
                <a:gd name="connsiteY9" fmla="*/ 872822 h 1304419"/>
                <a:gd name="connsiteX10" fmla="*/ 29261 w 197511"/>
                <a:gd name="connsiteY10" fmla="*/ 850876 h 1304419"/>
                <a:gd name="connsiteX11" fmla="*/ 43892 w 197511"/>
                <a:gd name="connsiteY11" fmla="*/ 828931 h 1304419"/>
                <a:gd name="connsiteX12" fmla="*/ 73152 w 197511"/>
                <a:gd name="connsiteY12" fmla="*/ 770409 h 1304419"/>
                <a:gd name="connsiteX13" fmla="*/ 87783 w 197511"/>
                <a:gd name="connsiteY13" fmla="*/ 726518 h 1304419"/>
                <a:gd name="connsiteX14" fmla="*/ 117044 w 197511"/>
                <a:gd name="connsiteY14" fmla="*/ 675312 h 1304419"/>
                <a:gd name="connsiteX15" fmla="*/ 138989 w 197511"/>
                <a:gd name="connsiteY15" fmla="*/ 609475 h 1304419"/>
                <a:gd name="connsiteX16" fmla="*/ 153620 w 197511"/>
                <a:gd name="connsiteY16" fmla="*/ 558268 h 1304419"/>
                <a:gd name="connsiteX17" fmla="*/ 160935 w 197511"/>
                <a:gd name="connsiteY17" fmla="*/ 507062 h 1304419"/>
                <a:gd name="connsiteX18" fmla="*/ 153620 w 197511"/>
                <a:gd name="connsiteY18" fmla="*/ 155932 h 1304419"/>
                <a:gd name="connsiteX19" fmla="*/ 138989 w 197511"/>
                <a:gd name="connsiteY19" fmla="*/ 82780 h 1304419"/>
                <a:gd name="connsiteX20" fmla="*/ 124359 w 197511"/>
                <a:gd name="connsiteY20" fmla="*/ 38889 h 1304419"/>
                <a:gd name="connsiteX21" fmla="*/ 109728 w 197511"/>
                <a:gd name="connsiteY21" fmla="*/ 24259 h 1304419"/>
                <a:gd name="connsiteX22" fmla="*/ 95098 w 197511"/>
                <a:gd name="connsiteY22" fmla="*/ 2313 h 130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511" h="1304419">
                  <a:moveTo>
                    <a:pt x="197511" y="1289788"/>
                  </a:moveTo>
                  <a:cubicBezTo>
                    <a:pt x="190196" y="1294665"/>
                    <a:pt x="184357" y="1304419"/>
                    <a:pt x="175565" y="1304419"/>
                  </a:cubicBezTo>
                  <a:cubicBezTo>
                    <a:pt x="160143" y="1304419"/>
                    <a:pt x="131674" y="1289788"/>
                    <a:pt x="131674" y="1289788"/>
                  </a:cubicBezTo>
                  <a:cubicBezTo>
                    <a:pt x="119482" y="1277596"/>
                    <a:pt x="104662" y="1267558"/>
                    <a:pt x="95098" y="1253212"/>
                  </a:cubicBezTo>
                  <a:cubicBezTo>
                    <a:pt x="50070" y="1185670"/>
                    <a:pt x="107531" y="1268753"/>
                    <a:pt x="65837" y="1216636"/>
                  </a:cubicBezTo>
                  <a:cubicBezTo>
                    <a:pt x="28924" y="1170495"/>
                    <a:pt x="71903" y="1215387"/>
                    <a:pt x="36576" y="1180060"/>
                  </a:cubicBezTo>
                  <a:lnTo>
                    <a:pt x="21946" y="1136169"/>
                  </a:lnTo>
                  <a:lnTo>
                    <a:pt x="14631" y="1114224"/>
                  </a:lnTo>
                  <a:cubicBezTo>
                    <a:pt x="10205" y="1083243"/>
                    <a:pt x="0" y="1016948"/>
                    <a:pt x="0" y="989865"/>
                  </a:cubicBezTo>
                  <a:cubicBezTo>
                    <a:pt x="0" y="927920"/>
                    <a:pt x="5137" y="923252"/>
                    <a:pt x="21946" y="872822"/>
                  </a:cubicBezTo>
                  <a:cubicBezTo>
                    <a:pt x="24384" y="865507"/>
                    <a:pt x="24984" y="857292"/>
                    <a:pt x="29261" y="850876"/>
                  </a:cubicBezTo>
                  <a:lnTo>
                    <a:pt x="43892" y="828931"/>
                  </a:lnTo>
                  <a:cubicBezTo>
                    <a:pt x="60703" y="778497"/>
                    <a:pt x="47618" y="795945"/>
                    <a:pt x="73152" y="770409"/>
                  </a:cubicBezTo>
                  <a:cubicBezTo>
                    <a:pt x="78029" y="755779"/>
                    <a:pt x="80886" y="740312"/>
                    <a:pt x="87783" y="726518"/>
                  </a:cubicBezTo>
                  <a:cubicBezTo>
                    <a:pt x="106345" y="689393"/>
                    <a:pt x="96364" y="706330"/>
                    <a:pt x="117044" y="675312"/>
                  </a:cubicBezTo>
                  <a:lnTo>
                    <a:pt x="138989" y="609475"/>
                  </a:lnTo>
                  <a:cubicBezTo>
                    <a:pt x="145255" y="590678"/>
                    <a:pt x="149947" y="578468"/>
                    <a:pt x="153620" y="558268"/>
                  </a:cubicBezTo>
                  <a:cubicBezTo>
                    <a:pt x="156704" y="541304"/>
                    <a:pt x="158497" y="524131"/>
                    <a:pt x="160935" y="507062"/>
                  </a:cubicBezTo>
                  <a:cubicBezTo>
                    <a:pt x="158497" y="390019"/>
                    <a:pt x="159667" y="272844"/>
                    <a:pt x="153620" y="155932"/>
                  </a:cubicBezTo>
                  <a:cubicBezTo>
                    <a:pt x="152335" y="131098"/>
                    <a:pt x="146852" y="106371"/>
                    <a:pt x="138989" y="82780"/>
                  </a:cubicBezTo>
                  <a:cubicBezTo>
                    <a:pt x="134112" y="68150"/>
                    <a:pt x="135264" y="49793"/>
                    <a:pt x="124359" y="38889"/>
                  </a:cubicBezTo>
                  <a:lnTo>
                    <a:pt x="109728" y="24259"/>
                  </a:lnTo>
                  <a:cubicBezTo>
                    <a:pt x="101642" y="0"/>
                    <a:pt x="110124" y="2313"/>
                    <a:pt x="95098" y="2313"/>
                  </a:cubicBezTo>
                </a:path>
              </a:pathLst>
            </a:custGeom>
            <a:ln w="1905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171"/>
            <p:cNvSpPr/>
            <p:nvPr/>
          </p:nvSpPr>
          <p:spPr bwMode="auto">
            <a:xfrm>
              <a:off x="4064000" y="3619500"/>
              <a:ext cx="633412" cy="317500"/>
            </a:xfrm>
            <a:custGeom>
              <a:avLst/>
              <a:gdLst>
                <a:gd name="connsiteX0" fmla="*/ 0 w 602298"/>
                <a:gd name="connsiteY0" fmla="*/ 7315 h 271267"/>
                <a:gd name="connsiteX1" fmla="*/ 7315 w 602298"/>
                <a:gd name="connsiteY1" fmla="*/ 29261 h 271267"/>
                <a:gd name="connsiteX2" fmla="*/ 29261 w 602298"/>
                <a:gd name="connsiteY2" fmla="*/ 36576 h 271267"/>
                <a:gd name="connsiteX3" fmla="*/ 73152 w 602298"/>
                <a:gd name="connsiteY3" fmla="*/ 43891 h 271267"/>
                <a:gd name="connsiteX4" fmla="*/ 124358 w 602298"/>
                <a:gd name="connsiteY4" fmla="*/ 87782 h 271267"/>
                <a:gd name="connsiteX5" fmla="*/ 146304 w 602298"/>
                <a:gd name="connsiteY5" fmla="*/ 95098 h 271267"/>
                <a:gd name="connsiteX6" fmla="*/ 182880 w 602298"/>
                <a:gd name="connsiteY6" fmla="*/ 124358 h 271267"/>
                <a:gd name="connsiteX7" fmla="*/ 197510 w 602298"/>
                <a:gd name="connsiteY7" fmla="*/ 138989 h 271267"/>
                <a:gd name="connsiteX8" fmla="*/ 219456 w 602298"/>
                <a:gd name="connsiteY8" fmla="*/ 153619 h 271267"/>
                <a:gd name="connsiteX9" fmla="*/ 234086 w 602298"/>
                <a:gd name="connsiteY9" fmla="*/ 168250 h 271267"/>
                <a:gd name="connsiteX10" fmla="*/ 299923 w 602298"/>
                <a:gd name="connsiteY10" fmla="*/ 204826 h 271267"/>
                <a:gd name="connsiteX11" fmla="*/ 329184 w 602298"/>
                <a:gd name="connsiteY11" fmla="*/ 219456 h 271267"/>
                <a:gd name="connsiteX12" fmla="*/ 373075 w 602298"/>
                <a:gd name="connsiteY12" fmla="*/ 234086 h 271267"/>
                <a:gd name="connsiteX13" fmla="*/ 438912 w 602298"/>
                <a:gd name="connsiteY13" fmla="*/ 263347 h 271267"/>
                <a:gd name="connsiteX14" fmla="*/ 460858 w 602298"/>
                <a:gd name="connsiteY14" fmla="*/ 270662 h 271267"/>
                <a:gd name="connsiteX15" fmla="*/ 541325 w 602298"/>
                <a:gd name="connsiteY15" fmla="*/ 263347 h 271267"/>
                <a:gd name="connsiteX16" fmla="*/ 563270 w 602298"/>
                <a:gd name="connsiteY16" fmla="*/ 219456 h 271267"/>
                <a:gd name="connsiteX17" fmla="*/ 577901 w 602298"/>
                <a:gd name="connsiteY17" fmla="*/ 204826 h 271267"/>
                <a:gd name="connsiteX18" fmla="*/ 599846 w 602298"/>
                <a:gd name="connsiteY18" fmla="*/ 160934 h 271267"/>
                <a:gd name="connsiteX19" fmla="*/ 592531 w 602298"/>
                <a:gd name="connsiteY19" fmla="*/ 117043 h 271267"/>
                <a:gd name="connsiteX20" fmla="*/ 526694 w 602298"/>
                <a:gd name="connsiteY20" fmla="*/ 95098 h 271267"/>
                <a:gd name="connsiteX21" fmla="*/ 504749 w 602298"/>
                <a:gd name="connsiteY21" fmla="*/ 87782 h 271267"/>
                <a:gd name="connsiteX22" fmla="*/ 490118 w 602298"/>
                <a:gd name="connsiteY22" fmla="*/ 73152 h 271267"/>
                <a:gd name="connsiteX23" fmla="*/ 446227 w 602298"/>
                <a:gd name="connsiteY23" fmla="*/ 58522 h 271267"/>
                <a:gd name="connsiteX24" fmla="*/ 336499 w 602298"/>
                <a:gd name="connsiteY24" fmla="*/ 43891 h 271267"/>
                <a:gd name="connsiteX25" fmla="*/ 109728 w 602298"/>
                <a:gd name="connsiteY25" fmla="*/ 29261 h 271267"/>
                <a:gd name="connsiteX26" fmla="*/ 43891 w 602298"/>
                <a:gd name="connsiteY26" fmla="*/ 7315 h 271267"/>
                <a:gd name="connsiteX27" fmla="*/ 21946 w 602298"/>
                <a:gd name="connsiteY27" fmla="*/ 0 h 271267"/>
                <a:gd name="connsiteX28" fmla="*/ 0 w 602298"/>
                <a:gd name="connsiteY28" fmla="*/ 7315 h 27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2298" h="271267">
                  <a:moveTo>
                    <a:pt x="0" y="7315"/>
                  </a:moveTo>
                  <a:cubicBezTo>
                    <a:pt x="2438" y="14630"/>
                    <a:pt x="1862" y="23808"/>
                    <a:pt x="7315" y="29261"/>
                  </a:cubicBezTo>
                  <a:cubicBezTo>
                    <a:pt x="12768" y="34714"/>
                    <a:pt x="21734" y="34903"/>
                    <a:pt x="29261" y="36576"/>
                  </a:cubicBezTo>
                  <a:cubicBezTo>
                    <a:pt x="43740" y="39793"/>
                    <a:pt x="58522" y="41453"/>
                    <a:pt x="73152" y="43891"/>
                  </a:cubicBezTo>
                  <a:cubicBezTo>
                    <a:pt x="91151" y="61890"/>
                    <a:pt x="102076" y="76641"/>
                    <a:pt x="124358" y="87782"/>
                  </a:cubicBezTo>
                  <a:cubicBezTo>
                    <a:pt x="131255" y="91231"/>
                    <a:pt x="138989" y="92659"/>
                    <a:pt x="146304" y="95098"/>
                  </a:cubicBezTo>
                  <a:cubicBezTo>
                    <a:pt x="175444" y="138807"/>
                    <a:pt x="143619" y="100801"/>
                    <a:pt x="182880" y="124358"/>
                  </a:cubicBezTo>
                  <a:cubicBezTo>
                    <a:pt x="188794" y="127906"/>
                    <a:pt x="192124" y="134681"/>
                    <a:pt x="197510" y="138989"/>
                  </a:cubicBezTo>
                  <a:cubicBezTo>
                    <a:pt x="204375" y="144481"/>
                    <a:pt x="212591" y="148127"/>
                    <a:pt x="219456" y="153619"/>
                  </a:cubicBezTo>
                  <a:cubicBezTo>
                    <a:pt x="224842" y="157927"/>
                    <a:pt x="228568" y="164112"/>
                    <a:pt x="234086" y="168250"/>
                  </a:cubicBezTo>
                  <a:cubicBezTo>
                    <a:pt x="297438" y="215763"/>
                    <a:pt x="255577" y="185820"/>
                    <a:pt x="299923" y="204826"/>
                  </a:cubicBezTo>
                  <a:cubicBezTo>
                    <a:pt x="309946" y="209122"/>
                    <a:pt x="319059" y="215406"/>
                    <a:pt x="329184" y="219456"/>
                  </a:cubicBezTo>
                  <a:cubicBezTo>
                    <a:pt x="343503" y="225183"/>
                    <a:pt x="373075" y="234086"/>
                    <a:pt x="373075" y="234086"/>
                  </a:cubicBezTo>
                  <a:cubicBezTo>
                    <a:pt x="407852" y="257271"/>
                    <a:pt x="386681" y="245937"/>
                    <a:pt x="438912" y="263347"/>
                  </a:cubicBezTo>
                  <a:lnTo>
                    <a:pt x="460858" y="270662"/>
                  </a:lnTo>
                  <a:cubicBezTo>
                    <a:pt x="487680" y="268224"/>
                    <a:pt x="515583" y="271267"/>
                    <a:pt x="541325" y="263347"/>
                  </a:cubicBezTo>
                  <a:cubicBezTo>
                    <a:pt x="554938" y="259159"/>
                    <a:pt x="557819" y="228541"/>
                    <a:pt x="563270" y="219456"/>
                  </a:cubicBezTo>
                  <a:cubicBezTo>
                    <a:pt x="566818" y="213542"/>
                    <a:pt x="573593" y="210212"/>
                    <a:pt x="577901" y="204826"/>
                  </a:cubicBezTo>
                  <a:cubicBezTo>
                    <a:pt x="594107" y="184569"/>
                    <a:pt x="592120" y="184112"/>
                    <a:pt x="599846" y="160934"/>
                  </a:cubicBezTo>
                  <a:cubicBezTo>
                    <a:pt x="597408" y="146304"/>
                    <a:pt x="602298" y="128205"/>
                    <a:pt x="592531" y="117043"/>
                  </a:cubicBezTo>
                  <a:cubicBezTo>
                    <a:pt x="592530" y="117042"/>
                    <a:pt x="537667" y="98756"/>
                    <a:pt x="526694" y="95098"/>
                  </a:cubicBezTo>
                  <a:lnTo>
                    <a:pt x="504749" y="87782"/>
                  </a:lnTo>
                  <a:cubicBezTo>
                    <a:pt x="499872" y="82905"/>
                    <a:pt x="496287" y="76236"/>
                    <a:pt x="490118" y="73152"/>
                  </a:cubicBezTo>
                  <a:cubicBezTo>
                    <a:pt x="476324" y="66255"/>
                    <a:pt x="461349" y="61547"/>
                    <a:pt x="446227" y="58522"/>
                  </a:cubicBezTo>
                  <a:cubicBezTo>
                    <a:pt x="389236" y="47123"/>
                    <a:pt x="414898" y="51018"/>
                    <a:pt x="336499" y="43891"/>
                  </a:cubicBezTo>
                  <a:cubicBezTo>
                    <a:pt x="229007" y="34119"/>
                    <a:pt x="236130" y="35914"/>
                    <a:pt x="109728" y="29261"/>
                  </a:cubicBezTo>
                  <a:lnTo>
                    <a:pt x="43891" y="7315"/>
                  </a:lnTo>
                  <a:cubicBezTo>
                    <a:pt x="36576" y="4877"/>
                    <a:pt x="25395" y="6896"/>
                    <a:pt x="21946" y="0"/>
                  </a:cubicBezTo>
                  <a:lnTo>
                    <a:pt x="0" y="731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73" name="Freeform 172"/>
            <p:cNvSpPr/>
            <p:nvPr/>
          </p:nvSpPr>
          <p:spPr bwMode="auto">
            <a:xfrm>
              <a:off x="2333625" y="1793875"/>
              <a:ext cx="2838450" cy="3951288"/>
            </a:xfrm>
            <a:custGeom>
              <a:avLst/>
              <a:gdLst>
                <a:gd name="connsiteX0" fmla="*/ 29261 w 2699894"/>
                <a:gd name="connsiteY0" fmla="*/ 175882 h 3372625"/>
                <a:gd name="connsiteX1" fmla="*/ 21946 w 2699894"/>
                <a:gd name="connsiteY1" fmla="*/ 205143 h 3372625"/>
                <a:gd name="connsiteX2" fmla="*/ 14630 w 2699894"/>
                <a:gd name="connsiteY2" fmla="*/ 227089 h 3372625"/>
                <a:gd name="connsiteX3" fmla="*/ 0 w 2699894"/>
                <a:gd name="connsiteY3" fmla="*/ 285610 h 3372625"/>
                <a:gd name="connsiteX4" fmla="*/ 7315 w 2699894"/>
                <a:gd name="connsiteY4" fmla="*/ 505066 h 3372625"/>
                <a:gd name="connsiteX5" fmla="*/ 14630 w 2699894"/>
                <a:gd name="connsiteY5" fmla="*/ 826935 h 3372625"/>
                <a:gd name="connsiteX6" fmla="*/ 21946 w 2699894"/>
                <a:gd name="connsiteY6" fmla="*/ 980554 h 3372625"/>
                <a:gd name="connsiteX7" fmla="*/ 36576 w 2699894"/>
                <a:gd name="connsiteY7" fmla="*/ 1112228 h 3372625"/>
                <a:gd name="connsiteX8" fmla="*/ 43891 w 2699894"/>
                <a:gd name="connsiteY8" fmla="*/ 1134173 h 3372625"/>
                <a:gd name="connsiteX9" fmla="*/ 51206 w 2699894"/>
                <a:gd name="connsiteY9" fmla="*/ 1360945 h 3372625"/>
                <a:gd name="connsiteX10" fmla="*/ 65837 w 2699894"/>
                <a:gd name="connsiteY10" fmla="*/ 1485303 h 3372625"/>
                <a:gd name="connsiteX11" fmla="*/ 73152 w 2699894"/>
                <a:gd name="connsiteY11" fmla="*/ 1521879 h 3372625"/>
                <a:gd name="connsiteX12" fmla="*/ 95098 w 2699894"/>
                <a:gd name="connsiteY12" fmla="*/ 1580401 h 3372625"/>
                <a:gd name="connsiteX13" fmla="*/ 102413 w 2699894"/>
                <a:gd name="connsiteY13" fmla="*/ 1616977 h 3372625"/>
                <a:gd name="connsiteX14" fmla="*/ 124358 w 2699894"/>
                <a:gd name="connsiteY14" fmla="*/ 1690129 h 3372625"/>
                <a:gd name="connsiteX15" fmla="*/ 131674 w 2699894"/>
                <a:gd name="connsiteY15" fmla="*/ 1741335 h 3372625"/>
                <a:gd name="connsiteX16" fmla="*/ 138989 w 2699894"/>
                <a:gd name="connsiteY16" fmla="*/ 1785226 h 3372625"/>
                <a:gd name="connsiteX17" fmla="*/ 153619 w 2699894"/>
                <a:gd name="connsiteY17" fmla="*/ 1829117 h 3372625"/>
                <a:gd name="connsiteX18" fmla="*/ 160934 w 2699894"/>
                <a:gd name="connsiteY18" fmla="*/ 1902269 h 3372625"/>
                <a:gd name="connsiteX19" fmla="*/ 168250 w 2699894"/>
                <a:gd name="connsiteY19" fmla="*/ 1931530 h 3372625"/>
                <a:gd name="connsiteX20" fmla="*/ 175565 w 2699894"/>
                <a:gd name="connsiteY20" fmla="*/ 1968106 h 3372625"/>
                <a:gd name="connsiteX21" fmla="*/ 182880 w 2699894"/>
                <a:gd name="connsiteY21" fmla="*/ 2048573 h 3372625"/>
                <a:gd name="connsiteX22" fmla="*/ 204826 w 2699894"/>
                <a:gd name="connsiteY22" fmla="*/ 2121725 h 3372625"/>
                <a:gd name="connsiteX23" fmla="*/ 212141 w 2699894"/>
                <a:gd name="connsiteY23" fmla="*/ 2143671 h 3372625"/>
                <a:gd name="connsiteX24" fmla="*/ 219456 w 2699894"/>
                <a:gd name="connsiteY24" fmla="*/ 2165617 h 3372625"/>
                <a:gd name="connsiteX25" fmla="*/ 234086 w 2699894"/>
                <a:gd name="connsiteY25" fmla="*/ 2187562 h 3372625"/>
                <a:gd name="connsiteX26" fmla="*/ 241402 w 2699894"/>
                <a:gd name="connsiteY26" fmla="*/ 2216823 h 3372625"/>
                <a:gd name="connsiteX27" fmla="*/ 256032 w 2699894"/>
                <a:gd name="connsiteY27" fmla="*/ 2260714 h 3372625"/>
                <a:gd name="connsiteX28" fmla="*/ 285293 w 2699894"/>
                <a:gd name="connsiteY28" fmla="*/ 2363127 h 3372625"/>
                <a:gd name="connsiteX29" fmla="*/ 299923 w 2699894"/>
                <a:gd name="connsiteY29" fmla="*/ 2392388 h 3372625"/>
                <a:gd name="connsiteX30" fmla="*/ 314554 w 2699894"/>
                <a:gd name="connsiteY30" fmla="*/ 2428964 h 3372625"/>
                <a:gd name="connsiteX31" fmla="*/ 329184 w 2699894"/>
                <a:gd name="connsiteY31" fmla="*/ 2458225 h 3372625"/>
                <a:gd name="connsiteX32" fmla="*/ 343814 w 2699894"/>
                <a:gd name="connsiteY32" fmla="*/ 2502116 h 3372625"/>
                <a:gd name="connsiteX33" fmla="*/ 351130 w 2699894"/>
                <a:gd name="connsiteY33" fmla="*/ 2524061 h 3372625"/>
                <a:gd name="connsiteX34" fmla="*/ 373075 w 2699894"/>
                <a:gd name="connsiteY34" fmla="*/ 2567953 h 3372625"/>
                <a:gd name="connsiteX35" fmla="*/ 402336 w 2699894"/>
                <a:gd name="connsiteY35" fmla="*/ 2604529 h 3372625"/>
                <a:gd name="connsiteX36" fmla="*/ 431597 w 2699894"/>
                <a:gd name="connsiteY36" fmla="*/ 2648420 h 3372625"/>
                <a:gd name="connsiteX37" fmla="*/ 446227 w 2699894"/>
                <a:gd name="connsiteY37" fmla="*/ 2670365 h 3372625"/>
                <a:gd name="connsiteX38" fmla="*/ 460858 w 2699894"/>
                <a:gd name="connsiteY38" fmla="*/ 2684996 h 3372625"/>
                <a:gd name="connsiteX39" fmla="*/ 482803 w 2699894"/>
                <a:gd name="connsiteY39" fmla="*/ 2714257 h 3372625"/>
                <a:gd name="connsiteX40" fmla="*/ 497434 w 2699894"/>
                <a:gd name="connsiteY40" fmla="*/ 2736202 h 3372625"/>
                <a:gd name="connsiteX41" fmla="*/ 519379 w 2699894"/>
                <a:gd name="connsiteY41" fmla="*/ 2750833 h 3372625"/>
                <a:gd name="connsiteX42" fmla="*/ 541325 w 2699894"/>
                <a:gd name="connsiteY42" fmla="*/ 2787409 h 3372625"/>
                <a:gd name="connsiteX43" fmla="*/ 555955 w 2699894"/>
                <a:gd name="connsiteY43" fmla="*/ 2809354 h 3372625"/>
                <a:gd name="connsiteX44" fmla="*/ 592531 w 2699894"/>
                <a:gd name="connsiteY44" fmla="*/ 2845930 h 3372625"/>
                <a:gd name="connsiteX45" fmla="*/ 629107 w 2699894"/>
                <a:gd name="connsiteY45" fmla="*/ 2897137 h 3372625"/>
                <a:gd name="connsiteX46" fmla="*/ 643738 w 2699894"/>
                <a:gd name="connsiteY46" fmla="*/ 2911767 h 3372625"/>
                <a:gd name="connsiteX47" fmla="*/ 665683 w 2699894"/>
                <a:gd name="connsiteY47" fmla="*/ 2933713 h 3372625"/>
                <a:gd name="connsiteX48" fmla="*/ 716890 w 2699894"/>
                <a:gd name="connsiteY48" fmla="*/ 2970289 h 3372625"/>
                <a:gd name="connsiteX49" fmla="*/ 738835 w 2699894"/>
                <a:gd name="connsiteY49" fmla="*/ 2984919 h 3372625"/>
                <a:gd name="connsiteX50" fmla="*/ 753466 w 2699894"/>
                <a:gd name="connsiteY50" fmla="*/ 2999549 h 3372625"/>
                <a:gd name="connsiteX51" fmla="*/ 775411 w 2699894"/>
                <a:gd name="connsiteY51" fmla="*/ 3006865 h 3372625"/>
                <a:gd name="connsiteX52" fmla="*/ 790042 w 2699894"/>
                <a:gd name="connsiteY52" fmla="*/ 3021495 h 3372625"/>
                <a:gd name="connsiteX53" fmla="*/ 870509 w 2699894"/>
                <a:gd name="connsiteY53" fmla="*/ 3072701 h 3372625"/>
                <a:gd name="connsiteX54" fmla="*/ 899770 w 2699894"/>
                <a:gd name="connsiteY54" fmla="*/ 3087332 h 3372625"/>
                <a:gd name="connsiteX55" fmla="*/ 936346 w 2699894"/>
                <a:gd name="connsiteY55" fmla="*/ 3116593 h 3372625"/>
                <a:gd name="connsiteX56" fmla="*/ 1002182 w 2699894"/>
                <a:gd name="connsiteY56" fmla="*/ 3145853 h 3372625"/>
                <a:gd name="connsiteX57" fmla="*/ 1024128 w 2699894"/>
                <a:gd name="connsiteY57" fmla="*/ 3160484 h 3372625"/>
                <a:gd name="connsiteX58" fmla="*/ 1053389 w 2699894"/>
                <a:gd name="connsiteY58" fmla="*/ 3167799 h 3372625"/>
                <a:gd name="connsiteX59" fmla="*/ 1082650 w 2699894"/>
                <a:gd name="connsiteY59" fmla="*/ 3182429 h 3372625"/>
                <a:gd name="connsiteX60" fmla="*/ 1119226 w 2699894"/>
                <a:gd name="connsiteY60" fmla="*/ 3189745 h 3372625"/>
                <a:gd name="connsiteX61" fmla="*/ 1192378 w 2699894"/>
                <a:gd name="connsiteY61" fmla="*/ 3226321 h 3372625"/>
                <a:gd name="connsiteX62" fmla="*/ 1228954 w 2699894"/>
                <a:gd name="connsiteY62" fmla="*/ 3240951 h 3372625"/>
                <a:gd name="connsiteX63" fmla="*/ 1265530 w 2699894"/>
                <a:gd name="connsiteY63" fmla="*/ 3248266 h 3372625"/>
                <a:gd name="connsiteX64" fmla="*/ 1294790 w 2699894"/>
                <a:gd name="connsiteY64" fmla="*/ 3255581 h 3372625"/>
                <a:gd name="connsiteX65" fmla="*/ 1375258 w 2699894"/>
                <a:gd name="connsiteY65" fmla="*/ 3277527 h 3372625"/>
                <a:gd name="connsiteX66" fmla="*/ 1397203 w 2699894"/>
                <a:gd name="connsiteY66" fmla="*/ 3284842 h 3372625"/>
                <a:gd name="connsiteX67" fmla="*/ 1433779 w 2699894"/>
                <a:gd name="connsiteY67" fmla="*/ 3292157 h 3372625"/>
                <a:gd name="connsiteX68" fmla="*/ 1514246 w 2699894"/>
                <a:gd name="connsiteY68" fmla="*/ 3314103 h 3372625"/>
                <a:gd name="connsiteX69" fmla="*/ 1682496 w 2699894"/>
                <a:gd name="connsiteY69" fmla="*/ 3328733 h 3372625"/>
                <a:gd name="connsiteX70" fmla="*/ 1733702 w 2699894"/>
                <a:gd name="connsiteY70" fmla="*/ 3357994 h 3372625"/>
                <a:gd name="connsiteX71" fmla="*/ 1762963 w 2699894"/>
                <a:gd name="connsiteY71" fmla="*/ 3372625 h 3372625"/>
                <a:gd name="connsiteX72" fmla="*/ 2099462 w 2699894"/>
                <a:gd name="connsiteY72" fmla="*/ 3365309 h 3372625"/>
                <a:gd name="connsiteX73" fmla="*/ 2165299 w 2699894"/>
                <a:gd name="connsiteY73" fmla="*/ 3328733 h 3372625"/>
                <a:gd name="connsiteX74" fmla="*/ 2187245 w 2699894"/>
                <a:gd name="connsiteY74" fmla="*/ 3314103 h 3372625"/>
                <a:gd name="connsiteX75" fmla="*/ 2209190 w 2699894"/>
                <a:gd name="connsiteY75" fmla="*/ 3299473 h 3372625"/>
                <a:gd name="connsiteX76" fmla="*/ 2231136 w 2699894"/>
                <a:gd name="connsiteY76" fmla="*/ 3292157 h 3372625"/>
                <a:gd name="connsiteX77" fmla="*/ 2275027 w 2699894"/>
                <a:gd name="connsiteY77" fmla="*/ 3262897 h 3372625"/>
                <a:gd name="connsiteX78" fmla="*/ 2289658 w 2699894"/>
                <a:gd name="connsiteY78" fmla="*/ 3248266 h 3372625"/>
                <a:gd name="connsiteX79" fmla="*/ 2311603 w 2699894"/>
                <a:gd name="connsiteY79" fmla="*/ 3240951 h 3372625"/>
                <a:gd name="connsiteX80" fmla="*/ 2362810 w 2699894"/>
                <a:gd name="connsiteY80" fmla="*/ 3197060 h 3372625"/>
                <a:gd name="connsiteX81" fmla="*/ 2377440 w 2699894"/>
                <a:gd name="connsiteY81" fmla="*/ 3182429 h 3372625"/>
                <a:gd name="connsiteX82" fmla="*/ 2421331 w 2699894"/>
                <a:gd name="connsiteY82" fmla="*/ 3153169 h 3372625"/>
                <a:gd name="connsiteX83" fmla="*/ 2457907 w 2699894"/>
                <a:gd name="connsiteY83" fmla="*/ 3116593 h 3372625"/>
                <a:gd name="connsiteX84" fmla="*/ 2472538 w 2699894"/>
                <a:gd name="connsiteY84" fmla="*/ 3101962 h 3372625"/>
                <a:gd name="connsiteX85" fmla="*/ 2487168 w 2699894"/>
                <a:gd name="connsiteY85" fmla="*/ 3080017 h 3372625"/>
                <a:gd name="connsiteX86" fmla="*/ 2516429 w 2699894"/>
                <a:gd name="connsiteY86" fmla="*/ 3050756 h 3372625"/>
                <a:gd name="connsiteX87" fmla="*/ 2538374 w 2699894"/>
                <a:gd name="connsiteY87" fmla="*/ 3006865 h 3372625"/>
                <a:gd name="connsiteX88" fmla="*/ 2567635 w 2699894"/>
                <a:gd name="connsiteY88" fmla="*/ 2948343 h 3372625"/>
                <a:gd name="connsiteX89" fmla="*/ 2574950 w 2699894"/>
                <a:gd name="connsiteY89" fmla="*/ 2926397 h 3372625"/>
                <a:gd name="connsiteX90" fmla="*/ 2604211 w 2699894"/>
                <a:gd name="connsiteY90" fmla="*/ 2867876 h 3372625"/>
                <a:gd name="connsiteX91" fmla="*/ 2633472 w 2699894"/>
                <a:gd name="connsiteY91" fmla="*/ 2780093 h 3372625"/>
                <a:gd name="connsiteX92" fmla="*/ 2655418 w 2699894"/>
                <a:gd name="connsiteY92" fmla="*/ 2714257 h 3372625"/>
                <a:gd name="connsiteX93" fmla="*/ 2662733 w 2699894"/>
                <a:gd name="connsiteY93" fmla="*/ 2692311 h 3372625"/>
                <a:gd name="connsiteX94" fmla="*/ 2684678 w 2699894"/>
                <a:gd name="connsiteY94" fmla="*/ 2648420 h 3372625"/>
                <a:gd name="connsiteX95" fmla="*/ 2684678 w 2699894"/>
                <a:gd name="connsiteY95" fmla="*/ 2370442 h 3372625"/>
                <a:gd name="connsiteX96" fmla="*/ 2677363 w 2699894"/>
                <a:gd name="connsiteY96" fmla="*/ 2348497 h 3372625"/>
                <a:gd name="connsiteX97" fmla="*/ 2648102 w 2699894"/>
                <a:gd name="connsiteY97" fmla="*/ 2319236 h 3372625"/>
                <a:gd name="connsiteX98" fmla="*/ 2618842 w 2699894"/>
                <a:gd name="connsiteY98" fmla="*/ 2282660 h 3372625"/>
                <a:gd name="connsiteX99" fmla="*/ 2604211 w 2699894"/>
                <a:gd name="connsiteY99" fmla="*/ 2260714 h 3372625"/>
                <a:gd name="connsiteX100" fmla="*/ 2553005 w 2699894"/>
                <a:gd name="connsiteY100" fmla="*/ 2209508 h 3372625"/>
                <a:gd name="connsiteX101" fmla="*/ 2531059 w 2699894"/>
                <a:gd name="connsiteY101" fmla="*/ 2194877 h 3372625"/>
                <a:gd name="connsiteX102" fmla="*/ 2501798 w 2699894"/>
                <a:gd name="connsiteY102" fmla="*/ 2158301 h 3372625"/>
                <a:gd name="connsiteX103" fmla="*/ 2479853 w 2699894"/>
                <a:gd name="connsiteY103" fmla="*/ 2143671 h 3372625"/>
                <a:gd name="connsiteX104" fmla="*/ 2421331 w 2699894"/>
                <a:gd name="connsiteY104" fmla="*/ 2085149 h 3372625"/>
                <a:gd name="connsiteX105" fmla="*/ 2399386 w 2699894"/>
                <a:gd name="connsiteY105" fmla="*/ 2063204 h 3372625"/>
                <a:gd name="connsiteX106" fmla="*/ 2377440 w 2699894"/>
                <a:gd name="connsiteY106" fmla="*/ 2048573 h 3372625"/>
                <a:gd name="connsiteX107" fmla="*/ 2311603 w 2699894"/>
                <a:gd name="connsiteY107" fmla="*/ 1997367 h 3372625"/>
                <a:gd name="connsiteX108" fmla="*/ 2289658 w 2699894"/>
                <a:gd name="connsiteY108" fmla="*/ 1982737 h 3372625"/>
                <a:gd name="connsiteX109" fmla="*/ 2260397 w 2699894"/>
                <a:gd name="connsiteY109" fmla="*/ 1960791 h 3372625"/>
                <a:gd name="connsiteX110" fmla="*/ 2238451 w 2699894"/>
                <a:gd name="connsiteY110" fmla="*/ 1938845 h 3372625"/>
                <a:gd name="connsiteX111" fmla="*/ 2179930 w 2699894"/>
                <a:gd name="connsiteY111" fmla="*/ 1909585 h 3372625"/>
                <a:gd name="connsiteX112" fmla="*/ 2143354 w 2699894"/>
                <a:gd name="connsiteY112" fmla="*/ 1887639 h 3372625"/>
                <a:gd name="connsiteX113" fmla="*/ 2114093 w 2699894"/>
                <a:gd name="connsiteY113" fmla="*/ 1865693 h 3372625"/>
                <a:gd name="connsiteX114" fmla="*/ 2084832 w 2699894"/>
                <a:gd name="connsiteY114" fmla="*/ 1851063 h 3372625"/>
                <a:gd name="connsiteX115" fmla="*/ 2040941 w 2699894"/>
                <a:gd name="connsiteY115" fmla="*/ 1829117 h 3372625"/>
                <a:gd name="connsiteX116" fmla="*/ 2004365 w 2699894"/>
                <a:gd name="connsiteY116" fmla="*/ 1807172 h 3372625"/>
                <a:gd name="connsiteX117" fmla="*/ 1953158 w 2699894"/>
                <a:gd name="connsiteY117" fmla="*/ 1785226 h 3372625"/>
                <a:gd name="connsiteX118" fmla="*/ 1909267 w 2699894"/>
                <a:gd name="connsiteY118" fmla="*/ 1755965 h 3372625"/>
                <a:gd name="connsiteX119" fmla="*/ 1887322 w 2699894"/>
                <a:gd name="connsiteY119" fmla="*/ 1741335 h 3372625"/>
                <a:gd name="connsiteX120" fmla="*/ 1858061 w 2699894"/>
                <a:gd name="connsiteY120" fmla="*/ 1726705 h 3372625"/>
                <a:gd name="connsiteX121" fmla="*/ 1821485 w 2699894"/>
                <a:gd name="connsiteY121" fmla="*/ 1690129 h 3372625"/>
                <a:gd name="connsiteX122" fmla="*/ 1806854 w 2699894"/>
                <a:gd name="connsiteY122" fmla="*/ 1675498 h 3372625"/>
                <a:gd name="connsiteX123" fmla="*/ 1784909 w 2699894"/>
                <a:gd name="connsiteY123" fmla="*/ 1660868 h 3372625"/>
                <a:gd name="connsiteX124" fmla="*/ 1770278 w 2699894"/>
                <a:gd name="connsiteY124" fmla="*/ 1646237 h 3372625"/>
                <a:gd name="connsiteX125" fmla="*/ 1755648 w 2699894"/>
                <a:gd name="connsiteY125" fmla="*/ 1624292 h 3372625"/>
                <a:gd name="connsiteX126" fmla="*/ 1733702 w 2699894"/>
                <a:gd name="connsiteY126" fmla="*/ 1616977 h 3372625"/>
                <a:gd name="connsiteX127" fmla="*/ 1697126 w 2699894"/>
                <a:gd name="connsiteY127" fmla="*/ 1587716 h 3372625"/>
                <a:gd name="connsiteX128" fmla="*/ 1660550 w 2699894"/>
                <a:gd name="connsiteY128" fmla="*/ 1558455 h 3372625"/>
                <a:gd name="connsiteX129" fmla="*/ 1645920 w 2699894"/>
                <a:gd name="connsiteY129" fmla="*/ 1536509 h 3372625"/>
                <a:gd name="connsiteX130" fmla="*/ 1602029 w 2699894"/>
                <a:gd name="connsiteY130" fmla="*/ 1499933 h 3372625"/>
                <a:gd name="connsiteX131" fmla="*/ 1587398 w 2699894"/>
                <a:gd name="connsiteY131" fmla="*/ 1477988 h 3372625"/>
                <a:gd name="connsiteX132" fmla="*/ 1550822 w 2699894"/>
                <a:gd name="connsiteY132" fmla="*/ 1441412 h 3372625"/>
                <a:gd name="connsiteX133" fmla="*/ 1514246 w 2699894"/>
                <a:gd name="connsiteY133" fmla="*/ 1397521 h 3372625"/>
                <a:gd name="connsiteX134" fmla="*/ 1477670 w 2699894"/>
                <a:gd name="connsiteY134" fmla="*/ 1353629 h 3372625"/>
                <a:gd name="connsiteX135" fmla="*/ 1463040 w 2699894"/>
                <a:gd name="connsiteY135" fmla="*/ 1331684 h 3372625"/>
                <a:gd name="connsiteX136" fmla="*/ 1448410 w 2699894"/>
                <a:gd name="connsiteY136" fmla="*/ 1317053 h 3372625"/>
                <a:gd name="connsiteX137" fmla="*/ 1433779 w 2699894"/>
                <a:gd name="connsiteY137" fmla="*/ 1295108 h 3372625"/>
                <a:gd name="connsiteX138" fmla="*/ 1419149 w 2699894"/>
                <a:gd name="connsiteY138" fmla="*/ 1280477 h 3372625"/>
                <a:gd name="connsiteX139" fmla="*/ 1404518 w 2699894"/>
                <a:gd name="connsiteY139" fmla="*/ 1258532 h 3372625"/>
                <a:gd name="connsiteX140" fmla="*/ 1389888 w 2699894"/>
                <a:gd name="connsiteY140" fmla="*/ 1243901 h 3372625"/>
                <a:gd name="connsiteX141" fmla="*/ 1367942 w 2699894"/>
                <a:gd name="connsiteY141" fmla="*/ 1214641 h 3372625"/>
                <a:gd name="connsiteX142" fmla="*/ 1345997 w 2699894"/>
                <a:gd name="connsiteY142" fmla="*/ 1192695 h 3372625"/>
                <a:gd name="connsiteX143" fmla="*/ 1287475 w 2699894"/>
                <a:gd name="connsiteY143" fmla="*/ 1126858 h 3372625"/>
                <a:gd name="connsiteX144" fmla="*/ 1258214 w 2699894"/>
                <a:gd name="connsiteY144" fmla="*/ 1104913 h 3372625"/>
                <a:gd name="connsiteX145" fmla="*/ 1243584 w 2699894"/>
                <a:gd name="connsiteY145" fmla="*/ 1090282 h 3372625"/>
                <a:gd name="connsiteX146" fmla="*/ 1221638 w 2699894"/>
                <a:gd name="connsiteY146" fmla="*/ 1075652 h 3372625"/>
                <a:gd name="connsiteX147" fmla="*/ 1185062 w 2699894"/>
                <a:gd name="connsiteY147" fmla="*/ 1039076 h 3372625"/>
                <a:gd name="connsiteX148" fmla="*/ 1163117 w 2699894"/>
                <a:gd name="connsiteY148" fmla="*/ 1017130 h 3372625"/>
                <a:gd name="connsiteX149" fmla="*/ 1119226 w 2699894"/>
                <a:gd name="connsiteY149" fmla="*/ 987869 h 3372625"/>
                <a:gd name="connsiteX150" fmla="*/ 1082650 w 2699894"/>
                <a:gd name="connsiteY150" fmla="*/ 951293 h 3372625"/>
                <a:gd name="connsiteX151" fmla="*/ 1024128 w 2699894"/>
                <a:gd name="connsiteY151" fmla="*/ 885457 h 3372625"/>
                <a:gd name="connsiteX152" fmla="*/ 1002182 w 2699894"/>
                <a:gd name="connsiteY152" fmla="*/ 863511 h 3372625"/>
                <a:gd name="connsiteX153" fmla="*/ 980237 w 2699894"/>
                <a:gd name="connsiteY153" fmla="*/ 841565 h 3372625"/>
                <a:gd name="connsiteX154" fmla="*/ 950976 w 2699894"/>
                <a:gd name="connsiteY154" fmla="*/ 797674 h 3372625"/>
                <a:gd name="connsiteX155" fmla="*/ 914400 w 2699894"/>
                <a:gd name="connsiteY155" fmla="*/ 753783 h 3372625"/>
                <a:gd name="connsiteX156" fmla="*/ 885139 w 2699894"/>
                <a:gd name="connsiteY156" fmla="*/ 709892 h 3372625"/>
                <a:gd name="connsiteX157" fmla="*/ 833933 w 2699894"/>
                <a:gd name="connsiteY157" fmla="*/ 658685 h 3372625"/>
                <a:gd name="connsiteX158" fmla="*/ 775411 w 2699894"/>
                <a:gd name="connsiteY158" fmla="*/ 607479 h 3372625"/>
                <a:gd name="connsiteX159" fmla="*/ 753466 w 2699894"/>
                <a:gd name="connsiteY159" fmla="*/ 600164 h 3372625"/>
                <a:gd name="connsiteX160" fmla="*/ 687629 w 2699894"/>
                <a:gd name="connsiteY160" fmla="*/ 548957 h 3372625"/>
                <a:gd name="connsiteX161" fmla="*/ 658368 w 2699894"/>
                <a:gd name="connsiteY161" fmla="*/ 527012 h 3372625"/>
                <a:gd name="connsiteX162" fmla="*/ 636422 w 2699894"/>
                <a:gd name="connsiteY162" fmla="*/ 512381 h 3372625"/>
                <a:gd name="connsiteX163" fmla="*/ 577901 w 2699894"/>
                <a:gd name="connsiteY163" fmla="*/ 468490 h 3372625"/>
                <a:gd name="connsiteX164" fmla="*/ 555955 w 2699894"/>
                <a:gd name="connsiteY164" fmla="*/ 453860 h 3372625"/>
                <a:gd name="connsiteX165" fmla="*/ 504749 w 2699894"/>
                <a:gd name="connsiteY165" fmla="*/ 409969 h 3372625"/>
                <a:gd name="connsiteX166" fmla="*/ 475488 w 2699894"/>
                <a:gd name="connsiteY166" fmla="*/ 388023 h 3372625"/>
                <a:gd name="connsiteX167" fmla="*/ 453542 w 2699894"/>
                <a:gd name="connsiteY167" fmla="*/ 373393 h 3372625"/>
                <a:gd name="connsiteX168" fmla="*/ 416966 w 2699894"/>
                <a:gd name="connsiteY168" fmla="*/ 336817 h 3372625"/>
                <a:gd name="connsiteX169" fmla="*/ 402336 w 2699894"/>
                <a:gd name="connsiteY169" fmla="*/ 322186 h 3372625"/>
                <a:gd name="connsiteX170" fmla="*/ 387706 w 2699894"/>
                <a:gd name="connsiteY170" fmla="*/ 300241 h 3372625"/>
                <a:gd name="connsiteX171" fmla="*/ 351130 w 2699894"/>
                <a:gd name="connsiteY171" fmla="*/ 263665 h 3372625"/>
                <a:gd name="connsiteX172" fmla="*/ 307238 w 2699894"/>
                <a:gd name="connsiteY172" fmla="*/ 219773 h 3372625"/>
                <a:gd name="connsiteX173" fmla="*/ 285293 w 2699894"/>
                <a:gd name="connsiteY173" fmla="*/ 197828 h 3372625"/>
                <a:gd name="connsiteX174" fmla="*/ 270662 w 2699894"/>
                <a:gd name="connsiteY174" fmla="*/ 183197 h 3372625"/>
                <a:gd name="connsiteX175" fmla="*/ 256032 w 2699894"/>
                <a:gd name="connsiteY175" fmla="*/ 161252 h 3372625"/>
                <a:gd name="connsiteX176" fmla="*/ 234086 w 2699894"/>
                <a:gd name="connsiteY176" fmla="*/ 124676 h 3372625"/>
                <a:gd name="connsiteX177" fmla="*/ 226771 w 2699894"/>
                <a:gd name="connsiteY177" fmla="*/ 102730 h 3372625"/>
                <a:gd name="connsiteX178" fmla="*/ 197510 w 2699894"/>
                <a:gd name="connsiteY178" fmla="*/ 58839 h 3372625"/>
                <a:gd name="connsiteX179" fmla="*/ 160934 w 2699894"/>
                <a:gd name="connsiteY179" fmla="*/ 14948 h 3372625"/>
                <a:gd name="connsiteX180" fmla="*/ 95098 w 2699894"/>
                <a:gd name="connsiteY180" fmla="*/ 317 h 3372625"/>
                <a:gd name="connsiteX181" fmla="*/ 65837 w 2699894"/>
                <a:gd name="connsiteY181" fmla="*/ 7633 h 3372625"/>
                <a:gd name="connsiteX182" fmla="*/ 51206 w 2699894"/>
                <a:gd name="connsiteY182" fmla="*/ 51524 h 3372625"/>
                <a:gd name="connsiteX183" fmla="*/ 36576 w 2699894"/>
                <a:gd name="connsiteY183" fmla="*/ 124676 h 3372625"/>
                <a:gd name="connsiteX184" fmla="*/ 21946 w 2699894"/>
                <a:gd name="connsiteY184" fmla="*/ 168567 h 3372625"/>
                <a:gd name="connsiteX185" fmla="*/ 29261 w 2699894"/>
                <a:gd name="connsiteY185" fmla="*/ 175882 h 337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699894" h="3372625">
                  <a:moveTo>
                    <a:pt x="29261" y="175882"/>
                  </a:moveTo>
                  <a:cubicBezTo>
                    <a:pt x="26823" y="185636"/>
                    <a:pt x="24708" y="195476"/>
                    <a:pt x="21946" y="205143"/>
                  </a:cubicBezTo>
                  <a:cubicBezTo>
                    <a:pt x="19828" y="212557"/>
                    <a:pt x="16659" y="219650"/>
                    <a:pt x="14630" y="227089"/>
                  </a:cubicBezTo>
                  <a:cubicBezTo>
                    <a:pt x="9339" y="246488"/>
                    <a:pt x="0" y="285610"/>
                    <a:pt x="0" y="285610"/>
                  </a:cubicBezTo>
                  <a:cubicBezTo>
                    <a:pt x="2438" y="358762"/>
                    <a:pt x="5338" y="431900"/>
                    <a:pt x="7315" y="505066"/>
                  </a:cubicBezTo>
                  <a:cubicBezTo>
                    <a:pt x="10214" y="612344"/>
                    <a:pt x="11329" y="719668"/>
                    <a:pt x="14630" y="826935"/>
                  </a:cubicBezTo>
                  <a:cubicBezTo>
                    <a:pt x="16207" y="878175"/>
                    <a:pt x="18936" y="929378"/>
                    <a:pt x="21946" y="980554"/>
                  </a:cubicBezTo>
                  <a:cubicBezTo>
                    <a:pt x="25005" y="1032561"/>
                    <a:pt x="25063" y="1066176"/>
                    <a:pt x="36576" y="1112228"/>
                  </a:cubicBezTo>
                  <a:cubicBezTo>
                    <a:pt x="38446" y="1119708"/>
                    <a:pt x="41453" y="1126858"/>
                    <a:pt x="43891" y="1134173"/>
                  </a:cubicBezTo>
                  <a:cubicBezTo>
                    <a:pt x="46329" y="1209764"/>
                    <a:pt x="47429" y="1285409"/>
                    <a:pt x="51206" y="1360945"/>
                  </a:cubicBezTo>
                  <a:cubicBezTo>
                    <a:pt x="51707" y="1370971"/>
                    <a:pt x="63784" y="1471958"/>
                    <a:pt x="65837" y="1485303"/>
                  </a:cubicBezTo>
                  <a:cubicBezTo>
                    <a:pt x="67728" y="1497592"/>
                    <a:pt x="69579" y="1509970"/>
                    <a:pt x="73152" y="1521879"/>
                  </a:cubicBezTo>
                  <a:cubicBezTo>
                    <a:pt x="83212" y="1555413"/>
                    <a:pt x="87995" y="1551988"/>
                    <a:pt x="95098" y="1580401"/>
                  </a:cubicBezTo>
                  <a:cubicBezTo>
                    <a:pt x="98114" y="1592463"/>
                    <a:pt x="99142" y="1604982"/>
                    <a:pt x="102413" y="1616977"/>
                  </a:cubicBezTo>
                  <a:cubicBezTo>
                    <a:pt x="112826" y="1655160"/>
                    <a:pt x="118124" y="1655846"/>
                    <a:pt x="124358" y="1690129"/>
                  </a:cubicBezTo>
                  <a:cubicBezTo>
                    <a:pt x="127442" y="1707093"/>
                    <a:pt x="129052" y="1724294"/>
                    <a:pt x="131674" y="1741335"/>
                  </a:cubicBezTo>
                  <a:cubicBezTo>
                    <a:pt x="133929" y="1755995"/>
                    <a:pt x="135392" y="1770837"/>
                    <a:pt x="138989" y="1785226"/>
                  </a:cubicBezTo>
                  <a:cubicBezTo>
                    <a:pt x="142729" y="1800187"/>
                    <a:pt x="153619" y="1829117"/>
                    <a:pt x="153619" y="1829117"/>
                  </a:cubicBezTo>
                  <a:cubicBezTo>
                    <a:pt x="156057" y="1853501"/>
                    <a:pt x="157468" y="1878010"/>
                    <a:pt x="160934" y="1902269"/>
                  </a:cubicBezTo>
                  <a:cubicBezTo>
                    <a:pt x="162356" y="1912222"/>
                    <a:pt x="166069" y="1921716"/>
                    <a:pt x="168250" y="1931530"/>
                  </a:cubicBezTo>
                  <a:cubicBezTo>
                    <a:pt x="170947" y="1943667"/>
                    <a:pt x="173127" y="1955914"/>
                    <a:pt x="175565" y="1968106"/>
                  </a:cubicBezTo>
                  <a:cubicBezTo>
                    <a:pt x="178003" y="1994928"/>
                    <a:pt x="179321" y="2021876"/>
                    <a:pt x="182880" y="2048573"/>
                  </a:cubicBezTo>
                  <a:cubicBezTo>
                    <a:pt x="185337" y="2067003"/>
                    <a:pt x="200204" y="2107860"/>
                    <a:pt x="204826" y="2121725"/>
                  </a:cubicBezTo>
                  <a:lnTo>
                    <a:pt x="212141" y="2143671"/>
                  </a:lnTo>
                  <a:cubicBezTo>
                    <a:pt x="214579" y="2150986"/>
                    <a:pt x="215179" y="2159201"/>
                    <a:pt x="219456" y="2165617"/>
                  </a:cubicBezTo>
                  <a:lnTo>
                    <a:pt x="234086" y="2187562"/>
                  </a:lnTo>
                  <a:cubicBezTo>
                    <a:pt x="236525" y="2197316"/>
                    <a:pt x="238513" y="2207193"/>
                    <a:pt x="241402" y="2216823"/>
                  </a:cubicBezTo>
                  <a:cubicBezTo>
                    <a:pt x="245833" y="2231594"/>
                    <a:pt x="252292" y="2245753"/>
                    <a:pt x="256032" y="2260714"/>
                  </a:cubicBezTo>
                  <a:cubicBezTo>
                    <a:pt x="265283" y="2297719"/>
                    <a:pt x="271297" y="2328138"/>
                    <a:pt x="285293" y="2363127"/>
                  </a:cubicBezTo>
                  <a:cubicBezTo>
                    <a:pt x="289343" y="2373252"/>
                    <a:pt x="295494" y="2382423"/>
                    <a:pt x="299923" y="2392388"/>
                  </a:cubicBezTo>
                  <a:cubicBezTo>
                    <a:pt x="305256" y="2404387"/>
                    <a:pt x="309221" y="2416965"/>
                    <a:pt x="314554" y="2428964"/>
                  </a:cubicBezTo>
                  <a:cubicBezTo>
                    <a:pt x="318983" y="2438929"/>
                    <a:pt x="325134" y="2448100"/>
                    <a:pt x="329184" y="2458225"/>
                  </a:cubicBezTo>
                  <a:cubicBezTo>
                    <a:pt x="334911" y="2472544"/>
                    <a:pt x="338937" y="2487486"/>
                    <a:pt x="343814" y="2502116"/>
                  </a:cubicBezTo>
                  <a:cubicBezTo>
                    <a:pt x="346252" y="2509431"/>
                    <a:pt x="346853" y="2517645"/>
                    <a:pt x="351130" y="2524061"/>
                  </a:cubicBezTo>
                  <a:cubicBezTo>
                    <a:pt x="393067" y="2586969"/>
                    <a:pt x="342781" y="2507367"/>
                    <a:pt x="373075" y="2567953"/>
                  </a:cubicBezTo>
                  <a:cubicBezTo>
                    <a:pt x="390972" y="2603747"/>
                    <a:pt x="381928" y="2577319"/>
                    <a:pt x="402336" y="2604529"/>
                  </a:cubicBezTo>
                  <a:cubicBezTo>
                    <a:pt x="412886" y="2618596"/>
                    <a:pt x="421843" y="2633790"/>
                    <a:pt x="431597" y="2648420"/>
                  </a:cubicBezTo>
                  <a:cubicBezTo>
                    <a:pt x="436474" y="2655735"/>
                    <a:pt x="440010" y="2664148"/>
                    <a:pt x="446227" y="2670365"/>
                  </a:cubicBezTo>
                  <a:cubicBezTo>
                    <a:pt x="451104" y="2675242"/>
                    <a:pt x="456443" y="2679697"/>
                    <a:pt x="460858" y="2684996"/>
                  </a:cubicBezTo>
                  <a:cubicBezTo>
                    <a:pt x="468663" y="2694362"/>
                    <a:pt x="475717" y="2704336"/>
                    <a:pt x="482803" y="2714257"/>
                  </a:cubicBezTo>
                  <a:cubicBezTo>
                    <a:pt x="487913" y="2721411"/>
                    <a:pt x="491217" y="2729985"/>
                    <a:pt x="497434" y="2736202"/>
                  </a:cubicBezTo>
                  <a:cubicBezTo>
                    <a:pt x="503651" y="2742419"/>
                    <a:pt x="512064" y="2745956"/>
                    <a:pt x="519379" y="2750833"/>
                  </a:cubicBezTo>
                  <a:cubicBezTo>
                    <a:pt x="532082" y="2788943"/>
                    <a:pt x="518373" y="2758719"/>
                    <a:pt x="541325" y="2787409"/>
                  </a:cubicBezTo>
                  <a:cubicBezTo>
                    <a:pt x="546817" y="2794274"/>
                    <a:pt x="550166" y="2802738"/>
                    <a:pt x="555955" y="2809354"/>
                  </a:cubicBezTo>
                  <a:cubicBezTo>
                    <a:pt x="567309" y="2822330"/>
                    <a:pt x="592531" y="2845930"/>
                    <a:pt x="592531" y="2845930"/>
                  </a:cubicBezTo>
                  <a:cubicBezTo>
                    <a:pt x="604208" y="2880961"/>
                    <a:pt x="594394" y="2862425"/>
                    <a:pt x="629107" y="2897137"/>
                  </a:cubicBezTo>
                  <a:lnTo>
                    <a:pt x="643738" y="2911767"/>
                  </a:lnTo>
                  <a:cubicBezTo>
                    <a:pt x="651053" y="2919082"/>
                    <a:pt x="657075" y="2927975"/>
                    <a:pt x="665683" y="2933713"/>
                  </a:cubicBezTo>
                  <a:cubicBezTo>
                    <a:pt x="717390" y="2968182"/>
                    <a:pt x="653393" y="2924934"/>
                    <a:pt x="716890" y="2970289"/>
                  </a:cubicBezTo>
                  <a:cubicBezTo>
                    <a:pt x="724044" y="2975399"/>
                    <a:pt x="731970" y="2979427"/>
                    <a:pt x="738835" y="2984919"/>
                  </a:cubicBezTo>
                  <a:cubicBezTo>
                    <a:pt x="744221" y="2989227"/>
                    <a:pt x="747552" y="2996001"/>
                    <a:pt x="753466" y="2999549"/>
                  </a:cubicBezTo>
                  <a:cubicBezTo>
                    <a:pt x="760078" y="3003516"/>
                    <a:pt x="768096" y="3004426"/>
                    <a:pt x="775411" y="3006865"/>
                  </a:cubicBezTo>
                  <a:cubicBezTo>
                    <a:pt x="780288" y="3011742"/>
                    <a:pt x="784524" y="3017357"/>
                    <a:pt x="790042" y="3021495"/>
                  </a:cubicBezTo>
                  <a:cubicBezTo>
                    <a:pt x="807290" y="3034430"/>
                    <a:pt x="849965" y="3061288"/>
                    <a:pt x="870509" y="3072701"/>
                  </a:cubicBezTo>
                  <a:cubicBezTo>
                    <a:pt x="880042" y="3077997"/>
                    <a:pt x="890302" y="3081922"/>
                    <a:pt x="899770" y="3087332"/>
                  </a:cubicBezTo>
                  <a:cubicBezTo>
                    <a:pt x="992779" y="3140481"/>
                    <a:pt x="864250" y="3068528"/>
                    <a:pt x="936346" y="3116593"/>
                  </a:cubicBezTo>
                  <a:cubicBezTo>
                    <a:pt x="959617" y="3132107"/>
                    <a:pt x="976837" y="3133180"/>
                    <a:pt x="1002182" y="3145853"/>
                  </a:cubicBezTo>
                  <a:cubicBezTo>
                    <a:pt x="1010046" y="3149785"/>
                    <a:pt x="1016047" y="3157021"/>
                    <a:pt x="1024128" y="3160484"/>
                  </a:cubicBezTo>
                  <a:cubicBezTo>
                    <a:pt x="1033369" y="3164444"/>
                    <a:pt x="1043975" y="3164269"/>
                    <a:pt x="1053389" y="3167799"/>
                  </a:cubicBezTo>
                  <a:cubicBezTo>
                    <a:pt x="1063600" y="3171628"/>
                    <a:pt x="1072305" y="3178981"/>
                    <a:pt x="1082650" y="3182429"/>
                  </a:cubicBezTo>
                  <a:cubicBezTo>
                    <a:pt x="1094445" y="3186361"/>
                    <a:pt x="1107317" y="3186172"/>
                    <a:pt x="1119226" y="3189745"/>
                  </a:cubicBezTo>
                  <a:cubicBezTo>
                    <a:pt x="1166210" y="3203841"/>
                    <a:pt x="1147567" y="3203915"/>
                    <a:pt x="1192378" y="3226321"/>
                  </a:cubicBezTo>
                  <a:cubicBezTo>
                    <a:pt x="1204123" y="3232193"/>
                    <a:pt x="1216377" y="3237178"/>
                    <a:pt x="1228954" y="3240951"/>
                  </a:cubicBezTo>
                  <a:cubicBezTo>
                    <a:pt x="1240863" y="3244524"/>
                    <a:pt x="1253393" y="3245569"/>
                    <a:pt x="1265530" y="3248266"/>
                  </a:cubicBezTo>
                  <a:cubicBezTo>
                    <a:pt x="1275344" y="3250447"/>
                    <a:pt x="1285037" y="3253143"/>
                    <a:pt x="1294790" y="3255581"/>
                  </a:cubicBezTo>
                  <a:cubicBezTo>
                    <a:pt x="1346942" y="3281658"/>
                    <a:pt x="1301446" y="3262765"/>
                    <a:pt x="1375258" y="3277527"/>
                  </a:cubicBezTo>
                  <a:cubicBezTo>
                    <a:pt x="1382819" y="3279039"/>
                    <a:pt x="1389723" y="3282972"/>
                    <a:pt x="1397203" y="3284842"/>
                  </a:cubicBezTo>
                  <a:cubicBezTo>
                    <a:pt x="1409265" y="3287858"/>
                    <a:pt x="1421784" y="3288885"/>
                    <a:pt x="1433779" y="3292157"/>
                  </a:cubicBezTo>
                  <a:cubicBezTo>
                    <a:pt x="1473892" y="3303097"/>
                    <a:pt x="1475103" y="3309909"/>
                    <a:pt x="1514246" y="3314103"/>
                  </a:cubicBezTo>
                  <a:cubicBezTo>
                    <a:pt x="1570221" y="3320100"/>
                    <a:pt x="1626413" y="3323856"/>
                    <a:pt x="1682496" y="3328733"/>
                  </a:cubicBezTo>
                  <a:cubicBezTo>
                    <a:pt x="1725612" y="3343106"/>
                    <a:pt x="1683089" y="3326360"/>
                    <a:pt x="1733702" y="3357994"/>
                  </a:cubicBezTo>
                  <a:cubicBezTo>
                    <a:pt x="1742949" y="3363774"/>
                    <a:pt x="1753209" y="3367748"/>
                    <a:pt x="1762963" y="3372625"/>
                  </a:cubicBezTo>
                  <a:lnTo>
                    <a:pt x="2099462" y="3365309"/>
                  </a:lnTo>
                  <a:cubicBezTo>
                    <a:pt x="2120037" y="3364469"/>
                    <a:pt x="2156158" y="3334827"/>
                    <a:pt x="2165299" y="3328733"/>
                  </a:cubicBezTo>
                  <a:lnTo>
                    <a:pt x="2187245" y="3314103"/>
                  </a:lnTo>
                  <a:cubicBezTo>
                    <a:pt x="2194560" y="3309226"/>
                    <a:pt x="2200850" y="3302253"/>
                    <a:pt x="2209190" y="3299473"/>
                  </a:cubicBezTo>
                  <a:cubicBezTo>
                    <a:pt x="2216505" y="3297034"/>
                    <a:pt x="2224395" y="3295902"/>
                    <a:pt x="2231136" y="3292157"/>
                  </a:cubicBezTo>
                  <a:cubicBezTo>
                    <a:pt x="2246507" y="3283618"/>
                    <a:pt x="2262594" y="3275330"/>
                    <a:pt x="2275027" y="3262897"/>
                  </a:cubicBezTo>
                  <a:cubicBezTo>
                    <a:pt x="2279904" y="3258020"/>
                    <a:pt x="2283744" y="3251815"/>
                    <a:pt x="2289658" y="3248266"/>
                  </a:cubicBezTo>
                  <a:cubicBezTo>
                    <a:pt x="2296270" y="3244299"/>
                    <a:pt x="2304288" y="3243389"/>
                    <a:pt x="2311603" y="3240951"/>
                  </a:cubicBezTo>
                  <a:cubicBezTo>
                    <a:pt x="2382050" y="3170504"/>
                    <a:pt x="2307098" y="3241630"/>
                    <a:pt x="2362810" y="3197060"/>
                  </a:cubicBezTo>
                  <a:cubicBezTo>
                    <a:pt x="2368196" y="3192752"/>
                    <a:pt x="2371923" y="3186567"/>
                    <a:pt x="2377440" y="3182429"/>
                  </a:cubicBezTo>
                  <a:cubicBezTo>
                    <a:pt x="2391507" y="3171879"/>
                    <a:pt x="2408898" y="3165602"/>
                    <a:pt x="2421331" y="3153169"/>
                  </a:cubicBezTo>
                  <a:lnTo>
                    <a:pt x="2457907" y="3116593"/>
                  </a:lnTo>
                  <a:cubicBezTo>
                    <a:pt x="2462784" y="3111716"/>
                    <a:pt x="2468712" y="3107701"/>
                    <a:pt x="2472538" y="3101962"/>
                  </a:cubicBezTo>
                  <a:cubicBezTo>
                    <a:pt x="2477415" y="3094647"/>
                    <a:pt x="2481447" y="3086692"/>
                    <a:pt x="2487168" y="3080017"/>
                  </a:cubicBezTo>
                  <a:cubicBezTo>
                    <a:pt x="2496145" y="3069544"/>
                    <a:pt x="2508778" y="3062233"/>
                    <a:pt x="2516429" y="3050756"/>
                  </a:cubicBezTo>
                  <a:cubicBezTo>
                    <a:pt x="2548493" y="3002659"/>
                    <a:pt x="2516740" y="3054459"/>
                    <a:pt x="2538374" y="3006865"/>
                  </a:cubicBezTo>
                  <a:cubicBezTo>
                    <a:pt x="2547399" y="2987010"/>
                    <a:pt x="2560738" y="2969034"/>
                    <a:pt x="2567635" y="2948343"/>
                  </a:cubicBezTo>
                  <a:cubicBezTo>
                    <a:pt x="2570073" y="2941028"/>
                    <a:pt x="2571759" y="2933417"/>
                    <a:pt x="2574950" y="2926397"/>
                  </a:cubicBezTo>
                  <a:cubicBezTo>
                    <a:pt x="2583975" y="2906542"/>
                    <a:pt x="2597314" y="2888566"/>
                    <a:pt x="2604211" y="2867876"/>
                  </a:cubicBezTo>
                  <a:lnTo>
                    <a:pt x="2633472" y="2780093"/>
                  </a:lnTo>
                  <a:lnTo>
                    <a:pt x="2655418" y="2714257"/>
                  </a:lnTo>
                  <a:cubicBezTo>
                    <a:pt x="2657857" y="2706942"/>
                    <a:pt x="2658456" y="2698727"/>
                    <a:pt x="2662733" y="2692311"/>
                  </a:cubicBezTo>
                  <a:cubicBezTo>
                    <a:pt x="2681640" y="2663949"/>
                    <a:pt x="2674583" y="2678706"/>
                    <a:pt x="2684678" y="2648420"/>
                  </a:cubicBezTo>
                  <a:cubicBezTo>
                    <a:pt x="2699894" y="2526706"/>
                    <a:pt x="2697041" y="2574417"/>
                    <a:pt x="2684678" y="2370442"/>
                  </a:cubicBezTo>
                  <a:cubicBezTo>
                    <a:pt x="2684212" y="2362745"/>
                    <a:pt x="2681845" y="2354771"/>
                    <a:pt x="2677363" y="2348497"/>
                  </a:cubicBezTo>
                  <a:cubicBezTo>
                    <a:pt x="2669345" y="2337273"/>
                    <a:pt x="2648102" y="2319236"/>
                    <a:pt x="2648102" y="2319236"/>
                  </a:cubicBezTo>
                  <a:cubicBezTo>
                    <a:pt x="2633861" y="2276512"/>
                    <a:pt x="2651929" y="2315747"/>
                    <a:pt x="2618842" y="2282660"/>
                  </a:cubicBezTo>
                  <a:cubicBezTo>
                    <a:pt x="2612625" y="2276443"/>
                    <a:pt x="2610093" y="2267249"/>
                    <a:pt x="2604211" y="2260714"/>
                  </a:cubicBezTo>
                  <a:cubicBezTo>
                    <a:pt x="2588063" y="2242772"/>
                    <a:pt x="2573090" y="2222898"/>
                    <a:pt x="2553005" y="2209508"/>
                  </a:cubicBezTo>
                  <a:cubicBezTo>
                    <a:pt x="2545690" y="2204631"/>
                    <a:pt x="2537276" y="2201094"/>
                    <a:pt x="2531059" y="2194877"/>
                  </a:cubicBezTo>
                  <a:cubicBezTo>
                    <a:pt x="2520019" y="2183837"/>
                    <a:pt x="2512838" y="2169341"/>
                    <a:pt x="2501798" y="2158301"/>
                  </a:cubicBezTo>
                  <a:cubicBezTo>
                    <a:pt x="2495581" y="2152084"/>
                    <a:pt x="2486358" y="2149585"/>
                    <a:pt x="2479853" y="2143671"/>
                  </a:cubicBezTo>
                  <a:cubicBezTo>
                    <a:pt x="2459440" y="2125114"/>
                    <a:pt x="2440838" y="2104656"/>
                    <a:pt x="2421331" y="2085149"/>
                  </a:cubicBezTo>
                  <a:cubicBezTo>
                    <a:pt x="2414016" y="2077834"/>
                    <a:pt x="2407993" y="2068942"/>
                    <a:pt x="2399386" y="2063204"/>
                  </a:cubicBezTo>
                  <a:cubicBezTo>
                    <a:pt x="2392071" y="2058327"/>
                    <a:pt x="2384474" y="2053848"/>
                    <a:pt x="2377440" y="2048573"/>
                  </a:cubicBezTo>
                  <a:cubicBezTo>
                    <a:pt x="2355198" y="2031892"/>
                    <a:pt x="2334736" y="2012789"/>
                    <a:pt x="2311603" y="1997367"/>
                  </a:cubicBezTo>
                  <a:cubicBezTo>
                    <a:pt x="2304288" y="1992490"/>
                    <a:pt x="2296812" y="1987847"/>
                    <a:pt x="2289658" y="1982737"/>
                  </a:cubicBezTo>
                  <a:cubicBezTo>
                    <a:pt x="2279737" y="1975650"/>
                    <a:pt x="2269654" y="1968726"/>
                    <a:pt x="2260397" y="1960791"/>
                  </a:cubicBezTo>
                  <a:cubicBezTo>
                    <a:pt x="2252542" y="1954058"/>
                    <a:pt x="2246727" y="1945052"/>
                    <a:pt x="2238451" y="1938845"/>
                  </a:cubicBezTo>
                  <a:cubicBezTo>
                    <a:pt x="2210812" y="1918116"/>
                    <a:pt x="2206931" y="1918585"/>
                    <a:pt x="2179930" y="1909585"/>
                  </a:cubicBezTo>
                  <a:cubicBezTo>
                    <a:pt x="2145689" y="1875344"/>
                    <a:pt x="2187670" y="1912963"/>
                    <a:pt x="2143354" y="1887639"/>
                  </a:cubicBezTo>
                  <a:cubicBezTo>
                    <a:pt x="2132768" y="1881590"/>
                    <a:pt x="2124432" y="1872155"/>
                    <a:pt x="2114093" y="1865693"/>
                  </a:cubicBezTo>
                  <a:cubicBezTo>
                    <a:pt x="2104846" y="1859913"/>
                    <a:pt x="2094300" y="1856473"/>
                    <a:pt x="2084832" y="1851063"/>
                  </a:cubicBezTo>
                  <a:cubicBezTo>
                    <a:pt x="2045123" y="1828373"/>
                    <a:pt x="2081178" y="1842531"/>
                    <a:pt x="2040941" y="1829117"/>
                  </a:cubicBezTo>
                  <a:cubicBezTo>
                    <a:pt x="2016610" y="1804787"/>
                    <a:pt x="2037602" y="1821417"/>
                    <a:pt x="2004365" y="1807172"/>
                  </a:cubicBezTo>
                  <a:cubicBezTo>
                    <a:pt x="1941094" y="1780055"/>
                    <a:pt x="2004621" y="1802380"/>
                    <a:pt x="1953158" y="1785226"/>
                  </a:cubicBezTo>
                  <a:lnTo>
                    <a:pt x="1909267" y="1755965"/>
                  </a:lnTo>
                  <a:cubicBezTo>
                    <a:pt x="1901952" y="1751088"/>
                    <a:pt x="1895185" y="1745267"/>
                    <a:pt x="1887322" y="1741335"/>
                  </a:cubicBezTo>
                  <a:lnTo>
                    <a:pt x="1858061" y="1726705"/>
                  </a:lnTo>
                  <a:lnTo>
                    <a:pt x="1821485" y="1690129"/>
                  </a:lnTo>
                  <a:cubicBezTo>
                    <a:pt x="1816608" y="1685252"/>
                    <a:pt x="1812593" y="1679324"/>
                    <a:pt x="1806854" y="1675498"/>
                  </a:cubicBezTo>
                  <a:cubicBezTo>
                    <a:pt x="1799539" y="1670621"/>
                    <a:pt x="1791774" y="1666360"/>
                    <a:pt x="1784909" y="1660868"/>
                  </a:cubicBezTo>
                  <a:cubicBezTo>
                    <a:pt x="1779523" y="1656559"/>
                    <a:pt x="1774587" y="1651623"/>
                    <a:pt x="1770278" y="1646237"/>
                  </a:cubicBezTo>
                  <a:cubicBezTo>
                    <a:pt x="1764786" y="1639372"/>
                    <a:pt x="1762513" y="1629784"/>
                    <a:pt x="1755648" y="1624292"/>
                  </a:cubicBezTo>
                  <a:cubicBezTo>
                    <a:pt x="1749627" y="1619475"/>
                    <a:pt x="1741017" y="1619415"/>
                    <a:pt x="1733702" y="1616977"/>
                  </a:cubicBezTo>
                  <a:cubicBezTo>
                    <a:pt x="1666158" y="1571945"/>
                    <a:pt x="1749244" y="1629410"/>
                    <a:pt x="1697126" y="1587716"/>
                  </a:cubicBezTo>
                  <a:cubicBezTo>
                    <a:pt x="1676010" y="1570823"/>
                    <a:pt x="1676246" y="1578074"/>
                    <a:pt x="1660550" y="1558455"/>
                  </a:cubicBezTo>
                  <a:cubicBezTo>
                    <a:pt x="1655058" y="1551590"/>
                    <a:pt x="1652137" y="1542726"/>
                    <a:pt x="1645920" y="1536509"/>
                  </a:cubicBezTo>
                  <a:cubicBezTo>
                    <a:pt x="1588365" y="1478954"/>
                    <a:pt x="1661963" y="1571854"/>
                    <a:pt x="1602029" y="1499933"/>
                  </a:cubicBezTo>
                  <a:cubicBezTo>
                    <a:pt x="1596401" y="1493179"/>
                    <a:pt x="1593187" y="1484604"/>
                    <a:pt x="1587398" y="1477988"/>
                  </a:cubicBezTo>
                  <a:cubicBezTo>
                    <a:pt x="1576044" y="1465012"/>
                    <a:pt x="1560386" y="1455758"/>
                    <a:pt x="1550822" y="1441412"/>
                  </a:cubicBezTo>
                  <a:cubicBezTo>
                    <a:pt x="1530454" y="1410858"/>
                    <a:pt x="1542409" y="1425683"/>
                    <a:pt x="1514246" y="1397521"/>
                  </a:cubicBezTo>
                  <a:cubicBezTo>
                    <a:pt x="1500275" y="1355606"/>
                    <a:pt x="1517528" y="1393487"/>
                    <a:pt x="1477670" y="1353629"/>
                  </a:cubicBezTo>
                  <a:cubicBezTo>
                    <a:pt x="1471453" y="1347412"/>
                    <a:pt x="1468532" y="1338549"/>
                    <a:pt x="1463040" y="1331684"/>
                  </a:cubicBezTo>
                  <a:cubicBezTo>
                    <a:pt x="1458732" y="1326298"/>
                    <a:pt x="1452718" y="1322439"/>
                    <a:pt x="1448410" y="1317053"/>
                  </a:cubicBezTo>
                  <a:cubicBezTo>
                    <a:pt x="1442918" y="1310188"/>
                    <a:pt x="1439271" y="1301973"/>
                    <a:pt x="1433779" y="1295108"/>
                  </a:cubicBezTo>
                  <a:cubicBezTo>
                    <a:pt x="1429471" y="1289722"/>
                    <a:pt x="1423457" y="1285863"/>
                    <a:pt x="1419149" y="1280477"/>
                  </a:cubicBezTo>
                  <a:cubicBezTo>
                    <a:pt x="1413657" y="1273612"/>
                    <a:pt x="1410010" y="1265397"/>
                    <a:pt x="1404518" y="1258532"/>
                  </a:cubicBezTo>
                  <a:cubicBezTo>
                    <a:pt x="1400210" y="1253146"/>
                    <a:pt x="1394303" y="1249199"/>
                    <a:pt x="1389888" y="1243901"/>
                  </a:cubicBezTo>
                  <a:cubicBezTo>
                    <a:pt x="1382083" y="1234535"/>
                    <a:pt x="1375876" y="1223898"/>
                    <a:pt x="1367942" y="1214641"/>
                  </a:cubicBezTo>
                  <a:cubicBezTo>
                    <a:pt x="1361209" y="1206786"/>
                    <a:pt x="1352730" y="1200550"/>
                    <a:pt x="1345997" y="1192695"/>
                  </a:cubicBezTo>
                  <a:cubicBezTo>
                    <a:pt x="1319969" y="1162328"/>
                    <a:pt x="1323815" y="1154112"/>
                    <a:pt x="1287475" y="1126858"/>
                  </a:cubicBezTo>
                  <a:cubicBezTo>
                    <a:pt x="1277721" y="1119543"/>
                    <a:pt x="1267580" y="1112718"/>
                    <a:pt x="1258214" y="1104913"/>
                  </a:cubicBezTo>
                  <a:cubicBezTo>
                    <a:pt x="1252916" y="1100498"/>
                    <a:pt x="1248970" y="1094590"/>
                    <a:pt x="1243584" y="1090282"/>
                  </a:cubicBezTo>
                  <a:cubicBezTo>
                    <a:pt x="1236719" y="1084790"/>
                    <a:pt x="1228255" y="1081441"/>
                    <a:pt x="1221638" y="1075652"/>
                  </a:cubicBezTo>
                  <a:cubicBezTo>
                    <a:pt x="1208662" y="1064298"/>
                    <a:pt x="1197254" y="1051268"/>
                    <a:pt x="1185062" y="1039076"/>
                  </a:cubicBezTo>
                  <a:cubicBezTo>
                    <a:pt x="1177747" y="1031761"/>
                    <a:pt x="1171725" y="1022869"/>
                    <a:pt x="1163117" y="1017130"/>
                  </a:cubicBezTo>
                  <a:cubicBezTo>
                    <a:pt x="1148487" y="1007376"/>
                    <a:pt x="1131659" y="1000302"/>
                    <a:pt x="1119226" y="987869"/>
                  </a:cubicBezTo>
                  <a:cubicBezTo>
                    <a:pt x="1107034" y="975677"/>
                    <a:pt x="1092996" y="965086"/>
                    <a:pt x="1082650" y="951293"/>
                  </a:cubicBezTo>
                  <a:cubicBezTo>
                    <a:pt x="1050358" y="908240"/>
                    <a:pt x="1069325" y="930654"/>
                    <a:pt x="1024128" y="885457"/>
                  </a:cubicBezTo>
                  <a:lnTo>
                    <a:pt x="1002182" y="863511"/>
                  </a:lnTo>
                  <a:lnTo>
                    <a:pt x="980237" y="841565"/>
                  </a:lnTo>
                  <a:cubicBezTo>
                    <a:pt x="964545" y="794489"/>
                    <a:pt x="985224" y="845622"/>
                    <a:pt x="950976" y="797674"/>
                  </a:cubicBezTo>
                  <a:cubicBezTo>
                    <a:pt x="917227" y="750425"/>
                    <a:pt x="957664" y="782624"/>
                    <a:pt x="914400" y="753783"/>
                  </a:cubicBezTo>
                  <a:cubicBezTo>
                    <a:pt x="904646" y="739153"/>
                    <a:pt x="897572" y="722325"/>
                    <a:pt x="885139" y="709892"/>
                  </a:cubicBezTo>
                  <a:lnTo>
                    <a:pt x="833933" y="658685"/>
                  </a:lnTo>
                  <a:cubicBezTo>
                    <a:pt x="814758" y="639510"/>
                    <a:pt x="799220" y="622360"/>
                    <a:pt x="775411" y="607479"/>
                  </a:cubicBezTo>
                  <a:cubicBezTo>
                    <a:pt x="768872" y="603392"/>
                    <a:pt x="760781" y="602602"/>
                    <a:pt x="753466" y="600164"/>
                  </a:cubicBezTo>
                  <a:cubicBezTo>
                    <a:pt x="708796" y="555494"/>
                    <a:pt x="757619" y="601448"/>
                    <a:pt x="687629" y="548957"/>
                  </a:cubicBezTo>
                  <a:cubicBezTo>
                    <a:pt x="677875" y="541642"/>
                    <a:pt x="668289" y="534098"/>
                    <a:pt x="658368" y="527012"/>
                  </a:cubicBezTo>
                  <a:cubicBezTo>
                    <a:pt x="651214" y="521902"/>
                    <a:pt x="643532" y="517552"/>
                    <a:pt x="636422" y="512381"/>
                  </a:cubicBezTo>
                  <a:cubicBezTo>
                    <a:pt x="616702" y="498039"/>
                    <a:pt x="598190" y="482015"/>
                    <a:pt x="577901" y="468490"/>
                  </a:cubicBezTo>
                  <a:cubicBezTo>
                    <a:pt x="570586" y="463613"/>
                    <a:pt x="563109" y="458970"/>
                    <a:pt x="555955" y="453860"/>
                  </a:cubicBezTo>
                  <a:cubicBezTo>
                    <a:pt x="491786" y="408025"/>
                    <a:pt x="557913" y="455538"/>
                    <a:pt x="504749" y="409969"/>
                  </a:cubicBezTo>
                  <a:cubicBezTo>
                    <a:pt x="495492" y="402034"/>
                    <a:pt x="485409" y="395109"/>
                    <a:pt x="475488" y="388023"/>
                  </a:cubicBezTo>
                  <a:cubicBezTo>
                    <a:pt x="468334" y="382913"/>
                    <a:pt x="460159" y="379182"/>
                    <a:pt x="453542" y="373393"/>
                  </a:cubicBezTo>
                  <a:cubicBezTo>
                    <a:pt x="440566" y="362039"/>
                    <a:pt x="429158" y="349009"/>
                    <a:pt x="416966" y="336817"/>
                  </a:cubicBezTo>
                  <a:cubicBezTo>
                    <a:pt x="412089" y="331940"/>
                    <a:pt x="406162" y="327925"/>
                    <a:pt x="402336" y="322186"/>
                  </a:cubicBezTo>
                  <a:cubicBezTo>
                    <a:pt x="397459" y="314871"/>
                    <a:pt x="393495" y="306857"/>
                    <a:pt x="387706" y="300241"/>
                  </a:cubicBezTo>
                  <a:cubicBezTo>
                    <a:pt x="376352" y="287265"/>
                    <a:pt x="363322" y="275857"/>
                    <a:pt x="351130" y="263665"/>
                  </a:cubicBezTo>
                  <a:lnTo>
                    <a:pt x="307238" y="219773"/>
                  </a:lnTo>
                  <a:lnTo>
                    <a:pt x="285293" y="197828"/>
                  </a:lnTo>
                  <a:cubicBezTo>
                    <a:pt x="280416" y="192951"/>
                    <a:pt x="274488" y="188936"/>
                    <a:pt x="270662" y="183197"/>
                  </a:cubicBezTo>
                  <a:lnTo>
                    <a:pt x="256032" y="161252"/>
                  </a:lnTo>
                  <a:cubicBezTo>
                    <a:pt x="235310" y="99082"/>
                    <a:pt x="264211" y="174883"/>
                    <a:pt x="234086" y="124676"/>
                  </a:cubicBezTo>
                  <a:cubicBezTo>
                    <a:pt x="230119" y="118064"/>
                    <a:pt x="230516" y="109471"/>
                    <a:pt x="226771" y="102730"/>
                  </a:cubicBezTo>
                  <a:cubicBezTo>
                    <a:pt x="218232" y="87359"/>
                    <a:pt x="207264" y="73469"/>
                    <a:pt x="197510" y="58839"/>
                  </a:cubicBezTo>
                  <a:cubicBezTo>
                    <a:pt x="186713" y="42643"/>
                    <a:pt x="177835" y="26215"/>
                    <a:pt x="160934" y="14948"/>
                  </a:cubicBezTo>
                  <a:cubicBezTo>
                    <a:pt x="148929" y="6945"/>
                    <a:pt x="100407" y="1202"/>
                    <a:pt x="95098" y="317"/>
                  </a:cubicBezTo>
                  <a:cubicBezTo>
                    <a:pt x="85344" y="2756"/>
                    <a:pt x="72380" y="0"/>
                    <a:pt x="65837" y="7633"/>
                  </a:cubicBezTo>
                  <a:cubicBezTo>
                    <a:pt x="55801" y="19342"/>
                    <a:pt x="51206" y="51524"/>
                    <a:pt x="51206" y="51524"/>
                  </a:cubicBezTo>
                  <a:cubicBezTo>
                    <a:pt x="46263" y="81183"/>
                    <a:pt x="44760" y="97395"/>
                    <a:pt x="36576" y="124676"/>
                  </a:cubicBezTo>
                  <a:cubicBezTo>
                    <a:pt x="32145" y="139447"/>
                    <a:pt x="21946" y="153145"/>
                    <a:pt x="21946" y="168567"/>
                  </a:cubicBezTo>
                  <a:lnTo>
                    <a:pt x="29261" y="17588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4" name="Freeform 173"/>
            <p:cNvSpPr/>
            <p:nvPr/>
          </p:nvSpPr>
          <p:spPr bwMode="auto">
            <a:xfrm>
              <a:off x="3225800" y="3911600"/>
              <a:ext cx="1176337" cy="1465263"/>
            </a:xfrm>
            <a:custGeom>
              <a:avLst/>
              <a:gdLst>
                <a:gd name="connsiteX0" fmla="*/ 32078 w 1151304"/>
                <a:gd name="connsiteY0" fmla="*/ 1272845 h 1286576"/>
                <a:gd name="connsiteX1" fmla="*/ 10133 w 1151304"/>
                <a:gd name="connsiteY1" fmla="*/ 1280160 h 1286576"/>
                <a:gd name="connsiteX2" fmla="*/ 39393 w 1151304"/>
                <a:gd name="connsiteY2" fmla="*/ 1228953 h 1286576"/>
                <a:gd name="connsiteX3" fmla="*/ 119861 w 1151304"/>
                <a:gd name="connsiteY3" fmla="*/ 1214323 h 1286576"/>
                <a:gd name="connsiteX4" fmla="*/ 185697 w 1151304"/>
                <a:gd name="connsiteY4" fmla="*/ 1192377 h 1286576"/>
                <a:gd name="connsiteX5" fmla="*/ 207643 w 1151304"/>
                <a:gd name="connsiteY5" fmla="*/ 1185062 h 1286576"/>
                <a:gd name="connsiteX6" fmla="*/ 251534 w 1151304"/>
                <a:gd name="connsiteY6" fmla="*/ 1155801 h 1286576"/>
                <a:gd name="connsiteX7" fmla="*/ 295425 w 1151304"/>
                <a:gd name="connsiteY7" fmla="*/ 1126541 h 1286576"/>
                <a:gd name="connsiteX8" fmla="*/ 346632 w 1151304"/>
                <a:gd name="connsiteY8" fmla="*/ 1104595 h 1286576"/>
                <a:gd name="connsiteX9" fmla="*/ 412469 w 1151304"/>
                <a:gd name="connsiteY9" fmla="*/ 1060704 h 1286576"/>
                <a:gd name="connsiteX10" fmla="*/ 434414 w 1151304"/>
                <a:gd name="connsiteY10" fmla="*/ 1046073 h 1286576"/>
                <a:gd name="connsiteX11" fmla="*/ 463675 w 1151304"/>
                <a:gd name="connsiteY11" fmla="*/ 1024128 h 1286576"/>
                <a:gd name="connsiteX12" fmla="*/ 500251 w 1151304"/>
                <a:gd name="connsiteY12" fmla="*/ 1002182 h 1286576"/>
                <a:gd name="connsiteX13" fmla="*/ 529512 w 1151304"/>
                <a:gd name="connsiteY13" fmla="*/ 980237 h 1286576"/>
                <a:gd name="connsiteX14" fmla="*/ 551457 w 1151304"/>
                <a:gd name="connsiteY14" fmla="*/ 972921 h 1286576"/>
                <a:gd name="connsiteX15" fmla="*/ 580718 w 1151304"/>
                <a:gd name="connsiteY15" fmla="*/ 958291 h 1286576"/>
                <a:gd name="connsiteX16" fmla="*/ 631925 w 1151304"/>
                <a:gd name="connsiteY16" fmla="*/ 914400 h 1286576"/>
                <a:gd name="connsiteX17" fmla="*/ 646555 w 1151304"/>
                <a:gd name="connsiteY17" fmla="*/ 899769 h 1286576"/>
                <a:gd name="connsiteX18" fmla="*/ 668501 w 1151304"/>
                <a:gd name="connsiteY18" fmla="*/ 885139 h 1286576"/>
                <a:gd name="connsiteX19" fmla="*/ 705077 w 1151304"/>
                <a:gd name="connsiteY19" fmla="*/ 848563 h 1286576"/>
                <a:gd name="connsiteX20" fmla="*/ 748968 w 1151304"/>
                <a:gd name="connsiteY20" fmla="*/ 811987 h 1286576"/>
                <a:gd name="connsiteX21" fmla="*/ 800174 w 1151304"/>
                <a:gd name="connsiteY21" fmla="*/ 738835 h 1286576"/>
                <a:gd name="connsiteX22" fmla="*/ 851381 w 1151304"/>
                <a:gd name="connsiteY22" fmla="*/ 687629 h 1286576"/>
                <a:gd name="connsiteX23" fmla="*/ 866011 w 1151304"/>
                <a:gd name="connsiteY23" fmla="*/ 672998 h 1286576"/>
                <a:gd name="connsiteX24" fmla="*/ 887957 w 1151304"/>
                <a:gd name="connsiteY24" fmla="*/ 636422 h 1286576"/>
                <a:gd name="connsiteX25" fmla="*/ 909902 w 1151304"/>
                <a:gd name="connsiteY25" fmla="*/ 614477 h 1286576"/>
                <a:gd name="connsiteX26" fmla="*/ 968424 w 1151304"/>
                <a:gd name="connsiteY26" fmla="*/ 534009 h 1286576"/>
                <a:gd name="connsiteX27" fmla="*/ 975739 w 1151304"/>
                <a:gd name="connsiteY27" fmla="*/ 512064 h 1286576"/>
                <a:gd name="connsiteX28" fmla="*/ 990369 w 1151304"/>
                <a:gd name="connsiteY28" fmla="*/ 497433 h 1286576"/>
                <a:gd name="connsiteX29" fmla="*/ 997685 w 1151304"/>
                <a:gd name="connsiteY29" fmla="*/ 468173 h 1286576"/>
                <a:gd name="connsiteX30" fmla="*/ 1034261 w 1151304"/>
                <a:gd name="connsiteY30" fmla="*/ 416966 h 1286576"/>
                <a:gd name="connsiteX31" fmla="*/ 1048891 w 1151304"/>
                <a:gd name="connsiteY31" fmla="*/ 387705 h 1286576"/>
                <a:gd name="connsiteX32" fmla="*/ 1063521 w 1151304"/>
                <a:gd name="connsiteY32" fmla="*/ 365760 h 1286576"/>
                <a:gd name="connsiteX33" fmla="*/ 1078152 w 1151304"/>
                <a:gd name="connsiteY33" fmla="*/ 314553 h 1286576"/>
                <a:gd name="connsiteX34" fmla="*/ 1107413 w 1151304"/>
                <a:gd name="connsiteY34" fmla="*/ 263347 h 1286576"/>
                <a:gd name="connsiteX35" fmla="*/ 1136673 w 1151304"/>
                <a:gd name="connsiteY35" fmla="*/ 175565 h 1286576"/>
                <a:gd name="connsiteX36" fmla="*/ 1151304 w 1151304"/>
                <a:gd name="connsiteY36" fmla="*/ 131673 h 1286576"/>
                <a:gd name="connsiteX37" fmla="*/ 1151304 w 1151304"/>
                <a:gd name="connsiteY37" fmla="*/ 0 h 12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51304" h="1286576">
                  <a:moveTo>
                    <a:pt x="32078" y="1272845"/>
                  </a:moveTo>
                  <a:cubicBezTo>
                    <a:pt x="24763" y="1275283"/>
                    <a:pt x="14410" y="1286576"/>
                    <a:pt x="10133" y="1280160"/>
                  </a:cubicBezTo>
                  <a:cubicBezTo>
                    <a:pt x="0" y="1264960"/>
                    <a:pt x="30874" y="1233212"/>
                    <a:pt x="39393" y="1228953"/>
                  </a:cubicBezTo>
                  <a:cubicBezTo>
                    <a:pt x="44505" y="1226397"/>
                    <a:pt x="118590" y="1214535"/>
                    <a:pt x="119861" y="1214323"/>
                  </a:cubicBezTo>
                  <a:lnTo>
                    <a:pt x="185697" y="1192377"/>
                  </a:lnTo>
                  <a:lnTo>
                    <a:pt x="207643" y="1185062"/>
                  </a:lnTo>
                  <a:cubicBezTo>
                    <a:pt x="256345" y="1136362"/>
                    <a:pt x="203896" y="1182267"/>
                    <a:pt x="251534" y="1155801"/>
                  </a:cubicBezTo>
                  <a:cubicBezTo>
                    <a:pt x="266905" y="1147262"/>
                    <a:pt x="279698" y="1134405"/>
                    <a:pt x="295425" y="1126541"/>
                  </a:cubicBezTo>
                  <a:cubicBezTo>
                    <a:pt x="331583" y="1108461"/>
                    <a:pt x="314341" y="1115358"/>
                    <a:pt x="346632" y="1104595"/>
                  </a:cubicBezTo>
                  <a:lnTo>
                    <a:pt x="412469" y="1060704"/>
                  </a:lnTo>
                  <a:cubicBezTo>
                    <a:pt x="419784" y="1055827"/>
                    <a:pt x="427381" y="1051348"/>
                    <a:pt x="434414" y="1046073"/>
                  </a:cubicBezTo>
                  <a:cubicBezTo>
                    <a:pt x="444168" y="1038758"/>
                    <a:pt x="453531" y="1030891"/>
                    <a:pt x="463675" y="1024128"/>
                  </a:cubicBezTo>
                  <a:cubicBezTo>
                    <a:pt x="475505" y="1016241"/>
                    <a:pt x="488421" y="1010069"/>
                    <a:pt x="500251" y="1002182"/>
                  </a:cubicBezTo>
                  <a:cubicBezTo>
                    <a:pt x="510395" y="995419"/>
                    <a:pt x="518926" y="986286"/>
                    <a:pt x="529512" y="980237"/>
                  </a:cubicBezTo>
                  <a:cubicBezTo>
                    <a:pt x="536207" y="976411"/>
                    <a:pt x="544370" y="975958"/>
                    <a:pt x="551457" y="972921"/>
                  </a:cubicBezTo>
                  <a:cubicBezTo>
                    <a:pt x="561480" y="968625"/>
                    <a:pt x="570964" y="963168"/>
                    <a:pt x="580718" y="958291"/>
                  </a:cubicBezTo>
                  <a:cubicBezTo>
                    <a:pt x="627217" y="911792"/>
                    <a:pt x="575612" y="961328"/>
                    <a:pt x="631925" y="914400"/>
                  </a:cubicBezTo>
                  <a:cubicBezTo>
                    <a:pt x="637223" y="909985"/>
                    <a:pt x="641169" y="904077"/>
                    <a:pt x="646555" y="899769"/>
                  </a:cubicBezTo>
                  <a:cubicBezTo>
                    <a:pt x="653420" y="894277"/>
                    <a:pt x="661884" y="890928"/>
                    <a:pt x="668501" y="885139"/>
                  </a:cubicBezTo>
                  <a:cubicBezTo>
                    <a:pt x="681477" y="873785"/>
                    <a:pt x="691284" y="858909"/>
                    <a:pt x="705077" y="848563"/>
                  </a:cubicBezTo>
                  <a:cubicBezTo>
                    <a:pt x="716361" y="840099"/>
                    <a:pt x="739006" y="825270"/>
                    <a:pt x="748968" y="811987"/>
                  </a:cubicBezTo>
                  <a:cubicBezTo>
                    <a:pt x="763849" y="792147"/>
                    <a:pt x="782339" y="758453"/>
                    <a:pt x="800174" y="738835"/>
                  </a:cubicBezTo>
                  <a:cubicBezTo>
                    <a:pt x="816412" y="720974"/>
                    <a:pt x="834312" y="704698"/>
                    <a:pt x="851381" y="687629"/>
                  </a:cubicBezTo>
                  <a:cubicBezTo>
                    <a:pt x="856258" y="682752"/>
                    <a:pt x="862463" y="678912"/>
                    <a:pt x="866011" y="672998"/>
                  </a:cubicBezTo>
                  <a:cubicBezTo>
                    <a:pt x="873326" y="660806"/>
                    <a:pt x="879426" y="647797"/>
                    <a:pt x="887957" y="636422"/>
                  </a:cubicBezTo>
                  <a:cubicBezTo>
                    <a:pt x="894164" y="628146"/>
                    <a:pt x="903817" y="622843"/>
                    <a:pt x="909902" y="614477"/>
                  </a:cubicBezTo>
                  <a:cubicBezTo>
                    <a:pt x="977196" y="521947"/>
                    <a:pt x="918863" y="583570"/>
                    <a:pt x="968424" y="534009"/>
                  </a:cubicBezTo>
                  <a:cubicBezTo>
                    <a:pt x="970862" y="526694"/>
                    <a:pt x="971772" y="518676"/>
                    <a:pt x="975739" y="512064"/>
                  </a:cubicBezTo>
                  <a:cubicBezTo>
                    <a:pt x="979287" y="506150"/>
                    <a:pt x="987285" y="503602"/>
                    <a:pt x="990369" y="497433"/>
                  </a:cubicBezTo>
                  <a:cubicBezTo>
                    <a:pt x="994865" y="488441"/>
                    <a:pt x="993725" y="477414"/>
                    <a:pt x="997685" y="468173"/>
                  </a:cubicBezTo>
                  <a:cubicBezTo>
                    <a:pt x="1001909" y="458318"/>
                    <a:pt x="1030849" y="422424"/>
                    <a:pt x="1034261" y="416966"/>
                  </a:cubicBezTo>
                  <a:cubicBezTo>
                    <a:pt x="1040041" y="407719"/>
                    <a:pt x="1043481" y="397173"/>
                    <a:pt x="1048891" y="387705"/>
                  </a:cubicBezTo>
                  <a:cubicBezTo>
                    <a:pt x="1053253" y="380072"/>
                    <a:pt x="1058644" y="373075"/>
                    <a:pt x="1063521" y="365760"/>
                  </a:cubicBezTo>
                  <a:cubicBezTo>
                    <a:pt x="1067232" y="350917"/>
                    <a:pt x="1071857" y="329241"/>
                    <a:pt x="1078152" y="314553"/>
                  </a:cubicBezTo>
                  <a:cubicBezTo>
                    <a:pt x="1089289" y="288567"/>
                    <a:pt x="1092720" y="285386"/>
                    <a:pt x="1107413" y="263347"/>
                  </a:cubicBezTo>
                  <a:lnTo>
                    <a:pt x="1136673" y="175565"/>
                  </a:lnTo>
                  <a:lnTo>
                    <a:pt x="1151304" y="131673"/>
                  </a:lnTo>
                  <a:lnTo>
                    <a:pt x="1151304" y="0"/>
                  </a:lnTo>
                </a:path>
              </a:pathLst>
            </a:custGeom>
            <a:ln w="1905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174"/>
            <p:cNvSpPr/>
            <p:nvPr/>
          </p:nvSpPr>
          <p:spPr bwMode="auto">
            <a:xfrm>
              <a:off x="2482850" y="2725738"/>
              <a:ext cx="873125" cy="1219200"/>
            </a:xfrm>
            <a:custGeom>
              <a:avLst/>
              <a:gdLst>
                <a:gd name="connsiteX0" fmla="*/ 18350 w 830338"/>
                <a:gd name="connsiteY0" fmla="*/ 1041072 h 1041072"/>
                <a:gd name="connsiteX1" fmla="*/ 3720 w 830338"/>
                <a:gd name="connsiteY1" fmla="*/ 989865 h 1041072"/>
                <a:gd name="connsiteX2" fmla="*/ 25666 w 830338"/>
                <a:gd name="connsiteY2" fmla="*/ 814300 h 1041072"/>
                <a:gd name="connsiteX3" fmla="*/ 32981 w 830338"/>
                <a:gd name="connsiteY3" fmla="*/ 792355 h 1041072"/>
                <a:gd name="connsiteX4" fmla="*/ 40296 w 830338"/>
                <a:gd name="connsiteY4" fmla="*/ 770409 h 1041072"/>
                <a:gd name="connsiteX5" fmla="*/ 54926 w 830338"/>
                <a:gd name="connsiteY5" fmla="*/ 748464 h 1041072"/>
                <a:gd name="connsiteX6" fmla="*/ 84187 w 830338"/>
                <a:gd name="connsiteY6" fmla="*/ 682627 h 1041072"/>
                <a:gd name="connsiteX7" fmla="*/ 106133 w 830338"/>
                <a:gd name="connsiteY7" fmla="*/ 646051 h 1041072"/>
                <a:gd name="connsiteX8" fmla="*/ 128078 w 830338"/>
                <a:gd name="connsiteY8" fmla="*/ 594844 h 1041072"/>
                <a:gd name="connsiteX9" fmla="*/ 142709 w 830338"/>
                <a:gd name="connsiteY9" fmla="*/ 572899 h 1041072"/>
                <a:gd name="connsiteX10" fmla="*/ 171970 w 830338"/>
                <a:gd name="connsiteY10" fmla="*/ 521692 h 1041072"/>
                <a:gd name="connsiteX11" fmla="*/ 179285 w 830338"/>
                <a:gd name="connsiteY11" fmla="*/ 499747 h 1041072"/>
                <a:gd name="connsiteX12" fmla="*/ 215861 w 830338"/>
                <a:gd name="connsiteY12" fmla="*/ 448540 h 1041072"/>
                <a:gd name="connsiteX13" fmla="*/ 245122 w 830338"/>
                <a:gd name="connsiteY13" fmla="*/ 397334 h 1041072"/>
                <a:gd name="connsiteX14" fmla="*/ 267067 w 830338"/>
                <a:gd name="connsiteY14" fmla="*/ 368073 h 1041072"/>
                <a:gd name="connsiteX15" fmla="*/ 281698 w 830338"/>
                <a:gd name="connsiteY15" fmla="*/ 346128 h 1041072"/>
                <a:gd name="connsiteX16" fmla="*/ 318274 w 830338"/>
                <a:gd name="connsiteY16" fmla="*/ 309552 h 1041072"/>
                <a:gd name="connsiteX17" fmla="*/ 332904 w 830338"/>
                <a:gd name="connsiteY17" fmla="*/ 294921 h 1041072"/>
                <a:gd name="connsiteX18" fmla="*/ 354850 w 830338"/>
                <a:gd name="connsiteY18" fmla="*/ 272976 h 1041072"/>
                <a:gd name="connsiteX19" fmla="*/ 398741 w 830338"/>
                <a:gd name="connsiteY19" fmla="*/ 236400 h 1041072"/>
                <a:gd name="connsiteX20" fmla="*/ 420686 w 830338"/>
                <a:gd name="connsiteY20" fmla="*/ 229084 h 1041072"/>
                <a:gd name="connsiteX21" fmla="*/ 457262 w 830338"/>
                <a:gd name="connsiteY21" fmla="*/ 199824 h 1041072"/>
                <a:gd name="connsiteX22" fmla="*/ 508469 w 830338"/>
                <a:gd name="connsiteY22" fmla="*/ 148617 h 1041072"/>
                <a:gd name="connsiteX23" fmla="*/ 552360 w 830338"/>
                <a:gd name="connsiteY23" fmla="*/ 112041 h 1041072"/>
                <a:gd name="connsiteX24" fmla="*/ 574306 w 830338"/>
                <a:gd name="connsiteY24" fmla="*/ 104726 h 1041072"/>
                <a:gd name="connsiteX25" fmla="*/ 618197 w 830338"/>
                <a:gd name="connsiteY25" fmla="*/ 68150 h 1041072"/>
                <a:gd name="connsiteX26" fmla="*/ 662088 w 830338"/>
                <a:gd name="connsiteY26" fmla="*/ 53520 h 1041072"/>
                <a:gd name="connsiteX27" fmla="*/ 727925 w 830338"/>
                <a:gd name="connsiteY27" fmla="*/ 38889 h 1041072"/>
                <a:gd name="connsiteX28" fmla="*/ 749870 w 830338"/>
                <a:gd name="connsiteY28" fmla="*/ 31574 h 1041072"/>
                <a:gd name="connsiteX29" fmla="*/ 764501 w 830338"/>
                <a:gd name="connsiteY29" fmla="*/ 16944 h 1041072"/>
                <a:gd name="connsiteX30" fmla="*/ 830338 w 830338"/>
                <a:gd name="connsiteY30" fmla="*/ 2313 h 10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338" h="1041072">
                  <a:moveTo>
                    <a:pt x="18350" y="1041072"/>
                  </a:moveTo>
                  <a:cubicBezTo>
                    <a:pt x="14901" y="1030723"/>
                    <a:pt x="3720" y="999050"/>
                    <a:pt x="3720" y="989865"/>
                  </a:cubicBezTo>
                  <a:cubicBezTo>
                    <a:pt x="3720" y="867303"/>
                    <a:pt x="0" y="891296"/>
                    <a:pt x="25666" y="814300"/>
                  </a:cubicBezTo>
                  <a:lnTo>
                    <a:pt x="32981" y="792355"/>
                  </a:lnTo>
                  <a:cubicBezTo>
                    <a:pt x="35419" y="785040"/>
                    <a:pt x="36019" y="776825"/>
                    <a:pt x="40296" y="770409"/>
                  </a:cubicBezTo>
                  <a:cubicBezTo>
                    <a:pt x="45173" y="763094"/>
                    <a:pt x="51355" y="756498"/>
                    <a:pt x="54926" y="748464"/>
                  </a:cubicBezTo>
                  <a:cubicBezTo>
                    <a:pt x="89747" y="670117"/>
                    <a:pt x="51078" y="732291"/>
                    <a:pt x="84187" y="682627"/>
                  </a:cubicBezTo>
                  <a:cubicBezTo>
                    <a:pt x="101168" y="631683"/>
                    <a:pt x="79355" y="686218"/>
                    <a:pt x="106133" y="646051"/>
                  </a:cubicBezTo>
                  <a:cubicBezTo>
                    <a:pt x="136579" y="600383"/>
                    <a:pt x="108569" y="633860"/>
                    <a:pt x="128078" y="594844"/>
                  </a:cubicBezTo>
                  <a:cubicBezTo>
                    <a:pt x="132010" y="586980"/>
                    <a:pt x="137832" y="580214"/>
                    <a:pt x="142709" y="572899"/>
                  </a:cubicBezTo>
                  <a:cubicBezTo>
                    <a:pt x="159480" y="522582"/>
                    <a:pt x="136541" y="583692"/>
                    <a:pt x="171970" y="521692"/>
                  </a:cubicBezTo>
                  <a:cubicBezTo>
                    <a:pt x="175796" y="514997"/>
                    <a:pt x="175837" y="506644"/>
                    <a:pt x="179285" y="499747"/>
                  </a:cubicBezTo>
                  <a:cubicBezTo>
                    <a:pt x="185034" y="488249"/>
                    <a:pt x="210334" y="456278"/>
                    <a:pt x="215861" y="448540"/>
                  </a:cubicBezTo>
                  <a:cubicBezTo>
                    <a:pt x="256122" y="392175"/>
                    <a:pt x="202270" y="465897"/>
                    <a:pt x="245122" y="397334"/>
                  </a:cubicBezTo>
                  <a:cubicBezTo>
                    <a:pt x="251584" y="386995"/>
                    <a:pt x="259981" y="377994"/>
                    <a:pt x="267067" y="368073"/>
                  </a:cubicBezTo>
                  <a:cubicBezTo>
                    <a:pt x="272177" y="360919"/>
                    <a:pt x="275909" y="352744"/>
                    <a:pt x="281698" y="346128"/>
                  </a:cubicBezTo>
                  <a:cubicBezTo>
                    <a:pt x="293052" y="333152"/>
                    <a:pt x="306082" y="321744"/>
                    <a:pt x="318274" y="309552"/>
                  </a:cubicBezTo>
                  <a:lnTo>
                    <a:pt x="332904" y="294921"/>
                  </a:lnTo>
                  <a:lnTo>
                    <a:pt x="354850" y="272976"/>
                  </a:lnTo>
                  <a:cubicBezTo>
                    <a:pt x="369908" y="257918"/>
                    <a:pt x="378444" y="247998"/>
                    <a:pt x="398741" y="236400"/>
                  </a:cubicBezTo>
                  <a:cubicBezTo>
                    <a:pt x="405436" y="232574"/>
                    <a:pt x="413371" y="231523"/>
                    <a:pt x="420686" y="229084"/>
                  </a:cubicBezTo>
                  <a:cubicBezTo>
                    <a:pt x="477750" y="172023"/>
                    <a:pt x="383413" y="264442"/>
                    <a:pt x="457262" y="199824"/>
                  </a:cubicBezTo>
                  <a:lnTo>
                    <a:pt x="508469" y="148617"/>
                  </a:lnTo>
                  <a:cubicBezTo>
                    <a:pt x="524646" y="132440"/>
                    <a:pt x="531992" y="122225"/>
                    <a:pt x="552360" y="112041"/>
                  </a:cubicBezTo>
                  <a:cubicBezTo>
                    <a:pt x="559257" y="108593"/>
                    <a:pt x="566991" y="107164"/>
                    <a:pt x="574306" y="104726"/>
                  </a:cubicBezTo>
                  <a:cubicBezTo>
                    <a:pt x="588089" y="90942"/>
                    <a:pt x="599862" y="76298"/>
                    <a:pt x="618197" y="68150"/>
                  </a:cubicBezTo>
                  <a:cubicBezTo>
                    <a:pt x="632290" y="61887"/>
                    <a:pt x="647458" y="58397"/>
                    <a:pt x="662088" y="53520"/>
                  </a:cubicBezTo>
                  <a:cubicBezTo>
                    <a:pt x="698110" y="41512"/>
                    <a:pt x="676417" y="47473"/>
                    <a:pt x="727925" y="38889"/>
                  </a:cubicBezTo>
                  <a:cubicBezTo>
                    <a:pt x="735240" y="36451"/>
                    <a:pt x="743258" y="35541"/>
                    <a:pt x="749870" y="31574"/>
                  </a:cubicBezTo>
                  <a:cubicBezTo>
                    <a:pt x="755784" y="28026"/>
                    <a:pt x="758332" y="20028"/>
                    <a:pt x="764501" y="16944"/>
                  </a:cubicBezTo>
                  <a:cubicBezTo>
                    <a:pt x="798390" y="0"/>
                    <a:pt x="801007" y="2313"/>
                    <a:pt x="830338" y="2313"/>
                  </a:cubicBezTo>
                </a:path>
              </a:pathLst>
            </a:custGeom>
            <a:ln w="1905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176" name="TextBox 175"/>
            <p:cNvSpPr txBox="1"/>
            <p:nvPr/>
          </p:nvSpPr>
          <p:spPr bwMode="auto">
            <a:xfrm>
              <a:off x="4219575" y="5029200"/>
              <a:ext cx="479618"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BM</a:t>
              </a:r>
            </a:p>
          </p:txBody>
        </p:sp>
        <p:sp>
          <p:nvSpPr>
            <p:cNvPr id="177" name="TextBox 176"/>
            <p:cNvSpPr txBox="1"/>
            <p:nvPr/>
          </p:nvSpPr>
          <p:spPr bwMode="auto">
            <a:xfrm>
              <a:off x="4268787" y="3624263"/>
              <a:ext cx="444674"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ITC</a:t>
              </a:r>
            </a:p>
          </p:txBody>
        </p:sp>
        <p:sp>
          <p:nvSpPr>
            <p:cNvPr id="178" name="TextBox 177"/>
            <p:cNvSpPr txBox="1"/>
            <p:nvPr/>
          </p:nvSpPr>
          <p:spPr bwMode="auto">
            <a:xfrm>
              <a:off x="3676650" y="2524125"/>
              <a:ext cx="482824"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CeL</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179" name="TextBox 178"/>
            <p:cNvSpPr txBox="1"/>
            <p:nvPr/>
          </p:nvSpPr>
          <p:spPr bwMode="auto">
            <a:xfrm>
              <a:off x="4343400" y="2744788"/>
              <a:ext cx="575799"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CeM</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188443" name="TextBox 54"/>
            <p:cNvSpPr txBox="1">
              <a:spLocks noChangeArrowheads="1"/>
            </p:cNvSpPr>
            <p:nvPr/>
          </p:nvSpPr>
          <p:spPr bwMode="auto">
            <a:xfrm>
              <a:off x="1547813" y="2479675"/>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CS</a:t>
              </a:r>
            </a:p>
          </p:txBody>
        </p:sp>
        <p:sp>
          <p:nvSpPr>
            <p:cNvPr id="188444" name="TextBox 55"/>
            <p:cNvSpPr txBox="1">
              <a:spLocks noChangeArrowheads="1"/>
            </p:cNvSpPr>
            <p:nvPr/>
          </p:nvSpPr>
          <p:spPr bwMode="auto">
            <a:xfrm>
              <a:off x="1562100" y="4584700"/>
              <a:ext cx="444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US</a:t>
              </a:r>
            </a:p>
          </p:txBody>
        </p:sp>
        <p:cxnSp>
          <p:nvCxnSpPr>
            <p:cNvPr id="182" name="Straight Arrow Connector 181"/>
            <p:cNvCxnSpPr/>
            <p:nvPr/>
          </p:nvCxnSpPr>
          <p:spPr bwMode="auto">
            <a:xfrm>
              <a:off x="1889125" y="2897188"/>
              <a:ext cx="409575" cy="37782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bwMode="auto">
            <a:xfrm flipV="1">
              <a:off x="1995487" y="4333875"/>
              <a:ext cx="357188" cy="474663"/>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flipH="1" flipV="1">
              <a:off x="4327525" y="3446463"/>
              <a:ext cx="157162" cy="2857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bwMode="auto">
            <a:xfrm flipV="1">
              <a:off x="5157788" y="2514600"/>
              <a:ext cx="358775" cy="37306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bwMode="auto">
            <a:xfrm flipV="1">
              <a:off x="5156201" y="2897188"/>
              <a:ext cx="385762" cy="10953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bwMode="auto">
            <a:xfrm>
              <a:off x="5154613" y="3125788"/>
              <a:ext cx="369888" cy="730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8451" name="TextBox 78"/>
            <p:cNvSpPr txBox="1">
              <a:spLocks noChangeArrowheads="1"/>
            </p:cNvSpPr>
            <p:nvPr/>
          </p:nvSpPr>
          <p:spPr bwMode="auto">
            <a:xfrm>
              <a:off x="5500688" y="1811338"/>
              <a:ext cx="3714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0000"/>
                  </a:solidFill>
                  <a:effectLst/>
                  <a:uLnTx/>
                  <a:uFillTx/>
                  <a:latin typeface="Aharoni" panose="02010803020104030203" pitchFamily="2" charset="-79"/>
                  <a:ea typeface="+mn-ea"/>
                  <a:cs typeface="Aharoni" panose="02010803020104030203" pitchFamily="2" charset="-79"/>
                </a:rPr>
                <a:t>FEAR</a:t>
              </a:r>
            </a:p>
          </p:txBody>
        </p:sp>
        <p:pic>
          <p:nvPicPr>
            <p:cNvPr id="188452" name="Picture 4" descr="http://www.clker.com/cliparts/H/7/b/j/m/G/lightning-bolt-hi.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3688" y="3711575"/>
              <a:ext cx="5984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53" name="Picture 8" descr="http://www.ducksters.com/science/soun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9400" y="1863725"/>
              <a:ext cx="622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1" name="Straight Arrow Connector 190"/>
            <p:cNvCxnSpPr/>
            <p:nvPr/>
          </p:nvCxnSpPr>
          <p:spPr bwMode="auto">
            <a:xfrm flipV="1">
              <a:off x="5122863" y="2070100"/>
              <a:ext cx="419100" cy="73501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2" name="Oval 191"/>
            <p:cNvSpPr/>
            <p:nvPr/>
          </p:nvSpPr>
          <p:spPr bwMode="auto">
            <a:xfrm>
              <a:off x="2540000" y="2973388"/>
              <a:ext cx="136525" cy="163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Freeform 192"/>
            <p:cNvSpPr/>
            <p:nvPr/>
          </p:nvSpPr>
          <p:spPr bwMode="auto">
            <a:xfrm>
              <a:off x="2333625" y="1828800"/>
              <a:ext cx="977900" cy="1949450"/>
            </a:xfrm>
            <a:custGeom>
              <a:avLst/>
              <a:gdLst>
                <a:gd name="connsiteX0" fmla="*/ 131769 w 977158"/>
                <a:gd name="connsiteY0" fmla="*/ 1949570 h 1950211"/>
                <a:gd name="connsiteX1" fmla="*/ 123143 w 977158"/>
                <a:gd name="connsiteY1" fmla="*/ 1906438 h 1950211"/>
                <a:gd name="connsiteX2" fmla="*/ 105890 w 977158"/>
                <a:gd name="connsiteY2" fmla="*/ 1820174 h 1950211"/>
                <a:gd name="connsiteX3" fmla="*/ 80011 w 977158"/>
                <a:gd name="connsiteY3" fmla="*/ 1794294 h 1950211"/>
                <a:gd name="connsiteX4" fmla="*/ 71384 w 977158"/>
                <a:gd name="connsiteY4" fmla="*/ 1768415 h 1950211"/>
                <a:gd name="connsiteX5" fmla="*/ 54131 w 977158"/>
                <a:gd name="connsiteY5" fmla="*/ 1406106 h 1950211"/>
                <a:gd name="connsiteX6" fmla="*/ 45505 w 977158"/>
                <a:gd name="connsiteY6" fmla="*/ 1380227 h 1950211"/>
                <a:gd name="connsiteX7" fmla="*/ 36878 w 977158"/>
                <a:gd name="connsiteY7" fmla="*/ 1328468 h 1950211"/>
                <a:gd name="connsiteX8" fmla="*/ 19626 w 977158"/>
                <a:gd name="connsiteY8" fmla="*/ 854015 h 1950211"/>
                <a:gd name="connsiteX9" fmla="*/ 2373 w 977158"/>
                <a:gd name="connsiteY9" fmla="*/ 646981 h 1950211"/>
                <a:gd name="connsiteX10" fmla="*/ 19626 w 977158"/>
                <a:gd name="connsiteY10" fmla="*/ 189781 h 1950211"/>
                <a:gd name="connsiteX11" fmla="*/ 28252 w 977158"/>
                <a:gd name="connsiteY11" fmla="*/ 163902 h 1950211"/>
                <a:gd name="connsiteX12" fmla="*/ 45505 w 977158"/>
                <a:gd name="connsiteY12" fmla="*/ 77638 h 1950211"/>
                <a:gd name="connsiteX13" fmla="*/ 54131 w 977158"/>
                <a:gd name="connsiteY13" fmla="*/ 51759 h 1950211"/>
                <a:gd name="connsiteX14" fmla="*/ 105890 w 977158"/>
                <a:gd name="connsiteY14" fmla="*/ 17253 h 1950211"/>
                <a:gd name="connsiteX15" fmla="*/ 131769 w 977158"/>
                <a:gd name="connsiteY15" fmla="*/ 0 h 1950211"/>
                <a:gd name="connsiteX16" fmla="*/ 192154 w 977158"/>
                <a:gd name="connsiteY16" fmla="*/ 8627 h 1950211"/>
                <a:gd name="connsiteX17" fmla="*/ 209407 w 977158"/>
                <a:gd name="connsiteY17" fmla="*/ 77638 h 1950211"/>
                <a:gd name="connsiteX18" fmla="*/ 235286 w 977158"/>
                <a:gd name="connsiteY18" fmla="*/ 129396 h 1950211"/>
                <a:gd name="connsiteX19" fmla="*/ 261165 w 977158"/>
                <a:gd name="connsiteY19" fmla="*/ 138023 h 1950211"/>
                <a:gd name="connsiteX20" fmla="*/ 287045 w 977158"/>
                <a:gd name="connsiteY20" fmla="*/ 198408 h 1950211"/>
                <a:gd name="connsiteX21" fmla="*/ 312924 w 977158"/>
                <a:gd name="connsiteY21" fmla="*/ 215661 h 1950211"/>
                <a:gd name="connsiteX22" fmla="*/ 399188 w 977158"/>
                <a:gd name="connsiteY22" fmla="*/ 301925 h 1950211"/>
                <a:gd name="connsiteX23" fmla="*/ 425067 w 977158"/>
                <a:gd name="connsiteY23" fmla="*/ 319177 h 1950211"/>
                <a:gd name="connsiteX24" fmla="*/ 476826 w 977158"/>
                <a:gd name="connsiteY24" fmla="*/ 396815 h 1950211"/>
                <a:gd name="connsiteX25" fmla="*/ 494078 w 977158"/>
                <a:gd name="connsiteY25" fmla="*/ 422694 h 1950211"/>
                <a:gd name="connsiteX26" fmla="*/ 519958 w 977158"/>
                <a:gd name="connsiteY26" fmla="*/ 431321 h 1950211"/>
                <a:gd name="connsiteX27" fmla="*/ 563090 w 977158"/>
                <a:gd name="connsiteY27" fmla="*/ 465827 h 1950211"/>
                <a:gd name="connsiteX28" fmla="*/ 614848 w 977158"/>
                <a:gd name="connsiteY28" fmla="*/ 500332 h 1950211"/>
                <a:gd name="connsiteX29" fmla="*/ 675233 w 977158"/>
                <a:gd name="connsiteY29" fmla="*/ 569344 h 1950211"/>
                <a:gd name="connsiteX30" fmla="*/ 718365 w 977158"/>
                <a:gd name="connsiteY30" fmla="*/ 603849 h 1950211"/>
                <a:gd name="connsiteX31" fmla="*/ 761497 w 977158"/>
                <a:gd name="connsiteY31" fmla="*/ 655608 h 1950211"/>
                <a:gd name="connsiteX32" fmla="*/ 813256 w 977158"/>
                <a:gd name="connsiteY32" fmla="*/ 690113 h 1950211"/>
                <a:gd name="connsiteX33" fmla="*/ 865014 w 977158"/>
                <a:gd name="connsiteY33" fmla="*/ 707366 h 1950211"/>
                <a:gd name="connsiteX34" fmla="*/ 899520 w 977158"/>
                <a:gd name="connsiteY34" fmla="*/ 759125 h 1950211"/>
                <a:gd name="connsiteX35" fmla="*/ 916773 w 977158"/>
                <a:gd name="connsiteY35" fmla="*/ 785004 h 1950211"/>
                <a:gd name="connsiteX36" fmla="*/ 942652 w 977158"/>
                <a:gd name="connsiteY36" fmla="*/ 802257 h 1950211"/>
                <a:gd name="connsiteX37" fmla="*/ 959905 w 977158"/>
                <a:gd name="connsiteY37" fmla="*/ 828136 h 1950211"/>
                <a:gd name="connsiteX38" fmla="*/ 977158 w 977158"/>
                <a:gd name="connsiteY38" fmla="*/ 879894 h 1950211"/>
                <a:gd name="connsiteX39" fmla="*/ 968531 w 977158"/>
                <a:gd name="connsiteY39" fmla="*/ 914400 h 1950211"/>
                <a:gd name="connsiteX40" fmla="*/ 942652 w 977158"/>
                <a:gd name="connsiteY40" fmla="*/ 923027 h 1950211"/>
                <a:gd name="connsiteX41" fmla="*/ 882267 w 977158"/>
                <a:gd name="connsiteY41" fmla="*/ 940279 h 1950211"/>
                <a:gd name="connsiteX42" fmla="*/ 856388 w 977158"/>
                <a:gd name="connsiteY42" fmla="*/ 957532 h 1950211"/>
                <a:gd name="connsiteX43" fmla="*/ 839135 w 977158"/>
                <a:gd name="connsiteY43" fmla="*/ 983411 h 1950211"/>
                <a:gd name="connsiteX44" fmla="*/ 813256 w 977158"/>
                <a:gd name="connsiteY44" fmla="*/ 992038 h 1950211"/>
                <a:gd name="connsiteX45" fmla="*/ 787377 w 977158"/>
                <a:gd name="connsiteY45" fmla="*/ 1009291 h 1950211"/>
                <a:gd name="connsiteX46" fmla="*/ 735618 w 977158"/>
                <a:gd name="connsiteY46" fmla="*/ 1026544 h 1950211"/>
                <a:gd name="connsiteX47" fmla="*/ 683860 w 977158"/>
                <a:gd name="connsiteY47" fmla="*/ 1052423 h 1950211"/>
                <a:gd name="connsiteX48" fmla="*/ 666607 w 977158"/>
                <a:gd name="connsiteY48" fmla="*/ 1078302 h 1950211"/>
                <a:gd name="connsiteX49" fmla="*/ 657980 w 977158"/>
                <a:gd name="connsiteY49" fmla="*/ 1104181 h 1950211"/>
                <a:gd name="connsiteX50" fmla="*/ 632101 w 977158"/>
                <a:gd name="connsiteY50" fmla="*/ 1121434 h 1950211"/>
                <a:gd name="connsiteX51" fmla="*/ 597595 w 977158"/>
                <a:gd name="connsiteY51" fmla="*/ 1155940 h 1950211"/>
                <a:gd name="connsiteX52" fmla="*/ 545837 w 977158"/>
                <a:gd name="connsiteY52" fmla="*/ 1207698 h 1950211"/>
                <a:gd name="connsiteX53" fmla="*/ 485452 w 977158"/>
                <a:gd name="connsiteY53" fmla="*/ 1276710 h 1950211"/>
                <a:gd name="connsiteX54" fmla="*/ 450946 w 977158"/>
                <a:gd name="connsiteY54" fmla="*/ 1319842 h 1950211"/>
                <a:gd name="connsiteX55" fmla="*/ 442320 w 977158"/>
                <a:gd name="connsiteY55" fmla="*/ 1345721 h 1950211"/>
                <a:gd name="connsiteX56" fmla="*/ 381935 w 977158"/>
                <a:gd name="connsiteY56" fmla="*/ 1414732 h 1950211"/>
                <a:gd name="connsiteX57" fmla="*/ 347429 w 977158"/>
                <a:gd name="connsiteY57" fmla="*/ 1457864 h 1950211"/>
                <a:gd name="connsiteX58" fmla="*/ 338803 w 977158"/>
                <a:gd name="connsiteY58" fmla="*/ 1483744 h 1950211"/>
                <a:gd name="connsiteX59" fmla="*/ 304297 w 977158"/>
                <a:gd name="connsiteY59" fmla="*/ 1535502 h 1950211"/>
                <a:gd name="connsiteX60" fmla="*/ 278418 w 977158"/>
                <a:gd name="connsiteY60" fmla="*/ 1613140 h 1950211"/>
                <a:gd name="connsiteX61" fmla="*/ 269792 w 977158"/>
                <a:gd name="connsiteY61" fmla="*/ 1639019 h 1950211"/>
                <a:gd name="connsiteX62" fmla="*/ 243912 w 977158"/>
                <a:gd name="connsiteY62" fmla="*/ 1656272 h 1950211"/>
                <a:gd name="connsiteX63" fmla="*/ 226660 w 977158"/>
                <a:gd name="connsiteY63" fmla="*/ 1716657 h 1950211"/>
                <a:gd name="connsiteX64" fmla="*/ 192154 w 977158"/>
                <a:gd name="connsiteY64" fmla="*/ 1768415 h 1950211"/>
                <a:gd name="connsiteX65" fmla="*/ 166275 w 977158"/>
                <a:gd name="connsiteY65" fmla="*/ 1846053 h 1950211"/>
                <a:gd name="connsiteX66" fmla="*/ 157648 w 977158"/>
                <a:gd name="connsiteY66" fmla="*/ 1871932 h 1950211"/>
                <a:gd name="connsiteX67" fmla="*/ 131769 w 977158"/>
                <a:gd name="connsiteY67" fmla="*/ 1949570 h 19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7158" h="1950211">
                  <a:moveTo>
                    <a:pt x="131769" y="1949570"/>
                  </a:moveTo>
                  <a:cubicBezTo>
                    <a:pt x="126018" y="1955321"/>
                    <a:pt x="125553" y="1920901"/>
                    <a:pt x="123143" y="1906438"/>
                  </a:cubicBezTo>
                  <a:cubicBezTo>
                    <a:pt x="122251" y="1901084"/>
                    <a:pt x="116911" y="1836707"/>
                    <a:pt x="105890" y="1820174"/>
                  </a:cubicBezTo>
                  <a:cubicBezTo>
                    <a:pt x="99123" y="1810023"/>
                    <a:pt x="88637" y="1802921"/>
                    <a:pt x="80011" y="1794294"/>
                  </a:cubicBezTo>
                  <a:cubicBezTo>
                    <a:pt x="77135" y="1785668"/>
                    <a:pt x="73357" y="1777291"/>
                    <a:pt x="71384" y="1768415"/>
                  </a:cubicBezTo>
                  <a:cubicBezTo>
                    <a:pt x="46607" y="1656919"/>
                    <a:pt x="58076" y="1483041"/>
                    <a:pt x="54131" y="1406106"/>
                  </a:cubicBezTo>
                  <a:cubicBezTo>
                    <a:pt x="53665" y="1397025"/>
                    <a:pt x="47478" y="1389103"/>
                    <a:pt x="45505" y="1380227"/>
                  </a:cubicBezTo>
                  <a:cubicBezTo>
                    <a:pt x="41711" y="1363153"/>
                    <a:pt x="39754" y="1345721"/>
                    <a:pt x="36878" y="1328468"/>
                  </a:cubicBezTo>
                  <a:cubicBezTo>
                    <a:pt x="23290" y="771319"/>
                    <a:pt x="38015" y="1148239"/>
                    <a:pt x="19626" y="854015"/>
                  </a:cubicBezTo>
                  <a:cubicBezTo>
                    <a:pt x="8110" y="669764"/>
                    <a:pt x="20168" y="753757"/>
                    <a:pt x="2373" y="646981"/>
                  </a:cubicBezTo>
                  <a:cubicBezTo>
                    <a:pt x="2958" y="619482"/>
                    <a:pt x="-10137" y="323712"/>
                    <a:pt x="19626" y="189781"/>
                  </a:cubicBezTo>
                  <a:cubicBezTo>
                    <a:pt x="21599" y="180905"/>
                    <a:pt x="26280" y="172778"/>
                    <a:pt x="28252" y="163902"/>
                  </a:cubicBezTo>
                  <a:cubicBezTo>
                    <a:pt x="45200" y="87633"/>
                    <a:pt x="28316" y="137800"/>
                    <a:pt x="45505" y="77638"/>
                  </a:cubicBezTo>
                  <a:cubicBezTo>
                    <a:pt x="48003" y="68895"/>
                    <a:pt x="47701" y="58189"/>
                    <a:pt x="54131" y="51759"/>
                  </a:cubicBezTo>
                  <a:cubicBezTo>
                    <a:pt x="68793" y="37097"/>
                    <a:pt x="88637" y="28755"/>
                    <a:pt x="105890" y="17253"/>
                  </a:cubicBezTo>
                  <a:lnTo>
                    <a:pt x="131769" y="0"/>
                  </a:lnTo>
                  <a:cubicBezTo>
                    <a:pt x="151897" y="2876"/>
                    <a:pt x="177777" y="-5750"/>
                    <a:pt x="192154" y="8627"/>
                  </a:cubicBezTo>
                  <a:cubicBezTo>
                    <a:pt x="208921" y="25394"/>
                    <a:pt x="201909" y="55143"/>
                    <a:pt x="209407" y="77638"/>
                  </a:cubicBezTo>
                  <a:cubicBezTo>
                    <a:pt x="215090" y="94687"/>
                    <a:pt x="220083" y="117233"/>
                    <a:pt x="235286" y="129396"/>
                  </a:cubicBezTo>
                  <a:cubicBezTo>
                    <a:pt x="242386" y="135076"/>
                    <a:pt x="252539" y="135147"/>
                    <a:pt x="261165" y="138023"/>
                  </a:cubicBezTo>
                  <a:cubicBezTo>
                    <a:pt x="267765" y="164420"/>
                    <a:pt x="267188" y="178550"/>
                    <a:pt x="287045" y="198408"/>
                  </a:cubicBezTo>
                  <a:cubicBezTo>
                    <a:pt x="294376" y="205739"/>
                    <a:pt x="304298" y="209910"/>
                    <a:pt x="312924" y="215661"/>
                  </a:cubicBezTo>
                  <a:cubicBezTo>
                    <a:pt x="358930" y="284671"/>
                    <a:pt x="330177" y="255918"/>
                    <a:pt x="399188" y="301925"/>
                  </a:cubicBezTo>
                  <a:lnTo>
                    <a:pt x="425067" y="319177"/>
                  </a:lnTo>
                  <a:lnTo>
                    <a:pt x="476826" y="396815"/>
                  </a:lnTo>
                  <a:cubicBezTo>
                    <a:pt x="482577" y="405441"/>
                    <a:pt x="484243" y="419415"/>
                    <a:pt x="494078" y="422694"/>
                  </a:cubicBezTo>
                  <a:lnTo>
                    <a:pt x="519958" y="431321"/>
                  </a:lnTo>
                  <a:cubicBezTo>
                    <a:pt x="551836" y="479137"/>
                    <a:pt x="518973" y="441317"/>
                    <a:pt x="563090" y="465827"/>
                  </a:cubicBezTo>
                  <a:cubicBezTo>
                    <a:pt x="581216" y="475897"/>
                    <a:pt x="614848" y="500332"/>
                    <a:pt x="614848" y="500332"/>
                  </a:cubicBezTo>
                  <a:cubicBezTo>
                    <a:pt x="655105" y="560717"/>
                    <a:pt x="632101" y="540589"/>
                    <a:pt x="675233" y="569344"/>
                  </a:cubicBezTo>
                  <a:cubicBezTo>
                    <a:pt x="713818" y="627221"/>
                    <a:pt x="668365" y="570516"/>
                    <a:pt x="718365" y="603849"/>
                  </a:cubicBezTo>
                  <a:cubicBezTo>
                    <a:pt x="783242" y="647099"/>
                    <a:pt x="710568" y="611045"/>
                    <a:pt x="761497" y="655608"/>
                  </a:cubicBezTo>
                  <a:cubicBezTo>
                    <a:pt x="777102" y="669262"/>
                    <a:pt x="793585" y="683556"/>
                    <a:pt x="813256" y="690113"/>
                  </a:cubicBezTo>
                  <a:lnTo>
                    <a:pt x="865014" y="707366"/>
                  </a:lnTo>
                  <a:lnTo>
                    <a:pt x="899520" y="759125"/>
                  </a:lnTo>
                  <a:cubicBezTo>
                    <a:pt x="905271" y="767751"/>
                    <a:pt x="908147" y="779253"/>
                    <a:pt x="916773" y="785004"/>
                  </a:cubicBezTo>
                  <a:lnTo>
                    <a:pt x="942652" y="802257"/>
                  </a:lnTo>
                  <a:cubicBezTo>
                    <a:pt x="948403" y="810883"/>
                    <a:pt x="955694" y="818662"/>
                    <a:pt x="959905" y="828136"/>
                  </a:cubicBezTo>
                  <a:cubicBezTo>
                    <a:pt x="967291" y="844754"/>
                    <a:pt x="977158" y="879894"/>
                    <a:pt x="977158" y="879894"/>
                  </a:cubicBezTo>
                  <a:cubicBezTo>
                    <a:pt x="974282" y="891396"/>
                    <a:pt x="975937" y="905142"/>
                    <a:pt x="968531" y="914400"/>
                  </a:cubicBezTo>
                  <a:cubicBezTo>
                    <a:pt x="962851" y="921500"/>
                    <a:pt x="951395" y="920529"/>
                    <a:pt x="942652" y="923027"/>
                  </a:cubicBezTo>
                  <a:cubicBezTo>
                    <a:pt x="866803" y="944698"/>
                    <a:pt x="944336" y="919590"/>
                    <a:pt x="882267" y="940279"/>
                  </a:cubicBezTo>
                  <a:cubicBezTo>
                    <a:pt x="873641" y="946030"/>
                    <a:pt x="863719" y="950201"/>
                    <a:pt x="856388" y="957532"/>
                  </a:cubicBezTo>
                  <a:cubicBezTo>
                    <a:pt x="849057" y="964863"/>
                    <a:pt x="847231" y="976934"/>
                    <a:pt x="839135" y="983411"/>
                  </a:cubicBezTo>
                  <a:cubicBezTo>
                    <a:pt x="832035" y="989091"/>
                    <a:pt x="821389" y="987971"/>
                    <a:pt x="813256" y="992038"/>
                  </a:cubicBezTo>
                  <a:cubicBezTo>
                    <a:pt x="803983" y="996675"/>
                    <a:pt x="796851" y="1005080"/>
                    <a:pt x="787377" y="1009291"/>
                  </a:cubicBezTo>
                  <a:cubicBezTo>
                    <a:pt x="770758" y="1016677"/>
                    <a:pt x="750750" y="1016456"/>
                    <a:pt x="735618" y="1026544"/>
                  </a:cubicBezTo>
                  <a:cubicBezTo>
                    <a:pt x="702173" y="1048840"/>
                    <a:pt x="719574" y="1040517"/>
                    <a:pt x="683860" y="1052423"/>
                  </a:cubicBezTo>
                  <a:cubicBezTo>
                    <a:pt x="678109" y="1061049"/>
                    <a:pt x="671244" y="1069029"/>
                    <a:pt x="666607" y="1078302"/>
                  </a:cubicBezTo>
                  <a:cubicBezTo>
                    <a:pt x="662540" y="1086435"/>
                    <a:pt x="663660" y="1097081"/>
                    <a:pt x="657980" y="1104181"/>
                  </a:cubicBezTo>
                  <a:cubicBezTo>
                    <a:pt x="651503" y="1112277"/>
                    <a:pt x="640727" y="1115683"/>
                    <a:pt x="632101" y="1121434"/>
                  </a:cubicBezTo>
                  <a:cubicBezTo>
                    <a:pt x="613699" y="1176642"/>
                    <a:pt x="639002" y="1123735"/>
                    <a:pt x="597595" y="1155940"/>
                  </a:cubicBezTo>
                  <a:cubicBezTo>
                    <a:pt x="578336" y="1170919"/>
                    <a:pt x="559371" y="1187397"/>
                    <a:pt x="545837" y="1207698"/>
                  </a:cubicBezTo>
                  <a:cubicBezTo>
                    <a:pt x="505580" y="1268083"/>
                    <a:pt x="528584" y="1247955"/>
                    <a:pt x="485452" y="1276710"/>
                  </a:cubicBezTo>
                  <a:cubicBezTo>
                    <a:pt x="463771" y="1341757"/>
                    <a:pt x="495540" y="1264101"/>
                    <a:pt x="450946" y="1319842"/>
                  </a:cubicBezTo>
                  <a:cubicBezTo>
                    <a:pt x="445266" y="1326942"/>
                    <a:pt x="446736" y="1337772"/>
                    <a:pt x="442320" y="1345721"/>
                  </a:cubicBezTo>
                  <a:cubicBezTo>
                    <a:pt x="412720" y="1399000"/>
                    <a:pt x="419738" y="1389529"/>
                    <a:pt x="381935" y="1414732"/>
                  </a:cubicBezTo>
                  <a:cubicBezTo>
                    <a:pt x="360253" y="1479781"/>
                    <a:pt x="392023" y="1402120"/>
                    <a:pt x="347429" y="1457864"/>
                  </a:cubicBezTo>
                  <a:cubicBezTo>
                    <a:pt x="341749" y="1464965"/>
                    <a:pt x="343219" y="1475795"/>
                    <a:pt x="338803" y="1483744"/>
                  </a:cubicBezTo>
                  <a:cubicBezTo>
                    <a:pt x="328733" y="1501870"/>
                    <a:pt x="304297" y="1535502"/>
                    <a:pt x="304297" y="1535502"/>
                  </a:cubicBezTo>
                  <a:lnTo>
                    <a:pt x="278418" y="1613140"/>
                  </a:lnTo>
                  <a:cubicBezTo>
                    <a:pt x="275543" y="1621766"/>
                    <a:pt x="277358" y="1633975"/>
                    <a:pt x="269792" y="1639019"/>
                  </a:cubicBezTo>
                  <a:lnTo>
                    <a:pt x="243912" y="1656272"/>
                  </a:lnTo>
                  <a:cubicBezTo>
                    <a:pt x="241882" y="1664391"/>
                    <a:pt x="232284" y="1706534"/>
                    <a:pt x="226660" y="1716657"/>
                  </a:cubicBezTo>
                  <a:cubicBezTo>
                    <a:pt x="216590" y="1734783"/>
                    <a:pt x="192154" y="1768415"/>
                    <a:pt x="192154" y="1768415"/>
                  </a:cubicBezTo>
                  <a:lnTo>
                    <a:pt x="166275" y="1846053"/>
                  </a:lnTo>
                  <a:cubicBezTo>
                    <a:pt x="163399" y="1854679"/>
                    <a:pt x="162692" y="1864366"/>
                    <a:pt x="157648" y="1871932"/>
                  </a:cubicBezTo>
                  <a:cubicBezTo>
                    <a:pt x="135884" y="1904578"/>
                    <a:pt x="137520" y="1943819"/>
                    <a:pt x="131769" y="1949570"/>
                  </a:cubicBezTo>
                  <a:close/>
                </a:path>
              </a:pathLst>
            </a:cu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TextBox 193"/>
            <p:cNvSpPr txBox="1"/>
            <p:nvPr/>
          </p:nvSpPr>
          <p:spPr bwMode="auto">
            <a:xfrm>
              <a:off x="2497137" y="2411413"/>
              <a:ext cx="396262"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LA</a:t>
              </a:r>
            </a:p>
          </p:txBody>
        </p:sp>
        <p:sp>
          <p:nvSpPr>
            <p:cNvPr id="195" name="Oval 194"/>
            <p:cNvSpPr/>
            <p:nvPr/>
          </p:nvSpPr>
          <p:spPr bwMode="auto">
            <a:xfrm>
              <a:off x="2387600" y="2552700"/>
              <a:ext cx="136525" cy="1635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Oval 195"/>
            <p:cNvSpPr/>
            <p:nvPr/>
          </p:nvSpPr>
          <p:spPr bwMode="auto">
            <a:xfrm>
              <a:off x="2462212" y="3143250"/>
              <a:ext cx="136525" cy="1635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Oval 196"/>
            <p:cNvSpPr/>
            <p:nvPr/>
          </p:nvSpPr>
          <p:spPr bwMode="auto">
            <a:xfrm>
              <a:off x="2535237" y="2817813"/>
              <a:ext cx="136525" cy="1635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Oval 197"/>
            <p:cNvSpPr/>
            <p:nvPr/>
          </p:nvSpPr>
          <p:spPr bwMode="auto">
            <a:xfrm>
              <a:off x="2805112" y="2686050"/>
              <a:ext cx="136525" cy="1635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Oval 198"/>
            <p:cNvSpPr/>
            <p:nvPr/>
          </p:nvSpPr>
          <p:spPr bwMode="auto">
            <a:xfrm>
              <a:off x="2365375" y="2236788"/>
              <a:ext cx="134937" cy="1635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Oval 199"/>
            <p:cNvSpPr/>
            <p:nvPr/>
          </p:nvSpPr>
          <p:spPr bwMode="auto">
            <a:xfrm>
              <a:off x="2563812" y="2152650"/>
              <a:ext cx="136525" cy="1635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Oval 200"/>
            <p:cNvSpPr/>
            <p:nvPr/>
          </p:nvSpPr>
          <p:spPr bwMode="auto">
            <a:xfrm>
              <a:off x="3078162" y="2622550"/>
              <a:ext cx="136525" cy="1635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Oval 201"/>
            <p:cNvSpPr/>
            <p:nvPr/>
          </p:nvSpPr>
          <p:spPr bwMode="auto">
            <a:xfrm>
              <a:off x="2773362" y="2317750"/>
              <a:ext cx="136525" cy="1635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Oval 202"/>
            <p:cNvSpPr/>
            <p:nvPr/>
          </p:nvSpPr>
          <p:spPr bwMode="auto">
            <a:xfrm>
              <a:off x="6118226" y="2425700"/>
              <a:ext cx="136525" cy="1651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bwMode="auto">
            <a:xfrm>
              <a:off x="3262312" y="3703638"/>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bwMode="auto">
            <a:xfrm>
              <a:off x="3221037" y="3262313"/>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7" name="Oval 206"/>
            <p:cNvSpPr/>
            <p:nvPr/>
          </p:nvSpPr>
          <p:spPr bwMode="auto">
            <a:xfrm>
              <a:off x="3490912" y="3570288"/>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bwMode="auto">
            <a:xfrm>
              <a:off x="3522322" y="3313402"/>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bwMode="auto">
            <a:xfrm>
              <a:off x="3494087" y="3048000"/>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bwMode="auto">
            <a:xfrm>
              <a:off x="2827337" y="3949700"/>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bwMode="auto">
            <a:xfrm>
              <a:off x="2824662" y="3938692"/>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bwMode="auto">
            <a:xfrm>
              <a:off x="2675152" y="3530421"/>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bwMode="auto">
            <a:xfrm>
              <a:off x="2681287" y="3795713"/>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bwMode="auto">
            <a:xfrm>
              <a:off x="2951162" y="3698875"/>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bwMode="auto">
            <a:xfrm>
              <a:off x="4337050" y="4579938"/>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bwMode="auto">
            <a:xfrm>
              <a:off x="4334135" y="4568349"/>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bwMode="auto">
            <a:xfrm>
              <a:off x="4184625" y="4160077"/>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bwMode="auto">
            <a:xfrm>
              <a:off x="4259262" y="4821238"/>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Oval 218"/>
            <p:cNvSpPr/>
            <p:nvPr/>
          </p:nvSpPr>
          <p:spPr bwMode="auto">
            <a:xfrm>
              <a:off x="4379912" y="4329113"/>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0" name="Oval 219"/>
            <p:cNvSpPr/>
            <p:nvPr/>
          </p:nvSpPr>
          <p:spPr bwMode="auto">
            <a:xfrm>
              <a:off x="4567237" y="4448175"/>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Oval 220"/>
            <p:cNvSpPr/>
            <p:nvPr/>
          </p:nvSpPr>
          <p:spPr bwMode="auto">
            <a:xfrm>
              <a:off x="4538273" y="4142827"/>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Oval 221"/>
            <p:cNvSpPr/>
            <p:nvPr/>
          </p:nvSpPr>
          <p:spPr bwMode="auto">
            <a:xfrm>
              <a:off x="4667657" y="5065749"/>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bwMode="auto">
            <a:xfrm>
              <a:off x="3667355" y="4336098"/>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bwMode="auto">
            <a:xfrm>
              <a:off x="3756025" y="4672013"/>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bwMode="auto">
            <a:xfrm>
              <a:off x="3914247" y="4355589"/>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bwMode="auto">
            <a:xfrm>
              <a:off x="6135688" y="3219450"/>
              <a:ext cx="109538" cy="11906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7" name="Oval 226"/>
            <p:cNvSpPr/>
            <p:nvPr/>
          </p:nvSpPr>
          <p:spPr bwMode="auto">
            <a:xfrm>
              <a:off x="4613275" y="5330825"/>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8" name="Oval 227"/>
            <p:cNvSpPr/>
            <p:nvPr/>
          </p:nvSpPr>
          <p:spPr bwMode="auto">
            <a:xfrm>
              <a:off x="6121401" y="2697163"/>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Oval 228"/>
            <p:cNvSpPr/>
            <p:nvPr/>
          </p:nvSpPr>
          <p:spPr bwMode="auto">
            <a:xfrm>
              <a:off x="6136244" y="2961252"/>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0" name="Oval 229"/>
            <p:cNvSpPr/>
            <p:nvPr/>
          </p:nvSpPr>
          <p:spPr bwMode="auto">
            <a:xfrm>
              <a:off x="4796032" y="4571070"/>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bwMode="auto">
            <a:xfrm>
              <a:off x="4679950" y="4792663"/>
              <a:ext cx="134937"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bwMode="auto">
            <a:xfrm>
              <a:off x="2963526" y="3377884"/>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bwMode="auto">
            <a:xfrm>
              <a:off x="2652712" y="4205288"/>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bwMode="auto">
            <a:xfrm>
              <a:off x="3851275" y="4144963"/>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5" name="TextBox 234"/>
            <p:cNvSpPr txBox="1"/>
            <p:nvPr/>
          </p:nvSpPr>
          <p:spPr bwMode="auto">
            <a:xfrm>
              <a:off x="3143250" y="3902075"/>
              <a:ext cx="386644"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BL</a:t>
              </a:r>
            </a:p>
          </p:txBody>
        </p:sp>
        <p:sp>
          <p:nvSpPr>
            <p:cNvPr id="236" name="Oval 235"/>
            <p:cNvSpPr/>
            <p:nvPr/>
          </p:nvSpPr>
          <p:spPr bwMode="auto">
            <a:xfrm>
              <a:off x="3095625" y="4619625"/>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bwMode="auto">
            <a:xfrm>
              <a:off x="2760751" y="4476980"/>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bwMode="auto">
            <a:xfrm>
              <a:off x="3459162" y="4310063"/>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bwMode="auto">
            <a:xfrm>
              <a:off x="3372221" y="4661098"/>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bwMode="auto">
            <a:xfrm>
              <a:off x="2940050" y="4805363"/>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bwMode="auto">
            <a:xfrm>
              <a:off x="3005798" y="4335462"/>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bwMode="auto">
            <a:xfrm>
              <a:off x="3859212" y="5292725"/>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Oval 242"/>
            <p:cNvSpPr/>
            <p:nvPr/>
          </p:nvSpPr>
          <p:spPr bwMode="auto">
            <a:xfrm>
              <a:off x="3856855" y="5281385"/>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4" name="Oval 243"/>
            <p:cNvSpPr/>
            <p:nvPr/>
          </p:nvSpPr>
          <p:spPr bwMode="auto">
            <a:xfrm>
              <a:off x="4114800" y="5465763"/>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bwMode="auto">
            <a:xfrm>
              <a:off x="4033837" y="5089525"/>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bwMode="auto">
            <a:xfrm>
              <a:off x="4001624" y="4855864"/>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bwMode="auto">
            <a:xfrm>
              <a:off x="4394515" y="5400758"/>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bwMode="auto">
            <a:xfrm>
              <a:off x="3343275" y="4935538"/>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9" name="Oval 248"/>
            <p:cNvSpPr/>
            <p:nvPr/>
          </p:nvSpPr>
          <p:spPr bwMode="auto">
            <a:xfrm>
              <a:off x="3468687" y="5289550"/>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bwMode="auto">
            <a:xfrm>
              <a:off x="3656012" y="5408613"/>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bwMode="auto">
            <a:xfrm>
              <a:off x="4040187" y="3944938"/>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2" name="Oval 251"/>
            <p:cNvSpPr/>
            <p:nvPr/>
          </p:nvSpPr>
          <p:spPr bwMode="auto">
            <a:xfrm>
              <a:off x="4213377" y="3912814"/>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bwMode="auto">
            <a:xfrm>
              <a:off x="3650213" y="4050560"/>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bwMode="auto">
            <a:xfrm>
              <a:off x="3871912" y="3846513"/>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bwMode="auto">
            <a:xfrm>
              <a:off x="3747596" y="3507421"/>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TextBox 255"/>
            <p:cNvSpPr txBox="1"/>
            <p:nvPr/>
          </p:nvSpPr>
          <p:spPr bwMode="auto">
            <a:xfrm>
              <a:off x="6351588" y="2832100"/>
              <a:ext cx="1763624"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Thy1       Extinction</a:t>
              </a:r>
            </a:p>
          </p:txBody>
        </p:sp>
        <p:sp>
          <p:nvSpPr>
            <p:cNvPr id="257" name="Rectangle 256"/>
            <p:cNvSpPr/>
            <p:nvPr/>
          </p:nvSpPr>
          <p:spPr bwMode="auto">
            <a:xfrm>
              <a:off x="6351588" y="2586038"/>
              <a:ext cx="15505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             Fear On</a:t>
              </a: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59" name="Oval 258"/>
            <p:cNvSpPr/>
            <p:nvPr/>
          </p:nvSpPr>
          <p:spPr bwMode="auto">
            <a:xfrm>
              <a:off x="6134101" y="3441700"/>
              <a:ext cx="107950"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TextBox 259"/>
            <p:cNvSpPr txBox="1"/>
            <p:nvPr/>
          </p:nvSpPr>
          <p:spPr bwMode="auto">
            <a:xfrm>
              <a:off x="6351588" y="3078163"/>
              <a:ext cx="1723357"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Parv</a:t>
              </a: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       Inhibitory</a:t>
              </a:r>
            </a:p>
          </p:txBody>
        </p:sp>
        <p:sp>
          <p:nvSpPr>
            <p:cNvPr id="261" name="TextBox 260"/>
            <p:cNvSpPr txBox="1"/>
            <p:nvPr/>
          </p:nvSpPr>
          <p:spPr bwMode="auto">
            <a:xfrm>
              <a:off x="6351588" y="3324225"/>
              <a:ext cx="1722074"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SST         Inhibitory</a:t>
              </a:r>
            </a:p>
          </p:txBody>
        </p:sp>
        <p:sp>
          <p:nvSpPr>
            <p:cNvPr id="262" name="Oval 261"/>
            <p:cNvSpPr/>
            <p:nvPr/>
          </p:nvSpPr>
          <p:spPr bwMode="auto">
            <a:xfrm>
              <a:off x="3138487" y="3562350"/>
              <a:ext cx="109538"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bwMode="auto">
            <a:xfrm>
              <a:off x="4471987" y="4810125"/>
              <a:ext cx="109538"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bwMode="auto">
            <a:xfrm>
              <a:off x="3968750" y="4600575"/>
              <a:ext cx="109537"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bwMode="auto">
            <a:xfrm>
              <a:off x="3656012" y="3760788"/>
              <a:ext cx="109538"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bwMode="auto">
            <a:xfrm>
              <a:off x="3187700" y="4421188"/>
              <a:ext cx="107950" cy="1190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Oval 266"/>
            <p:cNvSpPr/>
            <p:nvPr/>
          </p:nvSpPr>
          <p:spPr bwMode="auto">
            <a:xfrm>
              <a:off x="2600325" y="4041775"/>
              <a:ext cx="109537"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Oval 267"/>
            <p:cNvSpPr/>
            <p:nvPr/>
          </p:nvSpPr>
          <p:spPr bwMode="auto">
            <a:xfrm>
              <a:off x="3770312" y="5126038"/>
              <a:ext cx="109538"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9" name="Oval 268"/>
            <p:cNvSpPr/>
            <p:nvPr/>
          </p:nvSpPr>
          <p:spPr bwMode="auto">
            <a:xfrm>
              <a:off x="3057525" y="3100388"/>
              <a:ext cx="109537"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bwMode="auto">
            <a:xfrm>
              <a:off x="4724400" y="4300538"/>
              <a:ext cx="109537"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bwMode="auto">
            <a:xfrm>
              <a:off x="4149725" y="5272088"/>
              <a:ext cx="109537"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bwMode="auto">
            <a:xfrm>
              <a:off x="2871787" y="4216400"/>
              <a:ext cx="109538"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bwMode="auto">
            <a:xfrm>
              <a:off x="3273425" y="2921000"/>
              <a:ext cx="109537"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4" name="Oval 273"/>
            <p:cNvSpPr/>
            <p:nvPr/>
          </p:nvSpPr>
          <p:spPr bwMode="auto">
            <a:xfrm>
              <a:off x="3192462" y="4892675"/>
              <a:ext cx="109538" cy="11906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5" name="Oval 274"/>
            <p:cNvSpPr/>
            <p:nvPr/>
          </p:nvSpPr>
          <p:spPr bwMode="auto">
            <a:xfrm>
              <a:off x="2798762" y="3395663"/>
              <a:ext cx="109538"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6" name="Oval 275"/>
            <p:cNvSpPr/>
            <p:nvPr/>
          </p:nvSpPr>
          <p:spPr bwMode="auto">
            <a:xfrm>
              <a:off x="3560762" y="4637088"/>
              <a:ext cx="109538"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bwMode="auto">
            <a:xfrm>
              <a:off x="4900612" y="4902200"/>
              <a:ext cx="109538"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bwMode="auto">
            <a:xfrm>
              <a:off x="3684587" y="3194050"/>
              <a:ext cx="109538"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Freeform 278"/>
            <p:cNvSpPr/>
            <p:nvPr/>
          </p:nvSpPr>
          <p:spPr bwMode="auto">
            <a:xfrm>
              <a:off x="6119813" y="3667125"/>
              <a:ext cx="203200" cy="377825"/>
            </a:xfrm>
            <a:custGeom>
              <a:avLst/>
              <a:gdLst>
                <a:gd name="connsiteX0" fmla="*/ 270662 w 336499"/>
                <a:gd name="connsiteY0" fmla="*/ 446227 h 502464"/>
                <a:gd name="connsiteX1" fmla="*/ 241401 w 336499"/>
                <a:gd name="connsiteY1" fmla="*/ 438912 h 502464"/>
                <a:gd name="connsiteX2" fmla="*/ 212140 w 336499"/>
                <a:gd name="connsiteY2" fmla="*/ 409651 h 502464"/>
                <a:gd name="connsiteX3" fmla="*/ 182880 w 336499"/>
                <a:gd name="connsiteY3" fmla="*/ 373075 h 502464"/>
                <a:gd name="connsiteX4" fmla="*/ 168249 w 336499"/>
                <a:gd name="connsiteY4" fmla="*/ 358444 h 502464"/>
                <a:gd name="connsiteX5" fmla="*/ 138988 w 336499"/>
                <a:gd name="connsiteY5" fmla="*/ 321868 h 502464"/>
                <a:gd name="connsiteX6" fmla="*/ 95097 w 336499"/>
                <a:gd name="connsiteY6" fmla="*/ 299923 h 502464"/>
                <a:gd name="connsiteX7" fmla="*/ 80467 w 336499"/>
                <a:gd name="connsiteY7" fmla="*/ 277977 h 502464"/>
                <a:gd name="connsiteX8" fmla="*/ 65836 w 336499"/>
                <a:gd name="connsiteY8" fmla="*/ 263347 h 502464"/>
                <a:gd name="connsiteX9" fmla="*/ 58521 w 336499"/>
                <a:gd name="connsiteY9" fmla="*/ 241401 h 502464"/>
                <a:gd name="connsiteX10" fmla="*/ 29260 w 336499"/>
                <a:gd name="connsiteY10" fmla="*/ 204825 h 502464"/>
                <a:gd name="connsiteX11" fmla="*/ 21945 w 336499"/>
                <a:gd name="connsiteY11" fmla="*/ 182880 h 502464"/>
                <a:gd name="connsiteX12" fmla="*/ 7315 w 336499"/>
                <a:gd name="connsiteY12" fmla="*/ 168249 h 502464"/>
                <a:gd name="connsiteX13" fmla="*/ 0 w 336499"/>
                <a:gd name="connsiteY13" fmla="*/ 138988 h 502464"/>
                <a:gd name="connsiteX14" fmla="*/ 7315 w 336499"/>
                <a:gd name="connsiteY14" fmla="*/ 58521 h 502464"/>
                <a:gd name="connsiteX15" fmla="*/ 14630 w 336499"/>
                <a:gd name="connsiteY15" fmla="*/ 36576 h 502464"/>
                <a:gd name="connsiteX16" fmla="*/ 43891 w 336499"/>
                <a:gd name="connsiteY16" fmla="*/ 7315 h 502464"/>
                <a:gd name="connsiteX17" fmla="*/ 80467 w 336499"/>
                <a:gd name="connsiteY17" fmla="*/ 0 h 502464"/>
                <a:gd name="connsiteX18" fmla="*/ 153619 w 336499"/>
                <a:gd name="connsiteY18" fmla="*/ 7315 h 502464"/>
                <a:gd name="connsiteX19" fmla="*/ 175564 w 336499"/>
                <a:gd name="connsiteY19" fmla="*/ 14630 h 502464"/>
                <a:gd name="connsiteX20" fmla="*/ 182880 w 336499"/>
                <a:gd name="connsiteY20" fmla="*/ 36576 h 502464"/>
                <a:gd name="connsiteX21" fmla="*/ 197510 w 336499"/>
                <a:gd name="connsiteY21" fmla="*/ 58521 h 502464"/>
                <a:gd name="connsiteX22" fmla="*/ 226771 w 336499"/>
                <a:gd name="connsiteY22" fmla="*/ 117043 h 502464"/>
                <a:gd name="connsiteX23" fmla="*/ 248716 w 336499"/>
                <a:gd name="connsiteY23" fmla="*/ 182880 h 502464"/>
                <a:gd name="connsiteX24" fmla="*/ 256032 w 336499"/>
                <a:gd name="connsiteY24" fmla="*/ 204825 h 502464"/>
                <a:gd name="connsiteX25" fmla="*/ 270662 w 336499"/>
                <a:gd name="connsiteY25" fmla="*/ 219456 h 502464"/>
                <a:gd name="connsiteX26" fmla="*/ 277977 w 336499"/>
                <a:gd name="connsiteY26" fmla="*/ 263347 h 502464"/>
                <a:gd name="connsiteX27" fmla="*/ 292608 w 336499"/>
                <a:gd name="connsiteY27" fmla="*/ 307238 h 502464"/>
                <a:gd name="connsiteX28" fmla="*/ 307238 w 336499"/>
                <a:gd name="connsiteY28" fmla="*/ 358444 h 502464"/>
                <a:gd name="connsiteX29" fmla="*/ 314553 w 336499"/>
                <a:gd name="connsiteY29" fmla="*/ 402336 h 502464"/>
                <a:gd name="connsiteX30" fmla="*/ 329184 w 336499"/>
                <a:gd name="connsiteY30" fmla="*/ 446227 h 502464"/>
                <a:gd name="connsiteX31" fmla="*/ 336499 w 336499"/>
                <a:gd name="connsiteY31" fmla="*/ 482803 h 502464"/>
                <a:gd name="connsiteX32" fmla="*/ 321868 w 336499"/>
                <a:gd name="connsiteY32" fmla="*/ 497433 h 502464"/>
                <a:gd name="connsiteX33" fmla="*/ 270662 w 336499"/>
                <a:gd name="connsiteY33" fmla="*/ 446227 h 5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6499" h="502464">
                  <a:moveTo>
                    <a:pt x="270662" y="446227"/>
                  </a:moveTo>
                  <a:cubicBezTo>
                    <a:pt x="257251" y="436474"/>
                    <a:pt x="249927" y="444240"/>
                    <a:pt x="241401" y="438912"/>
                  </a:cubicBezTo>
                  <a:cubicBezTo>
                    <a:pt x="229704" y="431601"/>
                    <a:pt x="221894" y="419405"/>
                    <a:pt x="212140" y="409651"/>
                  </a:cubicBezTo>
                  <a:cubicBezTo>
                    <a:pt x="176817" y="374327"/>
                    <a:pt x="219790" y="419212"/>
                    <a:pt x="182880" y="373075"/>
                  </a:cubicBezTo>
                  <a:cubicBezTo>
                    <a:pt x="178571" y="367689"/>
                    <a:pt x="172558" y="363830"/>
                    <a:pt x="168249" y="358444"/>
                  </a:cubicBezTo>
                  <a:cubicBezTo>
                    <a:pt x="151350" y="337320"/>
                    <a:pt x="158614" y="337569"/>
                    <a:pt x="138988" y="321868"/>
                  </a:cubicBezTo>
                  <a:cubicBezTo>
                    <a:pt x="118730" y="305662"/>
                    <a:pt x="118276" y="307649"/>
                    <a:pt x="95097" y="299923"/>
                  </a:cubicBezTo>
                  <a:cubicBezTo>
                    <a:pt x="90220" y="292608"/>
                    <a:pt x="85959" y="284842"/>
                    <a:pt x="80467" y="277977"/>
                  </a:cubicBezTo>
                  <a:cubicBezTo>
                    <a:pt x="76159" y="272591"/>
                    <a:pt x="69384" y="269261"/>
                    <a:pt x="65836" y="263347"/>
                  </a:cubicBezTo>
                  <a:cubicBezTo>
                    <a:pt x="61869" y="256735"/>
                    <a:pt x="61969" y="248298"/>
                    <a:pt x="58521" y="241401"/>
                  </a:cubicBezTo>
                  <a:cubicBezTo>
                    <a:pt x="49294" y="222946"/>
                    <a:pt x="42868" y="218433"/>
                    <a:pt x="29260" y="204825"/>
                  </a:cubicBezTo>
                  <a:cubicBezTo>
                    <a:pt x="26822" y="197510"/>
                    <a:pt x="25912" y="189492"/>
                    <a:pt x="21945" y="182880"/>
                  </a:cubicBezTo>
                  <a:cubicBezTo>
                    <a:pt x="18397" y="176966"/>
                    <a:pt x="10399" y="174418"/>
                    <a:pt x="7315" y="168249"/>
                  </a:cubicBezTo>
                  <a:cubicBezTo>
                    <a:pt x="2819" y="159256"/>
                    <a:pt x="2438" y="148742"/>
                    <a:pt x="0" y="138988"/>
                  </a:cubicBezTo>
                  <a:cubicBezTo>
                    <a:pt x="2438" y="112166"/>
                    <a:pt x="3506" y="85183"/>
                    <a:pt x="7315" y="58521"/>
                  </a:cubicBezTo>
                  <a:cubicBezTo>
                    <a:pt x="8405" y="50888"/>
                    <a:pt x="10148" y="42850"/>
                    <a:pt x="14630" y="36576"/>
                  </a:cubicBezTo>
                  <a:cubicBezTo>
                    <a:pt x="22648" y="25352"/>
                    <a:pt x="30365" y="10020"/>
                    <a:pt x="43891" y="7315"/>
                  </a:cubicBezTo>
                  <a:lnTo>
                    <a:pt x="80467" y="0"/>
                  </a:lnTo>
                  <a:cubicBezTo>
                    <a:pt x="104851" y="2438"/>
                    <a:pt x="129398" y="3589"/>
                    <a:pt x="153619" y="7315"/>
                  </a:cubicBezTo>
                  <a:cubicBezTo>
                    <a:pt x="161240" y="8487"/>
                    <a:pt x="170112" y="9178"/>
                    <a:pt x="175564" y="14630"/>
                  </a:cubicBezTo>
                  <a:cubicBezTo>
                    <a:pt x="181017" y="20083"/>
                    <a:pt x="179431" y="29679"/>
                    <a:pt x="182880" y="36576"/>
                  </a:cubicBezTo>
                  <a:cubicBezTo>
                    <a:pt x="186812" y="44439"/>
                    <a:pt x="192633" y="51206"/>
                    <a:pt x="197510" y="58521"/>
                  </a:cubicBezTo>
                  <a:cubicBezTo>
                    <a:pt x="214321" y="108955"/>
                    <a:pt x="201235" y="91507"/>
                    <a:pt x="226771" y="117043"/>
                  </a:cubicBezTo>
                  <a:lnTo>
                    <a:pt x="248716" y="182880"/>
                  </a:lnTo>
                  <a:cubicBezTo>
                    <a:pt x="251154" y="190195"/>
                    <a:pt x="250580" y="199372"/>
                    <a:pt x="256032" y="204825"/>
                  </a:cubicBezTo>
                  <a:lnTo>
                    <a:pt x="270662" y="219456"/>
                  </a:lnTo>
                  <a:cubicBezTo>
                    <a:pt x="273100" y="234086"/>
                    <a:pt x="274380" y="248958"/>
                    <a:pt x="277977" y="263347"/>
                  </a:cubicBezTo>
                  <a:cubicBezTo>
                    <a:pt x="281717" y="278308"/>
                    <a:pt x="288868" y="292277"/>
                    <a:pt x="292608" y="307238"/>
                  </a:cubicBezTo>
                  <a:cubicBezTo>
                    <a:pt x="301793" y="343979"/>
                    <a:pt x="296744" y="326961"/>
                    <a:pt x="307238" y="358444"/>
                  </a:cubicBezTo>
                  <a:cubicBezTo>
                    <a:pt x="309676" y="373075"/>
                    <a:pt x="310956" y="387946"/>
                    <a:pt x="314553" y="402336"/>
                  </a:cubicBezTo>
                  <a:cubicBezTo>
                    <a:pt x="318293" y="417297"/>
                    <a:pt x="326160" y="431105"/>
                    <a:pt x="329184" y="446227"/>
                  </a:cubicBezTo>
                  <a:lnTo>
                    <a:pt x="336499" y="482803"/>
                  </a:lnTo>
                  <a:cubicBezTo>
                    <a:pt x="331622" y="487680"/>
                    <a:pt x="328696" y="496458"/>
                    <a:pt x="321868" y="497433"/>
                  </a:cubicBezTo>
                  <a:cubicBezTo>
                    <a:pt x="286653" y="502464"/>
                    <a:pt x="284073" y="455980"/>
                    <a:pt x="270662" y="446227"/>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80" name="TextBox 279"/>
            <p:cNvSpPr txBox="1"/>
            <p:nvPr/>
          </p:nvSpPr>
          <p:spPr bwMode="auto">
            <a:xfrm>
              <a:off x="6351588" y="3570288"/>
              <a:ext cx="2041777" cy="5847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FoxP2    ITC-Extinction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MOR     ITC-Extinction</a:t>
              </a:r>
            </a:p>
          </p:txBody>
        </p:sp>
        <p:sp>
          <p:nvSpPr>
            <p:cNvPr id="281" name="Oval 280"/>
            <p:cNvSpPr/>
            <p:nvPr/>
          </p:nvSpPr>
          <p:spPr bwMode="auto">
            <a:xfrm>
              <a:off x="4052887" y="2286000"/>
              <a:ext cx="136525" cy="16351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bwMode="auto">
            <a:xfrm>
              <a:off x="3643312" y="2411413"/>
              <a:ext cx="136525" cy="1651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bwMode="auto">
            <a:xfrm>
              <a:off x="4138612" y="2922588"/>
              <a:ext cx="136525" cy="16351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4" name="Oval 283"/>
            <p:cNvSpPr/>
            <p:nvPr/>
          </p:nvSpPr>
          <p:spPr bwMode="auto">
            <a:xfrm>
              <a:off x="3914775" y="2900363"/>
              <a:ext cx="136525" cy="16351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5" name="Oval 284"/>
            <p:cNvSpPr/>
            <p:nvPr/>
          </p:nvSpPr>
          <p:spPr bwMode="auto">
            <a:xfrm>
              <a:off x="3638550" y="2828925"/>
              <a:ext cx="136525" cy="16351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6" name="Oval 285"/>
            <p:cNvSpPr/>
            <p:nvPr/>
          </p:nvSpPr>
          <p:spPr bwMode="auto">
            <a:xfrm>
              <a:off x="6156326" y="4411663"/>
              <a:ext cx="136525" cy="16351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7" name="Oval 286"/>
            <p:cNvSpPr/>
            <p:nvPr/>
          </p:nvSpPr>
          <p:spPr bwMode="auto">
            <a:xfrm>
              <a:off x="6153151" y="4152900"/>
              <a:ext cx="136525" cy="163513"/>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8" name="Oval 287"/>
            <p:cNvSpPr/>
            <p:nvPr/>
          </p:nvSpPr>
          <p:spPr bwMode="auto">
            <a:xfrm>
              <a:off x="3836987" y="2354263"/>
              <a:ext cx="136525" cy="163512"/>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9" name="Oval 288"/>
            <p:cNvSpPr/>
            <p:nvPr/>
          </p:nvSpPr>
          <p:spPr bwMode="auto">
            <a:xfrm>
              <a:off x="3903662" y="3159125"/>
              <a:ext cx="136525" cy="163513"/>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0" name="Oval 289"/>
            <p:cNvSpPr/>
            <p:nvPr/>
          </p:nvSpPr>
          <p:spPr bwMode="auto">
            <a:xfrm>
              <a:off x="3592512" y="2627313"/>
              <a:ext cx="136525" cy="163512"/>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1" name="Freeform 290"/>
            <p:cNvSpPr/>
            <p:nvPr/>
          </p:nvSpPr>
          <p:spPr bwMode="auto">
            <a:xfrm rot="21240616" flipV="1">
              <a:off x="3336925" y="2624138"/>
              <a:ext cx="430212" cy="1271587"/>
            </a:xfrm>
            <a:custGeom>
              <a:avLst/>
              <a:gdLst>
                <a:gd name="connsiteX0" fmla="*/ 18287 w 574243"/>
                <a:gd name="connsiteY0" fmla="*/ 28042 h 624231"/>
                <a:gd name="connsiteX1" fmla="*/ 32918 w 574243"/>
                <a:gd name="connsiteY1" fmla="*/ 86563 h 624231"/>
                <a:gd name="connsiteX2" fmla="*/ 215798 w 574243"/>
                <a:gd name="connsiteY2" fmla="*/ 547421 h 624231"/>
                <a:gd name="connsiteX3" fmla="*/ 574243 w 574243"/>
                <a:gd name="connsiteY3" fmla="*/ 547421 h 624231"/>
              </a:gdLst>
              <a:ahLst/>
              <a:cxnLst>
                <a:cxn ang="0">
                  <a:pos x="connsiteX0" y="connsiteY0"/>
                </a:cxn>
                <a:cxn ang="0">
                  <a:pos x="connsiteX1" y="connsiteY1"/>
                </a:cxn>
                <a:cxn ang="0">
                  <a:pos x="connsiteX2" y="connsiteY2"/>
                </a:cxn>
                <a:cxn ang="0">
                  <a:pos x="connsiteX3" y="connsiteY3"/>
                </a:cxn>
              </a:cxnLst>
              <a:rect l="l" t="t" r="r" b="b"/>
              <a:pathLst>
                <a:path w="574243" h="624231">
                  <a:moveTo>
                    <a:pt x="18287" y="28042"/>
                  </a:moveTo>
                  <a:cubicBezTo>
                    <a:pt x="9143" y="14021"/>
                    <a:pt x="0" y="0"/>
                    <a:pt x="32918" y="86563"/>
                  </a:cubicBezTo>
                  <a:cubicBezTo>
                    <a:pt x="65836" y="173126"/>
                    <a:pt x="125577" y="470611"/>
                    <a:pt x="215798" y="547421"/>
                  </a:cubicBezTo>
                  <a:cubicBezTo>
                    <a:pt x="306019" y="624231"/>
                    <a:pt x="440131" y="585826"/>
                    <a:pt x="574243" y="547421"/>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Freeform 291"/>
            <p:cNvSpPr/>
            <p:nvPr/>
          </p:nvSpPr>
          <p:spPr bwMode="auto">
            <a:xfrm>
              <a:off x="2506662" y="3357563"/>
              <a:ext cx="663575" cy="860425"/>
            </a:xfrm>
            <a:custGeom>
              <a:avLst/>
              <a:gdLst>
                <a:gd name="connsiteX0" fmla="*/ 18287 w 574243"/>
                <a:gd name="connsiteY0" fmla="*/ 28042 h 624231"/>
                <a:gd name="connsiteX1" fmla="*/ 32918 w 574243"/>
                <a:gd name="connsiteY1" fmla="*/ 86563 h 624231"/>
                <a:gd name="connsiteX2" fmla="*/ 215798 w 574243"/>
                <a:gd name="connsiteY2" fmla="*/ 547421 h 624231"/>
                <a:gd name="connsiteX3" fmla="*/ 574243 w 574243"/>
                <a:gd name="connsiteY3" fmla="*/ 547421 h 624231"/>
              </a:gdLst>
              <a:ahLst/>
              <a:cxnLst>
                <a:cxn ang="0">
                  <a:pos x="connsiteX0" y="connsiteY0"/>
                </a:cxn>
                <a:cxn ang="0">
                  <a:pos x="connsiteX1" y="connsiteY1"/>
                </a:cxn>
                <a:cxn ang="0">
                  <a:pos x="connsiteX2" y="connsiteY2"/>
                </a:cxn>
                <a:cxn ang="0">
                  <a:pos x="connsiteX3" y="connsiteY3"/>
                </a:cxn>
              </a:cxnLst>
              <a:rect l="l" t="t" r="r" b="b"/>
              <a:pathLst>
                <a:path w="574243" h="624231">
                  <a:moveTo>
                    <a:pt x="18287" y="28042"/>
                  </a:moveTo>
                  <a:cubicBezTo>
                    <a:pt x="9143" y="14021"/>
                    <a:pt x="0" y="0"/>
                    <a:pt x="32918" y="86563"/>
                  </a:cubicBezTo>
                  <a:cubicBezTo>
                    <a:pt x="65836" y="173126"/>
                    <a:pt x="125577" y="470611"/>
                    <a:pt x="215798" y="547421"/>
                  </a:cubicBezTo>
                  <a:cubicBezTo>
                    <a:pt x="306019" y="624231"/>
                    <a:pt x="440131" y="585826"/>
                    <a:pt x="574243" y="547421"/>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Freeform 292"/>
            <p:cNvSpPr/>
            <p:nvPr/>
          </p:nvSpPr>
          <p:spPr bwMode="auto">
            <a:xfrm rot="21240616" flipV="1">
              <a:off x="3524250" y="3794125"/>
              <a:ext cx="825500" cy="255588"/>
            </a:xfrm>
            <a:custGeom>
              <a:avLst/>
              <a:gdLst>
                <a:gd name="connsiteX0" fmla="*/ 18287 w 574243"/>
                <a:gd name="connsiteY0" fmla="*/ 28042 h 624231"/>
                <a:gd name="connsiteX1" fmla="*/ 32918 w 574243"/>
                <a:gd name="connsiteY1" fmla="*/ 86563 h 624231"/>
                <a:gd name="connsiteX2" fmla="*/ 215798 w 574243"/>
                <a:gd name="connsiteY2" fmla="*/ 547421 h 624231"/>
                <a:gd name="connsiteX3" fmla="*/ 574243 w 574243"/>
                <a:gd name="connsiteY3" fmla="*/ 547421 h 624231"/>
              </a:gdLst>
              <a:ahLst/>
              <a:cxnLst>
                <a:cxn ang="0">
                  <a:pos x="connsiteX0" y="connsiteY0"/>
                </a:cxn>
                <a:cxn ang="0">
                  <a:pos x="connsiteX1" y="connsiteY1"/>
                </a:cxn>
                <a:cxn ang="0">
                  <a:pos x="connsiteX2" y="connsiteY2"/>
                </a:cxn>
                <a:cxn ang="0">
                  <a:pos x="connsiteX3" y="connsiteY3"/>
                </a:cxn>
              </a:cxnLst>
              <a:rect l="l" t="t" r="r" b="b"/>
              <a:pathLst>
                <a:path w="574243" h="624231">
                  <a:moveTo>
                    <a:pt x="18287" y="28042"/>
                  </a:moveTo>
                  <a:cubicBezTo>
                    <a:pt x="9143" y="14021"/>
                    <a:pt x="0" y="0"/>
                    <a:pt x="32918" y="86563"/>
                  </a:cubicBezTo>
                  <a:cubicBezTo>
                    <a:pt x="65836" y="173126"/>
                    <a:pt x="125577" y="470611"/>
                    <a:pt x="215798" y="547421"/>
                  </a:cubicBezTo>
                  <a:cubicBezTo>
                    <a:pt x="306019" y="624231"/>
                    <a:pt x="440131" y="585826"/>
                    <a:pt x="574243" y="547421"/>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TextBox 293"/>
            <p:cNvSpPr txBox="1"/>
            <p:nvPr/>
          </p:nvSpPr>
          <p:spPr bwMode="auto">
            <a:xfrm>
              <a:off x="6361113" y="4083050"/>
              <a:ext cx="1592231"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Drd2       Fear On</a:t>
              </a:r>
            </a:p>
          </p:txBody>
        </p:sp>
        <p:sp>
          <p:nvSpPr>
            <p:cNvPr id="295" name="TextBox 294"/>
            <p:cNvSpPr txBox="1"/>
            <p:nvPr/>
          </p:nvSpPr>
          <p:spPr bwMode="auto">
            <a:xfrm>
              <a:off x="6351588" y="4310063"/>
              <a:ext cx="1536511"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PKCd</a:t>
              </a: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     Fear Off</a:t>
              </a:r>
            </a:p>
          </p:txBody>
        </p:sp>
        <p:sp>
          <p:nvSpPr>
            <p:cNvPr id="296" name="TextBox 295"/>
            <p:cNvSpPr txBox="1"/>
            <p:nvPr/>
          </p:nvSpPr>
          <p:spPr bwMode="auto">
            <a:xfrm>
              <a:off x="6351588" y="4556125"/>
              <a:ext cx="1514389"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Tac2      Fear On</a:t>
              </a:r>
            </a:p>
          </p:txBody>
        </p:sp>
        <p:sp>
          <p:nvSpPr>
            <p:cNvPr id="297" name="Oval 296"/>
            <p:cNvSpPr/>
            <p:nvPr/>
          </p:nvSpPr>
          <p:spPr bwMode="auto">
            <a:xfrm>
              <a:off x="6175264" y="4678200"/>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bwMode="auto">
            <a:xfrm>
              <a:off x="4748212" y="3322638"/>
              <a:ext cx="136525" cy="16351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bwMode="auto">
            <a:xfrm>
              <a:off x="4532670" y="2643793"/>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bwMode="auto">
            <a:xfrm>
              <a:off x="4423823" y="3033656"/>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bwMode="auto">
            <a:xfrm>
              <a:off x="4587875" y="3173413"/>
              <a:ext cx="136525" cy="1651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bwMode="auto">
            <a:xfrm>
              <a:off x="4455489" y="3374041"/>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bwMode="auto">
            <a:xfrm>
              <a:off x="4795882" y="2633897"/>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bwMode="auto">
            <a:xfrm>
              <a:off x="4793903" y="3083129"/>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bwMode="auto">
            <a:xfrm>
              <a:off x="4660900" y="2463800"/>
              <a:ext cx="136525" cy="163513"/>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bwMode="auto">
            <a:xfrm>
              <a:off x="4230687" y="2419350"/>
              <a:ext cx="136525" cy="16351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bwMode="auto">
            <a:xfrm>
              <a:off x="4073525" y="3324225"/>
              <a:ext cx="136525" cy="163513"/>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bwMode="auto">
            <a:xfrm>
              <a:off x="4167187" y="2633663"/>
              <a:ext cx="136525" cy="163512"/>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Freeform 308"/>
            <p:cNvSpPr/>
            <p:nvPr/>
          </p:nvSpPr>
          <p:spPr bwMode="auto">
            <a:xfrm>
              <a:off x="3786187" y="2832100"/>
              <a:ext cx="684213" cy="398463"/>
            </a:xfrm>
            <a:custGeom>
              <a:avLst/>
              <a:gdLst>
                <a:gd name="connsiteX0" fmla="*/ 0 w 592532"/>
                <a:gd name="connsiteY0" fmla="*/ 0 h 288951"/>
                <a:gd name="connsiteX1" fmla="*/ 197511 w 592532"/>
                <a:gd name="connsiteY1" fmla="*/ 241402 h 288951"/>
                <a:gd name="connsiteX2" fmla="*/ 592532 w 592532"/>
                <a:gd name="connsiteY2" fmla="*/ 285293 h 288951"/>
              </a:gdLst>
              <a:ahLst/>
              <a:cxnLst>
                <a:cxn ang="0">
                  <a:pos x="connsiteX0" y="connsiteY0"/>
                </a:cxn>
                <a:cxn ang="0">
                  <a:pos x="connsiteX1" y="connsiteY1"/>
                </a:cxn>
                <a:cxn ang="0">
                  <a:pos x="connsiteX2" y="connsiteY2"/>
                </a:cxn>
              </a:cxnLst>
              <a:rect l="l" t="t" r="r" b="b"/>
              <a:pathLst>
                <a:path w="592532" h="288951">
                  <a:moveTo>
                    <a:pt x="0" y="0"/>
                  </a:moveTo>
                  <a:cubicBezTo>
                    <a:pt x="49378" y="96926"/>
                    <a:pt x="98756" y="193853"/>
                    <a:pt x="197511" y="241402"/>
                  </a:cubicBezTo>
                  <a:cubicBezTo>
                    <a:pt x="296266" y="288951"/>
                    <a:pt x="444399" y="287122"/>
                    <a:pt x="592532" y="285293"/>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Rectangle 309"/>
            <p:cNvSpPr/>
            <p:nvPr/>
          </p:nvSpPr>
          <p:spPr bwMode="auto">
            <a:xfrm>
              <a:off x="5997576" y="2017713"/>
              <a:ext cx="2320925" cy="31480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bwMode="auto">
            <a:xfrm>
              <a:off x="6173788" y="4902200"/>
              <a:ext cx="136525" cy="163513"/>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TextBox 312"/>
            <p:cNvSpPr txBox="1"/>
            <p:nvPr/>
          </p:nvSpPr>
          <p:spPr bwMode="auto">
            <a:xfrm>
              <a:off x="6351588" y="4802188"/>
              <a:ext cx="1681742"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VP         Excitatory</a:t>
              </a:r>
            </a:p>
          </p:txBody>
        </p:sp>
        <p:sp>
          <p:nvSpPr>
            <p:cNvPr id="204" name="TextBox 203"/>
            <p:cNvSpPr txBox="1"/>
            <p:nvPr/>
          </p:nvSpPr>
          <p:spPr bwMode="auto">
            <a:xfrm>
              <a:off x="6351588" y="2339975"/>
              <a:ext cx="1332416"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GRP               ?</a:t>
              </a:r>
            </a:p>
          </p:txBody>
        </p:sp>
        <p:sp>
          <p:nvSpPr>
            <p:cNvPr id="258" name="Rectangle 257"/>
            <p:cNvSpPr/>
            <p:nvPr/>
          </p:nvSpPr>
          <p:spPr bwMode="auto">
            <a:xfrm>
              <a:off x="5999163" y="2001838"/>
              <a:ext cx="19760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Marker     Function</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2" name="TextBox 1">
            <a:extLst>
              <a:ext uri="{FF2B5EF4-FFF2-40B4-BE49-F238E27FC236}">
                <a16:creationId xmlns:a16="http://schemas.microsoft.com/office/drawing/2014/main" id="{A5B5928D-948A-483C-822C-A73C1D36445E}"/>
              </a:ext>
            </a:extLst>
          </p:cNvPr>
          <p:cNvSpPr txBox="1"/>
          <p:nvPr/>
        </p:nvSpPr>
        <p:spPr>
          <a:xfrm>
            <a:off x="6808787" y="299804"/>
            <a:ext cx="21853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8431" name="TextBox 1"/>
          <p:cNvSpPr txBox="1">
            <a:spLocks noChangeArrowheads="1"/>
          </p:cNvSpPr>
          <p:nvPr/>
        </p:nvSpPr>
        <p:spPr bwMode="auto">
          <a:xfrm>
            <a:off x="111280" y="-44031"/>
            <a:ext cx="8627984"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Understanding Cell-Type Specificity of Amygdala Function and Fear Processing – Towards a Cell-Type Specific Pharmacology of Fear</a:t>
            </a:r>
            <a:r>
              <a:rPr kumimoji="0" lang="en-US" alt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p:nvPr/>
        </p:nvGrpSpPr>
        <p:grpSpPr bwMode="auto">
          <a:xfrm>
            <a:off x="514769" y="3429001"/>
            <a:ext cx="4057233" cy="4625078"/>
            <a:chOff x="1778000" y="219859"/>
            <a:chExt cx="5867400" cy="5833057"/>
          </a:xfrm>
          <a:noFill/>
        </p:grpSpPr>
        <p:sp>
          <p:nvSpPr>
            <p:cNvPr id="9221" name="TextBox 3"/>
            <p:cNvSpPr txBox="1">
              <a:spLocks noChangeArrowheads="1"/>
            </p:cNvSpPr>
            <p:nvPr/>
          </p:nvSpPr>
          <p:spPr bwMode="auto">
            <a:xfrm>
              <a:off x="3050117" y="3898108"/>
              <a:ext cx="1058580" cy="3493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sng" strike="noStrike" kern="1200" cap="none" spc="0" normalizeH="0" baseline="0" noProof="0">
                  <a:ln>
                    <a:noFill/>
                  </a:ln>
                  <a:solidFill>
                    <a:prstClr val="black"/>
                  </a:solidFill>
                  <a:effectLst/>
                  <a:uLnTx/>
                  <a:uFillTx/>
                  <a:latin typeface="Arial" pitchFamily="34" charset="0"/>
                  <a:ea typeface="MS PGothic" pitchFamily="34" charset="-128"/>
                  <a:cs typeface="Arial" panose="020B0604020202020204" pitchFamily="34" charset="0"/>
                </a:rPr>
                <a:t>Training</a:t>
              </a:r>
            </a:p>
          </p:txBody>
        </p:sp>
        <p:sp>
          <p:nvSpPr>
            <p:cNvPr id="9222" name="TextBox 4"/>
            <p:cNvSpPr txBox="1">
              <a:spLocks noChangeArrowheads="1"/>
            </p:cNvSpPr>
            <p:nvPr/>
          </p:nvSpPr>
          <p:spPr bwMode="auto">
            <a:xfrm>
              <a:off x="4195236" y="3895725"/>
              <a:ext cx="2302933" cy="3518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sng"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Test Blocks of 2</a:t>
              </a:r>
            </a:p>
          </p:txBody>
        </p:sp>
        <p:pic>
          <p:nvPicPr>
            <p:cNvPr id="9223" name="Picture 2" descr="Acquisition_Blocks_of_2_graph.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82800" y="2307432"/>
              <a:ext cx="5080000" cy="1643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26" name="TextBox 10"/>
            <p:cNvSpPr txBox="1">
              <a:spLocks noChangeArrowheads="1"/>
            </p:cNvSpPr>
            <p:nvPr/>
          </p:nvSpPr>
          <p:spPr bwMode="auto">
            <a:xfrm>
              <a:off x="4087286" y="2668191"/>
              <a:ext cx="396875" cy="4657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prstClr val="black"/>
                  </a:solidFill>
                  <a:effectLst/>
                  <a:uLnTx/>
                  <a:uFillTx/>
                  <a:latin typeface="Arial" pitchFamily="34" charset="0"/>
                  <a:ea typeface="MS PGothic" pitchFamily="34" charset="-128"/>
                  <a:cs typeface="Arial" panose="020B0604020202020204" pitchFamily="34" charset="0"/>
                </a:rPr>
                <a:t>*</a:t>
              </a:r>
            </a:p>
          </p:txBody>
        </p:sp>
        <p:sp>
          <p:nvSpPr>
            <p:cNvPr id="9227" name="TextBox 36"/>
            <p:cNvSpPr txBox="1">
              <a:spLocks noChangeArrowheads="1"/>
            </p:cNvSpPr>
            <p:nvPr/>
          </p:nvSpPr>
          <p:spPr bwMode="auto">
            <a:xfrm>
              <a:off x="4406901" y="2630092"/>
              <a:ext cx="396875" cy="4657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prstClr val="black"/>
                  </a:solidFill>
                  <a:effectLst/>
                  <a:uLnTx/>
                  <a:uFillTx/>
                  <a:latin typeface="Arial" pitchFamily="34" charset="0"/>
                  <a:ea typeface="MS PGothic" pitchFamily="34" charset="-128"/>
                  <a:cs typeface="Arial" panose="020B0604020202020204" pitchFamily="34" charset="0"/>
                </a:rPr>
                <a:t>*</a:t>
              </a:r>
            </a:p>
          </p:txBody>
        </p:sp>
        <p:sp>
          <p:nvSpPr>
            <p:cNvPr id="9228" name="TextBox 37"/>
            <p:cNvSpPr txBox="1">
              <a:spLocks noChangeArrowheads="1"/>
            </p:cNvSpPr>
            <p:nvPr/>
          </p:nvSpPr>
          <p:spPr bwMode="auto">
            <a:xfrm>
              <a:off x="4760384" y="2737248"/>
              <a:ext cx="396875" cy="4657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prstClr val="black"/>
                  </a:solidFill>
                  <a:effectLst/>
                  <a:uLnTx/>
                  <a:uFillTx/>
                  <a:latin typeface="Arial" pitchFamily="34" charset="0"/>
                  <a:ea typeface="MS PGothic" pitchFamily="34" charset="-128"/>
                  <a:cs typeface="Arial" panose="020B0604020202020204" pitchFamily="34" charset="0"/>
                </a:rPr>
                <a:t>*</a:t>
              </a:r>
            </a:p>
          </p:txBody>
        </p:sp>
        <p:sp>
          <p:nvSpPr>
            <p:cNvPr id="9229" name="TextBox 38"/>
            <p:cNvSpPr txBox="1">
              <a:spLocks noChangeArrowheads="1"/>
            </p:cNvSpPr>
            <p:nvPr/>
          </p:nvSpPr>
          <p:spPr bwMode="auto">
            <a:xfrm>
              <a:off x="5092703" y="2952750"/>
              <a:ext cx="396875" cy="4657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prstClr val="black"/>
                  </a:solidFill>
                  <a:effectLst/>
                  <a:uLnTx/>
                  <a:uFillTx/>
                  <a:latin typeface="Arial" pitchFamily="34" charset="0"/>
                  <a:ea typeface="MS PGothic" pitchFamily="34" charset="-128"/>
                  <a:cs typeface="Arial" panose="020B0604020202020204" pitchFamily="34" charset="0"/>
                </a:rPr>
                <a:t>*</a:t>
              </a:r>
            </a:p>
          </p:txBody>
        </p:sp>
        <p:sp>
          <p:nvSpPr>
            <p:cNvPr id="9230" name="TextBox 39"/>
            <p:cNvSpPr txBox="1">
              <a:spLocks noChangeArrowheads="1"/>
            </p:cNvSpPr>
            <p:nvPr/>
          </p:nvSpPr>
          <p:spPr bwMode="auto">
            <a:xfrm>
              <a:off x="5463119" y="2849166"/>
              <a:ext cx="396875" cy="4657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prstClr val="black"/>
                  </a:solidFill>
                  <a:effectLst/>
                  <a:uLnTx/>
                  <a:uFillTx/>
                  <a:latin typeface="Arial" pitchFamily="34" charset="0"/>
                  <a:ea typeface="MS PGothic" pitchFamily="34" charset="-128"/>
                  <a:cs typeface="Arial" panose="020B0604020202020204" pitchFamily="34" charset="0"/>
                </a:rPr>
                <a:t>*</a:t>
              </a:r>
            </a:p>
          </p:txBody>
        </p:sp>
        <p:sp>
          <p:nvSpPr>
            <p:cNvPr id="9231" name="TextBox 40"/>
            <p:cNvSpPr txBox="1">
              <a:spLocks noChangeArrowheads="1"/>
            </p:cNvSpPr>
            <p:nvPr/>
          </p:nvSpPr>
          <p:spPr bwMode="auto">
            <a:xfrm>
              <a:off x="5812367" y="2726530"/>
              <a:ext cx="396875" cy="4657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prstClr val="black"/>
                  </a:solidFill>
                  <a:effectLst/>
                  <a:uLnTx/>
                  <a:uFillTx/>
                  <a:latin typeface="Arial" pitchFamily="34" charset="0"/>
                  <a:ea typeface="MS PGothic" pitchFamily="34" charset="-128"/>
                  <a:cs typeface="Arial" panose="020B0604020202020204" pitchFamily="34" charset="0"/>
                </a:rPr>
                <a:t>*</a:t>
              </a:r>
            </a:p>
          </p:txBody>
        </p:sp>
        <p:sp>
          <p:nvSpPr>
            <p:cNvPr id="9232" name="TextBox 41"/>
            <p:cNvSpPr txBox="1">
              <a:spLocks noChangeArrowheads="1"/>
            </p:cNvSpPr>
            <p:nvPr/>
          </p:nvSpPr>
          <p:spPr bwMode="auto">
            <a:xfrm>
              <a:off x="6157384" y="3101579"/>
              <a:ext cx="396875" cy="4657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prstClr val="black"/>
                  </a:solidFill>
                  <a:effectLst/>
                  <a:uLnTx/>
                  <a:uFillTx/>
                  <a:latin typeface="Arial" pitchFamily="34" charset="0"/>
                  <a:ea typeface="MS PGothic" pitchFamily="34" charset="-128"/>
                  <a:cs typeface="Arial" panose="020B0604020202020204" pitchFamily="34" charset="0"/>
                </a:rPr>
                <a:t>*</a:t>
              </a:r>
            </a:p>
          </p:txBody>
        </p:sp>
        <p:sp>
          <p:nvSpPr>
            <p:cNvPr id="9234" name="TextBox 3"/>
            <p:cNvSpPr txBox="1">
              <a:spLocks noChangeArrowheads="1"/>
            </p:cNvSpPr>
            <p:nvPr/>
          </p:nvSpPr>
          <p:spPr bwMode="auto">
            <a:xfrm>
              <a:off x="2148417" y="2268142"/>
              <a:ext cx="427013" cy="3493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sng" strike="noStrike" kern="1200" cap="none" spc="0" normalizeH="0" baseline="0" noProof="0">
                  <a:ln>
                    <a:noFill/>
                  </a:ln>
                  <a:solidFill>
                    <a:prstClr val="black"/>
                  </a:solidFill>
                  <a:effectLst/>
                  <a:uLnTx/>
                  <a:uFillTx/>
                  <a:latin typeface="Arial" pitchFamily="34" charset="0"/>
                  <a:ea typeface="MS PGothic" pitchFamily="34" charset="-128"/>
                  <a:cs typeface="Arial" panose="020B0604020202020204" pitchFamily="34" charset="0"/>
                </a:rPr>
                <a:t>B</a:t>
              </a:r>
            </a:p>
          </p:txBody>
        </p:sp>
        <p:grpSp>
          <p:nvGrpSpPr>
            <p:cNvPr id="5" name="Group 26"/>
            <p:cNvGrpSpPr>
              <a:grpSpLocks/>
            </p:cNvGrpSpPr>
            <p:nvPr/>
          </p:nvGrpSpPr>
          <p:grpSpPr bwMode="auto">
            <a:xfrm>
              <a:off x="1778000" y="219859"/>
              <a:ext cx="5867400" cy="2051855"/>
              <a:chOff x="1333500" y="293144"/>
              <a:chExt cx="4400550" cy="2735806"/>
            </a:xfrm>
            <a:grpFill/>
          </p:grpSpPr>
          <p:pic>
            <p:nvPicPr>
              <p:cNvPr id="924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33500" y="293144"/>
                <a:ext cx="4400550" cy="27358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1657350" y="2476500"/>
                <a:ext cx="285750" cy="342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sp>
          <p:nvSpPr>
            <p:cNvPr id="9241" name="TextBox 34"/>
            <p:cNvSpPr txBox="1">
              <a:spLocks noChangeArrowheads="1"/>
            </p:cNvSpPr>
            <p:nvPr/>
          </p:nvSpPr>
          <p:spPr bwMode="auto">
            <a:xfrm>
              <a:off x="6633410" y="5742387"/>
              <a:ext cx="267150" cy="310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0" u="sng"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endParaRPr>
            </a:p>
          </p:txBody>
        </p:sp>
      </p:grpSp>
      <p:sp>
        <p:nvSpPr>
          <p:cNvPr id="192515" name="TextBox 29"/>
          <p:cNvSpPr txBox="1">
            <a:spLocks noChangeArrowheads="1"/>
          </p:cNvSpPr>
          <p:nvPr/>
        </p:nvSpPr>
        <p:spPr bwMode="auto">
          <a:xfrm>
            <a:off x="205576" y="116231"/>
            <a:ext cx="6225206" cy="132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Optogenetically</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(ChR2) Activating the Thy-1 Neurons </a:t>
            </a:r>
            <a:r>
              <a:rPr kumimoji="0" lang="en-US" altLang="en-US" sz="2800" b="1" i="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 Vivo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panose="02020603050405020304" pitchFamily="18" charset="0"/>
              <a:ea typeface="MS PGothic" panose="020B0600070205080204" pitchFamily="34" charset="-128"/>
              <a:cs typeface="Arial" panose="020B0604020202020204" pitchFamily="34" charset="0"/>
            </a:endParaRPr>
          </a:p>
        </p:txBody>
      </p:sp>
      <p:sp>
        <p:nvSpPr>
          <p:cNvPr id="192516" name="TextBox 30"/>
          <p:cNvSpPr txBox="1">
            <a:spLocks noChangeArrowheads="1"/>
          </p:cNvSpPr>
          <p:nvPr/>
        </p:nvSpPr>
        <p:spPr bwMode="auto">
          <a:xfrm>
            <a:off x="4819650" y="6457950"/>
            <a:ext cx="474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Arial" panose="020B0604020202020204" pitchFamily="34" charset="0"/>
              </a:rPr>
              <a:t>Jasnow et al., 2013, </a:t>
            </a:r>
            <a:r>
              <a:rPr kumimoji="0" lang="en-US" altLang="en-US" sz="2000" b="0" i="1"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Arial" panose="020B0604020202020204" pitchFamily="34" charset="0"/>
              </a:rPr>
              <a:t>J Neurosci</a:t>
            </a:r>
          </a:p>
        </p:txBody>
      </p:sp>
      <p:sp>
        <p:nvSpPr>
          <p:cNvPr id="192517" name="Rectangle 4"/>
          <p:cNvSpPr>
            <a:spLocks noChangeArrowheads="1"/>
          </p:cNvSpPr>
          <p:nvPr/>
        </p:nvSpPr>
        <p:spPr bwMode="auto">
          <a:xfrm>
            <a:off x="574747" y="2974080"/>
            <a:ext cx="4244911" cy="52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Inhibits fear consolidation</a:t>
            </a:r>
          </a:p>
        </p:txBody>
      </p:sp>
      <p:grpSp>
        <p:nvGrpSpPr>
          <p:cNvPr id="57" name="Group 56"/>
          <p:cNvGrpSpPr/>
          <p:nvPr/>
        </p:nvGrpSpPr>
        <p:grpSpPr>
          <a:xfrm>
            <a:off x="4819650" y="3429017"/>
            <a:ext cx="3532909" cy="2991803"/>
            <a:chOff x="5234527" y="3154655"/>
            <a:chExt cx="3363672" cy="2669604"/>
          </a:xfrm>
        </p:grpSpPr>
        <p:pic>
          <p:nvPicPr>
            <p:cNvPr id="1925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4709" y="3154655"/>
              <a:ext cx="3172391" cy="103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1" descr="Exp_6_Ext._Blocks_of_2_graph.t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34527" y="4327066"/>
              <a:ext cx="3361333" cy="130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4" name="TextBox 2"/>
            <p:cNvSpPr txBox="1">
              <a:spLocks noChangeArrowheads="1"/>
            </p:cNvSpPr>
            <p:nvPr/>
          </p:nvSpPr>
          <p:spPr bwMode="auto">
            <a:xfrm>
              <a:off x="5392993" y="4246636"/>
              <a:ext cx="299444" cy="27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B</a:t>
              </a:r>
            </a:p>
          </p:txBody>
        </p:sp>
        <p:sp>
          <p:nvSpPr>
            <p:cNvPr id="192530" name="TextBox 8"/>
            <p:cNvSpPr txBox="1">
              <a:spLocks noChangeArrowheads="1"/>
            </p:cNvSpPr>
            <p:nvPr/>
          </p:nvSpPr>
          <p:spPr bwMode="auto">
            <a:xfrm>
              <a:off x="7477446" y="4597693"/>
              <a:ext cx="261288" cy="32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192531" name="TextBox 22"/>
            <p:cNvSpPr txBox="1">
              <a:spLocks noChangeArrowheads="1"/>
            </p:cNvSpPr>
            <p:nvPr/>
          </p:nvSpPr>
          <p:spPr bwMode="auto">
            <a:xfrm>
              <a:off x="7628294" y="4594854"/>
              <a:ext cx="261288" cy="32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192532" name="TextBox 23"/>
            <p:cNvSpPr txBox="1">
              <a:spLocks noChangeArrowheads="1"/>
            </p:cNvSpPr>
            <p:nvPr/>
          </p:nvSpPr>
          <p:spPr bwMode="auto">
            <a:xfrm>
              <a:off x="7780667" y="4685695"/>
              <a:ext cx="261288" cy="32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192533" name="TextBox 24"/>
            <p:cNvSpPr txBox="1">
              <a:spLocks noChangeArrowheads="1"/>
            </p:cNvSpPr>
            <p:nvPr/>
          </p:nvSpPr>
          <p:spPr bwMode="auto">
            <a:xfrm>
              <a:off x="7963512" y="5030129"/>
              <a:ext cx="261288" cy="32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192534" name="TextBox 9"/>
            <p:cNvSpPr txBox="1">
              <a:spLocks noChangeArrowheads="1"/>
            </p:cNvSpPr>
            <p:nvPr/>
          </p:nvSpPr>
          <p:spPr bwMode="auto">
            <a:xfrm>
              <a:off x="6008578" y="5557198"/>
              <a:ext cx="281130" cy="24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B</a:t>
              </a:r>
            </a:p>
          </p:txBody>
        </p:sp>
        <p:sp>
          <p:nvSpPr>
            <p:cNvPr id="192535" name="TextBox 10"/>
            <p:cNvSpPr txBox="1">
              <a:spLocks noChangeArrowheads="1"/>
            </p:cNvSpPr>
            <p:nvPr/>
          </p:nvSpPr>
          <p:spPr bwMode="auto">
            <a:xfrm>
              <a:off x="6282849" y="5549628"/>
              <a:ext cx="916034" cy="27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Extinction</a:t>
              </a:r>
            </a:p>
          </p:txBody>
        </p:sp>
        <p:sp>
          <p:nvSpPr>
            <p:cNvPr id="192536" name="TextBox 11"/>
            <p:cNvSpPr txBox="1">
              <a:spLocks noChangeArrowheads="1"/>
            </p:cNvSpPr>
            <p:nvPr/>
          </p:nvSpPr>
          <p:spPr bwMode="auto">
            <a:xfrm>
              <a:off x="7350977" y="5549628"/>
              <a:ext cx="1247222" cy="27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Ext. Retention</a:t>
              </a:r>
            </a:p>
          </p:txBody>
        </p:sp>
      </p:grpSp>
      <p:sp>
        <p:nvSpPr>
          <p:cNvPr id="192519" name="Rectangle 5"/>
          <p:cNvSpPr>
            <a:spLocks noChangeArrowheads="1"/>
          </p:cNvSpPr>
          <p:nvPr/>
        </p:nvSpPr>
        <p:spPr bwMode="auto">
          <a:xfrm>
            <a:off x="4869713" y="2965187"/>
            <a:ext cx="4123083" cy="52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Enhances fear extinction</a:t>
            </a:r>
          </a:p>
        </p:txBody>
      </p:sp>
      <p:pic>
        <p:nvPicPr>
          <p:cNvPr id="54" name="Picture 2" descr="http://ts1.mm.bing.net/th?id=H.4554698072131476&amp;w=197&amp;h=184&amp;c=7&amp;rs=1&amp;pid=1.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85874" y="1107925"/>
            <a:ext cx="1957889" cy="177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 descr="Thy1YFP-CaMKIIalpha-BLA-40x_45-all"/>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92024" y="1033874"/>
            <a:ext cx="2478444" cy="180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462215" y="1747854"/>
            <a:ext cx="1987550" cy="1597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6612" name="TextBox 4"/>
          <p:cNvSpPr txBox="1">
            <a:spLocks noChangeArrowheads="1"/>
          </p:cNvSpPr>
          <p:nvPr/>
        </p:nvSpPr>
        <p:spPr bwMode="auto">
          <a:xfrm>
            <a:off x="2936877" y="3328988"/>
            <a:ext cx="99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Arial" panose="020B0604020202020204" pitchFamily="34" charset="0"/>
              </a:rPr>
              <a:t>RSPO2</a:t>
            </a:r>
          </a:p>
        </p:txBody>
      </p:sp>
      <p:pic>
        <p:nvPicPr>
          <p:cNvPr id="1966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7608" y="3859229"/>
            <a:ext cx="1897063"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6614" name="TextBox 6"/>
          <p:cNvSpPr txBox="1">
            <a:spLocks noChangeArrowheads="1"/>
          </p:cNvSpPr>
          <p:nvPr/>
        </p:nvSpPr>
        <p:spPr bwMode="auto">
          <a:xfrm>
            <a:off x="2928970" y="5789629"/>
            <a:ext cx="800059" cy="36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Arial" panose="020B0604020202020204" pitchFamily="34" charset="0"/>
              </a:rPr>
              <a:t>DKK3</a:t>
            </a:r>
          </a:p>
        </p:txBody>
      </p:sp>
      <p:pic>
        <p:nvPicPr>
          <p:cNvPr id="19661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4589" y="1747838"/>
            <a:ext cx="1704975" cy="174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6616" name="TextBox 9"/>
          <p:cNvSpPr txBox="1">
            <a:spLocks noChangeArrowheads="1"/>
          </p:cNvSpPr>
          <p:nvPr/>
        </p:nvSpPr>
        <p:spPr bwMode="auto">
          <a:xfrm>
            <a:off x="5461339" y="3390904"/>
            <a:ext cx="735937" cy="36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Arial" panose="020B0604020202020204" pitchFamily="34" charset="0"/>
              </a:rPr>
              <a:t>s100b</a:t>
            </a:r>
          </a:p>
        </p:txBody>
      </p:sp>
      <p:pic>
        <p:nvPicPr>
          <p:cNvPr id="19661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13321" y="3890979"/>
            <a:ext cx="1997075" cy="195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6618" name="TextBox 11"/>
          <p:cNvSpPr txBox="1">
            <a:spLocks noChangeArrowheads="1"/>
          </p:cNvSpPr>
          <p:nvPr/>
        </p:nvSpPr>
        <p:spPr bwMode="auto">
          <a:xfrm>
            <a:off x="5367297" y="5819790"/>
            <a:ext cx="812882" cy="36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Arial" panose="020B0604020202020204" pitchFamily="34" charset="0"/>
              </a:rPr>
              <a:t>hapln4</a:t>
            </a:r>
          </a:p>
        </p:txBody>
      </p:sp>
      <p:pic>
        <p:nvPicPr>
          <p:cNvPr id="196619"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56446" y="1693879"/>
            <a:ext cx="2033587" cy="182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6620" name="TextBox 13"/>
          <p:cNvSpPr txBox="1">
            <a:spLocks noChangeArrowheads="1"/>
          </p:cNvSpPr>
          <p:nvPr/>
        </p:nvSpPr>
        <p:spPr bwMode="auto">
          <a:xfrm>
            <a:off x="7559965" y="3433765"/>
            <a:ext cx="582049" cy="36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Arial" panose="020B0604020202020204" pitchFamily="34" charset="0"/>
              </a:rPr>
              <a:t>slit1</a:t>
            </a:r>
          </a:p>
        </p:txBody>
      </p:sp>
      <p:pic>
        <p:nvPicPr>
          <p:cNvPr id="196621" name="Picture 1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56438" y="3890963"/>
            <a:ext cx="2087562"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6622" name="TextBox 15"/>
          <p:cNvSpPr txBox="1">
            <a:spLocks noChangeArrowheads="1"/>
          </p:cNvSpPr>
          <p:nvPr/>
        </p:nvSpPr>
        <p:spPr bwMode="auto">
          <a:xfrm>
            <a:off x="7653987" y="5878529"/>
            <a:ext cx="671818" cy="36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Arial" panose="020B0604020202020204" pitchFamily="34" charset="0"/>
              </a:rPr>
              <a:t>DCN</a:t>
            </a:r>
          </a:p>
        </p:txBody>
      </p:sp>
      <p:pic>
        <p:nvPicPr>
          <p:cNvPr id="196623"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4171" y="1733550"/>
            <a:ext cx="201453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96624"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4164" y="3846513"/>
            <a:ext cx="1922462" cy="204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96627" name="TextBox 1"/>
          <p:cNvSpPr txBox="1">
            <a:spLocks noChangeArrowheads="1"/>
          </p:cNvSpPr>
          <p:nvPr/>
        </p:nvSpPr>
        <p:spPr bwMode="auto">
          <a:xfrm>
            <a:off x="5596655" y="6242396"/>
            <a:ext cx="2627482" cy="58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2" rIns="91360" bIns="4568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Times" panose="02020603050405020304" pitchFamily="18" charset="0"/>
                <a:ea typeface="MS PGothic" panose="020B0600070205080204" pitchFamily="34" charset="-128"/>
                <a:cs typeface="Arial" panose="020B0604020202020204" pitchFamily="34" charset="0"/>
              </a:rPr>
              <a:t>Kenneth McCullough et 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1" u="none" strike="noStrike" kern="1200" cap="none" spc="0" normalizeH="0" baseline="0" noProof="0" dirty="0">
                <a:ln>
                  <a:noFill/>
                </a:ln>
                <a:solidFill>
                  <a:srgbClr val="000000"/>
                </a:solidFill>
                <a:effectLst/>
                <a:uLnTx/>
                <a:uFillTx/>
                <a:latin typeface="Times" panose="02020603050405020304" pitchFamily="18" charset="0"/>
                <a:ea typeface="MS PGothic" panose="020B0600070205080204" pitchFamily="34" charset="-128"/>
                <a:cs typeface="Arial" panose="020B0604020202020204" pitchFamily="34" charset="0"/>
              </a:rPr>
              <a:t>Nature Communications, 2016</a:t>
            </a:r>
          </a:p>
        </p:txBody>
      </p:sp>
      <p:pic>
        <p:nvPicPr>
          <p:cNvPr id="3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a:xfrm>
            <a:off x="2414089" y="1853234"/>
            <a:ext cx="1987550" cy="1597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a:xfrm>
            <a:off x="2572573" y="1763620"/>
            <a:ext cx="1987550" cy="15970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a:off x="2948152" y="2081064"/>
            <a:ext cx="394138" cy="315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197365" y="2123105"/>
            <a:ext cx="394138" cy="315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349768" y="4388085"/>
            <a:ext cx="394138" cy="315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664375" y="4351299"/>
            <a:ext cx="394138" cy="315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7404540" y="4487933"/>
            <a:ext cx="394138" cy="315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7651533" y="2212444"/>
            <a:ext cx="394138" cy="315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18">
            <a:extLst>
              <a:ext uri="{FF2B5EF4-FFF2-40B4-BE49-F238E27FC236}">
                <a16:creationId xmlns:a16="http://schemas.microsoft.com/office/drawing/2014/main" id="{18AC226C-2F43-4A3B-908D-C59868BE0860}"/>
              </a:ext>
            </a:extLst>
          </p:cNvPr>
          <p:cNvSpPr txBox="1">
            <a:spLocks noChangeArrowheads="1"/>
          </p:cNvSpPr>
          <p:nvPr/>
        </p:nvSpPr>
        <p:spPr bwMode="auto">
          <a:xfrm>
            <a:off x="197864" y="96079"/>
            <a:ext cx="6553277" cy="95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0" tIns="45682" rIns="91360" bIns="45682">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Identifying Cell-Type Specific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Markers for the ‘Fear Off’ Neurons</a:t>
            </a:r>
          </a:p>
        </p:txBody>
      </p:sp>
      <p:pic>
        <p:nvPicPr>
          <p:cNvPr id="35" name="Picture 3">
            <a:extLst>
              <a:ext uri="{FF2B5EF4-FFF2-40B4-BE49-F238E27FC236}">
                <a16:creationId xmlns:a16="http://schemas.microsoft.com/office/drawing/2014/main" id="{EF6E879B-433E-48D0-8C95-63F35FFC4B3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857" y="3800311"/>
            <a:ext cx="2184256" cy="2442070"/>
          </a:xfrm>
          <a:prstGeom prst="rect">
            <a:avLst/>
          </a:prstGeom>
          <a:noFill/>
          <a:ln w="9525" algn="ctr">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0" name="Group 29"/>
          <p:cNvGrpSpPr/>
          <p:nvPr/>
        </p:nvGrpSpPr>
        <p:grpSpPr>
          <a:xfrm>
            <a:off x="1176338" y="1715294"/>
            <a:ext cx="6999288" cy="4351338"/>
            <a:chOff x="8436978" y="1468856"/>
            <a:chExt cx="6999288" cy="4351338"/>
          </a:xfrm>
        </p:grpSpPr>
        <p:sp>
          <p:nvSpPr>
            <p:cNvPr id="2" name="Rectangle 1"/>
            <p:cNvSpPr/>
            <p:nvPr/>
          </p:nvSpPr>
          <p:spPr>
            <a:xfrm>
              <a:off x="8436978" y="1468856"/>
              <a:ext cx="6999288" cy="43513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60" tIns="45682" rIns="91360" bIns="45682"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prstClr val="white"/>
                </a:solidFill>
                <a:effectLst/>
                <a:uLnTx/>
                <a:uFillTx/>
                <a:latin typeface="Calibri"/>
                <a:ea typeface="+mn-ea"/>
                <a:cs typeface="+mn-cs"/>
              </a:endParaRPr>
            </a:p>
          </p:txBody>
        </p:sp>
        <p:grpSp>
          <p:nvGrpSpPr>
            <p:cNvPr id="3" name="Group 17"/>
            <p:cNvGrpSpPr/>
            <p:nvPr/>
          </p:nvGrpSpPr>
          <p:grpSpPr>
            <a:xfrm>
              <a:off x="8571770" y="1615744"/>
              <a:ext cx="6691749" cy="4059566"/>
              <a:chOff x="1317134" y="1106268"/>
              <a:chExt cx="6691749" cy="4059566"/>
            </a:xfrm>
            <a:solidFill>
              <a:schemeClr val="bg1"/>
            </a:solidFill>
          </p:grpSpPr>
          <p:pic>
            <p:nvPicPr>
              <p:cNvPr id="20" name="Picture 7"/>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41500" y="2689225"/>
                <a:ext cx="3340100" cy="2438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 name="Picture 8"/>
              <p:cNvPicPr>
                <a:picLocks noChangeAspect="1"/>
              </p:cNvPicPr>
              <p:nvPr/>
            </p:nvPicPr>
            <p:blipFill>
              <a:blip r:embed="rId12" cstate="email">
                <a:extLst>
                  <a:ext uri="{28A0092B-C50C-407E-A947-70E740481C1C}">
                    <a14:useLocalDpi xmlns:a14="http://schemas.microsoft.com/office/drawing/2010/main"/>
                  </a:ext>
                </a:extLst>
              </a:blip>
              <a:srcRect l="6085"/>
              <a:stretch>
                <a:fillRect/>
              </a:stretch>
            </p:blipFill>
            <p:spPr bwMode="auto">
              <a:xfrm>
                <a:off x="5070585" y="2663934"/>
                <a:ext cx="2840038" cy="2501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Rectangle 4"/>
              <p:cNvSpPr>
                <a:spLocks noChangeArrowheads="1"/>
              </p:cNvSpPr>
              <p:nvPr/>
            </p:nvSpPr>
            <p:spPr bwMode="auto">
              <a:xfrm>
                <a:off x="1317134" y="1106268"/>
                <a:ext cx="6691749" cy="15696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charset="0"/>
                    <a:ea typeface="MS PGothic" pitchFamily="34" charset="-128"/>
                    <a:cs typeface="Arial" panose="020B0604020202020204" pitchFamily="34" charset="0"/>
                  </a:rPr>
                  <a:t>Proof of Concept – Targeting a Novel Pathway: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charset="0"/>
                    <a:ea typeface="MS PGothic" pitchFamily="34" charset="-128"/>
                    <a:cs typeface="Arial" panose="020B0604020202020204" pitchFamily="34" charset="0"/>
                  </a:rPr>
                  <a:t>Activation of </a:t>
                </a:r>
                <a:r>
                  <a:rPr kumimoji="0" lang="en-US" altLang="en-US" sz="2400" b="1" i="1" u="none" strike="noStrike" kern="1200" cap="none" spc="0" normalizeH="0" baseline="0" noProof="0" dirty="0">
                    <a:ln>
                      <a:noFill/>
                    </a:ln>
                    <a:solidFill>
                      <a:prstClr val="black"/>
                    </a:solidFill>
                    <a:effectLst/>
                    <a:uLnTx/>
                    <a:uFillTx/>
                    <a:latin typeface="Times" charset="0"/>
                    <a:ea typeface="MS PGothic" pitchFamily="34" charset="-128"/>
                    <a:cs typeface="Arial" panose="020B0604020202020204" pitchFamily="34" charset="0"/>
                  </a:rPr>
                  <a:t>NTS2 </a:t>
                </a:r>
                <a:r>
                  <a:rPr kumimoji="0" lang="en-US" altLang="en-US" sz="2400" b="1" i="0" u="none" strike="noStrike" kern="1200" cap="none" spc="0" normalizeH="0" baseline="0" noProof="0" dirty="0">
                    <a:ln>
                      <a:noFill/>
                    </a:ln>
                    <a:solidFill>
                      <a:prstClr val="black"/>
                    </a:solidFill>
                    <a:effectLst/>
                    <a:uLnTx/>
                    <a:uFillTx/>
                    <a:latin typeface="Times" charset="0"/>
                    <a:ea typeface="MS PGothic" pitchFamily="34" charset="-128"/>
                    <a:cs typeface="Arial" panose="020B0604020202020204" pitchFamily="34" charset="0"/>
                  </a:rPr>
                  <a:t>Receptor, specific to the ‘fear off’ Amygdala neuron population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Times" charset="0"/>
                    <a:ea typeface="MS PGothic" pitchFamily="34" charset="-128"/>
                    <a:cs typeface="Arial" panose="020B0604020202020204" pitchFamily="34" charset="0"/>
                  </a:rPr>
                  <a:t>blocks fear expression</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12228E-8520-4470-804A-E5BE70163569}"/>
              </a:ext>
            </a:extLst>
          </p:cNvPr>
          <p:cNvSpPr txBox="1"/>
          <p:nvPr/>
        </p:nvSpPr>
        <p:spPr>
          <a:xfrm>
            <a:off x="325438" y="406400"/>
            <a:ext cx="7597775" cy="461963"/>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Post-Traumatic Stress Disorder: </a:t>
            </a:r>
            <a:r>
              <a:rPr kumimoji="0" lang="en-US" sz="2400" b="0" i="0" u="none" strike="noStrike" kern="1200" cap="none" spc="0" normalizeH="0" baseline="0" noProof="0" dirty="0">
                <a:ln>
                  <a:noFill/>
                </a:ln>
                <a:solidFill>
                  <a:srgbClr val="FF0000"/>
                </a:solidFill>
                <a:effectLst/>
                <a:uLnTx/>
                <a:uFillTx/>
                <a:latin typeface="Palatino Linotype"/>
                <a:ea typeface="+mn-ea"/>
                <a:cs typeface="Arial" panose="020B0604020202020204" pitchFamily="34" charset="0"/>
              </a:rPr>
              <a:t>History</a:t>
            </a:r>
          </a:p>
        </p:txBody>
      </p:sp>
      <p:sp>
        <p:nvSpPr>
          <p:cNvPr id="3" name="TextBox 2">
            <a:extLst>
              <a:ext uri="{FF2B5EF4-FFF2-40B4-BE49-F238E27FC236}">
                <a16:creationId xmlns:a16="http://schemas.microsoft.com/office/drawing/2014/main" id="{A5006B7F-A517-4591-B6C6-A4899D812130}"/>
              </a:ext>
            </a:extLst>
          </p:cNvPr>
          <p:cNvSpPr txBox="1"/>
          <p:nvPr/>
        </p:nvSpPr>
        <p:spPr>
          <a:xfrm>
            <a:off x="434975" y="1079500"/>
            <a:ext cx="8383588" cy="5701561"/>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Herodotus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In writing of the battle of Marathon in 490 B.C., Herodotus cites an Athenian warrior who went permanently blind when the soldier standing next to him was killed, although the blinded soldier “was wounded in no part of his body.”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Samuel Pepys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Writing of the Great Fire of London in 1666, Pepys recounts people’s terror and frustration at being unable to protect their property or stop the fire. Pepys writes: “A most horrid, malicious, blood fire. . . . So great was our fear. . . . It was enough to put us out of our wits.”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Although his own home was untouched, Pepys was unable to sleep for days after the fire. He scrawls: “Both sleeping and waking, and such fear of fire in my heart, that I took little rest.”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American Civil War &amp; Jacob Mendes da Costa</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Describes “Soldier’s Heart” aka “Da Costa’s Syndrome” consisting of tachypnea, palpitations, and tachycardia at rest in combat veterans of the American civil war.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WW I – “Shell Shock”, “Effort Syndrome”, “Neurocirculatory Asthenia”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WW II – “Acute Combat Stress Reaction”, “Battle Fatigue”, “Operational Fatigue”, and “Combat Neurosis”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endParaRPr lang="en-US" altLang="en-US"/>
          </a:p>
        </p:txBody>
      </p:sp>
      <p:pic>
        <p:nvPicPr>
          <p:cNvPr id="14745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
            <a:ext cx="2381250" cy="1731963"/>
          </a:xfrm>
          <a:prstGeom prst="rect">
            <a:avLst/>
          </a:prstGeom>
          <a:noFill/>
          <a:ln w="9525" algn="ctr">
            <a:noFill/>
            <a:miter lim="800000"/>
            <a:headEnd/>
            <a:tailEnd/>
          </a:ln>
        </p:spPr>
      </p:pic>
      <p:pic>
        <p:nvPicPr>
          <p:cNvPr id="14746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35788" y="4"/>
            <a:ext cx="2208212" cy="1731963"/>
          </a:xfrm>
          <a:prstGeom prst="rect">
            <a:avLst/>
          </a:prstGeom>
          <a:noFill/>
          <a:ln w="9525" algn="ctr">
            <a:noFill/>
            <a:miter lim="800000"/>
            <a:headEnd/>
            <a:tailEnd/>
          </a:ln>
        </p:spPr>
      </p:pic>
      <p:pic>
        <p:nvPicPr>
          <p:cNvPr id="147461"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1600" y="971550"/>
            <a:ext cx="6229350" cy="5886450"/>
          </a:xfrm>
          <a:prstGeom prst="rect">
            <a:avLst/>
          </a:prstGeom>
          <a:noFill/>
          <a:ln w="9525" algn="ctr">
            <a:noFill/>
            <a:miter lim="800000"/>
            <a:headEnd/>
            <a:tailEnd/>
          </a:ln>
        </p:spPr>
      </p:pic>
      <p:sp>
        <p:nvSpPr>
          <p:cNvPr id="147462" name="TextBox 3"/>
          <p:cNvSpPr txBox="1">
            <a:spLocks noChangeArrowheads="1"/>
          </p:cNvSpPr>
          <p:nvPr/>
        </p:nvSpPr>
        <p:spPr bwMode="auto">
          <a:xfrm>
            <a:off x="6433691" y="6149976"/>
            <a:ext cx="2688557" cy="707886"/>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FFFFFF"/>
                </a:solidFill>
                <a:effectLst/>
                <a:uLnTx/>
                <a:uFillTx/>
                <a:latin typeface="Times" charset="0"/>
                <a:ea typeface="+mn-ea"/>
                <a:cs typeface="+mn-cs"/>
              </a:rPr>
              <a:t>Seal &amp; Stein,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1" u="none" strike="noStrike" kern="0" cap="none" spc="0" normalizeH="0" baseline="0" noProof="0">
                <a:ln>
                  <a:noFill/>
                </a:ln>
                <a:solidFill>
                  <a:srgbClr val="FFFFFF"/>
                </a:solidFill>
                <a:effectLst/>
                <a:uLnTx/>
                <a:uFillTx/>
                <a:latin typeface="Times" charset="0"/>
                <a:ea typeface="+mn-ea"/>
                <a:cs typeface="+mn-cs"/>
              </a:rPr>
              <a:t>(Review of Andero et al)</a:t>
            </a:r>
          </a:p>
        </p:txBody>
      </p:sp>
      <p:sp>
        <p:nvSpPr>
          <p:cNvPr id="147463" name="TextBox 3"/>
          <p:cNvSpPr txBox="1">
            <a:spLocks noChangeArrowheads="1"/>
          </p:cNvSpPr>
          <p:nvPr/>
        </p:nvSpPr>
        <p:spPr bwMode="auto">
          <a:xfrm>
            <a:off x="3577882" y="382589"/>
            <a:ext cx="1845377"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0" cap="none" spc="0" normalizeH="0" baseline="0" noProof="0">
                <a:ln>
                  <a:noFill/>
                </a:ln>
                <a:solidFill>
                  <a:srgbClr val="FFFFFF"/>
                </a:solidFill>
                <a:effectLst/>
                <a:uLnTx/>
                <a:uFillTx/>
                <a:latin typeface="Times" charset="0"/>
                <a:ea typeface="+mn-ea"/>
                <a:cs typeface="+mn-cs"/>
              </a:rPr>
              <a:t>Trauma Exposure</a:t>
            </a:r>
          </a:p>
        </p:txBody>
      </p:sp>
      <p:sp>
        <p:nvSpPr>
          <p:cNvPr id="2" name="Rounded Rectangle 1"/>
          <p:cNvSpPr/>
          <p:nvPr/>
        </p:nvSpPr>
        <p:spPr bwMode="auto">
          <a:xfrm>
            <a:off x="0" y="432635"/>
            <a:ext cx="3657600" cy="4778477"/>
          </a:xfrm>
          <a:prstGeom prst="roundRect">
            <a:avLst/>
          </a:prstGeom>
          <a:solidFill>
            <a:schemeClr val="accent6">
              <a:lumMod val="75000"/>
            </a:schemeClr>
          </a:solidFill>
          <a:ln w="9525" cap="flat" cmpd="sng" algn="ctr">
            <a:solidFill>
              <a:schemeClr val="accent2">
                <a:lumMod val="75000"/>
              </a:schemeClr>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Hydrocortisone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mn-ea"/>
                <a:cs typeface="+mn-cs"/>
              </a:rPr>
              <a:t>(support </a:t>
            </a:r>
            <a:r>
              <a:rPr kumimoji="0" lang="en-US" sz="1800" b="0" i="1" u="none" strike="noStrike" kern="0" cap="none" spc="0" normalizeH="0" baseline="0" noProof="0" dirty="0" err="1">
                <a:ln>
                  <a:noFill/>
                </a:ln>
                <a:solidFill>
                  <a:srgbClr val="FFFFFF"/>
                </a:solidFill>
                <a:effectLst/>
                <a:uLnTx/>
                <a:uFillTx/>
                <a:latin typeface="Calibri" panose="020F0502020204030204" pitchFamily="34" charset="0"/>
                <a:ea typeface="+mn-ea"/>
                <a:cs typeface="+mn-cs"/>
              </a:rPr>
              <a:t>Hipp</a:t>
            </a:r>
            <a:r>
              <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mn-ea"/>
                <a:cs typeface="+mn-cs"/>
              </a:rPr>
              <a:t> consolidation)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u="none" kern="0" dirty="0">
                <a:solidFill>
                  <a:srgbClr val="FFFFFF"/>
                </a:solidFill>
                <a:latin typeface="Calibri" panose="020F0502020204030204" pitchFamily="34" charset="0"/>
              </a:rPr>
              <a:t>(CRH cell pathways)</a:t>
            </a:r>
            <a:endPar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NTSR2 agonist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(activate </a:t>
            </a:r>
            <a:r>
              <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mn-ea"/>
                <a:cs typeface="+mn-cs"/>
              </a:rPr>
              <a:t>‘Fear-off’ BLA neurons)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u="none" kern="0" dirty="0">
                <a:solidFill>
                  <a:srgbClr val="FFFFFF"/>
                </a:solidFill>
                <a:latin typeface="Calibri" panose="020F0502020204030204" pitchFamily="34" charset="0"/>
              </a:rPr>
              <a:t>(Thy1 – NTSR2 BLA cell pathways)</a:t>
            </a:r>
            <a:endPar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Adora2 antagonist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(inhibit </a:t>
            </a:r>
            <a:r>
              <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mn-ea"/>
                <a:cs typeface="+mn-cs"/>
              </a:rPr>
              <a:t>‘Fear On’ Neurons in </a:t>
            </a:r>
            <a:r>
              <a:rPr kumimoji="0" lang="en-US" sz="1800" b="0" i="1" u="none" strike="noStrike" kern="0" cap="none" spc="0" normalizeH="0" baseline="0" noProof="0" dirty="0" err="1">
                <a:ln>
                  <a:noFill/>
                </a:ln>
                <a:solidFill>
                  <a:srgbClr val="FFFFFF"/>
                </a:solidFill>
                <a:effectLst/>
                <a:uLnTx/>
                <a:uFillTx/>
                <a:latin typeface="Calibri" panose="020F0502020204030204" pitchFamily="34" charset="0"/>
                <a:ea typeface="+mn-ea"/>
                <a:cs typeface="+mn-cs"/>
              </a:rPr>
              <a:t>CeA</a:t>
            </a:r>
            <a:r>
              <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u="none" kern="0" dirty="0">
                <a:solidFill>
                  <a:srgbClr val="FFFFFF"/>
                </a:solidFill>
                <a:latin typeface="Calibri" panose="020F0502020204030204" pitchFamily="34" charset="0"/>
              </a:rPr>
              <a:t>(Inhibit </a:t>
            </a:r>
            <a:r>
              <a:rPr lang="en-US" sz="1800" i="1" u="none" kern="0" dirty="0" err="1">
                <a:solidFill>
                  <a:srgbClr val="FFFFFF"/>
                </a:solidFill>
                <a:latin typeface="Calibri" panose="020F0502020204030204" pitchFamily="34" charset="0"/>
              </a:rPr>
              <a:t>CeA</a:t>
            </a:r>
            <a:r>
              <a:rPr lang="en-US" sz="1800" i="1" u="none" kern="0" dirty="0">
                <a:solidFill>
                  <a:srgbClr val="FFFFFF"/>
                </a:solidFill>
                <a:latin typeface="Calibri" panose="020F0502020204030204" pitchFamily="34" charset="0"/>
              </a:rPr>
              <a:t> Fear+ Cells)</a:t>
            </a:r>
            <a:endPar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Tac2/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mn-ea"/>
                <a:cs typeface="+mn-cs"/>
              </a:rPr>
              <a:t>NKb</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 antagonist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mn-ea"/>
                <a:cs typeface="+mn-cs"/>
              </a:rPr>
              <a:t>(Inhibit Fear output in </a:t>
            </a:r>
            <a:r>
              <a:rPr kumimoji="0" lang="en-US" sz="1800" b="0" i="1" u="none" strike="noStrike" kern="0" cap="none" spc="0" normalizeH="0" baseline="0" noProof="0" dirty="0" err="1">
                <a:ln>
                  <a:noFill/>
                </a:ln>
                <a:solidFill>
                  <a:srgbClr val="FFFFFF"/>
                </a:solidFill>
                <a:effectLst/>
                <a:uLnTx/>
                <a:uFillTx/>
                <a:latin typeface="Calibri" panose="020F0502020204030204" pitchFamily="34" charset="0"/>
                <a:ea typeface="+mn-ea"/>
                <a:cs typeface="+mn-cs"/>
              </a:rPr>
              <a:t>CeA</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none" kern="0" dirty="0">
                <a:solidFill>
                  <a:srgbClr val="FFFFFF"/>
                </a:solidFill>
                <a:latin typeface="Calibri" panose="020F0502020204030204" pitchFamily="34" charset="0"/>
              </a:rPr>
              <a:t>(Tac2 </a:t>
            </a:r>
            <a:r>
              <a:rPr lang="en-US" sz="1800" u="none" kern="0" dirty="0" err="1">
                <a:solidFill>
                  <a:srgbClr val="FFFFFF"/>
                </a:solidFill>
                <a:latin typeface="Calibri" panose="020F0502020204030204" pitchFamily="34" charset="0"/>
              </a:rPr>
              <a:t>CeA</a:t>
            </a:r>
            <a:r>
              <a:rPr lang="en-US" sz="1800" u="none" kern="0" dirty="0">
                <a:solidFill>
                  <a:srgbClr val="FFFFFF"/>
                </a:solidFill>
                <a:latin typeface="Calibri" panose="020F0502020204030204" pitchFamily="34" charset="0"/>
              </a:rPr>
              <a:t> cells)</a:t>
            </a: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0" name="Rounded Rectangle 1"/>
          <p:cNvSpPr/>
          <p:nvPr/>
        </p:nvSpPr>
        <p:spPr bwMode="auto">
          <a:xfrm>
            <a:off x="4727865" y="906464"/>
            <a:ext cx="2873086" cy="1187450"/>
          </a:xfrm>
          <a:prstGeom prst="roundRect">
            <a:avLst/>
          </a:prstGeom>
          <a:solidFill>
            <a:schemeClr val="accent6">
              <a:lumMod val="75000"/>
            </a:schemeClr>
          </a:solidFill>
          <a:ln w="9525" cap="flat" cmpd="sng" algn="ctr">
            <a:solidFill>
              <a:schemeClr val="accent2">
                <a:lumMod val="75000"/>
              </a:schemeClr>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Inhibit Fear / Threat Memory Consolidation via Rational Neurobiology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6341392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859C63C4-0113-4133-812B-46B87897163C}"/>
              </a:ext>
            </a:extLst>
          </p:cNvPr>
          <p:cNvSpPr>
            <a:spLocks noGrp="1" noChangeArrowheads="1"/>
          </p:cNvSpPr>
          <p:nvPr>
            <p:ph type="title"/>
          </p:nvPr>
        </p:nvSpPr>
        <p:spPr>
          <a:xfrm>
            <a:off x="301624" y="449262"/>
            <a:ext cx="8518525" cy="1130300"/>
          </a:xfrm>
        </p:spPr>
        <p:txBody>
          <a:bodyPr>
            <a:normAutofit fontScale="90000"/>
          </a:bodyPr>
          <a:lstStyle/>
          <a:p>
            <a:pPr eaLnBrk="1" hangingPunct="1">
              <a:defRPr/>
            </a:pPr>
            <a:r>
              <a:rPr lang="en-US" sz="2800" b="1" u="sng" dirty="0"/>
              <a:t>Summary 1: </a:t>
            </a:r>
            <a:r>
              <a:rPr lang="en-US" altLang="en-US" sz="2800" u="sng" dirty="0"/>
              <a:t> </a:t>
            </a:r>
            <a:r>
              <a:rPr lang="en-US" altLang="en-US" sz="2800" b="1" i="1" u="sng" dirty="0"/>
              <a:t>PTSD and Trauma Related Disorders</a:t>
            </a:r>
            <a:br>
              <a:rPr lang="en-US" altLang="en-US" sz="2800" dirty="0"/>
            </a:br>
            <a:br>
              <a:rPr lang="en-US" altLang="en-US" sz="2800" dirty="0"/>
            </a:br>
            <a:r>
              <a:rPr lang="en-US" altLang="en-US" sz="2000" i="1" u="sng" dirty="0">
                <a:solidFill>
                  <a:schemeClr val="tx1"/>
                </a:solidFill>
              </a:rPr>
              <a:t>DSM-5 DX (‘</a:t>
            </a:r>
            <a:r>
              <a:rPr lang="en-US" altLang="en-US" sz="2000" b="1" i="1" u="sng" dirty="0">
                <a:solidFill>
                  <a:schemeClr val="tx1"/>
                </a:solidFill>
              </a:rPr>
              <a:t>ERANDS’</a:t>
            </a:r>
            <a:r>
              <a:rPr lang="en-US" altLang="en-US" sz="2000" i="1" u="sng" dirty="0">
                <a:solidFill>
                  <a:schemeClr val="tx1"/>
                </a:solidFill>
              </a:rPr>
              <a:t> - </a:t>
            </a:r>
            <a:r>
              <a:rPr lang="en-US" altLang="en-US" sz="2000" b="1" i="1" u="sng" dirty="0" err="1">
                <a:solidFill>
                  <a:schemeClr val="tx1"/>
                </a:solidFill>
              </a:rPr>
              <a:t>E</a:t>
            </a:r>
            <a:r>
              <a:rPr lang="en-US" altLang="en-US" sz="2000" i="1" u="sng" dirty="0" err="1">
                <a:solidFill>
                  <a:schemeClr val="tx1"/>
                </a:solidFill>
              </a:rPr>
              <a:t>vent,</a:t>
            </a:r>
            <a:r>
              <a:rPr lang="en-US" altLang="en-US" sz="2000" b="1" i="1" u="sng" dirty="0" err="1">
                <a:solidFill>
                  <a:schemeClr val="tx1"/>
                </a:solidFill>
              </a:rPr>
              <a:t>R</a:t>
            </a:r>
            <a:r>
              <a:rPr lang="en-US" altLang="en-US" sz="2000" i="1" u="sng" dirty="0" err="1">
                <a:solidFill>
                  <a:schemeClr val="tx1"/>
                </a:solidFill>
              </a:rPr>
              <a:t>eexperience,</a:t>
            </a:r>
            <a:r>
              <a:rPr lang="en-US" altLang="en-US" sz="2000" b="1" i="1" u="sng" dirty="0" err="1">
                <a:solidFill>
                  <a:schemeClr val="tx1"/>
                </a:solidFill>
              </a:rPr>
              <a:t>A</a:t>
            </a:r>
            <a:r>
              <a:rPr lang="en-US" altLang="en-US" sz="2000" i="1" u="sng" dirty="0" err="1">
                <a:solidFill>
                  <a:schemeClr val="tx1"/>
                </a:solidFill>
              </a:rPr>
              <a:t>viodance,</a:t>
            </a:r>
            <a:r>
              <a:rPr lang="en-US" altLang="en-US" sz="2000" b="1" i="1" u="sng" dirty="0" err="1">
                <a:solidFill>
                  <a:schemeClr val="tx1"/>
                </a:solidFill>
              </a:rPr>
              <a:t>N</a:t>
            </a:r>
            <a:r>
              <a:rPr lang="en-US" altLang="en-US" sz="2000" i="1" u="sng" dirty="0" err="1">
                <a:solidFill>
                  <a:schemeClr val="tx1"/>
                </a:solidFill>
              </a:rPr>
              <a:t>egative</a:t>
            </a:r>
            <a:r>
              <a:rPr lang="en-US" altLang="en-US" sz="2000" i="1" u="sng" dirty="0">
                <a:solidFill>
                  <a:schemeClr val="tx1"/>
                </a:solidFill>
              </a:rPr>
              <a:t>/</a:t>
            </a:r>
            <a:r>
              <a:rPr lang="en-US" altLang="en-US" sz="2000" b="1" i="1" u="sng" dirty="0" err="1">
                <a:solidFill>
                  <a:schemeClr val="tx1"/>
                </a:solidFill>
              </a:rPr>
              <a:t>D</a:t>
            </a:r>
            <a:r>
              <a:rPr lang="en-US" altLang="en-US" sz="2000" i="1" u="sng" dirty="0" err="1">
                <a:solidFill>
                  <a:schemeClr val="tx1"/>
                </a:solidFill>
              </a:rPr>
              <a:t>ecreased,</a:t>
            </a:r>
            <a:r>
              <a:rPr lang="en-US" altLang="en-US" sz="2000" b="1" i="1" u="sng" dirty="0" err="1">
                <a:solidFill>
                  <a:schemeClr val="tx1"/>
                </a:solidFill>
              </a:rPr>
              <a:t>S</a:t>
            </a:r>
            <a:r>
              <a:rPr lang="en-US" altLang="en-US" sz="2000" i="1" u="sng" dirty="0" err="1">
                <a:solidFill>
                  <a:schemeClr val="tx1"/>
                </a:solidFill>
              </a:rPr>
              <a:t>ympathetic</a:t>
            </a:r>
            <a:r>
              <a:rPr lang="en-US" altLang="en-US" sz="2000" i="1" u="sng" dirty="0">
                <a:solidFill>
                  <a:schemeClr val="tx1"/>
                </a:solidFill>
              </a:rPr>
              <a:t>)</a:t>
            </a:r>
            <a:br>
              <a:rPr lang="en-US" altLang="en-US" sz="2800" i="1" u="sng" dirty="0"/>
            </a:br>
            <a:endParaRPr lang="en-US" altLang="en-US" sz="2800" b="1" i="1" dirty="0"/>
          </a:p>
        </p:txBody>
      </p:sp>
      <p:sp>
        <p:nvSpPr>
          <p:cNvPr id="313347" name="Content Placeholder 3">
            <a:extLst>
              <a:ext uri="{FF2B5EF4-FFF2-40B4-BE49-F238E27FC236}">
                <a16:creationId xmlns:a16="http://schemas.microsoft.com/office/drawing/2014/main" id="{B5667AF3-E776-4215-A4F5-6F1C6A238349}"/>
              </a:ext>
            </a:extLst>
          </p:cNvPr>
          <p:cNvSpPr>
            <a:spLocks noGrp="1"/>
          </p:cNvSpPr>
          <p:nvPr>
            <p:ph idx="1"/>
          </p:nvPr>
        </p:nvSpPr>
        <p:spPr>
          <a:xfrm>
            <a:off x="301625" y="1263650"/>
            <a:ext cx="8518525" cy="4579938"/>
          </a:xfrm>
        </p:spPr>
        <p:txBody>
          <a:bodyPr/>
          <a:lstStyle/>
          <a:p>
            <a:pPr eaLnBrk="1" hangingPunct="1">
              <a:buFont typeface="Arial" pitchFamily="34" charset="0"/>
              <a:buNone/>
            </a:pPr>
            <a:r>
              <a:rPr lang="en-US" altLang="en-US" sz="2300" b="1" i="1" u="sng" dirty="0"/>
              <a:t>Current Treatments:</a:t>
            </a:r>
          </a:p>
          <a:p>
            <a:pPr eaLnBrk="1" hangingPunct="1">
              <a:buFont typeface="Arial" pitchFamily="34" charset="0"/>
              <a:buNone/>
            </a:pPr>
            <a:r>
              <a:rPr lang="en-US" altLang="en-US" sz="2000" b="1" i="1" u="sng" dirty="0"/>
              <a:t>Pharmacological</a:t>
            </a:r>
            <a:r>
              <a:rPr lang="en-US" altLang="en-US" sz="2000" dirty="0"/>
              <a:t>:</a:t>
            </a:r>
          </a:p>
          <a:p>
            <a:pPr eaLnBrk="1" hangingPunct="1"/>
            <a:r>
              <a:rPr lang="en-US" altLang="en-US" sz="2000" dirty="0"/>
              <a:t>Benzodiazepines – good short-term, poor long-term, likely due to worsening extinction, e.g. </a:t>
            </a:r>
            <a:r>
              <a:rPr lang="en-US" altLang="en-US" sz="2000" i="1" dirty="0"/>
              <a:t>clonazepam, alprazolam, lorazepam</a:t>
            </a:r>
          </a:p>
          <a:p>
            <a:pPr eaLnBrk="1" hangingPunct="1"/>
            <a:r>
              <a:rPr lang="en-US" altLang="en-US" sz="2000" dirty="0"/>
              <a:t>Serotonergic agents – increase serotonin functioning – increased tolerance to aversion, decreased stress/fear response, trophic action, e.g. </a:t>
            </a:r>
            <a:r>
              <a:rPr lang="en-US" altLang="en-US" sz="2000" i="1" dirty="0"/>
              <a:t>fluoxetine, (es-)citalopram, sertraline, paroxetine</a:t>
            </a:r>
          </a:p>
          <a:p>
            <a:pPr eaLnBrk="1" hangingPunct="1"/>
            <a:r>
              <a:rPr lang="en-US" altLang="en-US" sz="2000" dirty="0"/>
              <a:t>Noradrenergic and mixed SSRI/SNRI agents – correct dysregulated NE system, with similar changes as above, </a:t>
            </a:r>
            <a:r>
              <a:rPr lang="en-US" altLang="en-US" sz="2000" i="1" dirty="0"/>
              <a:t>e.g. reboxetine, duloxetine, venlafaxine</a:t>
            </a:r>
          </a:p>
          <a:p>
            <a:pPr eaLnBrk="1" hangingPunct="1"/>
            <a:r>
              <a:rPr lang="en-US" altLang="en-US" sz="2000" dirty="0"/>
              <a:t>Adrenergic antagonists: </a:t>
            </a:r>
            <a:r>
              <a:rPr lang="en-US" altLang="en-US" sz="2000" i="1" dirty="0"/>
              <a:t>Prazosin, Propranolol</a:t>
            </a:r>
          </a:p>
          <a:p>
            <a:pPr eaLnBrk="1" hangingPunct="1"/>
            <a:r>
              <a:rPr lang="en-US" altLang="en-US" sz="2000" dirty="0"/>
              <a:t>Dopaminergic antagonists: </a:t>
            </a:r>
            <a:r>
              <a:rPr lang="en-US" altLang="en-US" sz="2000" i="1" dirty="0"/>
              <a:t>(Antipsychotic) augmentation</a:t>
            </a:r>
            <a:endParaRPr lang="en-US" altLang="en-US" sz="2000" dirty="0"/>
          </a:p>
          <a:p>
            <a:pPr eaLnBrk="1" hangingPunct="1">
              <a:buFont typeface="Arial" pitchFamily="34" charset="0"/>
              <a:buNone/>
            </a:pPr>
            <a:r>
              <a:rPr lang="en-US" altLang="en-US" sz="2000" b="1" i="1" u="sng" dirty="0"/>
              <a:t>CBTs / Exposure Therapy</a:t>
            </a:r>
            <a:r>
              <a:rPr lang="en-US" altLang="en-US" sz="2000" dirty="0"/>
              <a:t>:</a:t>
            </a:r>
          </a:p>
          <a:p>
            <a:pPr eaLnBrk="1" hangingPunct="1"/>
            <a:r>
              <a:rPr lang="en-US" altLang="en-US" sz="2000" dirty="0"/>
              <a:t>These disorders all share resistance to extinction. Significantly complicated by avoidance phenomena</a:t>
            </a:r>
          </a:p>
          <a:p>
            <a:pPr eaLnBrk="1" hangingPunct="1"/>
            <a:r>
              <a:rPr lang="en-US" altLang="en-US" sz="2000" dirty="0"/>
              <a:t>Principles of exposure therapy are affective regulation (relaxation training, coping with stress techniques), while being progressively exposed to the fearful stimulus (phobic stimulus, PTSD memories, agoraphobic situations)</a:t>
            </a:r>
          </a:p>
          <a:p>
            <a:pPr eaLnBrk="1" hangingPunct="1"/>
            <a:endParaRPr lang="en-US" altLang="en-US" sz="2000" dirty="0"/>
          </a:p>
          <a:p>
            <a:pPr eaLnBrk="1" hangingPunct="1"/>
            <a:endParaRPr lang="en-US" altLang="en-US" dirty="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4721" y="277893"/>
            <a:ext cx="1481039" cy="152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64" name="TextBox 863"/>
          <p:cNvSpPr txBox="1"/>
          <p:nvPr/>
        </p:nvSpPr>
        <p:spPr>
          <a:xfrm>
            <a:off x="4791242" y="2633552"/>
            <a:ext cx="4492389" cy="535531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1" i="1" u="none" strike="noStrike" kern="1200" cap="none" spc="0" normalizeH="0" baseline="0" noProof="0" dirty="0">
                <a:ln>
                  <a:noFill/>
                </a:ln>
                <a:solidFill>
                  <a:prstClr val="black"/>
                </a:solidFill>
                <a:effectLst/>
                <a:uLnTx/>
                <a:uFillTx/>
                <a:latin typeface="Times" charset="0"/>
                <a:ea typeface="+mn-ea"/>
                <a:cs typeface="+mn-cs"/>
              </a:rPr>
              <a:t>Molecular Consolidation</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HPA axis (e.g. CRF / </a:t>
            </a:r>
            <a:r>
              <a:rPr kumimoji="0" lang="en-US" sz="1800" b="0" i="0" u="none" strike="noStrike" kern="1200" cap="none" spc="0" normalizeH="0" baseline="0" noProof="0" dirty="0" err="1">
                <a:ln>
                  <a:noFill/>
                </a:ln>
                <a:solidFill>
                  <a:prstClr val="black"/>
                </a:solidFill>
                <a:effectLst/>
                <a:uLnTx/>
                <a:uFillTx/>
                <a:latin typeface="Times" charset="0"/>
                <a:ea typeface="+mn-ea"/>
                <a:cs typeface="+mn-cs"/>
              </a:rPr>
              <a:t>cort</a:t>
            </a:r>
            <a:r>
              <a:rPr kumimoji="0" lang="en-US" sz="1800" b="0" i="0" u="none" strike="noStrike" kern="1200" cap="none" spc="0" normalizeH="0" baseline="0" noProof="0" dirty="0">
                <a:ln>
                  <a:noFill/>
                </a:ln>
                <a:solidFill>
                  <a:prstClr val="black"/>
                </a:solidFill>
                <a:effectLst/>
                <a:uLnTx/>
                <a:uFillTx/>
                <a:latin typeface="Times"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Adrenergic / Angiotensin systems</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BDNF / </a:t>
            </a:r>
            <a:r>
              <a:rPr kumimoji="0" lang="en-US" sz="1800" b="0" i="0" u="none" strike="noStrike" kern="1200" cap="none" spc="0" normalizeH="0" baseline="0" noProof="0" dirty="0" err="1">
                <a:ln>
                  <a:noFill/>
                </a:ln>
                <a:solidFill>
                  <a:prstClr val="black"/>
                </a:solidFill>
                <a:effectLst/>
                <a:uLnTx/>
                <a:uFillTx/>
                <a:latin typeface="Times" charset="0"/>
                <a:ea typeface="+mn-ea"/>
                <a:cs typeface="+mn-cs"/>
              </a:rPr>
              <a:t>TrkB</a:t>
            </a:r>
            <a:r>
              <a:rPr kumimoji="0" lang="en-US" sz="1800" b="0" i="0" u="none" strike="noStrike" kern="1200" cap="none" spc="0" normalizeH="0" baseline="0" noProof="0" dirty="0">
                <a:ln>
                  <a:noFill/>
                </a:ln>
                <a:solidFill>
                  <a:prstClr val="black"/>
                </a:solidFill>
                <a:effectLst/>
                <a:uLnTx/>
                <a:uFillTx/>
                <a:latin typeface="Times" charset="0"/>
                <a:ea typeface="+mn-ea"/>
                <a:cs typeface="+mn-cs"/>
              </a:rPr>
              <a:t> pathways</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Times" charset="0"/>
                <a:ea typeface="+mn-ea"/>
                <a:cs typeface="+mn-cs"/>
              </a:rPr>
              <a:t>Bcatenin</a:t>
            </a:r>
            <a:r>
              <a:rPr kumimoji="0" lang="en-US" sz="1800" b="0" i="0" u="none" strike="noStrike" kern="1200" cap="none" spc="0" normalizeH="0" baseline="0" noProof="0" dirty="0">
                <a:ln>
                  <a:noFill/>
                </a:ln>
                <a:solidFill>
                  <a:prstClr val="black"/>
                </a:solidFill>
                <a:effectLst/>
                <a:uLnTx/>
                <a:uFillTx/>
                <a:latin typeface="Times" charset="0"/>
                <a:ea typeface="+mn-ea"/>
                <a:cs typeface="+mn-cs"/>
              </a:rPr>
              <a:t> / </a:t>
            </a:r>
            <a:r>
              <a:rPr kumimoji="0" lang="en-US" sz="1800" b="0" i="0" u="none" strike="noStrike" kern="1200" cap="none" spc="0" normalizeH="0" baseline="0" noProof="0" dirty="0" err="1">
                <a:ln>
                  <a:noFill/>
                </a:ln>
                <a:solidFill>
                  <a:prstClr val="black"/>
                </a:solidFill>
                <a:effectLst/>
                <a:uLnTx/>
                <a:uFillTx/>
                <a:latin typeface="Times" charset="0"/>
                <a:ea typeface="+mn-ea"/>
                <a:cs typeface="+mn-cs"/>
              </a:rPr>
              <a:t>Wnt</a:t>
            </a:r>
            <a:r>
              <a:rPr kumimoji="0" lang="en-US" sz="1800" b="0" i="0" u="none" strike="noStrike" kern="1200" cap="none" spc="0" normalizeH="0" baseline="0" noProof="0" dirty="0">
                <a:ln>
                  <a:noFill/>
                </a:ln>
                <a:solidFill>
                  <a:prstClr val="black"/>
                </a:solidFill>
                <a:effectLst/>
                <a:uLnTx/>
                <a:uFillTx/>
                <a:latin typeface="Times" charset="0"/>
                <a:ea typeface="+mn-ea"/>
                <a:cs typeface="+mn-cs"/>
              </a:rPr>
              <a:t> / Notch pathways</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miRNA / epigenetic pathways </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1" i="1" u="none" strike="noStrike" kern="1200" cap="none" spc="0" normalizeH="0" baseline="0" noProof="0" dirty="0">
                <a:ln>
                  <a:noFill/>
                </a:ln>
                <a:solidFill>
                  <a:prstClr val="black"/>
                </a:solidFill>
                <a:effectLst/>
                <a:uLnTx/>
                <a:uFillTx/>
                <a:latin typeface="Times" charset="0"/>
                <a:ea typeface="+mn-ea"/>
                <a:cs typeface="+mn-cs"/>
              </a:rPr>
              <a:t>Cellular / Circuit</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Targeted pharm - inactivate specific cells</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(e.g. CRF, Thy1, and Tac2 cells)</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1" i="1" u="none" strike="noStrike" kern="1200" cap="none" spc="0" normalizeH="0" baseline="0" noProof="0" dirty="0">
                <a:ln>
                  <a:noFill/>
                </a:ln>
                <a:solidFill>
                  <a:prstClr val="black"/>
                </a:solidFill>
                <a:effectLst/>
                <a:uLnTx/>
                <a:uFillTx/>
                <a:latin typeface="Times" charset="0"/>
                <a:ea typeface="+mn-ea"/>
                <a:cs typeface="+mn-cs"/>
              </a:rPr>
              <a:t>Systems Consolidation</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Neurotherapeutics</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ECT or targeted TMS post-trauma</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Early prolonged exposure</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Xenon / broad neural approaches</a:t>
            </a:r>
          </a:p>
          <a:p>
            <a:pPr marL="0" marR="0" lvl="0" indent="0" algn="l" defTabSz="914400" rtl="0" eaLnBrk="0" fontAlgn="base" latinLnBrk="0" hangingPunct="0">
              <a:lnSpc>
                <a:spcPct val="100000"/>
              </a:lnSpc>
              <a:spcBef>
                <a:spcPct val="0"/>
              </a:spcBef>
              <a:spcAft>
                <a:spcPct val="0"/>
              </a:spcAft>
              <a:buClrTx/>
              <a:buSzTx/>
              <a:buFontTx/>
              <a:buNone/>
              <a:tabLst>
                <a:tab pos="401638" algn="l"/>
              </a:tabLst>
              <a:defRPr/>
            </a:pPr>
            <a:endParaRPr kumimoji="0" lang="en-US" sz="1800" b="0" i="0" u="none" strike="noStrike" kern="1200" cap="none" spc="0" normalizeH="0" baseline="0" noProof="0" dirty="0">
              <a:ln>
                <a:noFill/>
              </a:ln>
              <a:solidFill>
                <a:prstClr val="black"/>
              </a:solidFill>
              <a:effectLst/>
              <a:uLnTx/>
              <a:uFillTx/>
              <a:latin typeface="Time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charset="0"/>
              <a:ea typeface="+mn-ea"/>
              <a:cs typeface="+mn-cs"/>
            </a:endParaRPr>
          </a:p>
        </p:txBody>
      </p:sp>
      <p:sp>
        <p:nvSpPr>
          <p:cNvPr id="865" name="Rectangle 864"/>
          <p:cNvSpPr/>
          <p:nvPr/>
        </p:nvSpPr>
        <p:spPr>
          <a:xfrm>
            <a:off x="144379" y="657727"/>
            <a:ext cx="352926" cy="28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prstClr val="white"/>
              </a:solidFill>
              <a:effectLst/>
              <a:uLnTx/>
              <a:uFillTx/>
              <a:latin typeface="Calibri"/>
              <a:ea typeface="+mn-ea"/>
              <a:cs typeface="+mn-cs"/>
            </a:endParaRPr>
          </a:p>
        </p:txBody>
      </p:sp>
      <p:sp>
        <p:nvSpPr>
          <p:cNvPr id="141" name="Rectangle 140"/>
          <p:cNvSpPr/>
          <p:nvPr/>
        </p:nvSpPr>
        <p:spPr>
          <a:xfrm>
            <a:off x="0" y="0"/>
            <a:ext cx="9144000"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sng" strike="noStrike" kern="1200" cap="none" spc="0" normalizeH="0" baseline="0" noProof="0" dirty="0">
                <a:ln>
                  <a:noFill/>
                </a:ln>
                <a:solidFill>
                  <a:prstClr val="black"/>
                </a:solidFill>
                <a:effectLst/>
                <a:uLnTx/>
                <a:uFillTx/>
                <a:latin typeface="Arial" charset="0"/>
                <a:ea typeface="+mn-ea"/>
                <a:cs typeface="Arial" charset="0"/>
              </a:rPr>
              <a:t>Summary 2 : Fear &amp; Trauma Consolidation</a:t>
            </a:r>
            <a:endParaRPr kumimoji="0" lang="en-US" sz="2000" b="0" i="0" u="sng" strike="noStrike" kern="1200" cap="none" spc="0" normalizeH="0" baseline="0" noProof="0" dirty="0">
              <a:ln>
                <a:noFill/>
              </a:ln>
              <a:solidFill>
                <a:prstClr val="black"/>
              </a:solidFill>
              <a:effectLst/>
              <a:uLnTx/>
              <a:uFillTx/>
              <a:latin typeface="Times" charset="0"/>
              <a:ea typeface="+mn-ea"/>
              <a:cs typeface="+mn-cs"/>
            </a:endParaRPr>
          </a:p>
        </p:txBody>
      </p:sp>
      <p:grpSp>
        <p:nvGrpSpPr>
          <p:cNvPr id="142" name="Group 141"/>
          <p:cNvGrpSpPr/>
          <p:nvPr/>
        </p:nvGrpSpPr>
        <p:grpSpPr>
          <a:xfrm>
            <a:off x="2229853" y="433153"/>
            <a:ext cx="4363452" cy="1700463"/>
            <a:chOff x="152400" y="1169276"/>
            <a:chExt cx="8610600" cy="3241676"/>
          </a:xfrm>
        </p:grpSpPr>
        <p:sp>
          <p:nvSpPr>
            <p:cNvPr id="143" name="Cloud 142"/>
            <p:cNvSpPr/>
            <p:nvPr/>
          </p:nvSpPr>
          <p:spPr>
            <a:xfrm>
              <a:off x="152400" y="1702676"/>
              <a:ext cx="3276600" cy="2057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Short-Term Memory</a:t>
              </a:r>
            </a:p>
          </p:txBody>
        </p:sp>
        <p:sp>
          <p:nvSpPr>
            <p:cNvPr id="144" name="Snip Same Side Corner Rectangle 5"/>
            <p:cNvSpPr/>
            <p:nvPr/>
          </p:nvSpPr>
          <p:spPr>
            <a:xfrm>
              <a:off x="5638800" y="1931276"/>
              <a:ext cx="3124200" cy="15240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Long-Term Memory</a:t>
              </a:r>
            </a:p>
          </p:txBody>
        </p:sp>
        <p:sp>
          <p:nvSpPr>
            <p:cNvPr id="145" name="Curved Down Arrow 6"/>
            <p:cNvSpPr/>
            <p:nvPr/>
          </p:nvSpPr>
          <p:spPr>
            <a:xfrm>
              <a:off x="2743200" y="1169276"/>
              <a:ext cx="3429000" cy="1219200"/>
            </a:xfrm>
            <a:prstGeom prst="curved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6" name="Striped Right Arrow 7"/>
            <p:cNvSpPr/>
            <p:nvPr/>
          </p:nvSpPr>
          <p:spPr>
            <a:xfrm>
              <a:off x="2517228" y="3455277"/>
              <a:ext cx="3886200" cy="955675"/>
            </a:xfrm>
            <a:prstGeom prst="stripedRightArrow">
              <a:avLst/>
            </a:prstGeom>
            <a:gradFill flip="none" rotWithShape="1">
              <a:gsLst>
                <a:gs pos="0">
                  <a:schemeClr val="tx1"/>
                </a:gs>
                <a:gs pos="97000">
                  <a:schemeClr val="tx1"/>
                </a:gs>
                <a:gs pos="100000">
                  <a:srgbClr val="5F5F5F"/>
                </a:gs>
                <a:gs pos="63000">
                  <a:srgbClr val="FFFFFF"/>
                </a:gs>
                <a:gs pos="67000">
                  <a:srgbClr val="B2B2B2"/>
                </a:gs>
                <a:gs pos="100000">
                  <a:srgbClr val="292929"/>
                </a:gs>
                <a:gs pos="82001">
                  <a:srgbClr val="777777"/>
                </a:gs>
                <a:gs pos="100000">
                  <a:srgbClr val="EAEAEA"/>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47" name="TextBox 146"/>
            <p:cNvSpPr txBox="1"/>
            <p:nvPr/>
          </p:nvSpPr>
          <p:spPr>
            <a:xfrm>
              <a:off x="3276601" y="3578995"/>
              <a:ext cx="2285999" cy="76274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Times New Roman" pitchFamily="18" charset="0"/>
                </a:rPr>
                <a:t>TIME</a:t>
              </a:r>
            </a:p>
          </p:txBody>
        </p:sp>
      </p:grpSp>
      <p:pic>
        <p:nvPicPr>
          <p:cNvPr id="62" name="Picture 2" descr="Image result for molecular consolid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421" y="2569561"/>
            <a:ext cx="4632076" cy="240092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810585" y="2069432"/>
            <a:ext cx="256672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charset="0"/>
                <a:ea typeface="+mn-ea"/>
                <a:cs typeface="+mn-cs"/>
              </a:rPr>
              <a:t>Systems Consolidation</a:t>
            </a:r>
          </a:p>
        </p:txBody>
      </p:sp>
      <p:sp>
        <p:nvSpPr>
          <p:cNvPr id="334" name="TextBox 333"/>
          <p:cNvSpPr txBox="1"/>
          <p:nvPr/>
        </p:nvSpPr>
        <p:spPr>
          <a:xfrm>
            <a:off x="4348907" y="2173706"/>
            <a:ext cx="4795095"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Times" charset="0"/>
                <a:ea typeface="+mn-ea"/>
                <a:cs typeface="+mn-cs"/>
              </a:rPr>
              <a:t>Implications for Post-trauma Intervention</a:t>
            </a:r>
          </a:p>
        </p:txBody>
      </p:sp>
      <p:grpSp>
        <p:nvGrpSpPr>
          <p:cNvPr id="64" name="Group 63"/>
          <p:cNvGrpSpPr/>
          <p:nvPr/>
        </p:nvGrpSpPr>
        <p:grpSpPr>
          <a:xfrm>
            <a:off x="2727166" y="4957011"/>
            <a:ext cx="2058695" cy="1765574"/>
            <a:chOff x="984748" y="2158551"/>
            <a:chExt cx="4324350" cy="3951287"/>
          </a:xfrm>
        </p:grpSpPr>
        <p:sp>
          <p:nvSpPr>
            <p:cNvPr id="65" name="Freeform 168"/>
            <p:cNvSpPr/>
            <p:nvPr/>
          </p:nvSpPr>
          <p:spPr bwMode="auto">
            <a:xfrm>
              <a:off x="2692898" y="2809426"/>
              <a:ext cx="338137" cy="557212"/>
            </a:xfrm>
            <a:custGeom>
              <a:avLst/>
              <a:gdLst>
                <a:gd name="connsiteX0" fmla="*/ 270662 w 336499"/>
                <a:gd name="connsiteY0" fmla="*/ 446227 h 502464"/>
                <a:gd name="connsiteX1" fmla="*/ 241401 w 336499"/>
                <a:gd name="connsiteY1" fmla="*/ 438912 h 502464"/>
                <a:gd name="connsiteX2" fmla="*/ 212140 w 336499"/>
                <a:gd name="connsiteY2" fmla="*/ 409651 h 502464"/>
                <a:gd name="connsiteX3" fmla="*/ 182880 w 336499"/>
                <a:gd name="connsiteY3" fmla="*/ 373075 h 502464"/>
                <a:gd name="connsiteX4" fmla="*/ 168249 w 336499"/>
                <a:gd name="connsiteY4" fmla="*/ 358444 h 502464"/>
                <a:gd name="connsiteX5" fmla="*/ 138988 w 336499"/>
                <a:gd name="connsiteY5" fmla="*/ 321868 h 502464"/>
                <a:gd name="connsiteX6" fmla="*/ 95097 w 336499"/>
                <a:gd name="connsiteY6" fmla="*/ 299923 h 502464"/>
                <a:gd name="connsiteX7" fmla="*/ 80467 w 336499"/>
                <a:gd name="connsiteY7" fmla="*/ 277977 h 502464"/>
                <a:gd name="connsiteX8" fmla="*/ 65836 w 336499"/>
                <a:gd name="connsiteY8" fmla="*/ 263347 h 502464"/>
                <a:gd name="connsiteX9" fmla="*/ 58521 w 336499"/>
                <a:gd name="connsiteY9" fmla="*/ 241401 h 502464"/>
                <a:gd name="connsiteX10" fmla="*/ 29260 w 336499"/>
                <a:gd name="connsiteY10" fmla="*/ 204825 h 502464"/>
                <a:gd name="connsiteX11" fmla="*/ 21945 w 336499"/>
                <a:gd name="connsiteY11" fmla="*/ 182880 h 502464"/>
                <a:gd name="connsiteX12" fmla="*/ 7315 w 336499"/>
                <a:gd name="connsiteY12" fmla="*/ 168249 h 502464"/>
                <a:gd name="connsiteX13" fmla="*/ 0 w 336499"/>
                <a:gd name="connsiteY13" fmla="*/ 138988 h 502464"/>
                <a:gd name="connsiteX14" fmla="*/ 7315 w 336499"/>
                <a:gd name="connsiteY14" fmla="*/ 58521 h 502464"/>
                <a:gd name="connsiteX15" fmla="*/ 14630 w 336499"/>
                <a:gd name="connsiteY15" fmla="*/ 36576 h 502464"/>
                <a:gd name="connsiteX16" fmla="*/ 43891 w 336499"/>
                <a:gd name="connsiteY16" fmla="*/ 7315 h 502464"/>
                <a:gd name="connsiteX17" fmla="*/ 80467 w 336499"/>
                <a:gd name="connsiteY17" fmla="*/ 0 h 502464"/>
                <a:gd name="connsiteX18" fmla="*/ 153619 w 336499"/>
                <a:gd name="connsiteY18" fmla="*/ 7315 h 502464"/>
                <a:gd name="connsiteX19" fmla="*/ 175564 w 336499"/>
                <a:gd name="connsiteY19" fmla="*/ 14630 h 502464"/>
                <a:gd name="connsiteX20" fmla="*/ 182880 w 336499"/>
                <a:gd name="connsiteY20" fmla="*/ 36576 h 502464"/>
                <a:gd name="connsiteX21" fmla="*/ 197510 w 336499"/>
                <a:gd name="connsiteY21" fmla="*/ 58521 h 502464"/>
                <a:gd name="connsiteX22" fmla="*/ 226771 w 336499"/>
                <a:gd name="connsiteY22" fmla="*/ 117043 h 502464"/>
                <a:gd name="connsiteX23" fmla="*/ 248716 w 336499"/>
                <a:gd name="connsiteY23" fmla="*/ 182880 h 502464"/>
                <a:gd name="connsiteX24" fmla="*/ 256032 w 336499"/>
                <a:gd name="connsiteY24" fmla="*/ 204825 h 502464"/>
                <a:gd name="connsiteX25" fmla="*/ 270662 w 336499"/>
                <a:gd name="connsiteY25" fmla="*/ 219456 h 502464"/>
                <a:gd name="connsiteX26" fmla="*/ 277977 w 336499"/>
                <a:gd name="connsiteY26" fmla="*/ 263347 h 502464"/>
                <a:gd name="connsiteX27" fmla="*/ 292608 w 336499"/>
                <a:gd name="connsiteY27" fmla="*/ 307238 h 502464"/>
                <a:gd name="connsiteX28" fmla="*/ 307238 w 336499"/>
                <a:gd name="connsiteY28" fmla="*/ 358444 h 502464"/>
                <a:gd name="connsiteX29" fmla="*/ 314553 w 336499"/>
                <a:gd name="connsiteY29" fmla="*/ 402336 h 502464"/>
                <a:gd name="connsiteX30" fmla="*/ 329184 w 336499"/>
                <a:gd name="connsiteY30" fmla="*/ 446227 h 502464"/>
                <a:gd name="connsiteX31" fmla="*/ 336499 w 336499"/>
                <a:gd name="connsiteY31" fmla="*/ 482803 h 502464"/>
                <a:gd name="connsiteX32" fmla="*/ 321868 w 336499"/>
                <a:gd name="connsiteY32" fmla="*/ 497433 h 502464"/>
                <a:gd name="connsiteX33" fmla="*/ 270662 w 336499"/>
                <a:gd name="connsiteY33" fmla="*/ 446227 h 5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6499" h="502464">
                  <a:moveTo>
                    <a:pt x="270662" y="446227"/>
                  </a:moveTo>
                  <a:cubicBezTo>
                    <a:pt x="257251" y="436474"/>
                    <a:pt x="249927" y="444240"/>
                    <a:pt x="241401" y="438912"/>
                  </a:cubicBezTo>
                  <a:cubicBezTo>
                    <a:pt x="229704" y="431601"/>
                    <a:pt x="221894" y="419405"/>
                    <a:pt x="212140" y="409651"/>
                  </a:cubicBezTo>
                  <a:cubicBezTo>
                    <a:pt x="176817" y="374327"/>
                    <a:pt x="219790" y="419212"/>
                    <a:pt x="182880" y="373075"/>
                  </a:cubicBezTo>
                  <a:cubicBezTo>
                    <a:pt x="178571" y="367689"/>
                    <a:pt x="172558" y="363830"/>
                    <a:pt x="168249" y="358444"/>
                  </a:cubicBezTo>
                  <a:cubicBezTo>
                    <a:pt x="151350" y="337320"/>
                    <a:pt x="158614" y="337569"/>
                    <a:pt x="138988" y="321868"/>
                  </a:cubicBezTo>
                  <a:cubicBezTo>
                    <a:pt x="118730" y="305662"/>
                    <a:pt x="118276" y="307649"/>
                    <a:pt x="95097" y="299923"/>
                  </a:cubicBezTo>
                  <a:cubicBezTo>
                    <a:pt x="90220" y="292608"/>
                    <a:pt x="85959" y="284842"/>
                    <a:pt x="80467" y="277977"/>
                  </a:cubicBezTo>
                  <a:cubicBezTo>
                    <a:pt x="76159" y="272591"/>
                    <a:pt x="69384" y="269261"/>
                    <a:pt x="65836" y="263347"/>
                  </a:cubicBezTo>
                  <a:cubicBezTo>
                    <a:pt x="61869" y="256735"/>
                    <a:pt x="61969" y="248298"/>
                    <a:pt x="58521" y="241401"/>
                  </a:cubicBezTo>
                  <a:cubicBezTo>
                    <a:pt x="49294" y="222946"/>
                    <a:pt x="42868" y="218433"/>
                    <a:pt x="29260" y="204825"/>
                  </a:cubicBezTo>
                  <a:cubicBezTo>
                    <a:pt x="26822" y="197510"/>
                    <a:pt x="25912" y="189492"/>
                    <a:pt x="21945" y="182880"/>
                  </a:cubicBezTo>
                  <a:cubicBezTo>
                    <a:pt x="18397" y="176966"/>
                    <a:pt x="10399" y="174418"/>
                    <a:pt x="7315" y="168249"/>
                  </a:cubicBezTo>
                  <a:cubicBezTo>
                    <a:pt x="2819" y="159256"/>
                    <a:pt x="2438" y="148742"/>
                    <a:pt x="0" y="138988"/>
                  </a:cubicBezTo>
                  <a:cubicBezTo>
                    <a:pt x="2438" y="112166"/>
                    <a:pt x="3506" y="85183"/>
                    <a:pt x="7315" y="58521"/>
                  </a:cubicBezTo>
                  <a:cubicBezTo>
                    <a:pt x="8405" y="50888"/>
                    <a:pt x="10148" y="42850"/>
                    <a:pt x="14630" y="36576"/>
                  </a:cubicBezTo>
                  <a:cubicBezTo>
                    <a:pt x="22648" y="25352"/>
                    <a:pt x="30365" y="10020"/>
                    <a:pt x="43891" y="7315"/>
                  </a:cubicBezTo>
                  <a:lnTo>
                    <a:pt x="80467" y="0"/>
                  </a:lnTo>
                  <a:cubicBezTo>
                    <a:pt x="104851" y="2438"/>
                    <a:pt x="129398" y="3589"/>
                    <a:pt x="153619" y="7315"/>
                  </a:cubicBezTo>
                  <a:cubicBezTo>
                    <a:pt x="161240" y="8487"/>
                    <a:pt x="170112" y="9178"/>
                    <a:pt x="175564" y="14630"/>
                  </a:cubicBezTo>
                  <a:cubicBezTo>
                    <a:pt x="181017" y="20083"/>
                    <a:pt x="179431" y="29679"/>
                    <a:pt x="182880" y="36576"/>
                  </a:cubicBezTo>
                  <a:cubicBezTo>
                    <a:pt x="186812" y="44439"/>
                    <a:pt x="192633" y="51206"/>
                    <a:pt x="197510" y="58521"/>
                  </a:cubicBezTo>
                  <a:cubicBezTo>
                    <a:pt x="214321" y="108955"/>
                    <a:pt x="201235" y="91507"/>
                    <a:pt x="226771" y="117043"/>
                  </a:cubicBezTo>
                  <a:lnTo>
                    <a:pt x="248716" y="182880"/>
                  </a:lnTo>
                  <a:cubicBezTo>
                    <a:pt x="251154" y="190195"/>
                    <a:pt x="250580" y="199372"/>
                    <a:pt x="256032" y="204825"/>
                  </a:cubicBezTo>
                  <a:lnTo>
                    <a:pt x="270662" y="219456"/>
                  </a:lnTo>
                  <a:cubicBezTo>
                    <a:pt x="273100" y="234086"/>
                    <a:pt x="274380" y="248958"/>
                    <a:pt x="277977" y="263347"/>
                  </a:cubicBezTo>
                  <a:cubicBezTo>
                    <a:pt x="281717" y="278308"/>
                    <a:pt x="288868" y="292277"/>
                    <a:pt x="292608" y="307238"/>
                  </a:cubicBezTo>
                  <a:cubicBezTo>
                    <a:pt x="301793" y="343979"/>
                    <a:pt x="296744" y="326961"/>
                    <a:pt x="307238" y="358444"/>
                  </a:cubicBezTo>
                  <a:cubicBezTo>
                    <a:pt x="309676" y="373075"/>
                    <a:pt x="310956" y="387946"/>
                    <a:pt x="314553" y="402336"/>
                  </a:cubicBezTo>
                  <a:cubicBezTo>
                    <a:pt x="318293" y="417297"/>
                    <a:pt x="326160" y="431105"/>
                    <a:pt x="329184" y="446227"/>
                  </a:cubicBezTo>
                  <a:lnTo>
                    <a:pt x="336499" y="482803"/>
                  </a:lnTo>
                  <a:cubicBezTo>
                    <a:pt x="331622" y="487680"/>
                    <a:pt x="328696" y="496458"/>
                    <a:pt x="321868" y="497433"/>
                  </a:cubicBezTo>
                  <a:cubicBezTo>
                    <a:pt x="286653" y="502464"/>
                    <a:pt x="284073" y="455980"/>
                    <a:pt x="270662" y="446227"/>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66" name="Freeform 169"/>
            <p:cNvSpPr/>
            <p:nvPr/>
          </p:nvSpPr>
          <p:spPr bwMode="auto">
            <a:xfrm>
              <a:off x="2854823" y="2509388"/>
              <a:ext cx="1685925" cy="1585913"/>
            </a:xfrm>
            <a:custGeom>
              <a:avLst/>
              <a:gdLst>
                <a:gd name="connsiteX0" fmla="*/ 0 w 1603083"/>
                <a:gd name="connsiteY0" fmla="*/ 285292 h 1353312"/>
                <a:gd name="connsiteX1" fmla="*/ 21946 w 1603083"/>
                <a:gd name="connsiteY1" fmla="*/ 270662 h 1353312"/>
                <a:gd name="connsiteX2" fmla="*/ 58522 w 1603083"/>
                <a:gd name="connsiteY2" fmla="*/ 234086 h 1353312"/>
                <a:gd name="connsiteX3" fmla="*/ 124359 w 1603083"/>
                <a:gd name="connsiteY3" fmla="*/ 190195 h 1353312"/>
                <a:gd name="connsiteX4" fmla="*/ 168250 w 1603083"/>
                <a:gd name="connsiteY4" fmla="*/ 160934 h 1353312"/>
                <a:gd name="connsiteX5" fmla="*/ 212141 w 1603083"/>
                <a:gd name="connsiteY5" fmla="*/ 146304 h 1353312"/>
                <a:gd name="connsiteX6" fmla="*/ 234087 w 1603083"/>
                <a:gd name="connsiteY6" fmla="*/ 131673 h 1353312"/>
                <a:gd name="connsiteX7" fmla="*/ 256032 w 1603083"/>
                <a:gd name="connsiteY7" fmla="*/ 124358 h 1353312"/>
                <a:gd name="connsiteX8" fmla="*/ 270663 w 1603083"/>
                <a:gd name="connsiteY8" fmla="*/ 109728 h 1353312"/>
                <a:gd name="connsiteX9" fmla="*/ 314554 w 1603083"/>
                <a:gd name="connsiteY9" fmla="*/ 95097 h 1353312"/>
                <a:gd name="connsiteX10" fmla="*/ 358445 w 1603083"/>
                <a:gd name="connsiteY10" fmla="*/ 73152 h 1353312"/>
                <a:gd name="connsiteX11" fmla="*/ 380391 w 1603083"/>
                <a:gd name="connsiteY11" fmla="*/ 58521 h 1353312"/>
                <a:gd name="connsiteX12" fmla="*/ 424282 w 1603083"/>
                <a:gd name="connsiteY12" fmla="*/ 43891 h 1353312"/>
                <a:gd name="connsiteX13" fmla="*/ 475488 w 1603083"/>
                <a:gd name="connsiteY13" fmla="*/ 29260 h 1353312"/>
                <a:gd name="connsiteX14" fmla="*/ 548640 w 1603083"/>
                <a:gd name="connsiteY14" fmla="*/ 21945 h 1353312"/>
                <a:gd name="connsiteX15" fmla="*/ 629107 w 1603083"/>
                <a:gd name="connsiteY15" fmla="*/ 0 h 1353312"/>
                <a:gd name="connsiteX16" fmla="*/ 929031 w 1603083"/>
                <a:gd name="connsiteY16" fmla="*/ 7315 h 1353312"/>
                <a:gd name="connsiteX17" fmla="*/ 1024128 w 1603083"/>
                <a:gd name="connsiteY17" fmla="*/ 14630 h 1353312"/>
                <a:gd name="connsiteX18" fmla="*/ 1068019 w 1603083"/>
                <a:gd name="connsiteY18" fmla="*/ 29260 h 1353312"/>
                <a:gd name="connsiteX19" fmla="*/ 1089965 w 1603083"/>
                <a:gd name="connsiteY19" fmla="*/ 36576 h 1353312"/>
                <a:gd name="connsiteX20" fmla="*/ 1111911 w 1603083"/>
                <a:gd name="connsiteY20" fmla="*/ 51206 h 1353312"/>
                <a:gd name="connsiteX21" fmla="*/ 1155802 w 1603083"/>
                <a:gd name="connsiteY21" fmla="*/ 58521 h 1353312"/>
                <a:gd name="connsiteX22" fmla="*/ 1192378 w 1603083"/>
                <a:gd name="connsiteY22" fmla="*/ 73152 h 1353312"/>
                <a:gd name="connsiteX23" fmla="*/ 1221639 w 1603083"/>
                <a:gd name="connsiteY23" fmla="*/ 80467 h 1353312"/>
                <a:gd name="connsiteX24" fmla="*/ 1258215 w 1603083"/>
                <a:gd name="connsiteY24" fmla="*/ 109728 h 1353312"/>
                <a:gd name="connsiteX25" fmla="*/ 1302106 w 1603083"/>
                <a:gd name="connsiteY25" fmla="*/ 138988 h 1353312"/>
                <a:gd name="connsiteX26" fmla="*/ 1353312 w 1603083"/>
                <a:gd name="connsiteY26" fmla="*/ 168249 h 1353312"/>
                <a:gd name="connsiteX27" fmla="*/ 1382573 w 1603083"/>
                <a:gd name="connsiteY27" fmla="*/ 204825 h 1353312"/>
                <a:gd name="connsiteX28" fmla="*/ 1411834 w 1603083"/>
                <a:gd name="connsiteY28" fmla="*/ 241401 h 1353312"/>
                <a:gd name="connsiteX29" fmla="*/ 1448410 w 1603083"/>
                <a:gd name="connsiteY29" fmla="*/ 307238 h 1353312"/>
                <a:gd name="connsiteX30" fmla="*/ 1463040 w 1603083"/>
                <a:gd name="connsiteY30" fmla="*/ 329184 h 1353312"/>
                <a:gd name="connsiteX31" fmla="*/ 1484986 w 1603083"/>
                <a:gd name="connsiteY31" fmla="*/ 373075 h 1353312"/>
                <a:gd name="connsiteX32" fmla="*/ 1492301 w 1603083"/>
                <a:gd name="connsiteY32" fmla="*/ 395020 h 1353312"/>
                <a:gd name="connsiteX33" fmla="*/ 1506931 w 1603083"/>
                <a:gd name="connsiteY33" fmla="*/ 409651 h 1353312"/>
                <a:gd name="connsiteX34" fmla="*/ 1521562 w 1603083"/>
                <a:gd name="connsiteY34" fmla="*/ 453542 h 1353312"/>
                <a:gd name="connsiteX35" fmla="*/ 1536192 w 1603083"/>
                <a:gd name="connsiteY35" fmla="*/ 497433 h 1353312"/>
                <a:gd name="connsiteX36" fmla="*/ 1543507 w 1603083"/>
                <a:gd name="connsiteY36" fmla="*/ 519379 h 1353312"/>
                <a:gd name="connsiteX37" fmla="*/ 1565453 w 1603083"/>
                <a:gd name="connsiteY37" fmla="*/ 614476 h 1353312"/>
                <a:gd name="connsiteX38" fmla="*/ 1572768 w 1603083"/>
                <a:gd name="connsiteY38" fmla="*/ 687628 h 1353312"/>
                <a:gd name="connsiteX39" fmla="*/ 1587399 w 1603083"/>
                <a:gd name="connsiteY39" fmla="*/ 731520 h 1353312"/>
                <a:gd name="connsiteX40" fmla="*/ 1587399 w 1603083"/>
                <a:gd name="connsiteY40" fmla="*/ 972921 h 1353312"/>
                <a:gd name="connsiteX41" fmla="*/ 1572768 w 1603083"/>
                <a:gd name="connsiteY41" fmla="*/ 1016812 h 1353312"/>
                <a:gd name="connsiteX42" fmla="*/ 1565453 w 1603083"/>
                <a:gd name="connsiteY42" fmla="*/ 1038758 h 1353312"/>
                <a:gd name="connsiteX43" fmla="*/ 1550823 w 1603083"/>
                <a:gd name="connsiteY43" fmla="*/ 1060704 h 1353312"/>
                <a:gd name="connsiteX44" fmla="*/ 1528877 w 1603083"/>
                <a:gd name="connsiteY44" fmla="*/ 1097280 h 1353312"/>
                <a:gd name="connsiteX45" fmla="*/ 1506931 w 1603083"/>
                <a:gd name="connsiteY45" fmla="*/ 1133856 h 1353312"/>
                <a:gd name="connsiteX46" fmla="*/ 1499616 w 1603083"/>
                <a:gd name="connsiteY46" fmla="*/ 1155801 h 1353312"/>
                <a:gd name="connsiteX47" fmla="*/ 1470355 w 1603083"/>
                <a:gd name="connsiteY47" fmla="*/ 1185062 h 1353312"/>
                <a:gd name="connsiteX48" fmla="*/ 1426464 w 1603083"/>
                <a:gd name="connsiteY48" fmla="*/ 1221638 h 1353312"/>
                <a:gd name="connsiteX49" fmla="*/ 1397203 w 1603083"/>
                <a:gd name="connsiteY49" fmla="*/ 1228953 h 1353312"/>
                <a:gd name="connsiteX50" fmla="*/ 1382573 w 1603083"/>
                <a:gd name="connsiteY50" fmla="*/ 1243584 h 1353312"/>
                <a:gd name="connsiteX51" fmla="*/ 1338682 w 1603083"/>
                <a:gd name="connsiteY51" fmla="*/ 1258214 h 1353312"/>
                <a:gd name="connsiteX52" fmla="*/ 1294791 w 1603083"/>
                <a:gd name="connsiteY52" fmla="*/ 1294790 h 1353312"/>
                <a:gd name="connsiteX53" fmla="*/ 1272845 w 1603083"/>
                <a:gd name="connsiteY53" fmla="*/ 1302105 h 1353312"/>
                <a:gd name="connsiteX54" fmla="*/ 1243584 w 1603083"/>
                <a:gd name="connsiteY54" fmla="*/ 1331366 h 1353312"/>
                <a:gd name="connsiteX55" fmla="*/ 1192378 w 1603083"/>
                <a:gd name="connsiteY55" fmla="*/ 1345996 h 1353312"/>
                <a:gd name="connsiteX56" fmla="*/ 1170432 w 1603083"/>
                <a:gd name="connsiteY56" fmla="*/ 1353312 h 1353312"/>
                <a:gd name="connsiteX57" fmla="*/ 1097280 w 1603083"/>
                <a:gd name="connsiteY57" fmla="*/ 1331366 h 1353312"/>
                <a:gd name="connsiteX58" fmla="*/ 929031 w 1603083"/>
                <a:gd name="connsiteY58" fmla="*/ 1324051 h 1353312"/>
                <a:gd name="connsiteX59" fmla="*/ 885139 w 1603083"/>
                <a:gd name="connsiteY59" fmla="*/ 1316736 h 1353312"/>
                <a:gd name="connsiteX60" fmla="*/ 833933 w 1603083"/>
                <a:gd name="connsiteY60" fmla="*/ 1302105 h 1353312"/>
                <a:gd name="connsiteX61" fmla="*/ 694944 w 1603083"/>
                <a:gd name="connsiteY61" fmla="*/ 1294790 h 1353312"/>
                <a:gd name="connsiteX62" fmla="*/ 672999 w 1603083"/>
                <a:gd name="connsiteY62" fmla="*/ 1280160 h 1353312"/>
                <a:gd name="connsiteX63" fmla="*/ 658368 w 1603083"/>
                <a:gd name="connsiteY63" fmla="*/ 1265529 h 1353312"/>
                <a:gd name="connsiteX64" fmla="*/ 607162 w 1603083"/>
                <a:gd name="connsiteY64" fmla="*/ 1250899 h 1353312"/>
                <a:gd name="connsiteX65" fmla="*/ 585216 w 1603083"/>
                <a:gd name="connsiteY65" fmla="*/ 1214323 h 1353312"/>
                <a:gd name="connsiteX66" fmla="*/ 555955 w 1603083"/>
                <a:gd name="connsiteY66" fmla="*/ 1185062 h 1353312"/>
                <a:gd name="connsiteX67" fmla="*/ 541325 w 1603083"/>
                <a:gd name="connsiteY67" fmla="*/ 1163116 h 1353312"/>
                <a:gd name="connsiteX68" fmla="*/ 519379 w 1603083"/>
                <a:gd name="connsiteY68" fmla="*/ 1148486 h 1353312"/>
                <a:gd name="connsiteX69" fmla="*/ 497434 w 1603083"/>
                <a:gd name="connsiteY69" fmla="*/ 1126540 h 1353312"/>
                <a:gd name="connsiteX70" fmla="*/ 453543 w 1603083"/>
                <a:gd name="connsiteY70" fmla="*/ 1097280 h 1353312"/>
                <a:gd name="connsiteX71" fmla="*/ 438912 w 1603083"/>
                <a:gd name="connsiteY71" fmla="*/ 1075334 h 1353312"/>
                <a:gd name="connsiteX72" fmla="*/ 358445 w 1603083"/>
                <a:gd name="connsiteY72" fmla="*/ 1009497 h 1353312"/>
                <a:gd name="connsiteX73" fmla="*/ 329184 w 1603083"/>
                <a:gd name="connsiteY73" fmla="*/ 965606 h 1353312"/>
                <a:gd name="connsiteX74" fmla="*/ 314554 w 1603083"/>
                <a:gd name="connsiteY74" fmla="*/ 943660 h 1353312"/>
                <a:gd name="connsiteX75" fmla="*/ 285293 w 1603083"/>
                <a:gd name="connsiteY75" fmla="*/ 907084 h 1353312"/>
                <a:gd name="connsiteX76" fmla="*/ 263347 w 1603083"/>
                <a:gd name="connsiteY76" fmla="*/ 885139 h 1353312"/>
                <a:gd name="connsiteX77" fmla="*/ 234087 w 1603083"/>
                <a:gd name="connsiteY77" fmla="*/ 841248 h 1353312"/>
                <a:gd name="connsiteX78" fmla="*/ 212141 w 1603083"/>
                <a:gd name="connsiteY78" fmla="*/ 790041 h 1353312"/>
                <a:gd name="connsiteX79" fmla="*/ 190195 w 1603083"/>
                <a:gd name="connsiteY79" fmla="*/ 753465 h 1353312"/>
                <a:gd name="connsiteX80" fmla="*/ 182880 w 1603083"/>
                <a:gd name="connsiteY80" fmla="*/ 731520 h 1353312"/>
                <a:gd name="connsiteX81" fmla="*/ 168250 w 1603083"/>
                <a:gd name="connsiteY81" fmla="*/ 716889 h 1353312"/>
                <a:gd name="connsiteX82" fmla="*/ 153619 w 1603083"/>
                <a:gd name="connsiteY82" fmla="*/ 672998 h 1353312"/>
                <a:gd name="connsiteX83" fmla="*/ 146304 w 1603083"/>
                <a:gd name="connsiteY83" fmla="*/ 599846 h 1353312"/>
                <a:gd name="connsiteX84" fmla="*/ 138989 w 1603083"/>
                <a:gd name="connsiteY84" fmla="*/ 570585 h 1353312"/>
                <a:gd name="connsiteX85" fmla="*/ 131674 w 1603083"/>
                <a:gd name="connsiteY85" fmla="*/ 534009 h 1353312"/>
                <a:gd name="connsiteX86" fmla="*/ 102413 w 1603083"/>
                <a:gd name="connsiteY86" fmla="*/ 468172 h 1353312"/>
                <a:gd name="connsiteX87" fmla="*/ 87783 w 1603083"/>
                <a:gd name="connsiteY87" fmla="*/ 424281 h 1353312"/>
                <a:gd name="connsiteX88" fmla="*/ 73152 w 1603083"/>
                <a:gd name="connsiteY88" fmla="*/ 373075 h 1353312"/>
                <a:gd name="connsiteX89" fmla="*/ 73152 w 1603083"/>
                <a:gd name="connsiteY89" fmla="*/ 329184 h 135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03083" h="1353312">
                  <a:moveTo>
                    <a:pt x="0" y="285292"/>
                  </a:moveTo>
                  <a:cubicBezTo>
                    <a:pt x="7315" y="280415"/>
                    <a:pt x="15329" y="276451"/>
                    <a:pt x="21946" y="270662"/>
                  </a:cubicBezTo>
                  <a:cubicBezTo>
                    <a:pt x="34922" y="259308"/>
                    <a:pt x="44176" y="243650"/>
                    <a:pt x="58522" y="234086"/>
                  </a:cubicBezTo>
                  <a:lnTo>
                    <a:pt x="124359" y="190195"/>
                  </a:lnTo>
                  <a:lnTo>
                    <a:pt x="168250" y="160934"/>
                  </a:lnTo>
                  <a:lnTo>
                    <a:pt x="212141" y="146304"/>
                  </a:lnTo>
                  <a:cubicBezTo>
                    <a:pt x="219456" y="141427"/>
                    <a:pt x="226223" y="135605"/>
                    <a:pt x="234087" y="131673"/>
                  </a:cubicBezTo>
                  <a:cubicBezTo>
                    <a:pt x="240984" y="128225"/>
                    <a:pt x="249420" y="128325"/>
                    <a:pt x="256032" y="124358"/>
                  </a:cubicBezTo>
                  <a:cubicBezTo>
                    <a:pt x="261946" y="120810"/>
                    <a:pt x="264494" y="112812"/>
                    <a:pt x="270663" y="109728"/>
                  </a:cubicBezTo>
                  <a:cubicBezTo>
                    <a:pt x="284457" y="102831"/>
                    <a:pt x="314554" y="95097"/>
                    <a:pt x="314554" y="95097"/>
                  </a:cubicBezTo>
                  <a:cubicBezTo>
                    <a:pt x="377449" y="53167"/>
                    <a:pt x="297869" y="103440"/>
                    <a:pt x="358445" y="73152"/>
                  </a:cubicBezTo>
                  <a:cubicBezTo>
                    <a:pt x="366309" y="69220"/>
                    <a:pt x="372357" y="62092"/>
                    <a:pt x="380391" y="58521"/>
                  </a:cubicBezTo>
                  <a:cubicBezTo>
                    <a:pt x="394484" y="52258"/>
                    <a:pt x="409652" y="48768"/>
                    <a:pt x="424282" y="43891"/>
                  </a:cubicBezTo>
                  <a:cubicBezTo>
                    <a:pt x="439912" y="38681"/>
                    <a:pt x="459418" y="31556"/>
                    <a:pt x="475488" y="29260"/>
                  </a:cubicBezTo>
                  <a:cubicBezTo>
                    <a:pt x="499747" y="25794"/>
                    <a:pt x="524256" y="24383"/>
                    <a:pt x="548640" y="21945"/>
                  </a:cubicBezTo>
                  <a:cubicBezTo>
                    <a:pt x="604326" y="3383"/>
                    <a:pt x="577409" y="10339"/>
                    <a:pt x="629107" y="0"/>
                  </a:cubicBezTo>
                  <a:lnTo>
                    <a:pt x="929031" y="7315"/>
                  </a:lnTo>
                  <a:cubicBezTo>
                    <a:pt x="960802" y="8492"/>
                    <a:pt x="992724" y="9672"/>
                    <a:pt x="1024128" y="14630"/>
                  </a:cubicBezTo>
                  <a:cubicBezTo>
                    <a:pt x="1039361" y="17035"/>
                    <a:pt x="1053389" y="24383"/>
                    <a:pt x="1068019" y="29260"/>
                  </a:cubicBezTo>
                  <a:cubicBezTo>
                    <a:pt x="1075334" y="31699"/>
                    <a:pt x="1083549" y="32299"/>
                    <a:pt x="1089965" y="36576"/>
                  </a:cubicBezTo>
                  <a:cubicBezTo>
                    <a:pt x="1097280" y="41453"/>
                    <a:pt x="1103570" y="48426"/>
                    <a:pt x="1111911" y="51206"/>
                  </a:cubicBezTo>
                  <a:cubicBezTo>
                    <a:pt x="1125982" y="55896"/>
                    <a:pt x="1141172" y="56083"/>
                    <a:pt x="1155802" y="58521"/>
                  </a:cubicBezTo>
                  <a:cubicBezTo>
                    <a:pt x="1167994" y="63398"/>
                    <a:pt x="1179921" y="68999"/>
                    <a:pt x="1192378" y="73152"/>
                  </a:cubicBezTo>
                  <a:cubicBezTo>
                    <a:pt x="1201916" y="76331"/>
                    <a:pt x="1212398" y="76507"/>
                    <a:pt x="1221639" y="80467"/>
                  </a:cubicBezTo>
                  <a:cubicBezTo>
                    <a:pt x="1249485" y="92401"/>
                    <a:pt x="1237240" y="93997"/>
                    <a:pt x="1258215" y="109728"/>
                  </a:cubicBezTo>
                  <a:cubicBezTo>
                    <a:pt x="1272282" y="120278"/>
                    <a:pt x="1286379" y="131124"/>
                    <a:pt x="1302106" y="138988"/>
                  </a:cubicBezTo>
                  <a:cubicBezTo>
                    <a:pt x="1322129" y="149000"/>
                    <a:pt x="1336081" y="154464"/>
                    <a:pt x="1353312" y="168249"/>
                  </a:cubicBezTo>
                  <a:cubicBezTo>
                    <a:pt x="1372937" y="183949"/>
                    <a:pt x="1365675" y="183702"/>
                    <a:pt x="1382573" y="204825"/>
                  </a:cubicBezTo>
                  <a:cubicBezTo>
                    <a:pt x="1424274" y="256953"/>
                    <a:pt x="1366792" y="173843"/>
                    <a:pt x="1411834" y="241401"/>
                  </a:cubicBezTo>
                  <a:cubicBezTo>
                    <a:pt x="1424709" y="280029"/>
                    <a:pt x="1414871" y="256929"/>
                    <a:pt x="1448410" y="307238"/>
                  </a:cubicBezTo>
                  <a:cubicBezTo>
                    <a:pt x="1453287" y="314553"/>
                    <a:pt x="1460260" y="320843"/>
                    <a:pt x="1463040" y="329184"/>
                  </a:cubicBezTo>
                  <a:cubicBezTo>
                    <a:pt x="1473135" y="359470"/>
                    <a:pt x="1466078" y="344713"/>
                    <a:pt x="1484986" y="373075"/>
                  </a:cubicBezTo>
                  <a:cubicBezTo>
                    <a:pt x="1487424" y="380390"/>
                    <a:pt x="1488334" y="388408"/>
                    <a:pt x="1492301" y="395020"/>
                  </a:cubicBezTo>
                  <a:cubicBezTo>
                    <a:pt x="1495849" y="400934"/>
                    <a:pt x="1503847" y="403482"/>
                    <a:pt x="1506931" y="409651"/>
                  </a:cubicBezTo>
                  <a:cubicBezTo>
                    <a:pt x="1513828" y="423445"/>
                    <a:pt x="1516685" y="438912"/>
                    <a:pt x="1521562" y="453542"/>
                  </a:cubicBezTo>
                  <a:lnTo>
                    <a:pt x="1536192" y="497433"/>
                  </a:lnTo>
                  <a:cubicBezTo>
                    <a:pt x="1538630" y="504748"/>
                    <a:pt x="1541995" y="511818"/>
                    <a:pt x="1543507" y="519379"/>
                  </a:cubicBezTo>
                  <a:cubicBezTo>
                    <a:pt x="1559650" y="600092"/>
                    <a:pt x="1550274" y="568940"/>
                    <a:pt x="1565453" y="614476"/>
                  </a:cubicBezTo>
                  <a:cubicBezTo>
                    <a:pt x="1567891" y="638860"/>
                    <a:pt x="1568252" y="663542"/>
                    <a:pt x="1572768" y="687628"/>
                  </a:cubicBezTo>
                  <a:cubicBezTo>
                    <a:pt x="1575610" y="702786"/>
                    <a:pt x="1587399" y="731520"/>
                    <a:pt x="1587399" y="731520"/>
                  </a:cubicBezTo>
                  <a:cubicBezTo>
                    <a:pt x="1590590" y="808103"/>
                    <a:pt x="1603083" y="894501"/>
                    <a:pt x="1587399" y="972921"/>
                  </a:cubicBezTo>
                  <a:cubicBezTo>
                    <a:pt x="1584374" y="988043"/>
                    <a:pt x="1577645" y="1002182"/>
                    <a:pt x="1572768" y="1016812"/>
                  </a:cubicBezTo>
                  <a:cubicBezTo>
                    <a:pt x="1570330" y="1024127"/>
                    <a:pt x="1569730" y="1032342"/>
                    <a:pt x="1565453" y="1038758"/>
                  </a:cubicBezTo>
                  <a:cubicBezTo>
                    <a:pt x="1560576" y="1046073"/>
                    <a:pt x="1554755" y="1052840"/>
                    <a:pt x="1550823" y="1060704"/>
                  </a:cubicBezTo>
                  <a:cubicBezTo>
                    <a:pt x="1531831" y="1098687"/>
                    <a:pt x="1557452" y="1068703"/>
                    <a:pt x="1528877" y="1097280"/>
                  </a:cubicBezTo>
                  <a:cubicBezTo>
                    <a:pt x="1508156" y="1159444"/>
                    <a:pt x="1537055" y="1083650"/>
                    <a:pt x="1506931" y="1133856"/>
                  </a:cubicBezTo>
                  <a:cubicBezTo>
                    <a:pt x="1502964" y="1140468"/>
                    <a:pt x="1504098" y="1149527"/>
                    <a:pt x="1499616" y="1155801"/>
                  </a:cubicBezTo>
                  <a:cubicBezTo>
                    <a:pt x="1491598" y="1167025"/>
                    <a:pt x="1480109" y="1175308"/>
                    <a:pt x="1470355" y="1185062"/>
                  </a:cubicBezTo>
                  <a:cubicBezTo>
                    <a:pt x="1457170" y="1198247"/>
                    <a:pt x="1444290" y="1213999"/>
                    <a:pt x="1426464" y="1221638"/>
                  </a:cubicBezTo>
                  <a:cubicBezTo>
                    <a:pt x="1417223" y="1225598"/>
                    <a:pt x="1406957" y="1226515"/>
                    <a:pt x="1397203" y="1228953"/>
                  </a:cubicBezTo>
                  <a:cubicBezTo>
                    <a:pt x="1392326" y="1233830"/>
                    <a:pt x="1388742" y="1240500"/>
                    <a:pt x="1382573" y="1243584"/>
                  </a:cubicBezTo>
                  <a:cubicBezTo>
                    <a:pt x="1368779" y="1250481"/>
                    <a:pt x="1338682" y="1258214"/>
                    <a:pt x="1338682" y="1258214"/>
                  </a:cubicBezTo>
                  <a:cubicBezTo>
                    <a:pt x="1322504" y="1274392"/>
                    <a:pt x="1315159" y="1284606"/>
                    <a:pt x="1294791" y="1294790"/>
                  </a:cubicBezTo>
                  <a:cubicBezTo>
                    <a:pt x="1287894" y="1298238"/>
                    <a:pt x="1280160" y="1299667"/>
                    <a:pt x="1272845" y="1302105"/>
                  </a:cubicBezTo>
                  <a:cubicBezTo>
                    <a:pt x="1263091" y="1311859"/>
                    <a:pt x="1256670" y="1327004"/>
                    <a:pt x="1243584" y="1331366"/>
                  </a:cubicBezTo>
                  <a:cubicBezTo>
                    <a:pt x="1190953" y="1348910"/>
                    <a:pt x="1256693" y="1327620"/>
                    <a:pt x="1192378" y="1345996"/>
                  </a:cubicBezTo>
                  <a:cubicBezTo>
                    <a:pt x="1184964" y="1348114"/>
                    <a:pt x="1177747" y="1350873"/>
                    <a:pt x="1170432" y="1353312"/>
                  </a:cubicBezTo>
                  <a:cubicBezTo>
                    <a:pt x="1163028" y="1350844"/>
                    <a:pt x="1111497" y="1332419"/>
                    <a:pt x="1097280" y="1331366"/>
                  </a:cubicBezTo>
                  <a:cubicBezTo>
                    <a:pt x="1041297" y="1327219"/>
                    <a:pt x="985114" y="1326489"/>
                    <a:pt x="929031" y="1324051"/>
                  </a:cubicBezTo>
                  <a:cubicBezTo>
                    <a:pt x="914400" y="1321613"/>
                    <a:pt x="899618" y="1319954"/>
                    <a:pt x="885139" y="1316736"/>
                  </a:cubicBezTo>
                  <a:cubicBezTo>
                    <a:pt x="861751" y="1311538"/>
                    <a:pt x="860121" y="1304382"/>
                    <a:pt x="833933" y="1302105"/>
                  </a:cubicBezTo>
                  <a:cubicBezTo>
                    <a:pt x="787714" y="1298086"/>
                    <a:pt x="741274" y="1297228"/>
                    <a:pt x="694944" y="1294790"/>
                  </a:cubicBezTo>
                  <a:cubicBezTo>
                    <a:pt x="687629" y="1289913"/>
                    <a:pt x="679864" y="1285652"/>
                    <a:pt x="672999" y="1280160"/>
                  </a:cubicBezTo>
                  <a:cubicBezTo>
                    <a:pt x="667613" y="1275851"/>
                    <a:pt x="664282" y="1269078"/>
                    <a:pt x="658368" y="1265529"/>
                  </a:cubicBezTo>
                  <a:cubicBezTo>
                    <a:pt x="650872" y="1261031"/>
                    <a:pt x="612628" y="1252265"/>
                    <a:pt x="607162" y="1250899"/>
                  </a:cubicBezTo>
                  <a:cubicBezTo>
                    <a:pt x="553101" y="1196838"/>
                    <a:pt x="632698" y="1280797"/>
                    <a:pt x="585216" y="1214323"/>
                  </a:cubicBezTo>
                  <a:cubicBezTo>
                    <a:pt x="577198" y="1203099"/>
                    <a:pt x="563606" y="1196539"/>
                    <a:pt x="555955" y="1185062"/>
                  </a:cubicBezTo>
                  <a:cubicBezTo>
                    <a:pt x="551078" y="1177747"/>
                    <a:pt x="547542" y="1169333"/>
                    <a:pt x="541325" y="1163116"/>
                  </a:cubicBezTo>
                  <a:cubicBezTo>
                    <a:pt x="535108" y="1156899"/>
                    <a:pt x="526133" y="1154114"/>
                    <a:pt x="519379" y="1148486"/>
                  </a:cubicBezTo>
                  <a:cubicBezTo>
                    <a:pt x="511432" y="1141863"/>
                    <a:pt x="505600" y="1132891"/>
                    <a:pt x="497434" y="1126540"/>
                  </a:cubicBezTo>
                  <a:cubicBezTo>
                    <a:pt x="483555" y="1115745"/>
                    <a:pt x="453543" y="1097280"/>
                    <a:pt x="453543" y="1097280"/>
                  </a:cubicBezTo>
                  <a:cubicBezTo>
                    <a:pt x="448666" y="1089965"/>
                    <a:pt x="445529" y="1081124"/>
                    <a:pt x="438912" y="1075334"/>
                  </a:cubicBezTo>
                  <a:cubicBezTo>
                    <a:pt x="401246" y="1042376"/>
                    <a:pt x="387283" y="1052753"/>
                    <a:pt x="358445" y="1009497"/>
                  </a:cubicBezTo>
                  <a:lnTo>
                    <a:pt x="329184" y="965606"/>
                  </a:lnTo>
                  <a:cubicBezTo>
                    <a:pt x="324307" y="958291"/>
                    <a:pt x="320771" y="949877"/>
                    <a:pt x="314554" y="943660"/>
                  </a:cubicBezTo>
                  <a:cubicBezTo>
                    <a:pt x="271991" y="901100"/>
                    <a:pt x="331430" y="962448"/>
                    <a:pt x="285293" y="907084"/>
                  </a:cubicBezTo>
                  <a:cubicBezTo>
                    <a:pt x="278670" y="899137"/>
                    <a:pt x="269698" y="893305"/>
                    <a:pt x="263347" y="885139"/>
                  </a:cubicBezTo>
                  <a:cubicBezTo>
                    <a:pt x="252552" y="871260"/>
                    <a:pt x="239648" y="857929"/>
                    <a:pt x="234087" y="841248"/>
                  </a:cubicBezTo>
                  <a:cubicBezTo>
                    <a:pt x="216928" y="789775"/>
                    <a:pt x="239262" y="853325"/>
                    <a:pt x="212141" y="790041"/>
                  </a:cubicBezTo>
                  <a:cubicBezTo>
                    <a:pt x="197897" y="756805"/>
                    <a:pt x="214525" y="777795"/>
                    <a:pt x="190195" y="753465"/>
                  </a:cubicBezTo>
                  <a:cubicBezTo>
                    <a:pt x="187757" y="746150"/>
                    <a:pt x="186847" y="738132"/>
                    <a:pt x="182880" y="731520"/>
                  </a:cubicBezTo>
                  <a:cubicBezTo>
                    <a:pt x="179332" y="725606"/>
                    <a:pt x="171334" y="723058"/>
                    <a:pt x="168250" y="716889"/>
                  </a:cubicBezTo>
                  <a:cubicBezTo>
                    <a:pt x="161353" y="703095"/>
                    <a:pt x="153619" y="672998"/>
                    <a:pt x="153619" y="672998"/>
                  </a:cubicBezTo>
                  <a:cubicBezTo>
                    <a:pt x="151181" y="648614"/>
                    <a:pt x="149770" y="624105"/>
                    <a:pt x="146304" y="599846"/>
                  </a:cubicBezTo>
                  <a:cubicBezTo>
                    <a:pt x="144882" y="589893"/>
                    <a:pt x="141170" y="580399"/>
                    <a:pt x="138989" y="570585"/>
                  </a:cubicBezTo>
                  <a:cubicBezTo>
                    <a:pt x="136292" y="558448"/>
                    <a:pt x="134946" y="546004"/>
                    <a:pt x="131674" y="534009"/>
                  </a:cubicBezTo>
                  <a:cubicBezTo>
                    <a:pt x="100926" y="421268"/>
                    <a:pt x="133200" y="537446"/>
                    <a:pt x="102413" y="468172"/>
                  </a:cubicBezTo>
                  <a:cubicBezTo>
                    <a:pt x="96150" y="454079"/>
                    <a:pt x="92660" y="438911"/>
                    <a:pt x="87783" y="424281"/>
                  </a:cubicBezTo>
                  <a:cubicBezTo>
                    <a:pt x="83325" y="410907"/>
                    <a:pt x="74465" y="386205"/>
                    <a:pt x="73152" y="373075"/>
                  </a:cubicBezTo>
                  <a:cubicBezTo>
                    <a:pt x="71696" y="358517"/>
                    <a:pt x="73152" y="343814"/>
                    <a:pt x="73152" y="329184"/>
                  </a:cubicBezTo>
                </a:path>
              </a:pathLst>
            </a:custGeom>
            <a:solidFill>
              <a:schemeClr val="bg2">
                <a:lumMod val="90000"/>
              </a:schemeClr>
            </a:solidFill>
            <a:ln w="1905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170"/>
            <p:cNvSpPr/>
            <p:nvPr/>
          </p:nvSpPr>
          <p:spPr bwMode="auto">
            <a:xfrm>
              <a:off x="3688260" y="2514151"/>
              <a:ext cx="249238" cy="1547812"/>
            </a:xfrm>
            <a:custGeom>
              <a:avLst/>
              <a:gdLst>
                <a:gd name="connsiteX0" fmla="*/ 197511 w 197511"/>
                <a:gd name="connsiteY0" fmla="*/ 1289788 h 1304419"/>
                <a:gd name="connsiteX1" fmla="*/ 175565 w 197511"/>
                <a:gd name="connsiteY1" fmla="*/ 1304419 h 1304419"/>
                <a:gd name="connsiteX2" fmla="*/ 131674 w 197511"/>
                <a:gd name="connsiteY2" fmla="*/ 1289788 h 1304419"/>
                <a:gd name="connsiteX3" fmla="*/ 95098 w 197511"/>
                <a:gd name="connsiteY3" fmla="*/ 1253212 h 1304419"/>
                <a:gd name="connsiteX4" fmla="*/ 65837 w 197511"/>
                <a:gd name="connsiteY4" fmla="*/ 1216636 h 1304419"/>
                <a:gd name="connsiteX5" fmla="*/ 36576 w 197511"/>
                <a:gd name="connsiteY5" fmla="*/ 1180060 h 1304419"/>
                <a:gd name="connsiteX6" fmla="*/ 21946 w 197511"/>
                <a:gd name="connsiteY6" fmla="*/ 1136169 h 1304419"/>
                <a:gd name="connsiteX7" fmla="*/ 14631 w 197511"/>
                <a:gd name="connsiteY7" fmla="*/ 1114224 h 1304419"/>
                <a:gd name="connsiteX8" fmla="*/ 0 w 197511"/>
                <a:gd name="connsiteY8" fmla="*/ 989865 h 1304419"/>
                <a:gd name="connsiteX9" fmla="*/ 21946 w 197511"/>
                <a:gd name="connsiteY9" fmla="*/ 872822 h 1304419"/>
                <a:gd name="connsiteX10" fmla="*/ 29261 w 197511"/>
                <a:gd name="connsiteY10" fmla="*/ 850876 h 1304419"/>
                <a:gd name="connsiteX11" fmla="*/ 43892 w 197511"/>
                <a:gd name="connsiteY11" fmla="*/ 828931 h 1304419"/>
                <a:gd name="connsiteX12" fmla="*/ 73152 w 197511"/>
                <a:gd name="connsiteY12" fmla="*/ 770409 h 1304419"/>
                <a:gd name="connsiteX13" fmla="*/ 87783 w 197511"/>
                <a:gd name="connsiteY13" fmla="*/ 726518 h 1304419"/>
                <a:gd name="connsiteX14" fmla="*/ 117044 w 197511"/>
                <a:gd name="connsiteY14" fmla="*/ 675312 h 1304419"/>
                <a:gd name="connsiteX15" fmla="*/ 138989 w 197511"/>
                <a:gd name="connsiteY15" fmla="*/ 609475 h 1304419"/>
                <a:gd name="connsiteX16" fmla="*/ 153620 w 197511"/>
                <a:gd name="connsiteY16" fmla="*/ 558268 h 1304419"/>
                <a:gd name="connsiteX17" fmla="*/ 160935 w 197511"/>
                <a:gd name="connsiteY17" fmla="*/ 507062 h 1304419"/>
                <a:gd name="connsiteX18" fmla="*/ 153620 w 197511"/>
                <a:gd name="connsiteY18" fmla="*/ 155932 h 1304419"/>
                <a:gd name="connsiteX19" fmla="*/ 138989 w 197511"/>
                <a:gd name="connsiteY19" fmla="*/ 82780 h 1304419"/>
                <a:gd name="connsiteX20" fmla="*/ 124359 w 197511"/>
                <a:gd name="connsiteY20" fmla="*/ 38889 h 1304419"/>
                <a:gd name="connsiteX21" fmla="*/ 109728 w 197511"/>
                <a:gd name="connsiteY21" fmla="*/ 24259 h 1304419"/>
                <a:gd name="connsiteX22" fmla="*/ 95098 w 197511"/>
                <a:gd name="connsiteY22" fmla="*/ 2313 h 130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511" h="1304419">
                  <a:moveTo>
                    <a:pt x="197511" y="1289788"/>
                  </a:moveTo>
                  <a:cubicBezTo>
                    <a:pt x="190196" y="1294665"/>
                    <a:pt x="184357" y="1304419"/>
                    <a:pt x="175565" y="1304419"/>
                  </a:cubicBezTo>
                  <a:cubicBezTo>
                    <a:pt x="160143" y="1304419"/>
                    <a:pt x="131674" y="1289788"/>
                    <a:pt x="131674" y="1289788"/>
                  </a:cubicBezTo>
                  <a:cubicBezTo>
                    <a:pt x="119482" y="1277596"/>
                    <a:pt x="104662" y="1267558"/>
                    <a:pt x="95098" y="1253212"/>
                  </a:cubicBezTo>
                  <a:cubicBezTo>
                    <a:pt x="50070" y="1185670"/>
                    <a:pt x="107531" y="1268753"/>
                    <a:pt x="65837" y="1216636"/>
                  </a:cubicBezTo>
                  <a:cubicBezTo>
                    <a:pt x="28924" y="1170495"/>
                    <a:pt x="71903" y="1215387"/>
                    <a:pt x="36576" y="1180060"/>
                  </a:cubicBezTo>
                  <a:lnTo>
                    <a:pt x="21946" y="1136169"/>
                  </a:lnTo>
                  <a:lnTo>
                    <a:pt x="14631" y="1114224"/>
                  </a:lnTo>
                  <a:cubicBezTo>
                    <a:pt x="10205" y="1083243"/>
                    <a:pt x="0" y="1016948"/>
                    <a:pt x="0" y="989865"/>
                  </a:cubicBezTo>
                  <a:cubicBezTo>
                    <a:pt x="0" y="927920"/>
                    <a:pt x="5137" y="923252"/>
                    <a:pt x="21946" y="872822"/>
                  </a:cubicBezTo>
                  <a:cubicBezTo>
                    <a:pt x="24384" y="865507"/>
                    <a:pt x="24984" y="857292"/>
                    <a:pt x="29261" y="850876"/>
                  </a:cubicBezTo>
                  <a:lnTo>
                    <a:pt x="43892" y="828931"/>
                  </a:lnTo>
                  <a:cubicBezTo>
                    <a:pt x="60703" y="778497"/>
                    <a:pt x="47618" y="795945"/>
                    <a:pt x="73152" y="770409"/>
                  </a:cubicBezTo>
                  <a:cubicBezTo>
                    <a:pt x="78029" y="755779"/>
                    <a:pt x="80886" y="740312"/>
                    <a:pt x="87783" y="726518"/>
                  </a:cubicBezTo>
                  <a:cubicBezTo>
                    <a:pt x="106345" y="689393"/>
                    <a:pt x="96364" y="706330"/>
                    <a:pt x="117044" y="675312"/>
                  </a:cubicBezTo>
                  <a:lnTo>
                    <a:pt x="138989" y="609475"/>
                  </a:lnTo>
                  <a:cubicBezTo>
                    <a:pt x="145255" y="590678"/>
                    <a:pt x="149947" y="578468"/>
                    <a:pt x="153620" y="558268"/>
                  </a:cubicBezTo>
                  <a:cubicBezTo>
                    <a:pt x="156704" y="541304"/>
                    <a:pt x="158497" y="524131"/>
                    <a:pt x="160935" y="507062"/>
                  </a:cubicBezTo>
                  <a:cubicBezTo>
                    <a:pt x="158497" y="390019"/>
                    <a:pt x="159667" y="272844"/>
                    <a:pt x="153620" y="155932"/>
                  </a:cubicBezTo>
                  <a:cubicBezTo>
                    <a:pt x="152335" y="131098"/>
                    <a:pt x="146852" y="106371"/>
                    <a:pt x="138989" y="82780"/>
                  </a:cubicBezTo>
                  <a:cubicBezTo>
                    <a:pt x="134112" y="68150"/>
                    <a:pt x="135264" y="49793"/>
                    <a:pt x="124359" y="38889"/>
                  </a:cubicBezTo>
                  <a:lnTo>
                    <a:pt x="109728" y="24259"/>
                  </a:lnTo>
                  <a:cubicBezTo>
                    <a:pt x="101642" y="0"/>
                    <a:pt x="110124" y="2313"/>
                    <a:pt x="95098" y="2313"/>
                  </a:cubicBezTo>
                </a:path>
              </a:pathLst>
            </a:custGeom>
            <a:ln w="1905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171"/>
            <p:cNvSpPr/>
            <p:nvPr/>
          </p:nvSpPr>
          <p:spPr bwMode="auto">
            <a:xfrm>
              <a:off x="3500935" y="3984177"/>
              <a:ext cx="633413" cy="317500"/>
            </a:xfrm>
            <a:custGeom>
              <a:avLst/>
              <a:gdLst>
                <a:gd name="connsiteX0" fmla="*/ 0 w 602298"/>
                <a:gd name="connsiteY0" fmla="*/ 7315 h 271267"/>
                <a:gd name="connsiteX1" fmla="*/ 7315 w 602298"/>
                <a:gd name="connsiteY1" fmla="*/ 29261 h 271267"/>
                <a:gd name="connsiteX2" fmla="*/ 29261 w 602298"/>
                <a:gd name="connsiteY2" fmla="*/ 36576 h 271267"/>
                <a:gd name="connsiteX3" fmla="*/ 73152 w 602298"/>
                <a:gd name="connsiteY3" fmla="*/ 43891 h 271267"/>
                <a:gd name="connsiteX4" fmla="*/ 124358 w 602298"/>
                <a:gd name="connsiteY4" fmla="*/ 87782 h 271267"/>
                <a:gd name="connsiteX5" fmla="*/ 146304 w 602298"/>
                <a:gd name="connsiteY5" fmla="*/ 95098 h 271267"/>
                <a:gd name="connsiteX6" fmla="*/ 182880 w 602298"/>
                <a:gd name="connsiteY6" fmla="*/ 124358 h 271267"/>
                <a:gd name="connsiteX7" fmla="*/ 197510 w 602298"/>
                <a:gd name="connsiteY7" fmla="*/ 138989 h 271267"/>
                <a:gd name="connsiteX8" fmla="*/ 219456 w 602298"/>
                <a:gd name="connsiteY8" fmla="*/ 153619 h 271267"/>
                <a:gd name="connsiteX9" fmla="*/ 234086 w 602298"/>
                <a:gd name="connsiteY9" fmla="*/ 168250 h 271267"/>
                <a:gd name="connsiteX10" fmla="*/ 299923 w 602298"/>
                <a:gd name="connsiteY10" fmla="*/ 204826 h 271267"/>
                <a:gd name="connsiteX11" fmla="*/ 329184 w 602298"/>
                <a:gd name="connsiteY11" fmla="*/ 219456 h 271267"/>
                <a:gd name="connsiteX12" fmla="*/ 373075 w 602298"/>
                <a:gd name="connsiteY12" fmla="*/ 234086 h 271267"/>
                <a:gd name="connsiteX13" fmla="*/ 438912 w 602298"/>
                <a:gd name="connsiteY13" fmla="*/ 263347 h 271267"/>
                <a:gd name="connsiteX14" fmla="*/ 460858 w 602298"/>
                <a:gd name="connsiteY14" fmla="*/ 270662 h 271267"/>
                <a:gd name="connsiteX15" fmla="*/ 541325 w 602298"/>
                <a:gd name="connsiteY15" fmla="*/ 263347 h 271267"/>
                <a:gd name="connsiteX16" fmla="*/ 563270 w 602298"/>
                <a:gd name="connsiteY16" fmla="*/ 219456 h 271267"/>
                <a:gd name="connsiteX17" fmla="*/ 577901 w 602298"/>
                <a:gd name="connsiteY17" fmla="*/ 204826 h 271267"/>
                <a:gd name="connsiteX18" fmla="*/ 599846 w 602298"/>
                <a:gd name="connsiteY18" fmla="*/ 160934 h 271267"/>
                <a:gd name="connsiteX19" fmla="*/ 592531 w 602298"/>
                <a:gd name="connsiteY19" fmla="*/ 117043 h 271267"/>
                <a:gd name="connsiteX20" fmla="*/ 526694 w 602298"/>
                <a:gd name="connsiteY20" fmla="*/ 95098 h 271267"/>
                <a:gd name="connsiteX21" fmla="*/ 504749 w 602298"/>
                <a:gd name="connsiteY21" fmla="*/ 87782 h 271267"/>
                <a:gd name="connsiteX22" fmla="*/ 490118 w 602298"/>
                <a:gd name="connsiteY22" fmla="*/ 73152 h 271267"/>
                <a:gd name="connsiteX23" fmla="*/ 446227 w 602298"/>
                <a:gd name="connsiteY23" fmla="*/ 58522 h 271267"/>
                <a:gd name="connsiteX24" fmla="*/ 336499 w 602298"/>
                <a:gd name="connsiteY24" fmla="*/ 43891 h 271267"/>
                <a:gd name="connsiteX25" fmla="*/ 109728 w 602298"/>
                <a:gd name="connsiteY25" fmla="*/ 29261 h 271267"/>
                <a:gd name="connsiteX26" fmla="*/ 43891 w 602298"/>
                <a:gd name="connsiteY26" fmla="*/ 7315 h 271267"/>
                <a:gd name="connsiteX27" fmla="*/ 21946 w 602298"/>
                <a:gd name="connsiteY27" fmla="*/ 0 h 271267"/>
                <a:gd name="connsiteX28" fmla="*/ 0 w 602298"/>
                <a:gd name="connsiteY28" fmla="*/ 7315 h 27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2298" h="271267">
                  <a:moveTo>
                    <a:pt x="0" y="7315"/>
                  </a:moveTo>
                  <a:cubicBezTo>
                    <a:pt x="2438" y="14630"/>
                    <a:pt x="1862" y="23808"/>
                    <a:pt x="7315" y="29261"/>
                  </a:cubicBezTo>
                  <a:cubicBezTo>
                    <a:pt x="12768" y="34714"/>
                    <a:pt x="21734" y="34903"/>
                    <a:pt x="29261" y="36576"/>
                  </a:cubicBezTo>
                  <a:cubicBezTo>
                    <a:pt x="43740" y="39793"/>
                    <a:pt x="58522" y="41453"/>
                    <a:pt x="73152" y="43891"/>
                  </a:cubicBezTo>
                  <a:cubicBezTo>
                    <a:pt x="91151" y="61890"/>
                    <a:pt x="102076" y="76641"/>
                    <a:pt x="124358" y="87782"/>
                  </a:cubicBezTo>
                  <a:cubicBezTo>
                    <a:pt x="131255" y="91231"/>
                    <a:pt x="138989" y="92659"/>
                    <a:pt x="146304" y="95098"/>
                  </a:cubicBezTo>
                  <a:cubicBezTo>
                    <a:pt x="175444" y="138807"/>
                    <a:pt x="143619" y="100801"/>
                    <a:pt x="182880" y="124358"/>
                  </a:cubicBezTo>
                  <a:cubicBezTo>
                    <a:pt x="188794" y="127906"/>
                    <a:pt x="192124" y="134681"/>
                    <a:pt x="197510" y="138989"/>
                  </a:cubicBezTo>
                  <a:cubicBezTo>
                    <a:pt x="204375" y="144481"/>
                    <a:pt x="212591" y="148127"/>
                    <a:pt x="219456" y="153619"/>
                  </a:cubicBezTo>
                  <a:cubicBezTo>
                    <a:pt x="224842" y="157927"/>
                    <a:pt x="228568" y="164112"/>
                    <a:pt x="234086" y="168250"/>
                  </a:cubicBezTo>
                  <a:cubicBezTo>
                    <a:pt x="297438" y="215763"/>
                    <a:pt x="255577" y="185820"/>
                    <a:pt x="299923" y="204826"/>
                  </a:cubicBezTo>
                  <a:cubicBezTo>
                    <a:pt x="309946" y="209122"/>
                    <a:pt x="319059" y="215406"/>
                    <a:pt x="329184" y="219456"/>
                  </a:cubicBezTo>
                  <a:cubicBezTo>
                    <a:pt x="343503" y="225183"/>
                    <a:pt x="373075" y="234086"/>
                    <a:pt x="373075" y="234086"/>
                  </a:cubicBezTo>
                  <a:cubicBezTo>
                    <a:pt x="407852" y="257271"/>
                    <a:pt x="386681" y="245937"/>
                    <a:pt x="438912" y="263347"/>
                  </a:cubicBezTo>
                  <a:lnTo>
                    <a:pt x="460858" y="270662"/>
                  </a:lnTo>
                  <a:cubicBezTo>
                    <a:pt x="487680" y="268224"/>
                    <a:pt x="515583" y="271267"/>
                    <a:pt x="541325" y="263347"/>
                  </a:cubicBezTo>
                  <a:cubicBezTo>
                    <a:pt x="554938" y="259159"/>
                    <a:pt x="557819" y="228541"/>
                    <a:pt x="563270" y="219456"/>
                  </a:cubicBezTo>
                  <a:cubicBezTo>
                    <a:pt x="566818" y="213542"/>
                    <a:pt x="573593" y="210212"/>
                    <a:pt x="577901" y="204826"/>
                  </a:cubicBezTo>
                  <a:cubicBezTo>
                    <a:pt x="594107" y="184569"/>
                    <a:pt x="592120" y="184112"/>
                    <a:pt x="599846" y="160934"/>
                  </a:cubicBezTo>
                  <a:cubicBezTo>
                    <a:pt x="597408" y="146304"/>
                    <a:pt x="602298" y="128205"/>
                    <a:pt x="592531" y="117043"/>
                  </a:cubicBezTo>
                  <a:cubicBezTo>
                    <a:pt x="592530" y="117042"/>
                    <a:pt x="537667" y="98756"/>
                    <a:pt x="526694" y="95098"/>
                  </a:cubicBezTo>
                  <a:lnTo>
                    <a:pt x="504749" y="87782"/>
                  </a:lnTo>
                  <a:cubicBezTo>
                    <a:pt x="499872" y="82905"/>
                    <a:pt x="496287" y="76236"/>
                    <a:pt x="490118" y="73152"/>
                  </a:cubicBezTo>
                  <a:cubicBezTo>
                    <a:pt x="476324" y="66255"/>
                    <a:pt x="461349" y="61547"/>
                    <a:pt x="446227" y="58522"/>
                  </a:cubicBezTo>
                  <a:cubicBezTo>
                    <a:pt x="389236" y="47123"/>
                    <a:pt x="414898" y="51018"/>
                    <a:pt x="336499" y="43891"/>
                  </a:cubicBezTo>
                  <a:cubicBezTo>
                    <a:pt x="229007" y="34119"/>
                    <a:pt x="236130" y="35914"/>
                    <a:pt x="109728" y="29261"/>
                  </a:cubicBezTo>
                  <a:lnTo>
                    <a:pt x="43891" y="7315"/>
                  </a:lnTo>
                  <a:cubicBezTo>
                    <a:pt x="36576" y="4877"/>
                    <a:pt x="25395" y="6896"/>
                    <a:pt x="21946" y="0"/>
                  </a:cubicBezTo>
                  <a:lnTo>
                    <a:pt x="0" y="731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69" name="Freeform 172"/>
            <p:cNvSpPr/>
            <p:nvPr/>
          </p:nvSpPr>
          <p:spPr bwMode="auto">
            <a:xfrm>
              <a:off x="1770560" y="2158551"/>
              <a:ext cx="2838450" cy="3951287"/>
            </a:xfrm>
            <a:custGeom>
              <a:avLst/>
              <a:gdLst>
                <a:gd name="connsiteX0" fmla="*/ 29261 w 2699894"/>
                <a:gd name="connsiteY0" fmla="*/ 175882 h 3372625"/>
                <a:gd name="connsiteX1" fmla="*/ 21946 w 2699894"/>
                <a:gd name="connsiteY1" fmla="*/ 205143 h 3372625"/>
                <a:gd name="connsiteX2" fmla="*/ 14630 w 2699894"/>
                <a:gd name="connsiteY2" fmla="*/ 227089 h 3372625"/>
                <a:gd name="connsiteX3" fmla="*/ 0 w 2699894"/>
                <a:gd name="connsiteY3" fmla="*/ 285610 h 3372625"/>
                <a:gd name="connsiteX4" fmla="*/ 7315 w 2699894"/>
                <a:gd name="connsiteY4" fmla="*/ 505066 h 3372625"/>
                <a:gd name="connsiteX5" fmla="*/ 14630 w 2699894"/>
                <a:gd name="connsiteY5" fmla="*/ 826935 h 3372625"/>
                <a:gd name="connsiteX6" fmla="*/ 21946 w 2699894"/>
                <a:gd name="connsiteY6" fmla="*/ 980554 h 3372625"/>
                <a:gd name="connsiteX7" fmla="*/ 36576 w 2699894"/>
                <a:gd name="connsiteY7" fmla="*/ 1112228 h 3372625"/>
                <a:gd name="connsiteX8" fmla="*/ 43891 w 2699894"/>
                <a:gd name="connsiteY8" fmla="*/ 1134173 h 3372625"/>
                <a:gd name="connsiteX9" fmla="*/ 51206 w 2699894"/>
                <a:gd name="connsiteY9" fmla="*/ 1360945 h 3372625"/>
                <a:gd name="connsiteX10" fmla="*/ 65837 w 2699894"/>
                <a:gd name="connsiteY10" fmla="*/ 1485303 h 3372625"/>
                <a:gd name="connsiteX11" fmla="*/ 73152 w 2699894"/>
                <a:gd name="connsiteY11" fmla="*/ 1521879 h 3372625"/>
                <a:gd name="connsiteX12" fmla="*/ 95098 w 2699894"/>
                <a:gd name="connsiteY12" fmla="*/ 1580401 h 3372625"/>
                <a:gd name="connsiteX13" fmla="*/ 102413 w 2699894"/>
                <a:gd name="connsiteY13" fmla="*/ 1616977 h 3372625"/>
                <a:gd name="connsiteX14" fmla="*/ 124358 w 2699894"/>
                <a:gd name="connsiteY14" fmla="*/ 1690129 h 3372625"/>
                <a:gd name="connsiteX15" fmla="*/ 131674 w 2699894"/>
                <a:gd name="connsiteY15" fmla="*/ 1741335 h 3372625"/>
                <a:gd name="connsiteX16" fmla="*/ 138989 w 2699894"/>
                <a:gd name="connsiteY16" fmla="*/ 1785226 h 3372625"/>
                <a:gd name="connsiteX17" fmla="*/ 153619 w 2699894"/>
                <a:gd name="connsiteY17" fmla="*/ 1829117 h 3372625"/>
                <a:gd name="connsiteX18" fmla="*/ 160934 w 2699894"/>
                <a:gd name="connsiteY18" fmla="*/ 1902269 h 3372625"/>
                <a:gd name="connsiteX19" fmla="*/ 168250 w 2699894"/>
                <a:gd name="connsiteY19" fmla="*/ 1931530 h 3372625"/>
                <a:gd name="connsiteX20" fmla="*/ 175565 w 2699894"/>
                <a:gd name="connsiteY20" fmla="*/ 1968106 h 3372625"/>
                <a:gd name="connsiteX21" fmla="*/ 182880 w 2699894"/>
                <a:gd name="connsiteY21" fmla="*/ 2048573 h 3372625"/>
                <a:gd name="connsiteX22" fmla="*/ 204826 w 2699894"/>
                <a:gd name="connsiteY22" fmla="*/ 2121725 h 3372625"/>
                <a:gd name="connsiteX23" fmla="*/ 212141 w 2699894"/>
                <a:gd name="connsiteY23" fmla="*/ 2143671 h 3372625"/>
                <a:gd name="connsiteX24" fmla="*/ 219456 w 2699894"/>
                <a:gd name="connsiteY24" fmla="*/ 2165617 h 3372625"/>
                <a:gd name="connsiteX25" fmla="*/ 234086 w 2699894"/>
                <a:gd name="connsiteY25" fmla="*/ 2187562 h 3372625"/>
                <a:gd name="connsiteX26" fmla="*/ 241402 w 2699894"/>
                <a:gd name="connsiteY26" fmla="*/ 2216823 h 3372625"/>
                <a:gd name="connsiteX27" fmla="*/ 256032 w 2699894"/>
                <a:gd name="connsiteY27" fmla="*/ 2260714 h 3372625"/>
                <a:gd name="connsiteX28" fmla="*/ 285293 w 2699894"/>
                <a:gd name="connsiteY28" fmla="*/ 2363127 h 3372625"/>
                <a:gd name="connsiteX29" fmla="*/ 299923 w 2699894"/>
                <a:gd name="connsiteY29" fmla="*/ 2392388 h 3372625"/>
                <a:gd name="connsiteX30" fmla="*/ 314554 w 2699894"/>
                <a:gd name="connsiteY30" fmla="*/ 2428964 h 3372625"/>
                <a:gd name="connsiteX31" fmla="*/ 329184 w 2699894"/>
                <a:gd name="connsiteY31" fmla="*/ 2458225 h 3372625"/>
                <a:gd name="connsiteX32" fmla="*/ 343814 w 2699894"/>
                <a:gd name="connsiteY32" fmla="*/ 2502116 h 3372625"/>
                <a:gd name="connsiteX33" fmla="*/ 351130 w 2699894"/>
                <a:gd name="connsiteY33" fmla="*/ 2524061 h 3372625"/>
                <a:gd name="connsiteX34" fmla="*/ 373075 w 2699894"/>
                <a:gd name="connsiteY34" fmla="*/ 2567953 h 3372625"/>
                <a:gd name="connsiteX35" fmla="*/ 402336 w 2699894"/>
                <a:gd name="connsiteY35" fmla="*/ 2604529 h 3372625"/>
                <a:gd name="connsiteX36" fmla="*/ 431597 w 2699894"/>
                <a:gd name="connsiteY36" fmla="*/ 2648420 h 3372625"/>
                <a:gd name="connsiteX37" fmla="*/ 446227 w 2699894"/>
                <a:gd name="connsiteY37" fmla="*/ 2670365 h 3372625"/>
                <a:gd name="connsiteX38" fmla="*/ 460858 w 2699894"/>
                <a:gd name="connsiteY38" fmla="*/ 2684996 h 3372625"/>
                <a:gd name="connsiteX39" fmla="*/ 482803 w 2699894"/>
                <a:gd name="connsiteY39" fmla="*/ 2714257 h 3372625"/>
                <a:gd name="connsiteX40" fmla="*/ 497434 w 2699894"/>
                <a:gd name="connsiteY40" fmla="*/ 2736202 h 3372625"/>
                <a:gd name="connsiteX41" fmla="*/ 519379 w 2699894"/>
                <a:gd name="connsiteY41" fmla="*/ 2750833 h 3372625"/>
                <a:gd name="connsiteX42" fmla="*/ 541325 w 2699894"/>
                <a:gd name="connsiteY42" fmla="*/ 2787409 h 3372625"/>
                <a:gd name="connsiteX43" fmla="*/ 555955 w 2699894"/>
                <a:gd name="connsiteY43" fmla="*/ 2809354 h 3372625"/>
                <a:gd name="connsiteX44" fmla="*/ 592531 w 2699894"/>
                <a:gd name="connsiteY44" fmla="*/ 2845930 h 3372625"/>
                <a:gd name="connsiteX45" fmla="*/ 629107 w 2699894"/>
                <a:gd name="connsiteY45" fmla="*/ 2897137 h 3372625"/>
                <a:gd name="connsiteX46" fmla="*/ 643738 w 2699894"/>
                <a:gd name="connsiteY46" fmla="*/ 2911767 h 3372625"/>
                <a:gd name="connsiteX47" fmla="*/ 665683 w 2699894"/>
                <a:gd name="connsiteY47" fmla="*/ 2933713 h 3372625"/>
                <a:gd name="connsiteX48" fmla="*/ 716890 w 2699894"/>
                <a:gd name="connsiteY48" fmla="*/ 2970289 h 3372625"/>
                <a:gd name="connsiteX49" fmla="*/ 738835 w 2699894"/>
                <a:gd name="connsiteY49" fmla="*/ 2984919 h 3372625"/>
                <a:gd name="connsiteX50" fmla="*/ 753466 w 2699894"/>
                <a:gd name="connsiteY50" fmla="*/ 2999549 h 3372625"/>
                <a:gd name="connsiteX51" fmla="*/ 775411 w 2699894"/>
                <a:gd name="connsiteY51" fmla="*/ 3006865 h 3372625"/>
                <a:gd name="connsiteX52" fmla="*/ 790042 w 2699894"/>
                <a:gd name="connsiteY52" fmla="*/ 3021495 h 3372625"/>
                <a:gd name="connsiteX53" fmla="*/ 870509 w 2699894"/>
                <a:gd name="connsiteY53" fmla="*/ 3072701 h 3372625"/>
                <a:gd name="connsiteX54" fmla="*/ 899770 w 2699894"/>
                <a:gd name="connsiteY54" fmla="*/ 3087332 h 3372625"/>
                <a:gd name="connsiteX55" fmla="*/ 936346 w 2699894"/>
                <a:gd name="connsiteY55" fmla="*/ 3116593 h 3372625"/>
                <a:gd name="connsiteX56" fmla="*/ 1002182 w 2699894"/>
                <a:gd name="connsiteY56" fmla="*/ 3145853 h 3372625"/>
                <a:gd name="connsiteX57" fmla="*/ 1024128 w 2699894"/>
                <a:gd name="connsiteY57" fmla="*/ 3160484 h 3372625"/>
                <a:gd name="connsiteX58" fmla="*/ 1053389 w 2699894"/>
                <a:gd name="connsiteY58" fmla="*/ 3167799 h 3372625"/>
                <a:gd name="connsiteX59" fmla="*/ 1082650 w 2699894"/>
                <a:gd name="connsiteY59" fmla="*/ 3182429 h 3372625"/>
                <a:gd name="connsiteX60" fmla="*/ 1119226 w 2699894"/>
                <a:gd name="connsiteY60" fmla="*/ 3189745 h 3372625"/>
                <a:gd name="connsiteX61" fmla="*/ 1192378 w 2699894"/>
                <a:gd name="connsiteY61" fmla="*/ 3226321 h 3372625"/>
                <a:gd name="connsiteX62" fmla="*/ 1228954 w 2699894"/>
                <a:gd name="connsiteY62" fmla="*/ 3240951 h 3372625"/>
                <a:gd name="connsiteX63" fmla="*/ 1265530 w 2699894"/>
                <a:gd name="connsiteY63" fmla="*/ 3248266 h 3372625"/>
                <a:gd name="connsiteX64" fmla="*/ 1294790 w 2699894"/>
                <a:gd name="connsiteY64" fmla="*/ 3255581 h 3372625"/>
                <a:gd name="connsiteX65" fmla="*/ 1375258 w 2699894"/>
                <a:gd name="connsiteY65" fmla="*/ 3277527 h 3372625"/>
                <a:gd name="connsiteX66" fmla="*/ 1397203 w 2699894"/>
                <a:gd name="connsiteY66" fmla="*/ 3284842 h 3372625"/>
                <a:gd name="connsiteX67" fmla="*/ 1433779 w 2699894"/>
                <a:gd name="connsiteY67" fmla="*/ 3292157 h 3372625"/>
                <a:gd name="connsiteX68" fmla="*/ 1514246 w 2699894"/>
                <a:gd name="connsiteY68" fmla="*/ 3314103 h 3372625"/>
                <a:gd name="connsiteX69" fmla="*/ 1682496 w 2699894"/>
                <a:gd name="connsiteY69" fmla="*/ 3328733 h 3372625"/>
                <a:gd name="connsiteX70" fmla="*/ 1733702 w 2699894"/>
                <a:gd name="connsiteY70" fmla="*/ 3357994 h 3372625"/>
                <a:gd name="connsiteX71" fmla="*/ 1762963 w 2699894"/>
                <a:gd name="connsiteY71" fmla="*/ 3372625 h 3372625"/>
                <a:gd name="connsiteX72" fmla="*/ 2099462 w 2699894"/>
                <a:gd name="connsiteY72" fmla="*/ 3365309 h 3372625"/>
                <a:gd name="connsiteX73" fmla="*/ 2165299 w 2699894"/>
                <a:gd name="connsiteY73" fmla="*/ 3328733 h 3372625"/>
                <a:gd name="connsiteX74" fmla="*/ 2187245 w 2699894"/>
                <a:gd name="connsiteY74" fmla="*/ 3314103 h 3372625"/>
                <a:gd name="connsiteX75" fmla="*/ 2209190 w 2699894"/>
                <a:gd name="connsiteY75" fmla="*/ 3299473 h 3372625"/>
                <a:gd name="connsiteX76" fmla="*/ 2231136 w 2699894"/>
                <a:gd name="connsiteY76" fmla="*/ 3292157 h 3372625"/>
                <a:gd name="connsiteX77" fmla="*/ 2275027 w 2699894"/>
                <a:gd name="connsiteY77" fmla="*/ 3262897 h 3372625"/>
                <a:gd name="connsiteX78" fmla="*/ 2289658 w 2699894"/>
                <a:gd name="connsiteY78" fmla="*/ 3248266 h 3372625"/>
                <a:gd name="connsiteX79" fmla="*/ 2311603 w 2699894"/>
                <a:gd name="connsiteY79" fmla="*/ 3240951 h 3372625"/>
                <a:gd name="connsiteX80" fmla="*/ 2362810 w 2699894"/>
                <a:gd name="connsiteY80" fmla="*/ 3197060 h 3372625"/>
                <a:gd name="connsiteX81" fmla="*/ 2377440 w 2699894"/>
                <a:gd name="connsiteY81" fmla="*/ 3182429 h 3372625"/>
                <a:gd name="connsiteX82" fmla="*/ 2421331 w 2699894"/>
                <a:gd name="connsiteY82" fmla="*/ 3153169 h 3372625"/>
                <a:gd name="connsiteX83" fmla="*/ 2457907 w 2699894"/>
                <a:gd name="connsiteY83" fmla="*/ 3116593 h 3372625"/>
                <a:gd name="connsiteX84" fmla="*/ 2472538 w 2699894"/>
                <a:gd name="connsiteY84" fmla="*/ 3101962 h 3372625"/>
                <a:gd name="connsiteX85" fmla="*/ 2487168 w 2699894"/>
                <a:gd name="connsiteY85" fmla="*/ 3080017 h 3372625"/>
                <a:gd name="connsiteX86" fmla="*/ 2516429 w 2699894"/>
                <a:gd name="connsiteY86" fmla="*/ 3050756 h 3372625"/>
                <a:gd name="connsiteX87" fmla="*/ 2538374 w 2699894"/>
                <a:gd name="connsiteY87" fmla="*/ 3006865 h 3372625"/>
                <a:gd name="connsiteX88" fmla="*/ 2567635 w 2699894"/>
                <a:gd name="connsiteY88" fmla="*/ 2948343 h 3372625"/>
                <a:gd name="connsiteX89" fmla="*/ 2574950 w 2699894"/>
                <a:gd name="connsiteY89" fmla="*/ 2926397 h 3372625"/>
                <a:gd name="connsiteX90" fmla="*/ 2604211 w 2699894"/>
                <a:gd name="connsiteY90" fmla="*/ 2867876 h 3372625"/>
                <a:gd name="connsiteX91" fmla="*/ 2633472 w 2699894"/>
                <a:gd name="connsiteY91" fmla="*/ 2780093 h 3372625"/>
                <a:gd name="connsiteX92" fmla="*/ 2655418 w 2699894"/>
                <a:gd name="connsiteY92" fmla="*/ 2714257 h 3372625"/>
                <a:gd name="connsiteX93" fmla="*/ 2662733 w 2699894"/>
                <a:gd name="connsiteY93" fmla="*/ 2692311 h 3372625"/>
                <a:gd name="connsiteX94" fmla="*/ 2684678 w 2699894"/>
                <a:gd name="connsiteY94" fmla="*/ 2648420 h 3372625"/>
                <a:gd name="connsiteX95" fmla="*/ 2684678 w 2699894"/>
                <a:gd name="connsiteY95" fmla="*/ 2370442 h 3372625"/>
                <a:gd name="connsiteX96" fmla="*/ 2677363 w 2699894"/>
                <a:gd name="connsiteY96" fmla="*/ 2348497 h 3372625"/>
                <a:gd name="connsiteX97" fmla="*/ 2648102 w 2699894"/>
                <a:gd name="connsiteY97" fmla="*/ 2319236 h 3372625"/>
                <a:gd name="connsiteX98" fmla="*/ 2618842 w 2699894"/>
                <a:gd name="connsiteY98" fmla="*/ 2282660 h 3372625"/>
                <a:gd name="connsiteX99" fmla="*/ 2604211 w 2699894"/>
                <a:gd name="connsiteY99" fmla="*/ 2260714 h 3372625"/>
                <a:gd name="connsiteX100" fmla="*/ 2553005 w 2699894"/>
                <a:gd name="connsiteY100" fmla="*/ 2209508 h 3372625"/>
                <a:gd name="connsiteX101" fmla="*/ 2531059 w 2699894"/>
                <a:gd name="connsiteY101" fmla="*/ 2194877 h 3372625"/>
                <a:gd name="connsiteX102" fmla="*/ 2501798 w 2699894"/>
                <a:gd name="connsiteY102" fmla="*/ 2158301 h 3372625"/>
                <a:gd name="connsiteX103" fmla="*/ 2479853 w 2699894"/>
                <a:gd name="connsiteY103" fmla="*/ 2143671 h 3372625"/>
                <a:gd name="connsiteX104" fmla="*/ 2421331 w 2699894"/>
                <a:gd name="connsiteY104" fmla="*/ 2085149 h 3372625"/>
                <a:gd name="connsiteX105" fmla="*/ 2399386 w 2699894"/>
                <a:gd name="connsiteY105" fmla="*/ 2063204 h 3372625"/>
                <a:gd name="connsiteX106" fmla="*/ 2377440 w 2699894"/>
                <a:gd name="connsiteY106" fmla="*/ 2048573 h 3372625"/>
                <a:gd name="connsiteX107" fmla="*/ 2311603 w 2699894"/>
                <a:gd name="connsiteY107" fmla="*/ 1997367 h 3372625"/>
                <a:gd name="connsiteX108" fmla="*/ 2289658 w 2699894"/>
                <a:gd name="connsiteY108" fmla="*/ 1982737 h 3372625"/>
                <a:gd name="connsiteX109" fmla="*/ 2260397 w 2699894"/>
                <a:gd name="connsiteY109" fmla="*/ 1960791 h 3372625"/>
                <a:gd name="connsiteX110" fmla="*/ 2238451 w 2699894"/>
                <a:gd name="connsiteY110" fmla="*/ 1938845 h 3372625"/>
                <a:gd name="connsiteX111" fmla="*/ 2179930 w 2699894"/>
                <a:gd name="connsiteY111" fmla="*/ 1909585 h 3372625"/>
                <a:gd name="connsiteX112" fmla="*/ 2143354 w 2699894"/>
                <a:gd name="connsiteY112" fmla="*/ 1887639 h 3372625"/>
                <a:gd name="connsiteX113" fmla="*/ 2114093 w 2699894"/>
                <a:gd name="connsiteY113" fmla="*/ 1865693 h 3372625"/>
                <a:gd name="connsiteX114" fmla="*/ 2084832 w 2699894"/>
                <a:gd name="connsiteY114" fmla="*/ 1851063 h 3372625"/>
                <a:gd name="connsiteX115" fmla="*/ 2040941 w 2699894"/>
                <a:gd name="connsiteY115" fmla="*/ 1829117 h 3372625"/>
                <a:gd name="connsiteX116" fmla="*/ 2004365 w 2699894"/>
                <a:gd name="connsiteY116" fmla="*/ 1807172 h 3372625"/>
                <a:gd name="connsiteX117" fmla="*/ 1953158 w 2699894"/>
                <a:gd name="connsiteY117" fmla="*/ 1785226 h 3372625"/>
                <a:gd name="connsiteX118" fmla="*/ 1909267 w 2699894"/>
                <a:gd name="connsiteY118" fmla="*/ 1755965 h 3372625"/>
                <a:gd name="connsiteX119" fmla="*/ 1887322 w 2699894"/>
                <a:gd name="connsiteY119" fmla="*/ 1741335 h 3372625"/>
                <a:gd name="connsiteX120" fmla="*/ 1858061 w 2699894"/>
                <a:gd name="connsiteY120" fmla="*/ 1726705 h 3372625"/>
                <a:gd name="connsiteX121" fmla="*/ 1821485 w 2699894"/>
                <a:gd name="connsiteY121" fmla="*/ 1690129 h 3372625"/>
                <a:gd name="connsiteX122" fmla="*/ 1806854 w 2699894"/>
                <a:gd name="connsiteY122" fmla="*/ 1675498 h 3372625"/>
                <a:gd name="connsiteX123" fmla="*/ 1784909 w 2699894"/>
                <a:gd name="connsiteY123" fmla="*/ 1660868 h 3372625"/>
                <a:gd name="connsiteX124" fmla="*/ 1770278 w 2699894"/>
                <a:gd name="connsiteY124" fmla="*/ 1646237 h 3372625"/>
                <a:gd name="connsiteX125" fmla="*/ 1755648 w 2699894"/>
                <a:gd name="connsiteY125" fmla="*/ 1624292 h 3372625"/>
                <a:gd name="connsiteX126" fmla="*/ 1733702 w 2699894"/>
                <a:gd name="connsiteY126" fmla="*/ 1616977 h 3372625"/>
                <a:gd name="connsiteX127" fmla="*/ 1697126 w 2699894"/>
                <a:gd name="connsiteY127" fmla="*/ 1587716 h 3372625"/>
                <a:gd name="connsiteX128" fmla="*/ 1660550 w 2699894"/>
                <a:gd name="connsiteY128" fmla="*/ 1558455 h 3372625"/>
                <a:gd name="connsiteX129" fmla="*/ 1645920 w 2699894"/>
                <a:gd name="connsiteY129" fmla="*/ 1536509 h 3372625"/>
                <a:gd name="connsiteX130" fmla="*/ 1602029 w 2699894"/>
                <a:gd name="connsiteY130" fmla="*/ 1499933 h 3372625"/>
                <a:gd name="connsiteX131" fmla="*/ 1587398 w 2699894"/>
                <a:gd name="connsiteY131" fmla="*/ 1477988 h 3372625"/>
                <a:gd name="connsiteX132" fmla="*/ 1550822 w 2699894"/>
                <a:gd name="connsiteY132" fmla="*/ 1441412 h 3372625"/>
                <a:gd name="connsiteX133" fmla="*/ 1514246 w 2699894"/>
                <a:gd name="connsiteY133" fmla="*/ 1397521 h 3372625"/>
                <a:gd name="connsiteX134" fmla="*/ 1477670 w 2699894"/>
                <a:gd name="connsiteY134" fmla="*/ 1353629 h 3372625"/>
                <a:gd name="connsiteX135" fmla="*/ 1463040 w 2699894"/>
                <a:gd name="connsiteY135" fmla="*/ 1331684 h 3372625"/>
                <a:gd name="connsiteX136" fmla="*/ 1448410 w 2699894"/>
                <a:gd name="connsiteY136" fmla="*/ 1317053 h 3372625"/>
                <a:gd name="connsiteX137" fmla="*/ 1433779 w 2699894"/>
                <a:gd name="connsiteY137" fmla="*/ 1295108 h 3372625"/>
                <a:gd name="connsiteX138" fmla="*/ 1419149 w 2699894"/>
                <a:gd name="connsiteY138" fmla="*/ 1280477 h 3372625"/>
                <a:gd name="connsiteX139" fmla="*/ 1404518 w 2699894"/>
                <a:gd name="connsiteY139" fmla="*/ 1258532 h 3372625"/>
                <a:gd name="connsiteX140" fmla="*/ 1389888 w 2699894"/>
                <a:gd name="connsiteY140" fmla="*/ 1243901 h 3372625"/>
                <a:gd name="connsiteX141" fmla="*/ 1367942 w 2699894"/>
                <a:gd name="connsiteY141" fmla="*/ 1214641 h 3372625"/>
                <a:gd name="connsiteX142" fmla="*/ 1345997 w 2699894"/>
                <a:gd name="connsiteY142" fmla="*/ 1192695 h 3372625"/>
                <a:gd name="connsiteX143" fmla="*/ 1287475 w 2699894"/>
                <a:gd name="connsiteY143" fmla="*/ 1126858 h 3372625"/>
                <a:gd name="connsiteX144" fmla="*/ 1258214 w 2699894"/>
                <a:gd name="connsiteY144" fmla="*/ 1104913 h 3372625"/>
                <a:gd name="connsiteX145" fmla="*/ 1243584 w 2699894"/>
                <a:gd name="connsiteY145" fmla="*/ 1090282 h 3372625"/>
                <a:gd name="connsiteX146" fmla="*/ 1221638 w 2699894"/>
                <a:gd name="connsiteY146" fmla="*/ 1075652 h 3372625"/>
                <a:gd name="connsiteX147" fmla="*/ 1185062 w 2699894"/>
                <a:gd name="connsiteY147" fmla="*/ 1039076 h 3372625"/>
                <a:gd name="connsiteX148" fmla="*/ 1163117 w 2699894"/>
                <a:gd name="connsiteY148" fmla="*/ 1017130 h 3372625"/>
                <a:gd name="connsiteX149" fmla="*/ 1119226 w 2699894"/>
                <a:gd name="connsiteY149" fmla="*/ 987869 h 3372625"/>
                <a:gd name="connsiteX150" fmla="*/ 1082650 w 2699894"/>
                <a:gd name="connsiteY150" fmla="*/ 951293 h 3372625"/>
                <a:gd name="connsiteX151" fmla="*/ 1024128 w 2699894"/>
                <a:gd name="connsiteY151" fmla="*/ 885457 h 3372625"/>
                <a:gd name="connsiteX152" fmla="*/ 1002182 w 2699894"/>
                <a:gd name="connsiteY152" fmla="*/ 863511 h 3372625"/>
                <a:gd name="connsiteX153" fmla="*/ 980237 w 2699894"/>
                <a:gd name="connsiteY153" fmla="*/ 841565 h 3372625"/>
                <a:gd name="connsiteX154" fmla="*/ 950976 w 2699894"/>
                <a:gd name="connsiteY154" fmla="*/ 797674 h 3372625"/>
                <a:gd name="connsiteX155" fmla="*/ 914400 w 2699894"/>
                <a:gd name="connsiteY155" fmla="*/ 753783 h 3372625"/>
                <a:gd name="connsiteX156" fmla="*/ 885139 w 2699894"/>
                <a:gd name="connsiteY156" fmla="*/ 709892 h 3372625"/>
                <a:gd name="connsiteX157" fmla="*/ 833933 w 2699894"/>
                <a:gd name="connsiteY157" fmla="*/ 658685 h 3372625"/>
                <a:gd name="connsiteX158" fmla="*/ 775411 w 2699894"/>
                <a:gd name="connsiteY158" fmla="*/ 607479 h 3372625"/>
                <a:gd name="connsiteX159" fmla="*/ 753466 w 2699894"/>
                <a:gd name="connsiteY159" fmla="*/ 600164 h 3372625"/>
                <a:gd name="connsiteX160" fmla="*/ 687629 w 2699894"/>
                <a:gd name="connsiteY160" fmla="*/ 548957 h 3372625"/>
                <a:gd name="connsiteX161" fmla="*/ 658368 w 2699894"/>
                <a:gd name="connsiteY161" fmla="*/ 527012 h 3372625"/>
                <a:gd name="connsiteX162" fmla="*/ 636422 w 2699894"/>
                <a:gd name="connsiteY162" fmla="*/ 512381 h 3372625"/>
                <a:gd name="connsiteX163" fmla="*/ 577901 w 2699894"/>
                <a:gd name="connsiteY163" fmla="*/ 468490 h 3372625"/>
                <a:gd name="connsiteX164" fmla="*/ 555955 w 2699894"/>
                <a:gd name="connsiteY164" fmla="*/ 453860 h 3372625"/>
                <a:gd name="connsiteX165" fmla="*/ 504749 w 2699894"/>
                <a:gd name="connsiteY165" fmla="*/ 409969 h 3372625"/>
                <a:gd name="connsiteX166" fmla="*/ 475488 w 2699894"/>
                <a:gd name="connsiteY166" fmla="*/ 388023 h 3372625"/>
                <a:gd name="connsiteX167" fmla="*/ 453542 w 2699894"/>
                <a:gd name="connsiteY167" fmla="*/ 373393 h 3372625"/>
                <a:gd name="connsiteX168" fmla="*/ 416966 w 2699894"/>
                <a:gd name="connsiteY168" fmla="*/ 336817 h 3372625"/>
                <a:gd name="connsiteX169" fmla="*/ 402336 w 2699894"/>
                <a:gd name="connsiteY169" fmla="*/ 322186 h 3372625"/>
                <a:gd name="connsiteX170" fmla="*/ 387706 w 2699894"/>
                <a:gd name="connsiteY170" fmla="*/ 300241 h 3372625"/>
                <a:gd name="connsiteX171" fmla="*/ 351130 w 2699894"/>
                <a:gd name="connsiteY171" fmla="*/ 263665 h 3372625"/>
                <a:gd name="connsiteX172" fmla="*/ 307238 w 2699894"/>
                <a:gd name="connsiteY172" fmla="*/ 219773 h 3372625"/>
                <a:gd name="connsiteX173" fmla="*/ 285293 w 2699894"/>
                <a:gd name="connsiteY173" fmla="*/ 197828 h 3372625"/>
                <a:gd name="connsiteX174" fmla="*/ 270662 w 2699894"/>
                <a:gd name="connsiteY174" fmla="*/ 183197 h 3372625"/>
                <a:gd name="connsiteX175" fmla="*/ 256032 w 2699894"/>
                <a:gd name="connsiteY175" fmla="*/ 161252 h 3372625"/>
                <a:gd name="connsiteX176" fmla="*/ 234086 w 2699894"/>
                <a:gd name="connsiteY176" fmla="*/ 124676 h 3372625"/>
                <a:gd name="connsiteX177" fmla="*/ 226771 w 2699894"/>
                <a:gd name="connsiteY177" fmla="*/ 102730 h 3372625"/>
                <a:gd name="connsiteX178" fmla="*/ 197510 w 2699894"/>
                <a:gd name="connsiteY178" fmla="*/ 58839 h 3372625"/>
                <a:gd name="connsiteX179" fmla="*/ 160934 w 2699894"/>
                <a:gd name="connsiteY179" fmla="*/ 14948 h 3372625"/>
                <a:gd name="connsiteX180" fmla="*/ 95098 w 2699894"/>
                <a:gd name="connsiteY180" fmla="*/ 317 h 3372625"/>
                <a:gd name="connsiteX181" fmla="*/ 65837 w 2699894"/>
                <a:gd name="connsiteY181" fmla="*/ 7633 h 3372625"/>
                <a:gd name="connsiteX182" fmla="*/ 51206 w 2699894"/>
                <a:gd name="connsiteY182" fmla="*/ 51524 h 3372625"/>
                <a:gd name="connsiteX183" fmla="*/ 36576 w 2699894"/>
                <a:gd name="connsiteY183" fmla="*/ 124676 h 3372625"/>
                <a:gd name="connsiteX184" fmla="*/ 21946 w 2699894"/>
                <a:gd name="connsiteY184" fmla="*/ 168567 h 3372625"/>
                <a:gd name="connsiteX185" fmla="*/ 29261 w 2699894"/>
                <a:gd name="connsiteY185" fmla="*/ 175882 h 337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699894" h="3372625">
                  <a:moveTo>
                    <a:pt x="29261" y="175882"/>
                  </a:moveTo>
                  <a:cubicBezTo>
                    <a:pt x="26823" y="185636"/>
                    <a:pt x="24708" y="195476"/>
                    <a:pt x="21946" y="205143"/>
                  </a:cubicBezTo>
                  <a:cubicBezTo>
                    <a:pt x="19828" y="212557"/>
                    <a:pt x="16659" y="219650"/>
                    <a:pt x="14630" y="227089"/>
                  </a:cubicBezTo>
                  <a:cubicBezTo>
                    <a:pt x="9339" y="246488"/>
                    <a:pt x="0" y="285610"/>
                    <a:pt x="0" y="285610"/>
                  </a:cubicBezTo>
                  <a:cubicBezTo>
                    <a:pt x="2438" y="358762"/>
                    <a:pt x="5338" y="431900"/>
                    <a:pt x="7315" y="505066"/>
                  </a:cubicBezTo>
                  <a:cubicBezTo>
                    <a:pt x="10214" y="612344"/>
                    <a:pt x="11329" y="719668"/>
                    <a:pt x="14630" y="826935"/>
                  </a:cubicBezTo>
                  <a:cubicBezTo>
                    <a:pt x="16207" y="878175"/>
                    <a:pt x="18936" y="929378"/>
                    <a:pt x="21946" y="980554"/>
                  </a:cubicBezTo>
                  <a:cubicBezTo>
                    <a:pt x="25005" y="1032561"/>
                    <a:pt x="25063" y="1066176"/>
                    <a:pt x="36576" y="1112228"/>
                  </a:cubicBezTo>
                  <a:cubicBezTo>
                    <a:pt x="38446" y="1119708"/>
                    <a:pt x="41453" y="1126858"/>
                    <a:pt x="43891" y="1134173"/>
                  </a:cubicBezTo>
                  <a:cubicBezTo>
                    <a:pt x="46329" y="1209764"/>
                    <a:pt x="47429" y="1285409"/>
                    <a:pt x="51206" y="1360945"/>
                  </a:cubicBezTo>
                  <a:cubicBezTo>
                    <a:pt x="51707" y="1370971"/>
                    <a:pt x="63784" y="1471958"/>
                    <a:pt x="65837" y="1485303"/>
                  </a:cubicBezTo>
                  <a:cubicBezTo>
                    <a:pt x="67728" y="1497592"/>
                    <a:pt x="69579" y="1509970"/>
                    <a:pt x="73152" y="1521879"/>
                  </a:cubicBezTo>
                  <a:cubicBezTo>
                    <a:pt x="83212" y="1555413"/>
                    <a:pt x="87995" y="1551988"/>
                    <a:pt x="95098" y="1580401"/>
                  </a:cubicBezTo>
                  <a:cubicBezTo>
                    <a:pt x="98114" y="1592463"/>
                    <a:pt x="99142" y="1604982"/>
                    <a:pt x="102413" y="1616977"/>
                  </a:cubicBezTo>
                  <a:cubicBezTo>
                    <a:pt x="112826" y="1655160"/>
                    <a:pt x="118124" y="1655846"/>
                    <a:pt x="124358" y="1690129"/>
                  </a:cubicBezTo>
                  <a:cubicBezTo>
                    <a:pt x="127442" y="1707093"/>
                    <a:pt x="129052" y="1724294"/>
                    <a:pt x="131674" y="1741335"/>
                  </a:cubicBezTo>
                  <a:cubicBezTo>
                    <a:pt x="133929" y="1755995"/>
                    <a:pt x="135392" y="1770837"/>
                    <a:pt x="138989" y="1785226"/>
                  </a:cubicBezTo>
                  <a:cubicBezTo>
                    <a:pt x="142729" y="1800187"/>
                    <a:pt x="153619" y="1829117"/>
                    <a:pt x="153619" y="1829117"/>
                  </a:cubicBezTo>
                  <a:cubicBezTo>
                    <a:pt x="156057" y="1853501"/>
                    <a:pt x="157468" y="1878010"/>
                    <a:pt x="160934" y="1902269"/>
                  </a:cubicBezTo>
                  <a:cubicBezTo>
                    <a:pt x="162356" y="1912222"/>
                    <a:pt x="166069" y="1921716"/>
                    <a:pt x="168250" y="1931530"/>
                  </a:cubicBezTo>
                  <a:cubicBezTo>
                    <a:pt x="170947" y="1943667"/>
                    <a:pt x="173127" y="1955914"/>
                    <a:pt x="175565" y="1968106"/>
                  </a:cubicBezTo>
                  <a:cubicBezTo>
                    <a:pt x="178003" y="1994928"/>
                    <a:pt x="179321" y="2021876"/>
                    <a:pt x="182880" y="2048573"/>
                  </a:cubicBezTo>
                  <a:cubicBezTo>
                    <a:pt x="185337" y="2067003"/>
                    <a:pt x="200204" y="2107860"/>
                    <a:pt x="204826" y="2121725"/>
                  </a:cubicBezTo>
                  <a:lnTo>
                    <a:pt x="212141" y="2143671"/>
                  </a:lnTo>
                  <a:cubicBezTo>
                    <a:pt x="214579" y="2150986"/>
                    <a:pt x="215179" y="2159201"/>
                    <a:pt x="219456" y="2165617"/>
                  </a:cubicBezTo>
                  <a:lnTo>
                    <a:pt x="234086" y="2187562"/>
                  </a:lnTo>
                  <a:cubicBezTo>
                    <a:pt x="236525" y="2197316"/>
                    <a:pt x="238513" y="2207193"/>
                    <a:pt x="241402" y="2216823"/>
                  </a:cubicBezTo>
                  <a:cubicBezTo>
                    <a:pt x="245833" y="2231594"/>
                    <a:pt x="252292" y="2245753"/>
                    <a:pt x="256032" y="2260714"/>
                  </a:cubicBezTo>
                  <a:cubicBezTo>
                    <a:pt x="265283" y="2297719"/>
                    <a:pt x="271297" y="2328138"/>
                    <a:pt x="285293" y="2363127"/>
                  </a:cubicBezTo>
                  <a:cubicBezTo>
                    <a:pt x="289343" y="2373252"/>
                    <a:pt x="295494" y="2382423"/>
                    <a:pt x="299923" y="2392388"/>
                  </a:cubicBezTo>
                  <a:cubicBezTo>
                    <a:pt x="305256" y="2404387"/>
                    <a:pt x="309221" y="2416965"/>
                    <a:pt x="314554" y="2428964"/>
                  </a:cubicBezTo>
                  <a:cubicBezTo>
                    <a:pt x="318983" y="2438929"/>
                    <a:pt x="325134" y="2448100"/>
                    <a:pt x="329184" y="2458225"/>
                  </a:cubicBezTo>
                  <a:cubicBezTo>
                    <a:pt x="334911" y="2472544"/>
                    <a:pt x="338937" y="2487486"/>
                    <a:pt x="343814" y="2502116"/>
                  </a:cubicBezTo>
                  <a:cubicBezTo>
                    <a:pt x="346252" y="2509431"/>
                    <a:pt x="346853" y="2517645"/>
                    <a:pt x="351130" y="2524061"/>
                  </a:cubicBezTo>
                  <a:cubicBezTo>
                    <a:pt x="393067" y="2586969"/>
                    <a:pt x="342781" y="2507367"/>
                    <a:pt x="373075" y="2567953"/>
                  </a:cubicBezTo>
                  <a:cubicBezTo>
                    <a:pt x="390972" y="2603747"/>
                    <a:pt x="381928" y="2577319"/>
                    <a:pt x="402336" y="2604529"/>
                  </a:cubicBezTo>
                  <a:cubicBezTo>
                    <a:pt x="412886" y="2618596"/>
                    <a:pt x="421843" y="2633790"/>
                    <a:pt x="431597" y="2648420"/>
                  </a:cubicBezTo>
                  <a:cubicBezTo>
                    <a:pt x="436474" y="2655735"/>
                    <a:pt x="440010" y="2664148"/>
                    <a:pt x="446227" y="2670365"/>
                  </a:cubicBezTo>
                  <a:cubicBezTo>
                    <a:pt x="451104" y="2675242"/>
                    <a:pt x="456443" y="2679697"/>
                    <a:pt x="460858" y="2684996"/>
                  </a:cubicBezTo>
                  <a:cubicBezTo>
                    <a:pt x="468663" y="2694362"/>
                    <a:pt x="475717" y="2704336"/>
                    <a:pt x="482803" y="2714257"/>
                  </a:cubicBezTo>
                  <a:cubicBezTo>
                    <a:pt x="487913" y="2721411"/>
                    <a:pt x="491217" y="2729985"/>
                    <a:pt x="497434" y="2736202"/>
                  </a:cubicBezTo>
                  <a:cubicBezTo>
                    <a:pt x="503651" y="2742419"/>
                    <a:pt x="512064" y="2745956"/>
                    <a:pt x="519379" y="2750833"/>
                  </a:cubicBezTo>
                  <a:cubicBezTo>
                    <a:pt x="532082" y="2788943"/>
                    <a:pt x="518373" y="2758719"/>
                    <a:pt x="541325" y="2787409"/>
                  </a:cubicBezTo>
                  <a:cubicBezTo>
                    <a:pt x="546817" y="2794274"/>
                    <a:pt x="550166" y="2802738"/>
                    <a:pt x="555955" y="2809354"/>
                  </a:cubicBezTo>
                  <a:cubicBezTo>
                    <a:pt x="567309" y="2822330"/>
                    <a:pt x="592531" y="2845930"/>
                    <a:pt x="592531" y="2845930"/>
                  </a:cubicBezTo>
                  <a:cubicBezTo>
                    <a:pt x="604208" y="2880961"/>
                    <a:pt x="594394" y="2862425"/>
                    <a:pt x="629107" y="2897137"/>
                  </a:cubicBezTo>
                  <a:lnTo>
                    <a:pt x="643738" y="2911767"/>
                  </a:lnTo>
                  <a:cubicBezTo>
                    <a:pt x="651053" y="2919082"/>
                    <a:pt x="657075" y="2927975"/>
                    <a:pt x="665683" y="2933713"/>
                  </a:cubicBezTo>
                  <a:cubicBezTo>
                    <a:pt x="717390" y="2968182"/>
                    <a:pt x="653393" y="2924934"/>
                    <a:pt x="716890" y="2970289"/>
                  </a:cubicBezTo>
                  <a:cubicBezTo>
                    <a:pt x="724044" y="2975399"/>
                    <a:pt x="731970" y="2979427"/>
                    <a:pt x="738835" y="2984919"/>
                  </a:cubicBezTo>
                  <a:cubicBezTo>
                    <a:pt x="744221" y="2989227"/>
                    <a:pt x="747552" y="2996001"/>
                    <a:pt x="753466" y="2999549"/>
                  </a:cubicBezTo>
                  <a:cubicBezTo>
                    <a:pt x="760078" y="3003516"/>
                    <a:pt x="768096" y="3004426"/>
                    <a:pt x="775411" y="3006865"/>
                  </a:cubicBezTo>
                  <a:cubicBezTo>
                    <a:pt x="780288" y="3011742"/>
                    <a:pt x="784524" y="3017357"/>
                    <a:pt x="790042" y="3021495"/>
                  </a:cubicBezTo>
                  <a:cubicBezTo>
                    <a:pt x="807290" y="3034430"/>
                    <a:pt x="849965" y="3061288"/>
                    <a:pt x="870509" y="3072701"/>
                  </a:cubicBezTo>
                  <a:cubicBezTo>
                    <a:pt x="880042" y="3077997"/>
                    <a:pt x="890302" y="3081922"/>
                    <a:pt x="899770" y="3087332"/>
                  </a:cubicBezTo>
                  <a:cubicBezTo>
                    <a:pt x="992779" y="3140481"/>
                    <a:pt x="864250" y="3068528"/>
                    <a:pt x="936346" y="3116593"/>
                  </a:cubicBezTo>
                  <a:cubicBezTo>
                    <a:pt x="959617" y="3132107"/>
                    <a:pt x="976837" y="3133180"/>
                    <a:pt x="1002182" y="3145853"/>
                  </a:cubicBezTo>
                  <a:cubicBezTo>
                    <a:pt x="1010046" y="3149785"/>
                    <a:pt x="1016047" y="3157021"/>
                    <a:pt x="1024128" y="3160484"/>
                  </a:cubicBezTo>
                  <a:cubicBezTo>
                    <a:pt x="1033369" y="3164444"/>
                    <a:pt x="1043975" y="3164269"/>
                    <a:pt x="1053389" y="3167799"/>
                  </a:cubicBezTo>
                  <a:cubicBezTo>
                    <a:pt x="1063600" y="3171628"/>
                    <a:pt x="1072305" y="3178981"/>
                    <a:pt x="1082650" y="3182429"/>
                  </a:cubicBezTo>
                  <a:cubicBezTo>
                    <a:pt x="1094445" y="3186361"/>
                    <a:pt x="1107317" y="3186172"/>
                    <a:pt x="1119226" y="3189745"/>
                  </a:cubicBezTo>
                  <a:cubicBezTo>
                    <a:pt x="1166210" y="3203841"/>
                    <a:pt x="1147567" y="3203915"/>
                    <a:pt x="1192378" y="3226321"/>
                  </a:cubicBezTo>
                  <a:cubicBezTo>
                    <a:pt x="1204123" y="3232193"/>
                    <a:pt x="1216377" y="3237178"/>
                    <a:pt x="1228954" y="3240951"/>
                  </a:cubicBezTo>
                  <a:cubicBezTo>
                    <a:pt x="1240863" y="3244524"/>
                    <a:pt x="1253393" y="3245569"/>
                    <a:pt x="1265530" y="3248266"/>
                  </a:cubicBezTo>
                  <a:cubicBezTo>
                    <a:pt x="1275344" y="3250447"/>
                    <a:pt x="1285037" y="3253143"/>
                    <a:pt x="1294790" y="3255581"/>
                  </a:cubicBezTo>
                  <a:cubicBezTo>
                    <a:pt x="1346942" y="3281658"/>
                    <a:pt x="1301446" y="3262765"/>
                    <a:pt x="1375258" y="3277527"/>
                  </a:cubicBezTo>
                  <a:cubicBezTo>
                    <a:pt x="1382819" y="3279039"/>
                    <a:pt x="1389723" y="3282972"/>
                    <a:pt x="1397203" y="3284842"/>
                  </a:cubicBezTo>
                  <a:cubicBezTo>
                    <a:pt x="1409265" y="3287858"/>
                    <a:pt x="1421784" y="3288885"/>
                    <a:pt x="1433779" y="3292157"/>
                  </a:cubicBezTo>
                  <a:cubicBezTo>
                    <a:pt x="1473892" y="3303097"/>
                    <a:pt x="1475103" y="3309909"/>
                    <a:pt x="1514246" y="3314103"/>
                  </a:cubicBezTo>
                  <a:cubicBezTo>
                    <a:pt x="1570221" y="3320100"/>
                    <a:pt x="1626413" y="3323856"/>
                    <a:pt x="1682496" y="3328733"/>
                  </a:cubicBezTo>
                  <a:cubicBezTo>
                    <a:pt x="1725612" y="3343106"/>
                    <a:pt x="1683089" y="3326360"/>
                    <a:pt x="1733702" y="3357994"/>
                  </a:cubicBezTo>
                  <a:cubicBezTo>
                    <a:pt x="1742949" y="3363774"/>
                    <a:pt x="1753209" y="3367748"/>
                    <a:pt x="1762963" y="3372625"/>
                  </a:cubicBezTo>
                  <a:lnTo>
                    <a:pt x="2099462" y="3365309"/>
                  </a:lnTo>
                  <a:cubicBezTo>
                    <a:pt x="2120037" y="3364469"/>
                    <a:pt x="2156158" y="3334827"/>
                    <a:pt x="2165299" y="3328733"/>
                  </a:cubicBezTo>
                  <a:lnTo>
                    <a:pt x="2187245" y="3314103"/>
                  </a:lnTo>
                  <a:cubicBezTo>
                    <a:pt x="2194560" y="3309226"/>
                    <a:pt x="2200850" y="3302253"/>
                    <a:pt x="2209190" y="3299473"/>
                  </a:cubicBezTo>
                  <a:cubicBezTo>
                    <a:pt x="2216505" y="3297034"/>
                    <a:pt x="2224395" y="3295902"/>
                    <a:pt x="2231136" y="3292157"/>
                  </a:cubicBezTo>
                  <a:cubicBezTo>
                    <a:pt x="2246507" y="3283618"/>
                    <a:pt x="2262594" y="3275330"/>
                    <a:pt x="2275027" y="3262897"/>
                  </a:cubicBezTo>
                  <a:cubicBezTo>
                    <a:pt x="2279904" y="3258020"/>
                    <a:pt x="2283744" y="3251815"/>
                    <a:pt x="2289658" y="3248266"/>
                  </a:cubicBezTo>
                  <a:cubicBezTo>
                    <a:pt x="2296270" y="3244299"/>
                    <a:pt x="2304288" y="3243389"/>
                    <a:pt x="2311603" y="3240951"/>
                  </a:cubicBezTo>
                  <a:cubicBezTo>
                    <a:pt x="2382050" y="3170504"/>
                    <a:pt x="2307098" y="3241630"/>
                    <a:pt x="2362810" y="3197060"/>
                  </a:cubicBezTo>
                  <a:cubicBezTo>
                    <a:pt x="2368196" y="3192752"/>
                    <a:pt x="2371923" y="3186567"/>
                    <a:pt x="2377440" y="3182429"/>
                  </a:cubicBezTo>
                  <a:cubicBezTo>
                    <a:pt x="2391507" y="3171879"/>
                    <a:pt x="2408898" y="3165602"/>
                    <a:pt x="2421331" y="3153169"/>
                  </a:cubicBezTo>
                  <a:lnTo>
                    <a:pt x="2457907" y="3116593"/>
                  </a:lnTo>
                  <a:cubicBezTo>
                    <a:pt x="2462784" y="3111716"/>
                    <a:pt x="2468712" y="3107701"/>
                    <a:pt x="2472538" y="3101962"/>
                  </a:cubicBezTo>
                  <a:cubicBezTo>
                    <a:pt x="2477415" y="3094647"/>
                    <a:pt x="2481447" y="3086692"/>
                    <a:pt x="2487168" y="3080017"/>
                  </a:cubicBezTo>
                  <a:cubicBezTo>
                    <a:pt x="2496145" y="3069544"/>
                    <a:pt x="2508778" y="3062233"/>
                    <a:pt x="2516429" y="3050756"/>
                  </a:cubicBezTo>
                  <a:cubicBezTo>
                    <a:pt x="2548493" y="3002659"/>
                    <a:pt x="2516740" y="3054459"/>
                    <a:pt x="2538374" y="3006865"/>
                  </a:cubicBezTo>
                  <a:cubicBezTo>
                    <a:pt x="2547399" y="2987010"/>
                    <a:pt x="2560738" y="2969034"/>
                    <a:pt x="2567635" y="2948343"/>
                  </a:cubicBezTo>
                  <a:cubicBezTo>
                    <a:pt x="2570073" y="2941028"/>
                    <a:pt x="2571759" y="2933417"/>
                    <a:pt x="2574950" y="2926397"/>
                  </a:cubicBezTo>
                  <a:cubicBezTo>
                    <a:pt x="2583975" y="2906542"/>
                    <a:pt x="2597314" y="2888566"/>
                    <a:pt x="2604211" y="2867876"/>
                  </a:cubicBezTo>
                  <a:lnTo>
                    <a:pt x="2633472" y="2780093"/>
                  </a:lnTo>
                  <a:lnTo>
                    <a:pt x="2655418" y="2714257"/>
                  </a:lnTo>
                  <a:cubicBezTo>
                    <a:pt x="2657857" y="2706942"/>
                    <a:pt x="2658456" y="2698727"/>
                    <a:pt x="2662733" y="2692311"/>
                  </a:cubicBezTo>
                  <a:cubicBezTo>
                    <a:pt x="2681640" y="2663949"/>
                    <a:pt x="2674583" y="2678706"/>
                    <a:pt x="2684678" y="2648420"/>
                  </a:cubicBezTo>
                  <a:cubicBezTo>
                    <a:pt x="2699894" y="2526706"/>
                    <a:pt x="2697041" y="2574417"/>
                    <a:pt x="2684678" y="2370442"/>
                  </a:cubicBezTo>
                  <a:cubicBezTo>
                    <a:pt x="2684212" y="2362745"/>
                    <a:pt x="2681845" y="2354771"/>
                    <a:pt x="2677363" y="2348497"/>
                  </a:cubicBezTo>
                  <a:cubicBezTo>
                    <a:pt x="2669345" y="2337273"/>
                    <a:pt x="2648102" y="2319236"/>
                    <a:pt x="2648102" y="2319236"/>
                  </a:cubicBezTo>
                  <a:cubicBezTo>
                    <a:pt x="2633861" y="2276512"/>
                    <a:pt x="2651929" y="2315747"/>
                    <a:pt x="2618842" y="2282660"/>
                  </a:cubicBezTo>
                  <a:cubicBezTo>
                    <a:pt x="2612625" y="2276443"/>
                    <a:pt x="2610093" y="2267249"/>
                    <a:pt x="2604211" y="2260714"/>
                  </a:cubicBezTo>
                  <a:cubicBezTo>
                    <a:pt x="2588063" y="2242772"/>
                    <a:pt x="2573090" y="2222898"/>
                    <a:pt x="2553005" y="2209508"/>
                  </a:cubicBezTo>
                  <a:cubicBezTo>
                    <a:pt x="2545690" y="2204631"/>
                    <a:pt x="2537276" y="2201094"/>
                    <a:pt x="2531059" y="2194877"/>
                  </a:cubicBezTo>
                  <a:cubicBezTo>
                    <a:pt x="2520019" y="2183837"/>
                    <a:pt x="2512838" y="2169341"/>
                    <a:pt x="2501798" y="2158301"/>
                  </a:cubicBezTo>
                  <a:cubicBezTo>
                    <a:pt x="2495581" y="2152084"/>
                    <a:pt x="2486358" y="2149585"/>
                    <a:pt x="2479853" y="2143671"/>
                  </a:cubicBezTo>
                  <a:cubicBezTo>
                    <a:pt x="2459440" y="2125114"/>
                    <a:pt x="2440838" y="2104656"/>
                    <a:pt x="2421331" y="2085149"/>
                  </a:cubicBezTo>
                  <a:cubicBezTo>
                    <a:pt x="2414016" y="2077834"/>
                    <a:pt x="2407993" y="2068942"/>
                    <a:pt x="2399386" y="2063204"/>
                  </a:cubicBezTo>
                  <a:cubicBezTo>
                    <a:pt x="2392071" y="2058327"/>
                    <a:pt x="2384474" y="2053848"/>
                    <a:pt x="2377440" y="2048573"/>
                  </a:cubicBezTo>
                  <a:cubicBezTo>
                    <a:pt x="2355198" y="2031892"/>
                    <a:pt x="2334736" y="2012789"/>
                    <a:pt x="2311603" y="1997367"/>
                  </a:cubicBezTo>
                  <a:cubicBezTo>
                    <a:pt x="2304288" y="1992490"/>
                    <a:pt x="2296812" y="1987847"/>
                    <a:pt x="2289658" y="1982737"/>
                  </a:cubicBezTo>
                  <a:cubicBezTo>
                    <a:pt x="2279737" y="1975650"/>
                    <a:pt x="2269654" y="1968726"/>
                    <a:pt x="2260397" y="1960791"/>
                  </a:cubicBezTo>
                  <a:cubicBezTo>
                    <a:pt x="2252542" y="1954058"/>
                    <a:pt x="2246727" y="1945052"/>
                    <a:pt x="2238451" y="1938845"/>
                  </a:cubicBezTo>
                  <a:cubicBezTo>
                    <a:pt x="2210812" y="1918116"/>
                    <a:pt x="2206931" y="1918585"/>
                    <a:pt x="2179930" y="1909585"/>
                  </a:cubicBezTo>
                  <a:cubicBezTo>
                    <a:pt x="2145689" y="1875344"/>
                    <a:pt x="2187670" y="1912963"/>
                    <a:pt x="2143354" y="1887639"/>
                  </a:cubicBezTo>
                  <a:cubicBezTo>
                    <a:pt x="2132768" y="1881590"/>
                    <a:pt x="2124432" y="1872155"/>
                    <a:pt x="2114093" y="1865693"/>
                  </a:cubicBezTo>
                  <a:cubicBezTo>
                    <a:pt x="2104846" y="1859913"/>
                    <a:pt x="2094300" y="1856473"/>
                    <a:pt x="2084832" y="1851063"/>
                  </a:cubicBezTo>
                  <a:cubicBezTo>
                    <a:pt x="2045123" y="1828373"/>
                    <a:pt x="2081178" y="1842531"/>
                    <a:pt x="2040941" y="1829117"/>
                  </a:cubicBezTo>
                  <a:cubicBezTo>
                    <a:pt x="2016610" y="1804787"/>
                    <a:pt x="2037602" y="1821417"/>
                    <a:pt x="2004365" y="1807172"/>
                  </a:cubicBezTo>
                  <a:cubicBezTo>
                    <a:pt x="1941094" y="1780055"/>
                    <a:pt x="2004621" y="1802380"/>
                    <a:pt x="1953158" y="1785226"/>
                  </a:cubicBezTo>
                  <a:lnTo>
                    <a:pt x="1909267" y="1755965"/>
                  </a:lnTo>
                  <a:cubicBezTo>
                    <a:pt x="1901952" y="1751088"/>
                    <a:pt x="1895185" y="1745267"/>
                    <a:pt x="1887322" y="1741335"/>
                  </a:cubicBezTo>
                  <a:lnTo>
                    <a:pt x="1858061" y="1726705"/>
                  </a:lnTo>
                  <a:lnTo>
                    <a:pt x="1821485" y="1690129"/>
                  </a:lnTo>
                  <a:cubicBezTo>
                    <a:pt x="1816608" y="1685252"/>
                    <a:pt x="1812593" y="1679324"/>
                    <a:pt x="1806854" y="1675498"/>
                  </a:cubicBezTo>
                  <a:cubicBezTo>
                    <a:pt x="1799539" y="1670621"/>
                    <a:pt x="1791774" y="1666360"/>
                    <a:pt x="1784909" y="1660868"/>
                  </a:cubicBezTo>
                  <a:cubicBezTo>
                    <a:pt x="1779523" y="1656559"/>
                    <a:pt x="1774587" y="1651623"/>
                    <a:pt x="1770278" y="1646237"/>
                  </a:cubicBezTo>
                  <a:cubicBezTo>
                    <a:pt x="1764786" y="1639372"/>
                    <a:pt x="1762513" y="1629784"/>
                    <a:pt x="1755648" y="1624292"/>
                  </a:cubicBezTo>
                  <a:cubicBezTo>
                    <a:pt x="1749627" y="1619475"/>
                    <a:pt x="1741017" y="1619415"/>
                    <a:pt x="1733702" y="1616977"/>
                  </a:cubicBezTo>
                  <a:cubicBezTo>
                    <a:pt x="1666158" y="1571945"/>
                    <a:pt x="1749244" y="1629410"/>
                    <a:pt x="1697126" y="1587716"/>
                  </a:cubicBezTo>
                  <a:cubicBezTo>
                    <a:pt x="1676010" y="1570823"/>
                    <a:pt x="1676246" y="1578074"/>
                    <a:pt x="1660550" y="1558455"/>
                  </a:cubicBezTo>
                  <a:cubicBezTo>
                    <a:pt x="1655058" y="1551590"/>
                    <a:pt x="1652137" y="1542726"/>
                    <a:pt x="1645920" y="1536509"/>
                  </a:cubicBezTo>
                  <a:cubicBezTo>
                    <a:pt x="1588365" y="1478954"/>
                    <a:pt x="1661963" y="1571854"/>
                    <a:pt x="1602029" y="1499933"/>
                  </a:cubicBezTo>
                  <a:cubicBezTo>
                    <a:pt x="1596401" y="1493179"/>
                    <a:pt x="1593187" y="1484604"/>
                    <a:pt x="1587398" y="1477988"/>
                  </a:cubicBezTo>
                  <a:cubicBezTo>
                    <a:pt x="1576044" y="1465012"/>
                    <a:pt x="1560386" y="1455758"/>
                    <a:pt x="1550822" y="1441412"/>
                  </a:cubicBezTo>
                  <a:cubicBezTo>
                    <a:pt x="1530454" y="1410858"/>
                    <a:pt x="1542409" y="1425683"/>
                    <a:pt x="1514246" y="1397521"/>
                  </a:cubicBezTo>
                  <a:cubicBezTo>
                    <a:pt x="1500275" y="1355606"/>
                    <a:pt x="1517528" y="1393487"/>
                    <a:pt x="1477670" y="1353629"/>
                  </a:cubicBezTo>
                  <a:cubicBezTo>
                    <a:pt x="1471453" y="1347412"/>
                    <a:pt x="1468532" y="1338549"/>
                    <a:pt x="1463040" y="1331684"/>
                  </a:cubicBezTo>
                  <a:cubicBezTo>
                    <a:pt x="1458732" y="1326298"/>
                    <a:pt x="1452718" y="1322439"/>
                    <a:pt x="1448410" y="1317053"/>
                  </a:cubicBezTo>
                  <a:cubicBezTo>
                    <a:pt x="1442918" y="1310188"/>
                    <a:pt x="1439271" y="1301973"/>
                    <a:pt x="1433779" y="1295108"/>
                  </a:cubicBezTo>
                  <a:cubicBezTo>
                    <a:pt x="1429471" y="1289722"/>
                    <a:pt x="1423457" y="1285863"/>
                    <a:pt x="1419149" y="1280477"/>
                  </a:cubicBezTo>
                  <a:cubicBezTo>
                    <a:pt x="1413657" y="1273612"/>
                    <a:pt x="1410010" y="1265397"/>
                    <a:pt x="1404518" y="1258532"/>
                  </a:cubicBezTo>
                  <a:cubicBezTo>
                    <a:pt x="1400210" y="1253146"/>
                    <a:pt x="1394303" y="1249199"/>
                    <a:pt x="1389888" y="1243901"/>
                  </a:cubicBezTo>
                  <a:cubicBezTo>
                    <a:pt x="1382083" y="1234535"/>
                    <a:pt x="1375876" y="1223898"/>
                    <a:pt x="1367942" y="1214641"/>
                  </a:cubicBezTo>
                  <a:cubicBezTo>
                    <a:pt x="1361209" y="1206786"/>
                    <a:pt x="1352730" y="1200550"/>
                    <a:pt x="1345997" y="1192695"/>
                  </a:cubicBezTo>
                  <a:cubicBezTo>
                    <a:pt x="1319969" y="1162328"/>
                    <a:pt x="1323815" y="1154112"/>
                    <a:pt x="1287475" y="1126858"/>
                  </a:cubicBezTo>
                  <a:cubicBezTo>
                    <a:pt x="1277721" y="1119543"/>
                    <a:pt x="1267580" y="1112718"/>
                    <a:pt x="1258214" y="1104913"/>
                  </a:cubicBezTo>
                  <a:cubicBezTo>
                    <a:pt x="1252916" y="1100498"/>
                    <a:pt x="1248970" y="1094590"/>
                    <a:pt x="1243584" y="1090282"/>
                  </a:cubicBezTo>
                  <a:cubicBezTo>
                    <a:pt x="1236719" y="1084790"/>
                    <a:pt x="1228255" y="1081441"/>
                    <a:pt x="1221638" y="1075652"/>
                  </a:cubicBezTo>
                  <a:cubicBezTo>
                    <a:pt x="1208662" y="1064298"/>
                    <a:pt x="1197254" y="1051268"/>
                    <a:pt x="1185062" y="1039076"/>
                  </a:cubicBezTo>
                  <a:cubicBezTo>
                    <a:pt x="1177747" y="1031761"/>
                    <a:pt x="1171725" y="1022869"/>
                    <a:pt x="1163117" y="1017130"/>
                  </a:cubicBezTo>
                  <a:cubicBezTo>
                    <a:pt x="1148487" y="1007376"/>
                    <a:pt x="1131659" y="1000302"/>
                    <a:pt x="1119226" y="987869"/>
                  </a:cubicBezTo>
                  <a:cubicBezTo>
                    <a:pt x="1107034" y="975677"/>
                    <a:pt x="1092996" y="965086"/>
                    <a:pt x="1082650" y="951293"/>
                  </a:cubicBezTo>
                  <a:cubicBezTo>
                    <a:pt x="1050358" y="908240"/>
                    <a:pt x="1069325" y="930654"/>
                    <a:pt x="1024128" y="885457"/>
                  </a:cubicBezTo>
                  <a:lnTo>
                    <a:pt x="1002182" y="863511"/>
                  </a:lnTo>
                  <a:lnTo>
                    <a:pt x="980237" y="841565"/>
                  </a:lnTo>
                  <a:cubicBezTo>
                    <a:pt x="964545" y="794489"/>
                    <a:pt x="985224" y="845622"/>
                    <a:pt x="950976" y="797674"/>
                  </a:cubicBezTo>
                  <a:cubicBezTo>
                    <a:pt x="917227" y="750425"/>
                    <a:pt x="957664" y="782624"/>
                    <a:pt x="914400" y="753783"/>
                  </a:cubicBezTo>
                  <a:cubicBezTo>
                    <a:pt x="904646" y="739153"/>
                    <a:pt x="897572" y="722325"/>
                    <a:pt x="885139" y="709892"/>
                  </a:cubicBezTo>
                  <a:lnTo>
                    <a:pt x="833933" y="658685"/>
                  </a:lnTo>
                  <a:cubicBezTo>
                    <a:pt x="814758" y="639510"/>
                    <a:pt x="799220" y="622360"/>
                    <a:pt x="775411" y="607479"/>
                  </a:cubicBezTo>
                  <a:cubicBezTo>
                    <a:pt x="768872" y="603392"/>
                    <a:pt x="760781" y="602602"/>
                    <a:pt x="753466" y="600164"/>
                  </a:cubicBezTo>
                  <a:cubicBezTo>
                    <a:pt x="708796" y="555494"/>
                    <a:pt x="757619" y="601448"/>
                    <a:pt x="687629" y="548957"/>
                  </a:cubicBezTo>
                  <a:cubicBezTo>
                    <a:pt x="677875" y="541642"/>
                    <a:pt x="668289" y="534098"/>
                    <a:pt x="658368" y="527012"/>
                  </a:cubicBezTo>
                  <a:cubicBezTo>
                    <a:pt x="651214" y="521902"/>
                    <a:pt x="643532" y="517552"/>
                    <a:pt x="636422" y="512381"/>
                  </a:cubicBezTo>
                  <a:cubicBezTo>
                    <a:pt x="616702" y="498039"/>
                    <a:pt x="598190" y="482015"/>
                    <a:pt x="577901" y="468490"/>
                  </a:cubicBezTo>
                  <a:cubicBezTo>
                    <a:pt x="570586" y="463613"/>
                    <a:pt x="563109" y="458970"/>
                    <a:pt x="555955" y="453860"/>
                  </a:cubicBezTo>
                  <a:cubicBezTo>
                    <a:pt x="491786" y="408025"/>
                    <a:pt x="557913" y="455538"/>
                    <a:pt x="504749" y="409969"/>
                  </a:cubicBezTo>
                  <a:cubicBezTo>
                    <a:pt x="495492" y="402034"/>
                    <a:pt x="485409" y="395109"/>
                    <a:pt x="475488" y="388023"/>
                  </a:cubicBezTo>
                  <a:cubicBezTo>
                    <a:pt x="468334" y="382913"/>
                    <a:pt x="460159" y="379182"/>
                    <a:pt x="453542" y="373393"/>
                  </a:cubicBezTo>
                  <a:cubicBezTo>
                    <a:pt x="440566" y="362039"/>
                    <a:pt x="429158" y="349009"/>
                    <a:pt x="416966" y="336817"/>
                  </a:cubicBezTo>
                  <a:cubicBezTo>
                    <a:pt x="412089" y="331940"/>
                    <a:pt x="406162" y="327925"/>
                    <a:pt x="402336" y="322186"/>
                  </a:cubicBezTo>
                  <a:cubicBezTo>
                    <a:pt x="397459" y="314871"/>
                    <a:pt x="393495" y="306857"/>
                    <a:pt x="387706" y="300241"/>
                  </a:cubicBezTo>
                  <a:cubicBezTo>
                    <a:pt x="376352" y="287265"/>
                    <a:pt x="363322" y="275857"/>
                    <a:pt x="351130" y="263665"/>
                  </a:cubicBezTo>
                  <a:lnTo>
                    <a:pt x="307238" y="219773"/>
                  </a:lnTo>
                  <a:lnTo>
                    <a:pt x="285293" y="197828"/>
                  </a:lnTo>
                  <a:cubicBezTo>
                    <a:pt x="280416" y="192951"/>
                    <a:pt x="274488" y="188936"/>
                    <a:pt x="270662" y="183197"/>
                  </a:cubicBezTo>
                  <a:lnTo>
                    <a:pt x="256032" y="161252"/>
                  </a:lnTo>
                  <a:cubicBezTo>
                    <a:pt x="235310" y="99082"/>
                    <a:pt x="264211" y="174883"/>
                    <a:pt x="234086" y="124676"/>
                  </a:cubicBezTo>
                  <a:cubicBezTo>
                    <a:pt x="230119" y="118064"/>
                    <a:pt x="230516" y="109471"/>
                    <a:pt x="226771" y="102730"/>
                  </a:cubicBezTo>
                  <a:cubicBezTo>
                    <a:pt x="218232" y="87359"/>
                    <a:pt x="207264" y="73469"/>
                    <a:pt x="197510" y="58839"/>
                  </a:cubicBezTo>
                  <a:cubicBezTo>
                    <a:pt x="186713" y="42643"/>
                    <a:pt x="177835" y="26215"/>
                    <a:pt x="160934" y="14948"/>
                  </a:cubicBezTo>
                  <a:cubicBezTo>
                    <a:pt x="148929" y="6945"/>
                    <a:pt x="100407" y="1202"/>
                    <a:pt x="95098" y="317"/>
                  </a:cubicBezTo>
                  <a:cubicBezTo>
                    <a:pt x="85344" y="2756"/>
                    <a:pt x="72380" y="0"/>
                    <a:pt x="65837" y="7633"/>
                  </a:cubicBezTo>
                  <a:cubicBezTo>
                    <a:pt x="55801" y="19342"/>
                    <a:pt x="51206" y="51524"/>
                    <a:pt x="51206" y="51524"/>
                  </a:cubicBezTo>
                  <a:cubicBezTo>
                    <a:pt x="46263" y="81183"/>
                    <a:pt x="44760" y="97395"/>
                    <a:pt x="36576" y="124676"/>
                  </a:cubicBezTo>
                  <a:cubicBezTo>
                    <a:pt x="32145" y="139447"/>
                    <a:pt x="21946" y="153145"/>
                    <a:pt x="21946" y="168567"/>
                  </a:cubicBezTo>
                  <a:lnTo>
                    <a:pt x="29261" y="17588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Freeform 173"/>
            <p:cNvSpPr/>
            <p:nvPr/>
          </p:nvSpPr>
          <p:spPr bwMode="auto">
            <a:xfrm>
              <a:off x="2662735" y="4276276"/>
              <a:ext cx="1176338" cy="1465262"/>
            </a:xfrm>
            <a:custGeom>
              <a:avLst/>
              <a:gdLst>
                <a:gd name="connsiteX0" fmla="*/ 32078 w 1151304"/>
                <a:gd name="connsiteY0" fmla="*/ 1272845 h 1286576"/>
                <a:gd name="connsiteX1" fmla="*/ 10133 w 1151304"/>
                <a:gd name="connsiteY1" fmla="*/ 1280160 h 1286576"/>
                <a:gd name="connsiteX2" fmla="*/ 39393 w 1151304"/>
                <a:gd name="connsiteY2" fmla="*/ 1228953 h 1286576"/>
                <a:gd name="connsiteX3" fmla="*/ 119861 w 1151304"/>
                <a:gd name="connsiteY3" fmla="*/ 1214323 h 1286576"/>
                <a:gd name="connsiteX4" fmla="*/ 185697 w 1151304"/>
                <a:gd name="connsiteY4" fmla="*/ 1192377 h 1286576"/>
                <a:gd name="connsiteX5" fmla="*/ 207643 w 1151304"/>
                <a:gd name="connsiteY5" fmla="*/ 1185062 h 1286576"/>
                <a:gd name="connsiteX6" fmla="*/ 251534 w 1151304"/>
                <a:gd name="connsiteY6" fmla="*/ 1155801 h 1286576"/>
                <a:gd name="connsiteX7" fmla="*/ 295425 w 1151304"/>
                <a:gd name="connsiteY7" fmla="*/ 1126541 h 1286576"/>
                <a:gd name="connsiteX8" fmla="*/ 346632 w 1151304"/>
                <a:gd name="connsiteY8" fmla="*/ 1104595 h 1286576"/>
                <a:gd name="connsiteX9" fmla="*/ 412469 w 1151304"/>
                <a:gd name="connsiteY9" fmla="*/ 1060704 h 1286576"/>
                <a:gd name="connsiteX10" fmla="*/ 434414 w 1151304"/>
                <a:gd name="connsiteY10" fmla="*/ 1046073 h 1286576"/>
                <a:gd name="connsiteX11" fmla="*/ 463675 w 1151304"/>
                <a:gd name="connsiteY11" fmla="*/ 1024128 h 1286576"/>
                <a:gd name="connsiteX12" fmla="*/ 500251 w 1151304"/>
                <a:gd name="connsiteY12" fmla="*/ 1002182 h 1286576"/>
                <a:gd name="connsiteX13" fmla="*/ 529512 w 1151304"/>
                <a:gd name="connsiteY13" fmla="*/ 980237 h 1286576"/>
                <a:gd name="connsiteX14" fmla="*/ 551457 w 1151304"/>
                <a:gd name="connsiteY14" fmla="*/ 972921 h 1286576"/>
                <a:gd name="connsiteX15" fmla="*/ 580718 w 1151304"/>
                <a:gd name="connsiteY15" fmla="*/ 958291 h 1286576"/>
                <a:gd name="connsiteX16" fmla="*/ 631925 w 1151304"/>
                <a:gd name="connsiteY16" fmla="*/ 914400 h 1286576"/>
                <a:gd name="connsiteX17" fmla="*/ 646555 w 1151304"/>
                <a:gd name="connsiteY17" fmla="*/ 899769 h 1286576"/>
                <a:gd name="connsiteX18" fmla="*/ 668501 w 1151304"/>
                <a:gd name="connsiteY18" fmla="*/ 885139 h 1286576"/>
                <a:gd name="connsiteX19" fmla="*/ 705077 w 1151304"/>
                <a:gd name="connsiteY19" fmla="*/ 848563 h 1286576"/>
                <a:gd name="connsiteX20" fmla="*/ 748968 w 1151304"/>
                <a:gd name="connsiteY20" fmla="*/ 811987 h 1286576"/>
                <a:gd name="connsiteX21" fmla="*/ 800174 w 1151304"/>
                <a:gd name="connsiteY21" fmla="*/ 738835 h 1286576"/>
                <a:gd name="connsiteX22" fmla="*/ 851381 w 1151304"/>
                <a:gd name="connsiteY22" fmla="*/ 687629 h 1286576"/>
                <a:gd name="connsiteX23" fmla="*/ 866011 w 1151304"/>
                <a:gd name="connsiteY23" fmla="*/ 672998 h 1286576"/>
                <a:gd name="connsiteX24" fmla="*/ 887957 w 1151304"/>
                <a:gd name="connsiteY24" fmla="*/ 636422 h 1286576"/>
                <a:gd name="connsiteX25" fmla="*/ 909902 w 1151304"/>
                <a:gd name="connsiteY25" fmla="*/ 614477 h 1286576"/>
                <a:gd name="connsiteX26" fmla="*/ 968424 w 1151304"/>
                <a:gd name="connsiteY26" fmla="*/ 534009 h 1286576"/>
                <a:gd name="connsiteX27" fmla="*/ 975739 w 1151304"/>
                <a:gd name="connsiteY27" fmla="*/ 512064 h 1286576"/>
                <a:gd name="connsiteX28" fmla="*/ 990369 w 1151304"/>
                <a:gd name="connsiteY28" fmla="*/ 497433 h 1286576"/>
                <a:gd name="connsiteX29" fmla="*/ 997685 w 1151304"/>
                <a:gd name="connsiteY29" fmla="*/ 468173 h 1286576"/>
                <a:gd name="connsiteX30" fmla="*/ 1034261 w 1151304"/>
                <a:gd name="connsiteY30" fmla="*/ 416966 h 1286576"/>
                <a:gd name="connsiteX31" fmla="*/ 1048891 w 1151304"/>
                <a:gd name="connsiteY31" fmla="*/ 387705 h 1286576"/>
                <a:gd name="connsiteX32" fmla="*/ 1063521 w 1151304"/>
                <a:gd name="connsiteY32" fmla="*/ 365760 h 1286576"/>
                <a:gd name="connsiteX33" fmla="*/ 1078152 w 1151304"/>
                <a:gd name="connsiteY33" fmla="*/ 314553 h 1286576"/>
                <a:gd name="connsiteX34" fmla="*/ 1107413 w 1151304"/>
                <a:gd name="connsiteY34" fmla="*/ 263347 h 1286576"/>
                <a:gd name="connsiteX35" fmla="*/ 1136673 w 1151304"/>
                <a:gd name="connsiteY35" fmla="*/ 175565 h 1286576"/>
                <a:gd name="connsiteX36" fmla="*/ 1151304 w 1151304"/>
                <a:gd name="connsiteY36" fmla="*/ 131673 h 1286576"/>
                <a:gd name="connsiteX37" fmla="*/ 1151304 w 1151304"/>
                <a:gd name="connsiteY37" fmla="*/ 0 h 12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51304" h="1286576">
                  <a:moveTo>
                    <a:pt x="32078" y="1272845"/>
                  </a:moveTo>
                  <a:cubicBezTo>
                    <a:pt x="24763" y="1275283"/>
                    <a:pt x="14410" y="1286576"/>
                    <a:pt x="10133" y="1280160"/>
                  </a:cubicBezTo>
                  <a:cubicBezTo>
                    <a:pt x="0" y="1264960"/>
                    <a:pt x="30874" y="1233212"/>
                    <a:pt x="39393" y="1228953"/>
                  </a:cubicBezTo>
                  <a:cubicBezTo>
                    <a:pt x="44505" y="1226397"/>
                    <a:pt x="118590" y="1214535"/>
                    <a:pt x="119861" y="1214323"/>
                  </a:cubicBezTo>
                  <a:lnTo>
                    <a:pt x="185697" y="1192377"/>
                  </a:lnTo>
                  <a:lnTo>
                    <a:pt x="207643" y="1185062"/>
                  </a:lnTo>
                  <a:cubicBezTo>
                    <a:pt x="256345" y="1136362"/>
                    <a:pt x="203896" y="1182267"/>
                    <a:pt x="251534" y="1155801"/>
                  </a:cubicBezTo>
                  <a:cubicBezTo>
                    <a:pt x="266905" y="1147262"/>
                    <a:pt x="279698" y="1134405"/>
                    <a:pt x="295425" y="1126541"/>
                  </a:cubicBezTo>
                  <a:cubicBezTo>
                    <a:pt x="331583" y="1108461"/>
                    <a:pt x="314341" y="1115358"/>
                    <a:pt x="346632" y="1104595"/>
                  </a:cubicBezTo>
                  <a:lnTo>
                    <a:pt x="412469" y="1060704"/>
                  </a:lnTo>
                  <a:cubicBezTo>
                    <a:pt x="419784" y="1055827"/>
                    <a:pt x="427381" y="1051348"/>
                    <a:pt x="434414" y="1046073"/>
                  </a:cubicBezTo>
                  <a:cubicBezTo>
                    <a:pt x="444168" y="1038758"/>
                    <a:pt x="453531" y="1030891"/>
                    <a:pt x="463675" y="1024128"/>
                  </a:cubicBezTo>
                  <a:cubicBezTo>
                    <a:pt x="475505" y="1016241"/>
                    <a:pt x="488421" y="1010069"/>
                    <a:pt x="500251" y="1002182"/>
                  </a:cubicBezTo>
                  <a:cubicBezTo>
                    <a:pt x="510395" y="995419"/>
                    <a:pt x="518926" y="986286"/>
                    <a:pt x="529512" y="980237"/>
                  </a:cubicBezTo>
                  <a:cubicBezTo>
                    <a:pt x="536207" y="976411"/>
                    <a:pt x="544370" y="975958"/>
                    <a:pt x="551457" y="972921"/>
                  </a:cubicBezTo>
                  <a:cubicBezTo>
                    <a:pt x="561480" y="968625"/>
                    <a:pt x="570964" y="963168"/>
                    <a:pt x="580718" y="958291"/>
                  </a:cubicBezTo>
                  <a:cubicBezTo>
                    <a:pt x="627217" y="911792"/>
                    <a:pt x="575612" y="961328"/>
                    <a:pt x="631925" y="914400"/>
                  </a:cubicBezTo>
                  <a:cubicBezTo>
                    <a:pt x="637223" y="909985"/>
                    <a:pt x="641169" y="904077"/>
                    <a:pt x="646555" y="899769"/>
                  </a:cubicBezTo>
                  <a:cubicBezTo>
                    <a:pt x="653420" y="894277"/>
                    <a:pt x="661884" y="890928"/>
                    <a:pt x="668501" y="885139"/>
                  </a:cubicBezTo>
                  <a:cubicBezTo>
                    <a:pt x="681477" y="873785"/>
                    <a:pt x="691284" y="858909"/>
                    <a:pt x="705077" y="848563"/>
                  </a:cubicBezTo>
                  <a:cubicBezTo>
                    <a:pt x="716361" y="840099"/>
                    <a:pt x="739006" y="825270"/>
                    <a:pt x="748968" y="811987"/>
                  </a:cubicBezTo>
                  <a:cubicBezTo>
                    <a:pt x="763849" y="792147"/>
                    <a:pt x="782339" y="758453"/>
                    <a:pt x="800174" y="738835"/>
                  </a:cubicBezTo>
                  <a:cubicBezTo>
                    <a:pt x="816412" y="720974"/>
                    <a:pt x="834312" y="704698"/>
                    <a:pt x="851381" y="687629"/>
                  </a:cubicBezTo>
                  <a:cubicBezTo>
                    <a:pt x="856258" y="682752"/>
                    <a:pt x="862463" y="678912"/>
                    <a:pt x="866011" y="672998"/>
                  </a:cubicBezTo>
                  <a:cubicBezTo>
                    <a:pt x="873326" y="660806"/>
                    <a:pt x="879426" y="647797"/>
                    <a:pt x="887957" y="636422"/>
                  </a:cubicBezTo>
                  <a:cubicBezTo>
                    <a:pt x="894164" y="628146"/>
                    <a:pt x="903817" y="622843"/>
                    <a:pt x="909902" y="614477"/>
                  </a:cubicBezTo>
                  <a:cubicBezTo>
                    <a:pt x="977196" y="521947"/>
                    <a:pt x="918863" y="583570"/>
                    <a:pt x="968424" y="534009"/>
                  </a:cubicBezTo>
                  <a:cubicBezTo>
                    <a:pt x="970862" y="526694"/>
                    <a:pt x="971772" y="518676"/>
                    <a:pt x="975739" y="512064"/>
                  </a:cubicBezTo>
                  <a:cubicBezTo>
                    <a:pt x="979287" y="506150"/>
                    <a:pt x="987285" y="503602"/>
                    <a:pt x="990369" y="497433"/>
                  </a:cubicBezTo>
                  <a:cubicBezTo>
                    <a:pt x="994865" y="488441"/>
                    <a:pt x="993725" y="477414"/>
                    <a:pt x="997685" y="468173"/>
                  </a:cubicBezTo>
                  <a:cubicBezTo>
                    <a:pt x="1001909" y="458318"/>
                    <a:pt x="1030849" y="422424"/>
                    <a:pt x="1034261" y="416966"/>
                  </a:cubicBezTo>
                  <a:cubicBezTo>
                    <a:pt x="1040041" y="407719"/>
                    <a:pt x="1043481" y="397173"/>
                    <a:pt x="1048891" y="387705"/>
                  </a:cubicBezTo>
                  <a:cubicBezTo>
                    <a:pt x="1053253" y="380072"/>
                    <a:pt x="1058644" y="373075"/>
                    <a:pt x="1063521" y="365760"/>
                  </a:cubicBezTo>
                  <a:cubicBezTo>
                    <a:pt x="1067232" y="350917"/>
                    <a:pt x="1071857" y="329241"/>
                    <a:pt x="1078152" y="314553"/>
                  </a:cubicBezTo>
                  <a:cubicBezTo>
                    <a:pt x="1089289" y="288567"/>
                    <a:pt x="1092720" y="285386"/>
                    <a:pt x="1107413" y="263347"/>
                  </a:cubicBezTo>
                  <a:lnTo>
                    <a:pt x="1136673" y="175565"/>
                  </a:lnTo>
                  <a:lnTo>
                    <a:pt x="1151304" y="131673"/>
                  </a:lnTo>
                  <a:lnTo>
                    <a:pt x="1151304" y="0"/>
                  </a:lnTo>
                </a:path>
              </a:pathLst>
            </a:custGeom>
            <a:ln w="1905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174"/>
            <p:cNvSpPr/>
            <p:nvPr/>
          </p:nvSpPr>
          <p:spPr bwMode="auto">
            <a:xfrm>
              <a:off x="1919785" y="3090413"/>
              <a:ext cx="873125" cy="1219200"/>
            </a:xfrm>
            <a:custGeom>
              <a:avLst/>
              <a:gdLst>
                <a:gd name="connsiteX0" fmla="*/ 18350 w 830338"/>
                <a:gd name="connsiteY0" fmla="*/ 1041072 h 1041072"/>
                <a:gd name="connsiteX1" fmla="*/ 3720 w 830338"/>
                <a:gd name="connsiteY1" fmla="*/ 989865 h 1041072"/>
                <a:gd name="connsiteX2" fmla="*/ 25666 w 830338"/>
                <a:gd name="connsiteY2" fmla="*/ 814300 h 1041072"/>
                <a:gd name="connsiteX3" fmla="*/ 32981 w 830338"/>
                <a:gd name="connsiteY3" fmla="*/ 792355 h 1041072"/>
                <a:gd name="connsiteX4" fmla="*/ 40296 w 830338"/>
                <a:gd name="connsiteY4" fmla="*/ 770409 h 1041072"/>
                <a:gd name="connsiteX5" fmla="*/ 54926 w 830338"/>
                <a:gd name="connsiteY5" fmla="*/ 748464 h 1041072"/>
                <a:gd name="connsiteX6" fmla="*/ 84187 w 830338"/>
                <a:gd name="connsiteY6" fmla="*/ 682627 h 1041072"/>
                <a:gd name="connsiteX7" fmla="*/ 106133 w 830338"/>
                <a:gd name="connsiteY7" fmla="*/ 646051 h 1041072"/>
                <a:gd name="connsiteX8" fmla="*/ 128078 w 830338"/>
                <a:gd name="connsiteY8" fmla="*/ 594844 h 1041072"/>
                <a:gd name="connsiteX9" fmla="*/ 142709 w 830338"/>
                <a:gd name="connsiteY9" fmla="*/ 572899 h 1041072"/>
                <a:gd name="connsiteX10" fmla="*/ 171970 w 830338"/>
                <a:gd name="connsiteY10" fmla="*/ 521692 h 1041072"/>
                <a:gd name="connsiteX11" fmla="*/ 179285 w 830338"/>
                <a:gd name="connsiteY11" fmla="*/ 499747 h 1041072"/>
                <a:gd name="connsiteX12" fmla="*/ 215861 w 830338"/>
                <a:gd name="connsiteY12" fmla="*/ 448540 h 1041072"/>
                <a:gd name="connsiteX13" fmla="*/ 245122 w 830338"/>
                <a:gd name="connsiteY13" fmla="*/ 397334 h 1041072"/>
                <a:gd name="connsiteX14" fmla="*/ 267067 w 830338"/>
                <a:gd name="connsiteY14" fmla="*/ 368073 h 1041072"/>
                <a:gd name="connsiteX15" fmla="*/ 281698 w 830338"/>
                <a:gd name="connsiteY15" fmla="*/ 346128 h 1041072"/>
                <a:gd name="connsiteX16" fmla="*/ 318274 w 830338"/>
                <a:gd name="connsiteY16" fmla="*/ 309552 h 1041072"/>
                <a:gd name="connsiteX17" fmla="*/ 332904 w 830338"/>
                <a:gd name="connsiteY17" fmla="*/ 294921 h 1041072"/>
                <a:gd name="connsiteX18" fmla="*/ 354850 w 830338"/>
                <a:gd name="connsiteY18" fmla="*/ 272976 h 1041072"/>
                <a:gd name="connsiteX19" fmla="*/ 398741 w 830338"/>
                <a:gd name="connsiteY19" fmla="*/ 236400 h 1041072"/>
                <a:gd name="connsiteX20" fmla="*/ 420686 w 830338"/>
                <a:gd name="connsiteY20" fmla="*/ 229084 h 1041072"/>
                <a:gd name="connsiteX21" fmla="*/ 457262 w 830338"/>
                <a:gd name="connsiteY21" fmla="*/ 199824 h 1041072"/>
                <a:gd name="connsiteX22" fmla="*/ 508469 w 830338"/>
                <a:gd name="connsiteY22" fmla="*/ 148617 h 1041072"/>
                <a:gd name="connsiteX23" fmla="*/ 552360 w 830338"/>
                <a:gd name="connsiteY23" fmla="*/ 112041 h 1041072"/>
                <a:gd name="connsiteX24" fmla="*/ 574306 w 830338"/>
                <a:gd name="connsiteY24" fmla="*/ 104726 h 1041072"/>
                <a:gd name="connsiteX25" fmla="*/ 618197 w 830338"/>
                <a:gd name="connsiteY25" fmla="*/ 68150 h 1041072"/>
                <a:gd name="connsiteX26" fmla="*/ 662088 w 830338"/>
                <a:gd name="connsiteY26" fmla="*/ 53520 h 1041072"/>
                <a:gd name="connsiteX27" fmla="*/ 727925 w 830338"/>
                <a:gd name="connsiteY27" fmla="*/ 38889 h 1041072"/>
                <a:gd name="connsiteX28" fmla="*/ 749870 w 830338"/>
                <a:gd name="connsiteY28" fmla="*/ 31574 h 1041072"/>
                <a:gd name="connsiteX29" fmla="*/ 764501 w 830338"/>
                <a:gd name="connsiteY29" fmla="*/ 16944 h 1041072"/>
                <a:gd name="connsiteX30" fmla="*/ 830338 w 830338"/>
                <a:gd name="connsiteY30" fmla="*/ 2313 h 10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338" h="1041072">
                  <a:moveTo>
                    <a:pt x="18350" y="1041072"/>
                  </a:moveTo>
                  <a:cubicBezTo>
                    <a:pt x="14901" y="1030723"/>
                    <a:pt x="3720" y="999050"/>
                    <a:pt x="3720" y="989865"/>
                  </a:cubicBezTo>
                  <a:cubicBezTo>
                    <a:pt x="3720" y="867303"/>
                    <a:pt x="0" y="891296"/>
                    <a:pt x="25666" y="814300"/>
                  </a:cubicBezTo>
                  <a:lnTo>
                    <a:pt x="32981" y="792355"/>
                  </a:lnTo>
                  <a:cubicBezTo>
                    <a:pt x="35419" y="785040"/>
                    <a:pt x="36019" y="776825"/>
                    <a:pt x="40296" y="770409"/>
                  </a:cubicBezTo>
                  <a:cubicBezTo>
                    <a:pt x="45173" y="763094"/>
                    <a:pt x="51355" y="756498"/>
                    <a:pt x="54926" y="748464"/>
                  </a:cubicBezTo>
                  <a:cubicBezTo>
                    <a:pt x="89747" y="670117"/>
                    <a:pt x="51078" y="732291"/>
                    <a:pt x="84187" y="682627"/>
                  </a:cubicBezTo>
                  <a:cubicBezTo>
                    <a:pt x="101168" y="631683"/>
                    <a:pt x="79355" y="686218"/>
                    <a:pt x="106133" y="646051"/>
                  </a:cubicBezTo>
                  <a:cubicBezTo>
                    <a:pt x="136579" y="600383"/>
                    <a:pt x="108569" y="633860"/>
                    <a:pt x="128078" y="594844"/>
                  </a:cubicBezTo>
                  <a:cubicBezTo>
                    <a:pt x="132010" y="586980"/>
                    <a:pt x="137832" y="580214"/>
                    <a:pt x="142709" y="572899"/>
                  </a:cubicBezTo>
                  <a:cubicBezTo>
                    <a:pt x="159480" y="522582"/>
                    <a:pt x="136541" y="583692"/>
                    <a:pt x="171970" y="521692"/>
                  </a:cubicBezTo>
                  <a:cubicBezTo>
                    <a:pt x="175796" y="514997"/>
                    <a:pt x="175837" y="506644"/>
                    <a:pt x="179285" y="499747"/>
                  </a:cubicBezTo>
                  <a:cubicBezTo>
                    <a:pt x="185034" y="488249"/>
                    <a:pt x="210334" y="456278"/>
                    <a:pt x="215861" y="448540"/>
                  </a:cubicBezTo>
                  <a:cubicBezTo>
                    <a:pt x="256122" y="392175"/>
                    <a:pt x="202270" y="465897"/>
                    <a:pt x="245122" y="397334"/>
                  </a:cubicBezTo>
                  <a:cubicBezTo>
                    <a:pt x="251584" y="386995"/>
                    <a:pt x="259981" y="377994"/>
                    <a:pt x="267067" y="368073"/>
                  </a:cubicBezTo>
                  <a:cubicBezTo>
                    <a:pt x="272177" y="360919"/>
                    <a:pt x="275909" y="352744"/>
                    <a:pt x="281698" y="346128"/>
                  </a:cubicBezTo>
                  <a:cubicBezTo>
                    <a:pt x="293052" y="333152"/>
                    <a:pt x="306082" y="321744"/>
                    <a:pt x="318274" y="309552"/>
                  </a:cubicBezTo>
                  <a:lnTo>
                    <a:pt x="332904" y="294921"/>
                  </a:lnTo>
                  <a:lnTo>
                    <a:pt x="354850" y="272976"/>
                  </a:lnTo>
                  <a:cubicBezTo>
                    <a:pt x="369908" y="257918"/>
                    <a:pt x="378444" y="247998"/>
                    <a:pt x="398741" y="236400"/>
                  </a:cubicBezTo>
                  <a:cubicBezTo>
                    <a:pt x="405436" y="232574"/>
                    <a:pt x="413371" y="231523"/>
                    <a:pt x="420686" y="229084"/>
                  </a:cubicBezTo>
                  <a:cubicBezTo>
                    <a:pt x="477750" y="172023"/>
                    <a:pt x="383413" y="264442"/>
                    <a:pt x="457262" y="199824"/>
                  </a:cubicBezTo>
                  <a:lnTo>
                    <a:pt x="508469" y="148617"/>
                  </a:lnTo>
                  <a:cubicBezTo>
                    <a:pt x="524646" y="132440"/>
                    <a:pt x="531992" y="122225"/>
                    <a:pt x="552360" y="112041"/>
                  </a:cubicBezTo>
                  <a:cubicBezTo>
                    <a:pt x="559257" y="108593"/>
                    <a:pt x="566991" y="107164"/>
                    <a:pt x="574306" y="104726"/>
                  </a:cubicBezTo>
                  <a:cubicBezTo>
                    <a:pt x="588089" y="90942"/>
                    <a:pt x="599862" y="76298"/>
                    <a:pt x="618197" y="68150"/>
                  </a:cubicBezTo>
                  <a:cubicBezTo>
                    <a:pt x="632290" y="61887"/>
                    <a:pt x="647458" y="58397"/>
                    <a:pt x="662088" y="53520"/>
                  </a:cubicBezTo>
                  <a:cubicBezTo>
                    <a:pt x="698110" y="41512"/>
                    <a:pt x="676417" y="47473"/>
                    <a:pt x="727925" y="38889"/>
                  </a:cubicBezTo>
                  <a:cubicBezTo>
                    <a:pt x="735240" y="36451"/>
                    <a:pt x="743258" y="35541"/>
                    <a:pt x="749870" y="31574"/>
                  </a:cubicBezTo>
                  <a:cubicBezTo>
                    <a:pt x="755784" y="28026"/>
                    <a:pt x="758332" y="20028"/>
                    <a:pt x="764501" y="16944"/>
                  </a:cubicBezTo>
                  <a:cubicBezTo>
                    <a:pt x="798390" y="0"/>
                    <a:pt x="801007" y="2313"/>
                    <a:pt x="830338" y="2313"/>
                  </a:cubicBezTo>
                </a:path>
              </a:pathLst>
            </a:custGeom>
            <a:ln w="1905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72" name="TextBox 71"/>
            <p:cNvSpPr txBox="1"/>
            <p:nvPr/>
          </p:nvSpPr>
          <p:spPr bwMode="auto">
            <a:xfrm>
              <a:off x="3656510" y="5393876"/>
              <a:ext cx="812157" cy="58547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BM</a:t>
              </a:r>
            </a:p>
          </p:txBody>
        </p:sp>
        <p:sp>
          <p:nvSpPr>
            <p:cNvPr id="73" name="TextBox 72"/>
            <p:cNvSpPr txBox="1"/>
            <p:nvPr/>
          </p:nvSpPr>
          <p:spPr bwMode="auto">
            <a:xfrm>
              <a:off x="3705724" y="3988940"/>
              <a:ext cx="771751" cy="58547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ITC</a:t>
              </a:r>
            </a:p>
          </p:txBody>
        </p:sp>
        <p:sp>
          <p:nvSpPr>
            <p:cNvPr id="74" name="TextBox 73"/>
            <p:cNvSpPr txBox="1"/>
            <p:nvPr/>
          </p:nvSpPr>
          <p:spPr bwMode="auto">
            <a:xfrm>
              <a:off x="3113584" y="2888800"/>
              <a:ext cx="818892" cy="58547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CeL</a:t>
              </a: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75" name="TextBox 74"/>
            <p:cNvSpPr txBox="1"/>
            <p:nvPr/>
          </p:nvSpPr>
          <p:spPr bwMode="auto">
            <a:xfrm>
              <a:off x="3780335" y="3109463"/>
              <a:ext cx="953577" cy="58547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CeM</a:t>
              </a: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76" name="TextBox 54"/>
            <p:cNvSpPr txBox="1">
              <a:spLocks noChangeArrowheads="1"/>
            </p:cNvSpPr>
            <p:nvPr/>
          </p:nvSpPr>
          <p:spPr bwMode="auto">
            <a:xfrm>
              <a:off x="984748" y="2844352"/>
              <a:ext cx="711143"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Calibri" pitchFamily="34" charset="0"/>
                  <a:ea typeface="+mn-ea"/>
                  <a:cs typeface="+mn-cs"/>
                </a:rPr>
                <a:t>CS</a:t>
              </a:r>
            </a:p>
          </p:txBody>
        </p:sp>
        <p:sp>
          <p:nvSpPr>
            <p:cNvPr id="77" name="TextBox 55"/>
            <p:cNvSpPr txBox="1">
              <a:spLocks noChangeArrowheads="1"/>
            </p:cNvSpPr>
            <p:nvPr/>
          </p:nvSpPr>
          <p:spPr bwMode="auto">
            <a:xfrm>
              <a:off x="999036" y="4949374"/>
              <a:ext cx="751549"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Calibri" pitchFamily="34" charset="0"/>
                  <a:ea typeface="+mn-ea"/>
                  <a:cs typeface="+mn-cs"/>
                </a:rPr>
                <a:t>US</a:t>
              </a:r>
            </a:p>
          </p:txBody>
        </p:sp>
        <p:cxnSp>
          <p:nvCxnSpPr>
            <p:cNvPr id="78" name="Straight Arrow Connector 77"/>
            <p:cNvCxnSpPr/>
            <p:nvPr/>
          </p:nvCxnSpPr>
          <p:spPr bwMode="auto">
            <a:xfrm>
              <a:off x="1326060" y="3261863"/>
              <a:ext cx="409575" cy="37782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bwMode="auto">
            <a:xfrm flipV="1">
              <a:off x="1432423" y="4698551"/>
              <a:ext cx="357187" cy="474662"/>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bwMode="auto">
            <a:xfrm flipH="1" flipV="1">
              <a:off x="3764460" y="3811139"/>
              <a:ext cx="157163" cy="2857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bwMode="auto">
            <a:xfrm flipV="1">
              <a:off x="4594723" y="2879276"/>
              <a:ext cx="358775" cy="37306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bwMode="auto">
            <a:xfrm flipV="1">
              <a:off x="4593135" y="3261863"/>
              <a:ext cx="385763" cy="10953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bwMode="auto">
            <a:xfrm>
              <a:off x="4591548" y="3490463"/>
              <a:ext cx="369887" cy="730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TextBox 78"/>
            <p:cNvSpPr txBox="1">
              <a:spLocks noChangeArrowheads="1"/>
            </p:cNvSpPr>
            <p:nvPr/>
          </p:nvSpPr>
          <p:spPr bwMode="auto">
            <a:xfrm>
              <a:off x="4937624" y="2176014"/>
              <a:ext cx="371474" cy="241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FF0000"/>
                  </a:solidFill>
                  <a:effectLst/>
                  <a:uLnTx/>
                  <a:uFillTx/>
                  <a:latin typeface="Aharoni" pitchFamily="2" charset="-79"/>
                  <a:ea typeface="+mn-ea"/>
                  <a:cs typeface="Aharoni" pitchFamily="2" charset="-79"/>
                </a:rPr>
                <a:t>FEAR</a:t>
              </a:r>
            </a:p>
          </p:txBody>
        </p:sp>
        <p:pic>
          <p:nvPicPr>
            <p:cNvPr id="85" name="Picture 4" descr="http://www.clker.com/cliparts/H/7/b/j/m/G/lightning-bolt-hi.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00623" y="4076251"/>
              <a:ext cx="5984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 descr="http://www.ducksters.com/science/sound.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986335" y="2228401"/>
              <a:ext cx="622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7" name="Straight Arrow Connector 86"/>
            <p:cNvCxnSpPr/>
            <p:nvPr/>
          </p:nvCxnSpPr>
          <p:spPr bwMode="auto">
            <a:xfrm flipV="1">
              <a:off x="4559798" y="2434776"/>
              <a:ext cx="419100" cy="73501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Oval 87"/>
            <p:cNvSpPr/>
            <p:nvPr/>
          </p:nvSpPr>
          <p:spPr bwMode="auto">
            <a:xfrm>
              <a:off x="1976935" y="3338063"/>
              <a:ext cx="136525" cy="163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9" name="Freeform 192"/>
            <p:cNvSpPr/>
            <p:nvPr/>
          </p:nvSpPr>
          <p:spPr bwMode="auto">
            <a:xfrm>
              <a:off x="1770560" y="2193476"/>
              <a:ext cx="977900" cy="1949450"/>
            </a:xfrm>
            <a:custGeom>
              <a:avLst/>
              <a:gdLst>
                <a:gd name="connsiteX0" fmla="*/ 131769 w 977158"/>
                <a:gd name="connsiteY0" fmla="*/ 1949570 h 1950211"/>
                <a:gd name="connsiteX1" fmla="*/ 123143 w 977158"/>
                <a:gd name="connsiteY1" fmla="*/ 1906438 h 1950211"/>
                <a:gd name="connsiteX2" fmla="*/ 105890 w 977158"/>
                <a:gd name="connsiteY2" fmla="*/ 1820174 h 1950211"/>
                <a:gd name="connsiteX3" fmla="*/ 80011 w 977158"/>
                <a:gd name="connsiteY3" fmla="*/ 1794294 h 1950211"/>
                <a:gd name="connsiteX4" fmla="*/ 71384 w 977158"/>
                <a:gd name="connsiteY4" fmla="*/ 1768415 h 1950211"/>
                <a:gd name="connsiteX5" fmla="*/ 54131 w 977158"/>
                <a:gd name="connsiteY5" fmla="*/ 1406106 h 1950211"/>
                <a:gd name="connsiteX6" fmla="*/ 45505 w 977158"/>
                <a:gd name="connsiteY6" fmla="*/ 1380227 h 1950211"/>
                <a:gd name="connsiteX7" fmla="*/ 36878 w 977158"/>
                <a:gd name="connsiteY7" fmla="*/ 1328468 h 1950211"/>
                <a:gd name="connsiteX8" fmla="*/ 19626 w 977158"/>
                <a:gd name="connsiteY8" fmla="*/ 854015 h 1950211"/>
                <a:gd name="connsiteX9" fmla="*/ 2373 w 977158"/>
                <a:gd name="connsiteY9" fmla="*/ 646981 h 1950211"/>
                <a:gd name="connsiteX10" fmla="*/ 19626 w 977158"/>
                <a:gd name="connsiteY10" fmla="*/ 189781 h 1950211"/>
                <a:gd name="connsiteX11" fmla="*/ 28252 w 977158"/>
                <a:gd name="connsiteY11" fmla="*/ 163902 h 1950211"/>
                <a:gd name="connsiteX12" fmla="*/ 45505 w 977158"/>
                <a:gd name="connsiteY12" fmla="*/ 77638 h 1950211"/>
                <a:gd name="connsiteX13" fmla="*/ 54131 w 977158"/>
                <a:gd name="connsiteY13" fmla="*/ 51759 h 1950211"/>
                <a:gd name="connsiteX14" fmla="*/ 105890 w 977158"/>
                <a:gd name="connsiteY14" fmla="*/ 17253 h 1950211"/>
                <a:gd name="connsiteX15" fmla="*/ 131769 w 977158"/>
                <a:gd name="connsiteY15" fmla="*/ 0 h 1950211"/>
                <a:gd name="connsiteX16" fmla="*/ 192154 w 977158"/>
                <a:gd name="connsiteY16" fmla="*/ 8627 h 1950211"/>
                <a:gd name="connsiteX17" fmla="*/ 209407 w 977158"/>
                <a:gd name="connsiteY17" fmla="*/ 77638 h 1950211"/>
                <a:gd name="connsiteX18" fmla="*/ 235286 w 977158"/>
                <a:gd name="connsiteY18" fmla="*/ 129396 h 1950211"/>
                <a:gd name="connsiteX19" fmla="*/ 261165 w 977158"/>
                <a:gd name="connsiteY19" fmla="*/ 138023 h 1950211"/>
                <a:gd name="connsiteX20" fmla="*/ 287045 w 977158"/>
                <a:gd name="connsiteY20" fmla="*/ 198408 h 1950211"/>
                <a:gd name="connsiteX21" fmla="*/ 312924 w 977158"/>
                <a:gd name="connsiteY21" fmla="*/ 215661 h 1950211"/>
                <a:gd name="connsiteX22" fmla="*/ 399188 w 977158"/>
                <a:gd name="connsiteY22" fmla="*/ 301925 h 1950211"/>
                <a:gd name="connsiteX23" fmla="*/ 425067 w 977158"/>
                <a:gd name="connsiteY23" fmla="*/ 319177 h 1950211"/>
                <a:gd name="connsiteX24" fmla="*/ 476826 w 977158"/>
                <a:gd name="connsiteY24" fmla="*/ 396815 h 1950211"/>
                <a:gd name="connsiteX25" fmla="*/ 494078 w 977158"/>
                <a:gd name="connsiteY25" fmla="*/ 422694 h 1950211"/>
                <a:gd name="connsiteX26" fmla="*/ 519958 w 977158"/>
                <a:gd name="connsiteY26" fmla="*/ 431321 h 1950211"/>
                <a:gd name="connsiteX27" fmla="*/ 563090 w 977158"/>
                <a:gd name="connsiteY27" fmla="*/ 465827 h 1950211"/>
                <a:gd name="connsiteX28" fmla="*/ 614848 w 977158"/>
                <a:gd name="connsiteY28" fmla="*/ 500332 h 1950211"/>
                <a:gd name="connsiteX29" fmla="*/ 675233 w 977158"/>
                <a:gd name="connsiteY29" fmla="*/ 569344 h 1950211"/>
                <a:gd name="connsiteX30" fmla="*/ 718365 w 977158"/>
                <a:gd name="connsiteY30" fmla="*/ 603849 h 1950211"/>
                <a:gd name="connsiteX31" fmla="*/ 761497 w 977158"/>
                <a:gd name="connsiteY31" fmla="*/ 655608 h 1950211"/>
                <a:gd name="connsiteX32" fmla="*/ 813256 w 977158"/>
                <a:gd name="connsiteY32" fmla="*/ 690113 h 1950211"/>
                <a:gd name="connsiteX33" fmla="*/ 865014 w 977158"/>
                <a:gd name="connsiteY33" fmla="*/ 707366 h 1950211"/>
                <a:gd name="connsiteX34" fmla="*/ 899520 w 977158"/>
                <a:gd name="connsiteY34" fmla="*/ 759125 h 1950211"/>
                <a:gd name="connsiteX35" fmla="*/ 916773 w 977158"/>
                <a:gd name="connsiteY35" fmla="*/ 785004 h 1950211"/>
                <a:gd name="connsiteX36" fmla="*/ 942652 w 977158"/>
                <a:gd name="connsiteY36" fmla="*/ 802257 h 1950211"/>
                <a:gd name="connsiteX37" fmla="*/ 959905 w 977158"/>
                <a:gd name="connsiteY37" fmla="*/ 828136 h 1950211"/>
                <a:gd name="connsiteX38" fmla="*/ 977158 w 977158"/>
                <a:gd name="connsiteY38" fmla="*/ 879894 h 1950211"/>
                <a:gd name="connsiteX39" fmla="*/ 968531 w 977158"/>
                <a:gd name="connsiteY39" fmla="*/ 914400 h 1950211"/>
                <a:gd name="connsiteX40" fmla="*/ 942652 w 977158"/>
                <a:gd name="connsiteY40" fmla="*/ 923027 h 1950211"/>
                <a:gd name="connsiteX41" fmla="*/ 882267 w 977158"/>
                <a:gd name="connsiteY41" fmla="*/ 940279 h 1950211"/>
                <a:gd name="connsiteX42" fmla="*/ 856388 w 977158"/>
                <a:gd name="connsiteY42" fmla="*/ 957532 h 1950211"/>
                <a:gd name="connsiteX43" fmla="*/ 839135 w 977158"/>
                <a:gd name="connsiteY43" fmla="*/ 983411 h 1950211"/>
                <a:gd name="connsiteX44" fmla="*/ 813256 w 977158"/>
                <a:gd name="connsiteY44" fmla="*/ 992038 h 1950211"/>
                <a:gd name="connsiteX45" fmla="*/ 787377 w 977158"/>
                <a:gd name="connsiteY45" fmla="*/ 1009291 h 1950211"/>
                <a:gd name="connsiteX46" fmla="*/ 735618 w 977158"/>
                <a:gd name="connsiteY46" fmla="*/ 1026544 h 1950211"/>
                <a:gd name="connsiteX47" fmla="*/ 683860 w 977158"/>
                <a:gd name="connsiteY47" fmla="*/ 1052423 h 1950211"/>
                <a:gd name="connsiteX48" fmla="*/ 666607 w 977158"/>
                <a:gd name="connsiteY48" fmla="*/ 1078302 h 1950211"/>
                <a:gd name="connsiteX49" fmla="*/ 657980 w 977158"/>
                <a:gd name="connsiteY49" fmla="*/ 1104181 h 1950211"/>
                <a:gd name="connsiteX50" fmla="*/ 632101 w 977158"/>
                <a:gd name="connsiteY50" fmla="*/ 1121434 h 1950211"/>
                <a:gd name="connsiteX51" fmla="*/ 597595 w 977158"/>
                <a:gd name="connsiteY51" fmla="*/ 1155940 h 1950211"/>
                <a:gd name="connsiteX52" fmla="*/ 545837 w 977158"/>
                <a:gd name="connsiteY52" fmla="*/ 1207698 h 1950211"/>
                <a:gd name="connsiteX53" fmla="*/ 485452 w 977158"/>
                <a:gd name="connsiteY53" fmla="*/ 1276710 h 1950211"/>
                <a:gd name="connsiteX54" fmla="*/ 450946 w 977158"/>
                <a:gd name="connsiteY54" fmla="*/ 1319842 h 1950211"/>
                <a:gd name="connsiteX55" fmla="*/ 442320 w 977158"/>
                <a:gd name="connsiteY55" fmla="*/ 1345721 h 1950211"/>
                <a:gd name="connsiteX56" fmla="*/ 381935 w 977158"/>
                <a:gd name="connsiteY56" fmla="*/ 1414732 h 1950211"/>
                <a:gd name="connsiteX57" fmla="*/ 347429 w 977158"/>
                <a:gd name="connsiteY57" fmla="*/ 1457864 h 1950211"/>
                <a:gd name="connsiteX58" fmla="*/ 338803 w 977158"/>
                <a:gd name="connsiteY58" fmla="*/ 1483744 h 1950211"/>
                <a:gd name="connsiteX59" fmla="*/ 304297 w 977158"/>
                <a:gd name="connsiteY59" fmla="*/ 1535502 h 1950211"/>
                <a:gd name="connsiteX60" fmla="*/ 278418 w 977158"/>
                <a:gd name="connsiteY60" fmla="*/ 1613140 h 1950211"/>
                <a:gd name="connsiteX61" fmla="*/ 269792 w 977158"/>
                <a:gd name="connsiteY61" fmla="*/ 1639019 h 1950211"/>
                <a:gd name="connsiteX62" fmla="*/ 243912 w 977158"/>
                <a:gd name="connsiteY62" fmla="*/ 1656272 h 1950211"/>
                <a:gd name="connsiteX63" fmla="*/ 226660 w 977158"/>
                <a:gd name="connsiteY63" fmla="*/ 1716657 h 1950211"/>
                <a:gd name="connsiteX64" fmla="*/ 192154 w 977158"/>
                <a:gd name="connsiteY64" fmla="*/ 1768415 h 1950211"/>
                <a:gd name="connsiteX65" fmla="*/ 166275 w 977158"/>
                <a:gd name="connsiteY65" fmla="*/ 1846053 h 1950211"/>
                <a:gd name="connsiteX66" fmla="*/ 157648 w 977158"/>
                <a:gd name="connsiteY66" fmla="*/ 1871932 h 1950211"/>
                <a:gd name="connsiteX67" fmla="*/ 131769 w 977158"/>
                <a:gd name="connsiteY67" fmla="*/ 1949570 h 19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7158" h="1950211">
                  <a:moveTo>
                    <a:pt x="131769" y="1949570"/>
                  </a:moveTo>
                  <a:cubicBezTo>
                    <a:pt x="126018" y="1955321"/>
                    <a:pt x="125553" y="1920901"/>
                    <a:pt x="123143" y="1906438"/>
                  </a:cubicBezTo>
                  <a:cubicBezTo>
                    <a:pt x="122251" y="1901084"/>
                    <a:pt x="116911" y="1836707"/>
                    <a:pt x="105890" y="1820174"/>
                  </a:cubicBezTo>
                  <a:cubicBezTo>
                    <a:pt x="99123" y="1810023"/>
                    <a:pt x="88637" y="1802921"/>
                    <a:pt x="80011" y="1794294"/>
                  </a:cubicBezTo>
                  <a:cubicBezTo>
                    <a:pt x="77135" y="1785668"/>
                    <a:pt x="73357" y="1777291"/>
                    <a:pt x="71384" y="1768415"/>
                  </a:cubicBezTo>
                  <a:cubicBezTo>
                    <a:pt x="46607" y="1656919"/>
                    <a:pt x="58076" y="1483041"/>
                    <a:pt x="54131" y="1406106"/>
                  </a:cubicBezTo>
                  <a:cubicBezTo>
                    <a:pt x="53665" y="1397025"/>
                    <a:pt x="47478" y="1389103"/>
                    <a:pt x="45505" y="1380227"/>
                  </a:cubicBezTo>
                  <a:cubicBezTo>
                    <a:pt x="41711" y="1363153"/>
                    <a:pt x="39754" y="1345721"/>
                    <a:pt x="36878" y="1328468"/>
                  </a:cubicBezTo>
                  <a:cubicBezTo>
                    <a:pt x="23290" y="771319"/>
                    <a:pt x="38015" y="1148239"/>
                    <a:pt x="19626" y="854015"/>
                  </a:cubicBezTo>
                  <a:cubicBezTo>
                    <a:pt x="8110" y="669764"/>
                    <a:pt x="20168" y="753757"/>
                    <a:pt x="2373" y="646981"/>
                  </a:cubicBezTo>
                  <a:cubicBezTo>
                    <a:pt x="2958" y="619482"/>
                    <a:pt x="-10137" y="323712"/>
                    <a:pt x="19626" y="189781"/>
                  </a:cubicBezTo>
                  <a:cubicBezTo>
                    <a:pt x="21599" y="180905"/>
                    <a:pt x="26280" y="172778"/>
                    <a:pt x="28252" y="163902"/>
                  </a:cubicBezTo>
                  <a:cubicBezTo>
                    <a:pt x="45200" y="87633"/>
                    <a:pt x="28316" y="137800"/>
                    <a:pt x="45505" y="77638"/>
                  </a:cubicBezTo>
                  <a:cubicBezTo>
                    <a:pt x="48003" y="68895"/>
                    <a:pt x="47701" y="58189"/>
                    <a:pt x="54131" y="51759"/>
                  </a:cubicBezTo>
                  <a:cubicBezTo>
                    <a:pt x="68793" y="37097"/>
                    <a:pt x="88637" y="28755"/>
                    <a:pt x="105890" y="17253"/>
                  </a:cubicBezTo>
                  <a:lnTo>
                    <a:pt x="131769" y="0"/>
                  </a:lnTo>
                  <a:cubicBezTo>
                    <a:pt x="151897" y="2876"/>
                    <a:pt x="177777" y="-5750"/>
                    <a:pt x="192154" y="8627"/>
                  </a:cubicBezTo>
                  <a:cubicBezTo>
                    <a:pt x="208921" y="25394"/>
                    <a:pt x="201909" y="55143"/>
                    <a:pt x="209407" y="77638"/>
                  </a:cubicBezTo>
                  <a:cubicBezTo>
                    <a:pt x="215090" y="94687"/>
                    <a:pt x="220083" y="117233"/>
                    <a:pt x="235286" y="129396"/>
                  </a:cubicBezTo>
                  <a:cubicBezTo>
                    <a:pt x="242386" y="135076"/>
                    <a:pt x="252539" y="135147"/>
                    <a:pt x="261165" y="138023"/>
                  </a:cubicBezTo>
                  <a:cubicBezTo>
                    <a:pt x="267765" y="164420"/>
                    <a:pt x="267188" y="178550"/>
                    <a:pt x="287045" y="198408"/>
                  </a:cubicBezTo>
                  <a:cubicBezTo>
                    <a:pt x="294376" y="205739"/>
                    <a:pt x="304298" y="209910"/>
                    <a:pt x="312924" y="215661"/>
                  </a:cubicBezTo>
                  <a:cubicBezTo>
                    <a:pt x="358930" y="284671"/>
                    <a:pt x="330177" y="255918"/>
                    <a:pt x="399188" y="301925"/>
                  </a:cubicBezTo>
                  <a:lnTo>
                    <a:pt x="425067" y="319177"/>
                  </a:lnTo>
                  <a:lnTo>
                    <a:pt x="476826" y="396815"/>
                  </a:lnTo>
                  <a:cubicBezTo>
                    <a:pt x="482577" y="405441"/>
                    <a:pt x="484243" y="419415"/>
                    <a:pt x="494078" y="422694"/>
                  </a:cubicBezTo>
                  <a:lnTo>
                    <a:pt x="519958" y="431321"/>
                  </a:lnTo>
                  <a:cubicBezTo>
                    <a:pt x="551836" y="479137"/>
                    <a:pt x="518973" y="441317"/>
                    <a:pt x="563090" y="465827"/>
                  </a:cubicBezTo>
                  <a:cubicBezTo>
                    <a:pt x="581216" y="475897"/>
                    <a:pt x="614848" y="500332"/>
                    <a:pt x="614848" y="500332"/>
                  </a:cubicBezTo>
                  <a:cubicBezTo>
                    <a:pt x="655105" y="560717"/>
                    <a:pt x="632101" y="540589"/>
                    <a:pt x="675233" y="569344"/>
                  </a:cubicBezTo>
                  <a:cubicBezTo>
                    <a:pt x="713818" y="627221"/>
                    <a:pt x="668365" y="570516"/>
                    <a:pt x="718365" y="603849"/>
                  </a:cubicBezTo>
                  <a:cubicBezTo>
                    <a:pt x="783242" y="647099"/>
                    <a:pt x="710568" y="611045"/>
                    <a:pt x="761497" y="655608"/>
                  </a:cubicBezTo>
                  <a:cubicBezTo>
                    <a:pt x="777102" y="669262"/>
                    <a:pt x="793585" y="683556"/>
                    <a:pt x="813256" y="690113"/>
                  </a:cubicBezTo>
                  <a:lnTo>
                    <a:pt x="865014" y="707366"/>
                  </a:lnTo>
                  <a:lnTo>
                    <a:pt x="899520" y="759125"/>
                  </a:lnTo>
                  <a:cubicBezTo>
                    <a:pt x="905271" y="767751"/>
                    <a:pt x="908147" y="779253"/>
                    <a:pt x="916773" y="785004"/>
                  </a:cubicBezTo>
                  <a:lnTo>
                    <a:pt x="942652" y="802257"/>
                  </a:lnTo>
                  <a:cubicBezTo>
                    <a:pt x="948403" y="810883"/>
                    <a:pt x="955694" y="818662"/>
                    <a:pt x="959905" y="828136"/>
                  </a:cubicBezTo>
                  <a:cubicBezTo>
                    <a:pt x="967291" y="844754"/>
                    <a:pt x="977158" y="879894"/>
                    <a:pt x="977158" y="879894"/>
                  </a:cubicBezTo>
                  <a:cubicBezTo>
                    <a:pt x="974282" y="891396"/>
                    <a:pt x="975937" y="905142"/>
                    <a:pt x="968531" y="914400"/>
                  </a:cubicBezTo>
                  <a:cubicBezTo>
                    <a:pt x="962851" y="921500"/>
                    <a:pt x="951395" y="920529"/>
                    <a:pt x="942652" y="923027"/>
                  </a:cubicBezTo>
                  <a:cubicBezTo>
                    <a:pt x="866803" y="944698"/>
                    <a:pt x="944336" y="919590"/>
                    <a:pt x="882267" y="940279"/>
                  </a:cubicBezTo>
                  <a:cubicBezTo>
                    <a:pt x="873641" y="946030"/>
                    <a:pt x="863719" y="950201"/>
                    <a:pt x="856388" y="957532"/>
                  </a:cubicBezTo>
                  <a:cubicBezTo>
                    <a:pt x="849057" y="964863"/>
                    <a:pt x="847231" y="976934"/>
                    <a:pt x="839135" y="983411"/>
                  </a:cubicBezTo>
                  <a:cubicBezTo>
                    <a:pt x="832035" y="989091"/>
                    <a:pt x="821389" y="987971"/>
                    <a:pt x="813256" y="992038"/>
                  </a:cubicBezTo>
                  <a:cubicBezTo>
                    <a:pt x="803983" y="996675"/>
                    <a:pt x="796851" y="1005080"/>
                    <a:pt x="787377" y="1009291"/>
                  </a:cubicBezTo>
                  <a:cubicBezTo>
                    <a:pt x="770758" y="1016677"/>
                    <a:pt x="750750" y="1016456"/>
                    <a:pt x="735618" y="1026544"/>
                  </a:cubicBezTo>
                  <a:cubicBezTo>
                    <a:pt x="702173" y="1048840"/>
                    <a:pt x="719574" y="1040517"/>
                    <a:pt x="683860" y="1052423"/>
                  </a:cubicBezTo>
                  <a:cubicBezTo>
                    <a:pt x="678109" y="1061049"/>
                    <a:pt x="671244" y="1069029"/>
                    <a:pt x="666607" y="1078302"/>
                  </a:cubicBezTo>
                  <a:cubicBezTo>
                    <a:pt x="662540" y="1086435"/>
                    <a:pt x="663660" y="1097081"/>
                    <a:pt x="657980" y="1104181"/>
                  </a:cubicBezTo>
                  <a:cubicBezTo>
                    <a:pt x="651503" y="1112277"/>
                    <a:pt x="640727" y="1115683"/>
                    <a:pt x="632101" y="1121434"/>
                  </a:cubicBezTo>
                  <a:cubicBezTo>
                    <a:pt x="613699" y="1176642"/>
                    <a:pt x="639002" y="1123735"/>
                    <a:pt x="597595" y="1155940"/>
                  </a:cubicBezTo>
                  <a:cubicBezTo>
                    <a:pt x="578336" y="1170919"/>
                    <a:pt x="559371" y="1187397"/>
                    <a:pt x="545837" y="1207698"/>
                  </a:cubicBezTo>
                  <a:cubicBezTo>
                    <a:pt x="505580" y="1268083"/>
                    <a:pt x="528584" y="1247955"/>
                    <a:pt x="485452" y="1276710"/>
                  </a:cubicBezTo>
                  <a:cubicBezTo>
                    <a:pt x="463771" y="1341757"/>
                    <a:pt x="495540" y="1264101"/>
                    <a:pt x="450946" y="1319842"/>
                  </a:cubicBezTo>
                  <a:cubicBezTo>
                    <a:pt x="445266" y="1326942"/>
                    <a:pt x="446736" y="1337772"/>
                    <a:pt x="442320" y="1345721"/>
                  </a:cubicBezTo>
                  <a:cubicBezTo>
                    <a:pt x="412720" y="1399000"/>
                    <a:pt x="419738" y="1389529"/>
                    <a:pt x="381935" y="1414732"/>
                  </a:cubicBezTo>
                  <a:cubicBezTo>
                    <a:pt x="360253" y="1479781"/>
                    <a:pt x="392023" y="1402120"/>
                    <a:pt x="347429" y="1457864"/>
                  </a:cubicBezTo>
                  <a:cubicBezTo>
                    <a:pt x="341749" y="1464965"/>
                    <a:pt x="343219" y="1475795"/>
                    <a:pt x="338803" y="1483744"/>
                  </a:cubicBezTo>
                  <a:cubicBezTo>
                    <a:pt x="328733" y="1501870"/>
                    <a:pt x="304297" y="1535502"/>
                    <a:pt x="304297" y="1535502"/>
                  </a:cubicBezTo>
                  <a:lnTo>
                    <a:pt x="278418" y="1613140"/>
                  </a:lnTo>
                  <a:cubicBezTo>
                    <a:pt x="275543" y="1621766"/>
                    <a:pt x="277358" y="1633975"/>
                    <a:pt x="269792" y="1639019"/>
                  </a:cubicBezTo>
                  <a:lnTo>
                    <a:pt x="243912" y="1656272"/>
                  </a:lnTo>
                  <a:cubicBezTo>
                    <a:pt x="241882" y="1664391"/>
                    <a:pt x="232284" y="1706534"/>
                    <a:pt x="226660" y="1716657"/>
                  </a:cubicBezTo>
                  <a:cubicBezTo>
                    <a:pt x="216590" y="1734783"/>
                    <a:pt x="192154" y="1768415"/>
                    <a:pt x="192154" y="1768415"/>
                  </a:cubicBezTo>
                  <a:lnTo>
                    <a:pt x="166275" y="1846053"/>
                  </a:lnTo>
                  <a:cubicBezTo>
                    <a:pt x="163399" y="1854679"/>
                    <a:pt x="162692" y="1864366"/>
                    <a:pt x="157648" y="1871932"/>
                  </a:cubicBezTo>
                  <a:cubicBezTo>
                    <a:pt x="135884" y="1904578"/>
                    <a:pt x="137520" y="1943819"/>
                    <a:pt x="131769" y="1949570"/>
                  </a:cubicBezTo>
                  <a:close/>
                </a:path>
              </a:pathLst>
            </a:cu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0" name="TextBox 89"/>
            <p:cNvSpPr txBox="1"/>
            <p:nvPr/>
          </p:nvSpPr>
          <p:spPr bwMode="auto">
            <a:xfrm>
              <a:off x="1934074" y="2776087"/>
              <a:ext cx="690940" cy="58547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LA</a:t>
              </a:r>
            </a:p>
          </p:txBody>
        </p:sp>
        <p:sp>
          <p:nvSpPr>
            <p:cNvPr id="91" name="Oval 90"/>
            <p:cNvSpPr/>
            <p:nvPr/>
          </p:nvSpPr>
          <p:spPr bwMode="auto">
            <a:xfrm>
              <a:off x="1824535" y="2917376"/>
              <a:ext cx="136525" cy="1635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2" name="Oval 91"/>
            <p:cNvSpPr/>
            <p:nvPr/>
          </p:nvSpPr>
          <p:spPr bwMode="auto">
            <a:xfrm>
              <a:off x="1899148" y="3507926"/>
              <a:ext cx="136525" cy="1635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3" name="Oval 92"/>
            <p:cNvSpPr/>
            <p:nvPr/>
          </p:nvSpPr>
          <p:spPr bwMode="auto">
            <a:xfrm>
              <a:off x="1972173" y="3182488"/>
              <a:ext cx="136525" cy="1635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4" name="Oval 93"/>
            <p:cNvSpPr/>
            <p:nvPr/>
          </p:nvSpPr>
          <p:spPr bwMode="auto">
            <a:xfrm>
              <a:off x="2242048" y="3050726"/>
              <a:ext cx="136525" cy="1635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5" name="Oval 94"/>
            <p:cNvSpPr/>
            <p:nvPr/>
          </p:nvSpPr>
          <p:spPr bwMode="auto">
            <a:xfrm>
              <a:off x="1802310" y="2601463"/>
              <a:ext cx="134938" cy="1635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6" name="Oval 95"/>
            <p:cNvSpPr/>
            <p:nvPr/>
          </p:nvSpPr>
          <p:spPr bwMode="auto">
            <a:xfrm>
              <a:off x="2000748" y="2517326"/>
              <a:ext cx="136525" cy="1635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7" name="Oval 96"/>
            <p:cNvSpPr/>
            <p:nvPr/>
          </p:nvSpPr>
          <p:spPr bwMode="auto">
            <a:xfrm>
              <a:off x="2515098" y="2987226"/>
              <a:ext cx="136525" cy="1635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8" name="Oval 97"/>
            <p:cNvSpPr/>
            <p:nvPr/>
          </p:nvSpPr>
          <p:spPr bwMode="auto">
            <a:xfrm>
              <a:off x="2210298" y="2682426"/>
              <a:ext cx="136525" cy="1635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9" name="Oval 98"/>
            <p:cNvSpPr/>
            <p:nvPr/>
          </p:nvSpPr>
          <p:spPr bwMode="auto">
            <a:xfrm>
              <a:off x="2699248" y="4068314"/>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0" name="Oval 99"/>
            <p:cNvSpPr/>
            <p:nvPr/>
          </p:nvSpPr>
          <p:spPr bwMode="auto">
            <a:xfrm>
              <a:off x="2657973" y="3626988"/>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1" name="Oval 100"/>
            <p:cNvSpPr/>
            <p:nvPr/>
          </p:nvSpPr>
          <p:spPr bwMode="auto">
            <a:xfrm>
              <a:off x="2927848" y="3934964"/>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2" name="Oval 101"/>
            <p:cNvSpPr/>
            <p:nvPr/>
          </p:nvSpPr>
          <p:spPr bwMode="auto">
            <a:xfrm>
              <a:off x="2959257" y="3678078"/>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3" name="Oval 102"/>
            <p:cNvSpPr/>
            <p:nvPr/>
          </p:nvSpPr>
          <p:spPr bwMode="auto">
            <a:xfrm>
              <a:off x="2931023" y="3412676"/>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4" name="Oval 103"/>
            <p:cNvSpPr/>
            <p:nvPr/>
          </p:nvSpPr>
          <p:spPr bwMode="auto">
            <a:xfrm>
              <a:off x="2264273" y="4314376"/>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5" name="Oval 104"/>
            <p:cNvSpPr/>
            <p:nvPr/>
          </p:nvSpPr>
          <p:spPr bwMode="auto">
            <a:xfrm>
              <a:off x="2261597" y="4303367"/>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6" name="Oval 105"/>
            <p:cNvSpPr/>
            <p:nvPr/>
          </p:nvSpPr>
          <p:spPr bwMode="auto">
            <a:xfrm>
              <a:off x="2112087" y="3895097"/>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7" name="Oval 106"/>
            <p:cNvSpPr/>
            <p:nvPr/>
          </p:nvSpPr>
          <p:spPr bwMode="auto">
            <a:xfrm>
              <a:off x="2118223" y="4160388"/>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8" name="Oval 107"/>
            <p:cNvSpPr/>
            <p:nvPr/>
          </p:nvSpPr>
          <p:spPr bwMode="auto">
            <a:xfrm>
              <a:off x="2388098" y="4063552"/>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9" name="Oval 108"/>
            <p:cNvSpPr/>
            <p:nvPr/>
          </p:nvSpPr>
          <p:spPr bwMode="auto">
            <a:xfrm>
              <a:off x="3773985" y="4944613"/>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0" name="Oval 109"/>
            <p:cNvSpPr/>
            <p:nvPr/>
          </p:nvSpPr>
          <p:spPr bwMode="auto">
            <a:xfrm>
              <a:off x="3771070" y="4933024"/>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1" name="Oval 110"/>
            <p:cNvSpPr/>
            <p:nvPr/>
          </p:nvSpPr>
          <p:spPr bwMode="auto">
            <a:xfrm>
              <a:off x="3621560" y="4524752"/>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2" name="Oval 111"/>
            <p:cNvSpPr/>
            <p:nvPr/>
          </p:nvSpPr>
          <p:spPr bwMode="auto">
            <a:xfrm>
              <a:off x="3696198" y="5185913"/>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3" name="Oval 112"/>
            <p:cNvSpPr/>
            <p:nvPr/>
          </p:nvSpPr>
          <p:spPr bwMode="auto">
            <a:xfrm>
              <a:off x="3816848" y="4693788"/>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4" name="Oval 113"/>
            <p:cNvSpPr/>
            <p:nvPr/>
          </p:nvSpPr>
          <p:spPr bwMode="auto">
            <a:xfrm>
              <a:off x="4004173" y="4812851"/>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5" name="Oval 114"/>
            <p:cNvSpPr/>
            <p:nvPr/>
          </p:nvSpPr>
          <p:spPr bwMode="auto">
            <a:xfrm>
              <a:off x="3975208" y="4507502"/>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6" name="Oval 115"/>
            <p:cNvSpPr/>
            <p:nvPr/>
          </p:nvSpPr>
          <p:spPr bwMode="auto">
            <a:xfrm>
              <a:off x="4104592" y="5430424"/>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7" name="Oval 116"/>
            <p:cNvSpPr/>
            <p:nvPr/>
          </p:nvSpPr>
          <p:spPr bwMode="auto">
            <a:xfrm>
              <a:off x="3104290" y="4700773"/>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8" name="Oval 117"/>
            <p:cNvSpPr/>
            <p:nvPr/>
          </p:nvSpPr>
          <p:spPr bwMode="auto">
            <a:xfrm>
              <a:off x="3192960" y="5036688"/>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9" name="Oval 118"/>
            <p:cNvSpPr/>
            <p:nvPr/>
          </p:nvSpPr>
          <p:spPr bwMode="auto">
            <a:xfrm>
              <a:off x="3351182" y="4720264"/>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0" name="Oval 119"/>
            <p:cNvSpPr/>
            <p:nvPr/>
          </p:nvSpPr>
          <p:spPr bwMode="auto">
            <a:xfrm>
              <a:off x="4050210" y="5695501"/>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1" name="Oval 120"/>
            <p:cNvSpPr/>
            <p:nvPr/>
          </p:nvSpPr>
          <p:spPr bwMode="auto">
            <a:xfrm>
              <a:off x="4232967" y="4935745"/>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bwMode="auto">
            <a:xfrm>
              <a:off x="4116885" y="5157338"/>
              <a:ext cx="134938"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bwMode="auto">
            <a:xfrm>
              <a:off x="2400461" y="3742560"/>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bwMode="auto">
            <a:xfrm>
              <a:off x="2089648" y="4569963"/>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bwMode="auto">
            <a:xfrm>
              <a:off x="3288210" y="4509638"/>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6" name="TextBox 125"/>
            <p:cNvSpPr txBox="1"/>
            <p:nvPr/>
          </p:nvSpPr>
          <p:spPr bwMode="auto">
            <a:xfrm>
              <a:off x="2580184" y="4266751"/>
              <a:ext cx="677471" cy="58547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BL</a:t>
              </a:r>
            </a:p>
          </p:txBody>
        </p:sp>
        <p:sp>
          <p:nvSpPr>
            <p:cNvPr id="127" name="Oval 126"/>
            <p:cNvSpPr/>
            <p:nvPr/>
          </p:nvSpPr>
          <p:spPr bwMode="auto">
            <a:xfrm>
              <a:off x="2532560" y="4984301"/>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bwMode="auto">
            <a:xfrm>
              <a:off x="2197686" y="4841655"/>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9" name="Oval 128"/>
            <p:cNvSpPr/>
            <p:nvPr/>
          </p:nvSpPr>
          <p:spPr bwMode="auto">
            <a:xfrm>
              <a:off x="2896098" y="4674738"/>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0" name="Oval 129"/>
            <p:cNvSpPr/>
            <p:nvPr/>
          </p:nvSpPr>
          <p:spPr bwMode="auto">
            <a:xfrm>
              <a:off x="2809156" y="5025773"/>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p:cNvSpPr/>
            <p:nvPr/>
          </p:nvSpPr>
          <p:spPr bwMode="auto">
            <a:xfrm>
              <a:off x="2376985" y="5170038"/>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p:cNvSpPr/>
            <p:nvPr/>
          </p:nvSpPr>
          <p:spPr bwMode="auto">
            <a:xfrm>
              <a:off x="2442733" y="4700137"/>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3" name="Oval 132"/>
            <p:cNvSpPr/>
            <p:nvPr/>
          </p:nvSpPr>
          <p:spPr bwMode="auto">
            <a:xfrm>
              <a:off x="3296148" y="5657401"/>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4" name="Oval 133"/>
            <p:cNvSpPr/>
            <p:nvPr/>
          </p:nvSpPr>
          <p:spPr bwMode="auto">
            <a:xfrm>
              <a:off x="3293790" y="5646060"/>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5" name="Oval 134"/>
            <p:cNvSpPr/>
            <p:nvPr/>
          </p:nvSpPr>
          <p:spPr bwMode="auto">
            <a:xfrm>
              <a:off x="3551735" y="5830438"/>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6" name="Oval 135"/>
            <p:cNvSpPr/>
            <p:nvPr/>
          </p:nvSpPr>
          <p:spPr bwMode="auto">
            <a:xfrm>
              <a:off x="3470773" y="5454201"/>
              <a:ext cx="136525" cy="165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7" name="Oval 136"/>
            <p:cNvSpPr/>
            <p:nvPr/>
          </p:nvSpPr>
          <p:spPr bwMode="auto">
            <a:xfrm>
              <a:off x="3438559" y="5220539"/>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8" name="Oval 137"/>
            <p:cNvSpPr/>
            <p:nvPr/>
          </p:nvSpPr>
          <p:spPr bwMode="auto">
            <a:xfrm>
              <a:off x="3831450" y="5765433"/>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9" name="Oval 138"/>
            <p:cNvSpPr/>
            <p:nvPr/>
          </p:nvSpPr>
          <p:spPr bwMode="auto">
            <a:xfrm>
              <a:off x="2780210" y="5300213"/>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40" name="Oval 139"/>
            <p:cNvSpPr/>
            <p:nvPr/>
          </p:nvSpPr>
          <p:spPr bwMode="auto">
            <a:xfrm>
              <a:off x="2905623" y="5654226"/>
              <a:ext cx="136525" cy="163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48" name="Oval 147"/>
            <p:cNvSpPr/>
            <p:nvPr/>
          </p:nvSpPr>
          <p:spPr bwMode="auto">
            <a:xfrm>
              <a:off x="3092948" y="5773288"/>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bwMode="auto">
            <a:xfrm>
              <a:off x="3477123" y="4309613"/>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bwMode="auto">
            <a:xfrm>
              <a:off x="3650312" y="4277489"/>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bwMode="auto">
            <a:xfrm>
              <a:off x="3087148" y="4415235"/>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bwMode="auto">
            <a:xfrm>
              <a:off x="3308848" y="4211188"/>
              <a:ext cx="136525" cy="16351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bwMode="auto">
            <a:xfrm>
              <a:off x="3184531" y="3872097"/>
              <a:ext cx="136465" cy="163754"/>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bwMode="auto">
            <a:xfrm>
              <a:off x="2575423" y="3927027"/>
              <a:ext cx="109537"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bwMode="auto">
            <a:xfrm>
              <a:off x="3908923" y="5174801"/>
              <a:ext cx="109537"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bwMode="auto">
            <a:xfrm>
              <a:off x="3405685" y="4965251"/>
              <a:ext cx="109538"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bwMode="auto">
            <a:xfrm>
              <a:off x="3092948" y="4125464"/>
              <a:ext cx="109537"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bwMode="auto">
            <a:xfrm>
              <a:off x="2624635" y="4785863"/>
              <a:ext cx="107950" cy="1190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bwMode="auto">
            <a:xfrm>
              <a:off x="2037260" y="4406451"/>
              <a:ext cx="109538"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2" name="Oval 181"/>
            <p:cNvSpPr/>
            <p:nvPr/>
          </p:nvSpPr>
          <p:spPr bwMode="auto">
            <a:xfrm>
              <a:off x="3207248" y="5490713"/>
              <a:ext cx="109537"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3" name="Oval 182"/>
            <p:cNvSpPr/>
            <p:nvPr/>
          </p:nvSpPr>
          <p:spPr bwMode="auto">
            <a:xfrm>
              <a:off x="2494460" y="3465063"/>
              <a:ext cx="109538" cy="1174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 name="Oval 183"/>
            <p:cNvSpPr/>
            <p:nvPr/>
          </p:nvSpPr>
          <p:spPr bwMode="auto">
            <a:xfrm>
              <a:off x="4161335" y="4665213"/>
              <a:ext cx="109538"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5" name="Oval 184"/>
            <p:cNvSpPr/>
            <p:nvPr/>
          </p:nvSpPr>
          <p:spPr bwMode="auto">
            <a:xfrm>
              <a:off x="3586660" y="5636763"/>
              <a:ext cx="109538"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6" name="Oval 185"/>
            <p:cNvSpPr/>
            <p:nvPr/>
          </p:nvSpPr>
          <p:spPr bwMode="auto">
            <a:xfrm>
              <a:off x="2308723" y="4581076"/>
              <a:ext cx="109537"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7" name="Oval 186"/>
            <p:cNvSpPr/>
            <p:nvPr/>
          </p:nvSpPr>
          <p:spPr bwMode="auto">
            <a:xfrm>
              <a:off x="2710360" y="3285676"/>
              <a:ext cx="109538"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1" name="Oval 190"/>
            <p:cNvSpPr/>
            <p:nvPr/>
          </p:nvSpPr>
          <p:spPr bwMode="auto">
            <a:xfrm>
              <a:off x="2629398" y="5257351"/>
              <a:ext cx="109537" cy="11906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2" name="Oval 191"/>
            <p:cNvSpPr/>
            <p:nvPr/>
          </p:nvSpPr>
          <p:spPr bwMode="auto">
            <a:xfrm>
              <a:off x="2235698" y="3760338"/>
              <a:ext cx="109537"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3" name="Oval 192"/>
            <p:cNvSpPr/>
            <p:nvPr/>
          </p:nvSpPr>
          <p:spPr bwMode="auto">
            <a:xfrm>
              <a:off x="2997698" y="5001763"/>
              <a:ext cx="109537"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4" name="Oval 193"/>
            <p:cNvSpPr/>
            <p:nvPr/>
          </p:nvSpPr>
          <p:spPr bwMode="auto">
            <a:xfrm>
              <a:off x="4337548" y="5266876"/>
              <a:ext cx="109537"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5" name="Oval 194"/>
            <p:cNvSpPr/>
            <p:nvPr/>
          </p:nvSpPr>
          <p:spPr bwMode="auto">
            <a:xfrm>
              <a:off x="3121523" y="3558726"/>
              <a:ext cx="109537" cy="1174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6" name="Oval 195"/>
            <p:cNvSpPr/>
            <p:nvPr/>
          </p:nvSpPr>
          <p:spPr bwMode="auto">
            <a:xfrm>
              <a:off x="3489823" y="2650676"/>
              <a:ext cx="136525" cy="16351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7" name="Oval 196"/>
            <p:cNvSpPr/>
            <p:nvPr/>
          </p:nvSpPr>
          <p:spPr bwMode="auto">
            <a:xfrm>
              <a:off x="3080248" y="2776088"/>
              <a:ext cx="136525" cy="1651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8" name="Oval 197"/>
            <p:cNvSpPr/>
            <p:nvPr/>
          </p:nvSpPr>
          <p:spPr bwMode="auto">
            <a:xfrm>
              <a:off x="3575548" y="3287263"/>
              <a:ext cx="136525" cy="16351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9" name="Oval 198"/>
            <p:cNvSpPr/>
            <p:nvPr/>
          </p:nvSpPr>
          <p:spPr bwMode="auto">
            <a:xfrm>
              <a:off x="3351710" y="3265038"/>
              <a:ext cx="136525" cy="16351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0" name="Oval 199"/>
            <p:cNvSpPr/>
            <p:nvPr/>
          </p:nvSpPr>
          <p:spPr bwMode="auto">
            <a:xfrm>
              <a:off x="3075485" y="3193601"/>
              <a:ext cx="136525" cy="16351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1" name="Oval 200"/>
            <p:cNvSpPr/>
            <p:nvPr/>
          </p:nvSpPr>
          <p:spPr bwMode="auto">
            <a:xfrm>
              <a:off x="3273923" y="2718938"/>
              <a:ext cx="136525" cy="163513"/>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2" name="Oval 201"/>
            <p:cNvSpPr/>
            <p:nvPr/>
          </p:nvSpPr>
          <p:spPr bwMode="auto">
            <a:xfrm>
              <a:off x="3340598" y="3523801"/>
              <a:ext cx="136525" cy="163512"/>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bwMode="auto">
            <a:xfrm>
              <a:off x="3029448" y="2991988"/>
              <a:ext cx="136525" cy="163513"/>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6" name="Freeform 290"/>
            <p:cNvSpPr/>
            <p:nvPr/>
          </p:nvSpPr>
          <p:spPr bwMode="auto">
            <a:xfrm rot="21240616" flipV="1">
              <a:off x="2773860" y="2988813"/>
              <a:ext cx="430213" cy="1271588"/>
            </a:xfrm>
            <a:custGeom>
              <a:avLst/>
              <a:gdLst>
                <a:gd name="connsiteX0" fmla="*/ 18287 w 574243"/>
                <a:gd name="connsiteY0" fmla="*/ 28042 h 624231"/>
                <a:gd name="connsiteX1" fmla="*/ 32918 w 574243"/>
                <a:gd name="connsiteY1" fmla="*/ 86563 h 624231"/>
                <a:gd name="connsiteX2" fmla="*/ 215798 w 574243"/>
                <a:gd name="connsiteY2" fmla="*/ 547421 h 624231"/>
                <a:gd name="connsiteX3" fmla="*/ 574243 w 574243"/>
                <a:gd name="connsiteY3" fmla="*/ 547421 h 624231"/>
              </a:gdLst>
              <a:ahLst/>
              <a:cxnLst>
                <a:cxn ang="0">
                  <a:pos x="connsiteX0" y="connsiteY0"/>
                </a:cxn>
                <a:cxn ang="0">
                  <a:pos x="connsiteX1" y="connsiteY1"/>
                </a:cxn>
                <a:cxn ang="0">
                  <a:pos x="connsiteX2" y="connsiteY2"/>
                </a:cxn>
                <a:cxn ang="0">
                  <a:pos x="connsiteX3" y="connsiteY3"/>
                </a:cxn>
              </a:cxnLst>
              <a:rect l="l" t="t" r="r" b="b"/>
              <a:pathLst>
                <a:path w="574243" h="624231">
                  <a:moveTo>
                    <a:pt x="18287" y="28042"/>
                  </a:moveTo>
                  <a:cubicBezTo>
                    <a:pt x="9143" y="14021"/>
                    <a:pt x="0" y="0"/>
                    <a:pt x="32918" y="86563"/>
                  </a:cubicBezTo>
                  <a:cubicBezTo>
                    <a:pt x="65836" y="173126"/>
                    <a:pt x="125577" y="470611"/>
                    <a:pt x="215798" y="547421"/>
                  </a:cubicBezTo>
                  <a:cubicBezTo>
                    <a:pt x="306019" y="624231"/>
                    <a:pt x="440131" y="585826"/>
                    <a:pt x="574243" y="547421"/>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291"/>
            <p:cNvSpPr/>
            <p:nvPr/>
          </p:nvSpPr>
          <p:spPr bwMode="auto">
            <a:xfrm>
              <a:off x="1943598" y="3722238"/>
              <a:ext cx="663575" cy="860425"/>
            </a:xfrm>
            <a:custGeom>
              <a:avLst/>
              <a:gdLst>
                <a:gd name="connsiteX0" fmla="*/ 18287 w 574243"/>
                <a:gd name="connsiteY0" fmla="*/ 28042 h 624231"/>
                <a:gd name="connsiteX1" fmla="*/ 32918 w 574243"/>
                <a:gd name="connsiteY1" fmla="*/ 86563 h 624231"/>
                <a:gd name="connsiteX2" fmla="*/ 215798 w 574243"/>
                <a:gd name="connsiteY2" fmla="*/ 547421 h 624231"/>
                <a:gd name="connsiteX3" fmla="*/ 574243 w 574243"/>
                <a:gd name="connsiteY3" fmla="*/ 547421 h 624231"/>
              </a:gdLst>
              <a:ahLst/>
              <a:cxnLst>
                <a:cxn ang="0">
                  <a:pos x="connsiteX0" y="connsiteY0"/>
                </a:cxn>
                <a:cxn ang="0">
                  <a:pos x="connsiteX1" y="connsiteY1"/>
                </a:cxn>
                <a:cxn ang="0">
                  <a:pos x="connsiteX2" y="connsiteY2"/>
                </a:cxn>
                <a:cxn ang="0">
                  <a:pos x="connsiteX3" y="connsiteY3"/>
                </a:cxn>
              </a:cxnLst>
              <a:rect l="l" t="t" r="r" b="b"/>
              <a:pathLst>
                <a:path w="574243" h="624231">
                  <a:moveTo>
                    <a:pt x="18287" y="28042"/>
                  </a:moveTo>
                  <a:cubicBezTo>
                    <a:pt x="9143" y="14021"/>
                    <a:pt x="0" y="0"/>
                    <a:pt x="32918" y="86563"/>
                  </a:cubicBezTo>
                  <a:cubicBezTo>
                    <a:pt x="65836" y="173126"/>
                    <a:pt x="125577" y="470611"/>
                    <a:pt x="215798" y="547421"/>
                  </a:cubicBezTo>
                  <a:cubicBezTo>
                    <a:pt x="306019" y="624231"/>
                    <a:pt x="440131" y="585826"/>
                    <a:pt x="574243" y="547421"/>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292"/>
            <p:cNvSpPr/>
            <p:nvPr/>
          </p:nvSpPr>
          <p:spPr bwMode="auto">
            <a:xfrm rot="21240616" flipV="1">
              <a:off x="2961185" y="4158801"/>
              <a:ext cx="825500" cy="255587"/>
            </a:xfrm>
            <a:custGeom>
              <a:avLst/>
              <a:gdLst>
                <a:gd name="connsiteX0" fmla="*/ 18287 w 574243"/>
                <a:gd name="connsiteY0" fmla="*/ 28042 h 624231"/>
                <a:gd name="connsiteX1" fmla="*/ 32918 w 574243"/>
                <a:gd name="connsiteY1" fmla="*/ 86563 h 624231"/>
                <a:gd name="connsiteX2" fmla="*/ 215798 w 574243"/>
                <a:gd name="connsiteY2" fmla="*/ 547421 h 624231"/>
                <a:gd name="connsiteX3" fmla="*/ 574243 w 574243"/>
                <a:gd name="connsiteY3" fmla="*/ 547421 h 624231"/>
              </a:gdLst>
              <a:ahLst/>
              <a:cxnLst>
                <a:cxn ang="0">
                  <a:pos x="connsiteX0" y="connsiteY0"/>
                </a:cxn>
                <a:cxn ang="0">
                  <a:pos x="connsiteX1" y="connsiteY1"/>
                </a:cxn>
                <a:cxn ang="0">
                  <a:pos x="connsiteX2" y="connsiteY2"/>
                </a:cxn>
                <a:cxn ang="0">
                  <a:pos x="connsiteX3" y="connsiteY3"/>
                </a:cxn>
              </a:cxnLst>
              <a:rect l="l" t="t" r="r" b="b"/>
              <a:pathLst>
                <a:path w="574243" h="624231">
                  <a:moveTo>
                    <a:pt x="18287" y="28042"/>
                  </a:moveTo>
                  <a:cubicBezTo>
                    <a:pt x="9143" y="14021"/>
                    <a:pt x="0" y="0"/>
                    <a:pt x="32918" y="86563"/>
                  </a:cubicBezTo>
                  <a:cubicBezTo>
                    <a:pt x="65836" y="173126"/>
                    <a:pt x="125577" y="470611"/>
                    <a:pt x="215798" y="547421"/>
                  </a:cubicBezTo>
                  <a:cubicBezTo>
                    <a:pt x="306019" y="624231"/>
                    <a:pt x="440131" y="585826"/>
                    <a:pt x="574243" y="547421"/>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Oval 208"/>
            <p:cNvSpPr/>
            <p:nvPr/>
          </p:nvSpPr>
          <p:spPr bwMode="auto">
            <a:xfrm>
              <a:off x="4185148" y="3687313"/>
              <a:ext cx="136525" cy="163513"/>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bwMode="auto">
            <a:xfrm>
              <a:off x="3969605" y="3008469"/>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bwMode="auto">
            <a:xfrm>
              <a:off x="3860758" y="3398332"/>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bwMode="auto">
            <a:xfrm>
              <a:off x="4024810" y="3538088"/>
              <a:ext cx="136525" cy="1651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bwMode="auto">
            <a:xfrm>
              <a:off x="3892424" y="3738717"/>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bwMode="auto">
            <a:xfrm>
              <a:off x="4232817" y="2998573"/>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bwMode="auto">
            <a:xfrm>
              <a:off x="4230838" y="3447805"/>
              <a:ext cx="136465" cy="163754"/>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bwMode="auto">
            <a:xfrm>
              <a:off x="4097835" y="2828476"/>
              <a:ext cx="136525" cy="16351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bwMode="auto">
            <a:xfrm>
              <a:off x="3667623" y="2784026"/>
              <a:ext cx="136525" cy="16351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bwMode="auto">
            <a:xfrm>
              <a:off x="3510460" y="3688901"/>
              <a:ext cx="136525" cy="163512"/>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9" name="Oval 218"/>
            <p:cNvSpPr/>
            <p:nvPr/>
          </p:nvSpPr>
          <p:spPr bwMode="auto">
            <a:xfrm>
              <a:off x="3604123" y="2998338"/>
              <a:ext cx="136525" cy="163513"/>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20" name="Freeform 308"/>
            <p:cNvSpPr/>
            <p:nvPr/>
          </p:nvSpPr>
          <p:spPr bwMode="auto">
            <a:xfrm>
              <a:off x="3223123" y="3196776"/>
              <a:ext cx="684212" cy="398462"/>
            </a:xfrm>
            <a:custGeom>
              <a:avLst/>
              <a:gdLst>
                <a:gd name="connsiteX0" fmla="*/ 0 w 592532"/>
                <a:gd name="connsiteY0" fmla="*/ 0 h 288951"/>
                <a:gd name="connsiteX1" fmla="*/ 197511 w 592532"/>
                <a:gd name="connsiteY1" fmla="*/ 241402 h 288951"/>
                <a:gd name="connsiteX2" fmla="*/ 592532 w 592532"/>
                <a:gd name="connsiteY2" fmla="*/ 285293 h 288951"/>
              </a:gdLst>
              <a:ahLst/>
              <a:cxnLst>
                <a:cxn ang="0">
                  <a:pos x="connsiteX0" y="connsiteY0"/>
                </a:cxn>
                <a:cxn ang="0">
                  <a:pos x="connsiteX1" y="connsiteY1"/>
                </a:cxn>
                <a:cxn ang="0">
                  <a:pos x="connsiteX2" y="connsiteY2"/>
                </a:cxn>
              </a:cxnLst>
              <a:rect l="l" t="t" r="r" b="b"/>
              <a:pathLst>
                <a:path w="592532" h="288951">
                  <a:moveTo>
                    <a:pt x="0" y="0"/>
                  </a:moveTo>
                  <a:cubicBezTo>
                    <a:pt x="49378" y="96926"/>
                    <a:pt x="98756" y="193853"/>
                    <a:pt x="197511" y="241402"/>
                  </a:cubicBezTo>
                  <a:cubicBezTo>
                    <a:pt x="296266" y="288951"/>
                    <a:pt x="444399" y="287122"/>
                    <a:pt x="592532" y="285293"/>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1" name="TextBox 220"/>
          <p:cNvSpPr txBox="1"/>
          <p:nvPr/>
        </p:nvSpPr>
        <p:spPr>
          <a:xfrm>
            <a:off x="577415" y="5590166"/>
            <a:ext cx="1753101"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charset="0"/>
                <a:ea typeface="+mn-ea"/>
                <a:cs typeface="+mn-cs"/>
              </a:rPr>
              <a:t>Circuit Consolidation</a:t>
            </a:r>
          </a:p>
        </p:txBody>
      </p:sp>
      <p:sp>
        <p:nvSpPr>
          <p:cNvPr id="2" name="Rectangle 1"/>
          <p:cNvSpPr/>
          <p:nvPr/>
        </p:nvSpPr>
        <p:spPr>
          <a:xfrm>
            <a:off x="6935735" y="176479"/>
            <a:ext cx="411557" cy="283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prstClr val="white"/>
              </a:solidFill>
              <a:effectLst/>
              <a:uLnTx/>
              <a:uFillTx/>
              <a:latin typeface="Calibri"/>
              <a:ea typeface="+mn-ea"/>
              <a:cs typeface="+mn-cs"/>
            </a:endParaRPr>
          </a:p>
        </p:txBody>
      </p:sp>
      <p:pic>
        <p:nvPicPr>
          <p:cNvPr id="222" name="Content Placeholder 3" descr="Figure 2.pdf"/>
          <p:cNvPicPr>
            <a:picLocks noChangeAspect="1"/>
          </p:cNvPicPr>
          <p:nvPr/>
        </p:nvPicPr>
        <p:blipFill rotWithShape="1">
          <a:blip r:embed="rId7" cstate="print">
            <a:extLst>
              <a:ext uri="{28A0092B-C50C-407E-A947-70E740481C1C}">
                <a14:useLocalDpi xmlns:a14="http://schemas.microsoft.com/office/drawing/2010/main" val="0"/>
              </a:ext>
            </a:extLst>
          </a:blip>
          <a:srcRect l="69789" t="63865" r="10421" b="9332"/>
          <a:stretch/>
        </p:blipFill>
        <p:spPr>
          <a:xfrm>
            <a:off x="277968" y="385810"/>
            <a:ext cx="1828800" cy="1534492"/>
          </a:xfrm>
          <a:prstGeom prst="rect">
            <a:avLst/>
          </a:prstGeom>
        </p:spPr>
      </p:pic>
    </p:spTree>
    <p:extLst>
      <p:ext uri="{BB962C8B-B14F-4D97-AF65-F5344CB8AC3E}">
        <p14:creationId xmlns:p14="http://schemas.microsoft.com/office/powerpoint/2010/main" val="2090088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4" name="Picture 5" descr="Grady_Lobb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43676" y="1138239"/>
            <a:ext cx="1855742"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15" name="Group 9"/>
          <p:cNvGrpSpPr>
            <a:grpSpLocks noChangeAspect="1"/>
          </p:cNvGrpSpPr>
          <p:nvPr/>
        </p:nvGrpSpPr>
        <p:grpSpPr bwMode="auto">
          <a:xfrm>
            <a:off x="3962400" y="359929"/>
            <a:ext cx="4431352" cy="610382"/>
            <a:chOff x="0" y="0"/>
            <a:chExt cx="2544" cy="481"/>
          </a:xfrm>
        </p:grpSpPr>
        <p:sp>
          <p:nvSpPr>
            <p:cNvPr id="166923" name="AutoShape 8"/>
            <p:cNvSpPr>
              <a:spLocks noChangeAspect="1" noChangeArrowheads="1" noTextEdit="1"/>
            </p:cNvSpPr>
            <p:nvPr/>
          </p:nvSpPr>
          <p:spPr bwMode="auto">
            <a:xfrm>
              <a:off x="0" y="0"/>
              <a:ext cx="2544"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Times"/>
                <a:ea typeface="+mn-ea"/>
                <a:cs typeface="Arial" pitchFamily="34" charset="0"/>
              </a:endParaRPr>
            </a:p>
          </p:txBody>
        </p:sp>
        <p:pic>
          <p:nvPicPr>
            <p:cNvPr id="166924"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2548"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8" name="Rectangle 11"/>
          <p:cNvSpPr>
            <a:spLocks noChangeArrowheads="1"/>
          </p:cNvSpPr>
          <p:nvPr/>
        </p:nvSpPr>
        <p:spPr bwMode="auto">
          <a:xfrm>
            <a:off x="5986468" y="3279058"/>
            <a:ext cx="3157537" cy="391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60" tIns="45682" rIns="91360" bIns="45682">
            <a:spAutoFit/>
          </a:bodyPr>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400" b="0" i="0" u="sng" strike="noStrike" kern="1200" cap="none" spc="0" normalizeH="0" baseline="0" noProof="0" dirty="0">
                <a:ln>
                  <a:noFill/>
                </a:ln>
                <a:solidFill>
                  <a:srgbClr val="FFFFFF"/>
                </a:solidFill>
                <a:effectLst/>
                <a:uLnTx/>
                <a:uFillTx/>
                <a:latin typeface="Times" charset="0"/>
                <a:ea typeface="+mn-ea"/>
                <a:cs typeface="Arial" pitchFamily="34" charset="0"/>
              </a:rPr>
              <a:t>Collaborators</a:t>
            </a:r>
            <a:br>
              <a:rPr kumimoji="0" lang="en-US" altLang="en-US" sz="1400" b="0" i="0" u="none" strike="noStrike" kern="1200" cap="none" spc="0" normalizeH="0" baseline="0" noProof="0" dirty="0">
                <a:ln>
                  <a:noFill/>
                </a:ln>
                <a:solidFill>
                  <a:srgbClr val="FFFFFF"/>
                </a:solidFill>
                <a:effectLst/>
                <a:uLnTx/>
                <a:uFillTx/>
                <a:latin typeface="Times" charset="0"/>
                <a:ea typeface="+mn-ea"/>
                <a:cs typeface="Arial" pitchFamily="34" charset="0"/>
              </a:rPr>
            </a:b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Barbara </a:t>
            </a:r>
            <a:r>
              <a:rPr kumimoji="0" lang="en-US" alt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Rothbaum</a:t>
            </a:r>
            <a:endPar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Charles </a:t>
            </a:r>
            <a:r>
              <a:rPr kumimoji="0" lang="en-US" alt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Nemeroff</a:t>
            </a:r>
            <a:endPar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Michael Davis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Nadine </a:t>
            </a:r>
            <a:r>
              <a:rPr kumimoji="0" lang="en-US" alt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Kaslow</a:t>
            </a:r>
            <a:endPar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imes" charset="0"/>
                <a:ea typeface="+mn-ea"/>
                <a:cs typeface="Arial" pitchFamily="34" charset="0"/>
              </a:rPr>
              <a:t>Bill </a:t>
            </a:r>
            <a:r>
              <a:rPr kumimoji="0" lang="en-US" altLang="en-US" sz="1400" b="0" i="0" u="none" strike="noStrike" kern="1200" cap="none" spc="0" normalizeH="0" baseline="0" noProof="0" dirty="0" err="1">
                <a:ln>
                  <a:noFill/>
                </a:ln>
                <a:solidFill>
                  <a:srgbClr val="FFFFFF"/>
                </a:solidFill>
                <a:effectLst/>
                <a:uLnTx/>
                <a:uFillTx/>
                <a:latin typeface="Times" charset="0"/>
                <a:ea typeface="+mn-ea"/>
                <a:cs typeface="Arial" pitchFamily="34" charset="0"/>
              </a:rPr>
              <a:t>Carlezon</a:t>
            </a:r>
            <a:endParaRPr kumimoji="0" lang="en-US" altLang="en-US" sz="1400" b="0" i="0" u="none" strike="noStrike" kern="1200" cap="none" spc="0" normalizeH="0" baseline="0" noProof="0" dirty="0">
              <a:ln>
                <a:noFill/>
              </a:ln>
              <a:solidFill>
                <a:srgbClr val="FFFFFF"/>
              </a:solidFill>
              <a:effectLst/>
              <a:uLnTx/>
              <a:uFillTx/>
              <a:latin typeface="Times"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imes" charset="0"/>
                <a:ea typeface="+mn-ea"/>
                <a:cs typeface="Arial" pitchFamily="34" charset="0"/>
              </a:rPr>
              <a:t>Milissa Kaufman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imes" charset="0"/>
                <a:ea typeface="+mn-ea"/>
                <a:cs typeface="Arial" pitchFamily="34" charset="0"/>
              </a:rPr>
              <a:t>Diego Pizzagalli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imes" charset="0"/>
                <a:ea typeface="+mn-ea"/>
                <a:cs typeface="Arial" pitchFamily="34" charset="0"/>
              </a:rPr>
              <a:t>Isabelle Rosso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imes" charset="0"/>
                <a:ea typeface="+mn-ea"/>
                <a:cs typeface="Arial" pitchFamily="34" charset="0"/>
              </a:rPr>
              <a:t>Scott Rauch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Donald Rainnie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Shannon Gourley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00"/>
                </a:solidFill>
                <a:effectLst/>
                <a:uLnTx/>
                <a:uFillTx/>
                <a:latin typeface="Times" charset="0"/>
                <a:ea typeface="+mn-ea"/>
                <a:cs typeface="Arial" pitchFamily="34" charset="0"/>
              </a:rPr>
              <a:t>NIMH/NIAAA/NICHD:  P50MH115874, U01MH110925, R01MH108665, R01MH117292, R01MH106595, BBRF, HHMI  </a:t>
            </a:r>
            <a:br>
              <a:rPr kumimoji="0" lang="en-US" altLang="en-US" sz="1600" b="0" i="0" u="none" strike="noStrike" kern="1200" cap="none" spc="0" normalizeH="0" baseline="0" noProof="0" dirty="0">
                <a:ln>
                  <a:noFill/>
                </a:ln>
                <a:solidFill>
                  <a:srgbClr val="FFFF00"/>
                </a:solidFill>
                <a:effectLst/>
                <a:uLnTx/>
                <a:uFillTx/>
                <a:latin typeface="Times" charset="0"/>
                <a:ea typeface="+mn-ea"/>
                <a:cs typeface="Arial" pitchFamily="34" charset="0"/>
              </a:rPr>
            </a:br>
            <a:endParaRPr kumimoji="0" lang="en-US" altLang="en-US" sz="1600" b="0" i="0" u="none" strike="noStrike" kern="1200" cap="none" spc="0" normalizeH="0" baseline="0" noProof="0" dirty="0">
              <a:ln>
                <a:noFill/>
              </a:ln>
              <a:solidFill>
                <a:srgbClr val="FFFF00"/>
              </a:solidFill>
              <a:effectLst/>
              <a:uLnTx/>
              <a:uFillTx/>
              <a:latin typeface="Times" charset="0"/>
              <a:ea typeface="+mn-ea"/>
              <a:cs typeface="Arial" pitchFamily="34" charset="0"/>
            </a:endParaRPr>
          </a:p>
        </p:txBody>
      </p:sp>
      <p:pic>
        <p:nvPicPr>
          <p:cNvPr id="166917"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6474" y="561185"/>
            <a:ext cx="3057525" cy="7046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1" name="Text Box 11"/>
          <p:cNvSpPr txBox="1">
            <a:spLocks noChangeArrowheads="1"/>
          </p:cNvSpPr>
          <p:nvPr/>
        </p:nvSpPr>
        <p:spPr bwMode="auto">
          <a:xfrm>
            <a:off x="2671412" y="3407797"/>
            <a:ext cx="2754312" cy="4616572"/>
          </a:xfrm>
          <a:prstGeom prst="rect">
            <a:avLst/>
          </a:prstGeom>
          <a:noFill/>
          <a:ln w="9525">
            <a:noFill/>
            <a:miter lim="800000"/>
            <a:headEnd/>
            <a:tailEnd/>
          </a:ln>
          <a:effectLst/>
        </p:spPr>
        <p:txBody>
          <a:bodyPr wrap="square" lIns="91360" tIns="45682" rIns="91360" bIns="4568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The Grady Trauma Project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Tanja Jovanovic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Bekh</a:t>
            </a: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 Bradley </a:t>
            </a:r>
            <a:b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b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Rickey Gillespie </a:t>
            </a:r>
            <a:endParaRPr kumimoji="0" lang="en-US" sz="1400" b="0" i="0" u="none" strike="noStrike" kern="1200" cap="none" spc="0" normalizeH="0" baseline="0" noProof="0" dirty="0">
              <a:ln>
                <a:noFill/>
              </a:ln>
              <a:solidFill>
                <a:srgbClr val="FFFFFF"/>
              </a:solidFill>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Jennifer Stevens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Negar </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Fani</a:t>
            </a: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Abigail 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Genetics of PTSD</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Elisabeth Binder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Kristie Mercer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Alicia Smith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Lynn Almli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Adriana Lori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Caroline </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Nievergelt</a:t>
            </a: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Nikos Daskalakis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p:txBody>
      </p:sp>
      <p:sp>
        <p:nvSpPr>
          <p:cNvPr id="26633" name="Rectangle 12"/>
          <p:cNvSpPr>
            <a:spLocks noChangeArrowheads="1"/>
          </p:cNvSpPr>
          <p:nvPr/>
        </p:nvSpPr>
        <p:spPr bwMode="auto">
          <a:xfrm>
            <a:off x="-290867" y="3725768"/>
            <a:ext cx="2486025" cy="4247240"/>
          </a:xfrm>
          <a:prstGeom prst="rect">
            <a:avLst/>
          </a:prstGeom>
          <a:noFill/>
          <a:ln w="9525">
            <a:noFill/>
            <a:miter lim="800000"/>
            <a:headEnd/>
            <a:tailEnd/>
          </a:ln>
        </p:spPr>
        <p:txBody>
          <a:bodyPr wrap="square" lIns="91360" tIns="45682" rIns="91360" bIns="45682">
            <a:spAutoFit/>
          </a:bodyPr>
          <a:lstStyle/>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McLean / MRC</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Torsten</a:t>
            </a: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 Klengel</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Jakob Hartmann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Teniel Ramikie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Junghyup Suh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Claudia </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Klengel</a:t>
            </a: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Steph Maddox</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Kenneth McCullough</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Robbie Fenster</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Cameron </a:t>
            </a:r>
            <a:r>
              <a:rPr kumimoji="0" lang="en-US" alt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Pernia</a:t>
            </a:r>
            <a:endPar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Erin </a:t>
            </a:r>
            <a:r>
              <a:rPr kumimoji="0" lang="en-US" alt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Hisey</a:t>
            </a:r>
            <a:endPar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Olga </a:t>
            </a:r>
            <a:r>
              <a:rPr kumimoji="0" lang="en-US" alt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Ponomareva</a:t>
            </a:r>
            <a:endPar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E</a:t>
            </a:r>
            <a:r>
              <a:rPr kumimoji="0" lang="en-US" alt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mily</a:t>
            </a:r>
            <a:r>
              <a:rPr kumimoji="0" lang="en-US" alt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 Newman</a:t>
            </a:r>
          </a:p>
          <a:p>
            <a:pPr marL="342615" marR="0" lvl="0" indent="-342615" algn="ctr"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342615" marR="0" lvl="0" indent="-342615"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342615" marR="0" lvl="0" indent="-342615"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342615" marR="0" lvl="0" indent="-342615"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342615" marR="0" lvl="0" indent="-342615"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endParaRPr>
          </a:p>
        </p:txBody>
      </p:sp>
      <p:sp>
        <p:nvSpPr>
          <p:cNvPr id="166921" name="AutoShape 12" descr="data:image/jpeg;base64,/9j/4AAQSkZJRgABAQAAAQABAAD/2wCEAAkGBhQSEBUUERQVFBUWFxsWFhgYFxoaGxgcGR0aGxsaGBkfIScqFxojGx4fKzsiIzMrMCw4GR89OzM2Oig3LS0BCQoKDgwOGg8PGi4kHiU1NDUsLCwxLSwsLCwvLDU0LDAsLCowLCwsLyotKjU1NDQ1LC8sLCwsKTApLCw0KSw0Kf/AABEIAGUAZAMBIgACEQEDEQH/xAAbAAACAgMBAAAAAAAAAAAAAAAABgQFAgMHAf/EADwQAAIBAwIFAgQEAwQLAAAAAAECAwAEERIhBQYTMUEiURQyYXEjQoGhFVKRU5PB0QckJTM0Q2Jjc4Ky/8QAGQEBAQEBAQEAAAAAAAAAAAAAAAECAwYF/8QAJBEAAgICAQMFAQEAAAAAAAAAAAECERIhMQMT8FFhcYHBQSL/2gAMAwEAAhEDEQA/AOaw2MjjKRyMPdUZh/UCs/4XN/Yy/wB0/wDlTTZTsfgImvHtITblmZXdRkSzeFIGsnbJr3jkV0t8kNvdXLRzaOi/WlwQ2AxPq/Kc5z2Ar0fcd0fNwVCr/C5v7GX+7f8AyqKRXRrmR7e9sY0vJ5GaaMOOtIQy60AZgW2ydQx5AH3KHxX/AIib/wAsn/21a6c3Ik4JLRFJozTZyAzn4xE0k/CO66gmA6lNLZfZSMnc471p4lNcxta9cxFtRljKiJjjUE0uUGlhlTtv3PvTP/WJMNWLNFOn+kTgqG86tov4dxI8QQADTNG/TdMDtk4I+jVYz8AhkHDrdDmEC5M7KAGla3JMhDd98FV9gaz3lSfqXtu2jnWaCauE5snVsx6ETxD00MWP5ShB1DHk7n3pw4ZZKJ2ktlVY7rh0twkZCkRSoCvpL/KFcEg+Aasuo48oRgpcM5vmjNOHHLuSGC1adUW9DtIrBEOqAgBOrpGmTLasdzgHPepfErmOM/xOEqFuIyiQaVIScALIpUjHTjHqH3QU7vsO37iJRXrNk5Pc0V2ORc3EZms7coCzRSPbkAZP4h6kW31Jcf8ArVvacZS0i+EaQszaupKhDC2LADTD/P8A9eO/Ydsle4NxToswcFopBpkVThsdwyH8rqdwfuOxNSTytI3qgKzQn/mghVQf97J/BYezfoTXCSXEuDsn/VyTOWbBoeIK8u624N07A5VljGpWVvzB20gHzq96XHcsST3JJP3O5/ere+4iscHw0DawSDNLuA+kkrHGDusKsSd8FickbCqatwTu2Yk/4i95W4jDELkTs69a3aBdKa8Fyp1H1DYae3nNewPZxtBiSeTTKrOxjCqiKdRVE1HUzHySAKoaKOFu7CnSGtecFi+LWMGQSyGe3dhpaGVshnxk79NiPuqmix5qSC3sukWaa1lldlZPQ6zY1Jqz7D2/N9KVKKnaj58UXuMu7+1s2cvDO8cbHPSeIs8efyqwOmQDwSR4zVpw7meDqyGTqRxCzezgVVDsFcEa3OV3ySxx74HalCiq+mmqbIp07RfxcYiks/hrgvmFi1rKq5Khvmidcj0Mdxj5TXl5xKFuGwQKz9WKWSQgphSJQowG1dxp9t81Q0U7a/RmwoooroYCiim/hFjayWYuGjUG1Yi6TVJmZXGISmG9DFxg47d/pWJyxVmoqxQorJ2ySQAM+BnA+gzn96dbng8C2kE3Rt/XaNLIDPIshYO0YMSajkbA47fNSU1GrEY2JFFeqcfX/GugcW5Zt1hmfooiLaQyh0ldpFmlVSFaMs34bEkZOMY75qT6ii0mWMbOfUVlG2CCQGAOcHOD9Dgg4+1PHO/LkNmJGjhVlkcRxEO7C30orMJPVkytqyFbYAZ+lJTUWl6kUbViLRUnhigzRhlDKXUFTkAgkAjIII/SmfnfgsNsZljjhAW4MUZSZ3kUKuSJVYkAnI/oaOaUlEqjasT6Ks+XLeF7lFuTpi3LHfA2OnWV3CasZI8ZqbzZwgQdH8KNCys2uGQyQyjVhWiYsxGBsQT3+9VzSliTHVi/RRRWzIUw2kV1HaPGIo+jcoZS7aMssJz6X1bMh30/Nv2peprtZb74bRHbOYXg0fIzBhueom+zgEjK+DuK5dThfpuAtWVm80ixxKWdzpVR3JNXaczTN04ujbao16MWqFdUe57FjgNqJOW7GovLbT63+FiMkpQgFQSyDI1Mo+224OxNYcyCVrhpJ4TC0v4mMEBs92XOc5O+22SaOpSplWlaI99wqSHSZAm+CMSI+QRqBOljgEb581ctzJdHF0FhVQvwjAKul107RvEWJZQg2OPHeoHEo5p0Fx0SsSIkRddRX0AKMkk4YjG37VjamWS1kijiLojid3GolMLo33wFx5xR7W6C09Eeys3kZnVU0oQW1FVjGo7KxYgAE7Yzvg1b8U5nuurcLOsYabSs8bRgLqTZXxn0uB2YeKg8Jlk6M6rD1ocI8vzAJoLaGLKRp+Zh9cn9Il/fPPM0j4LORsBgeAFUeAAABSrlteefgulomScIntXLyRqDCyEhypBLbodIb1qcd1yNu9SbrjNxe9bEMRZgZpnjiAcqm5LNk4XODgYzgVhxrmWaVZIZVCjq69JB1RkatSAk5CaiTpOcHt5qfwKK+tf91aSEl1LEo51jBxE3jSdXYYJz3rLurlVlXouCj4HdSJOnRCl2/DCuFKuH9JVg2AQc43o4veyMwjkCIIdSLGgARPUS2ME5JbOTk5rdwmyma51QQMzwuJDGAx06Gzg75wCMe9ecwxyCUNLB0GcF8er16mYlssTkZyNtvTW9ZGd4lXRRRXQwFPdrxkWvD+HyhVkkhmndV6oGgsRoLoNypwdtu31pEps4TyZFPFbP1pQ1zI8QxCGWNkxu5DZ0HI38b+1cerjSy80dOne6NfIU+eIa3KgGOYsSyxgl0cYycAZZgP1rLmJkksbUwFVjg1o8LSBpY5HILHJIMkbYGCowMH71C5b5bW5umt3kKlVkIZFD6jECSACRnIBxj6Vq4hwNVlgjRpAZQuevH0impioLbn0kb5rLxzu/NmleJMtV/wBjzjK5N1E4XUuoqqSBiFzkgEjx5rLkO+ME002EYJCdSMVHUVmUOgBI1Epq2Ge1R+Y+WltcqzSiRZNBSSIIWXB/FjOo6k2/ce9TeM8nRQRaxJcNmBJ1YwAR/iY0ozhjht8beajcWqvkU7+C2u0gjsb+3tJEkQGGQOWUNIS5bSoJy3Ti0jA86vNL/KkKR9S6k3EA9CqyBzI2yuqsdxH83Y7haj8tcsPeM4VlTSp06vzyYJSJfdm0n+hrDljgqXVwIZHePKuwKoGOUUuQQSPAP64q0oqSv58+hbbToteelSYxXsRH+sIOqpZC6yr6SzKp21gBu3k0Wzu/CrlmcF2uo5d5F1sFVw76S2ThiKreMcviKKCWN2ZZ9YCOmiRShAOVBOVOdiO+9b5OXIY7g2005jmX0u2gGJHxnQW1ZPtqAxn6b0WOKV+Jjdsk8hS5upnkKnVbzg65AmtnQgKWJG7Me/1qv5kh0mLCpEOmAIllEujHckgnGpiTgnPf6VtsuWRLYPcoZXdJViMSx6h6hq1ZBzgD6d8Vq5k4EtqYQrSEywrMQ6BCmrOFIyd9j+1VNZ8kaeJTUUUV3OQU1cN50+Ht7dIlfMMkjSBmHSmWUAPGy47aR9e9KtXfEOKo0KrE7KDEkbQ6Bp1IQWcNn8xGc41bkdq5zipUmjcHVm/gvMEFtetPHFKIykipHrXUvUUr8+NwoO22dhUa64tGZIG0Sy9LAfrvqMig7R7AaVAz7n1H2FU1MPG+Mxy2sMaMxZEjVhpYZKKwO5OMDOxAyfNRxSadFUm0Y8Y5kElsttH1jGsvUXrOHaMaSvTQgDC77++BsKmcX5rimTGi5AFvHb6DKBGTEAFd1C9wQDgY3HfFKlNHG+YoZYpFUN1CsKB1GkSKgXPVX+dWBw35g2/asuCTVIqk3ezVZc2m3igS1MkRR+pKfQeo+fmGV9OFGkD2z71uh5ngTiTXiQyojdQ9MOvpaVWU6W09vUSNqVqu+I8eaS1ijMjFgX6gIwMFlKYPY4x47VX01fHPIU2ZcR5iE0EayK5ngOmKfUMtGDlVlGPUy+GB81s41xu3uJWuHgkE0m8iiQCJnxguNtQBO+nP60vUw8y8ZjmjiWNiSoQEFWG6xqpJycdx+Ub5yd6YJNUiZNp2arPmER2ElsokWR5lm1q2ANK6dJA3IIOe/tWHMfGkuOhpWQNFCsLF2DatOTq7ZBOexz2qNy/erDdwSyZ0Ryq7YGThTkjHnI8VI5l4lHO8bx5GIwjAjypPq1d31A533HbwKYpT4+xbcSnooorscwooooAooooAooooAooooAooooAooooAooooD//Z"/>
          <p:cNvSpPr>
            <a:spLocks noChangeAspect="1" noChangeArrowheads="1"/>
          </p:cNvSpPr>
          <p:nvPr/>
        </p:nvSpPr>
        <p:spPr bwMode="auto">
          <a:xfrm>
            <a:off x="2849254"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lstStyle>
            <a:lvl1pPr algn="l">
              <a:spcBef>
                <a:spcPct val="20000"/>
              </a:spcBef>
              <a:buChar char="•"/>
              <a:defRPr sz="3200">
                <a:solidFill>
                  <a:schemeClr val="tx1"/>
                </a:solidFill>
                <a:latin typeface="Times" charset="0"/>
              </a:defRPr>
            </a:lvl1pPr>
            <a:lvl2pPr marL="742950" indent="-285750" algn="l">
              <a:spcBef>
                <a:spcPct val="20000"/>
              </a:spcBef>
              <a:buChar char="–"/>
              <a:defRPr sz="2800">
                <a:solidFill>
                  <a:schemeClr val="tx1"/>
                </a:solidFill>
                <a:latin typeface="Times" charset="0"/>
              </a:defRPr>
            </a:lvl2pPr>
            <a:lvl3pPr marL="1143000" indent="-228600" algn="l">
              <a:spcBef>
                <a:spcPct val="20000"/>
              </a:spcBef>
              <a:buChar char="•"/>
              <a:defRPr sz="2400">
                <a:solidFill>
                  <a:schemeClr val="tx1"/>
                </a:solidFill>
                <a:latin typeface="Times" charset="0"/>
              </a:defRPr>
            </a:lvl3pPr>
            <a:lvl4pPr marL="1600200" indent="-228600" algn="l">
              <a:spcBef>
                <a:spcPct val="20000"/>
              </a:spcBef>
              <a:buChar char="–"/>
              <a:defRPr sz="2000">
                <a:solidFill>
                  <a:schemeClr val="tx1"/>
                </a:solidFill>
                <a:latin typeface="Times" charset="0"/>
              </a:defRPr>
            </a:lvl4pPr>
            <a:lvl5pPr marL="2057400" indent="-228600" algn="l">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800" b="0" i="0" u="sng" strike="noStrike" kern="1200" cap="none" spc="0" normalizeH="0" baseline="0" noProof="0">
              <a:ln>
                <a:noFill/>
              </a:ln>
              <a:solidFill>
                <a:srgbClr val="FFFFFF"/>
              </a:solidFill>
              <a:effectLst/>
              <a:uLnTx/>
              <a:uFillTx/>
              <a:latin typeface="Times" charset="0"/>
              <a:ea typeface="+mn-ea"/>
              <a:cs typeface="Arial" pitchFamily="34" charset="0"/>
            </a:endParaRPr>
          </a:p>
        </p:txBody>
      </p:sp>
      <p:pic>
        <p:nvPicPr>
          <p:cNvPr id="5127" name="Picture 7" descr="McLean Hospital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1950" y="161925"/>
            <a:ext cx="2800350" cy="816998"/>
          </a:xfrm>
          <a:prstGeom prst="rect">
            <a:avLst/>
          </a:prstGeom>
          <a:solidFill>
            <a:schemeClr val="bg1"/>
          </a:solidFill>
        </p:spPr>
      </p:pic>
      <p:pic>
        <p:nvPicPr>
          <p:cNvPr id="14"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482" y="1083228"/>
            <a:ext cx="5281613" cy="233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1"/>
          <p:cNvSpPr txBox="1">
            <a:spLocks noChangeArrowheads="1"/>
          </p:cNvSpPr>
          <p:nvPr/>
        </p:nvSpPr>
        <p:spPr bwMode="auto">
          <a:xfrm>
            <a:off x="4133058" y="3725768"/>
            <a:ext cx="2754312" cy="3539354"/>
          </a:xfrm>
          <a:prstGeom prst="rect">
            <a:avLst/>
          </a:prstGeom>
          <a:noFill/>
          <a:ln w="9525">
            <a:noFill/>
            <a:miter lim="800000"/>
            <a:headEnd/>
            <a:tailEnd/>
          </a:ln>
          <a:effectLst/>
        </p:spPr>
        <p:txBody>
          <a:bodyPr wrap="square" lIns="91360" tIns="45682" rIns="91360" bIns="4568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Yerkes / Emory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Raul Andero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Brian Dias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Nina Banerjee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Dennis Choi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Georgette </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Gafford</a:t>
            </a: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Orion </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Keifer</a:t>
            </a: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Kelsey Zimmerman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Amy Mahan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Ryan Parsons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Aliza Wingo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Kimberly Kerley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Vas </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Michopoulos</a:t>
            </a: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p:txBody>
      </p:sp>
      <p:pic>
        <p:nvPicPr>
          <p:cNvPr id="16" name="Picture 4" descr="Harvard Medical School Logo"/>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857502" y="587338"/>
            <a:ext cx="447675" cy="523875"/>
          </a:xfrm>
          <a:prstGeom prst="rect">
            <a:avLst/>
          </a:prstGeom>
          <a:solidFill>
            <a:schemeClr val="bg1"/>
          </a:solidFill>
          <a:ln>
            <a:solidFill>
              <a:schemeClr val="tx1"/>
            </a:solidFill>
          </a:ln>
        </p:spPr>
      </p:pic>
      <p:sp>
        <p:nvSpPr>
          <p:cNvPr id="17" name="Text Box 11"/>
          <p:cNvSpPr txBox="1">
            <a:spLocks noChangeArrowheads="1"/>
          </p:cNvSpPr>
          <p:nvPr/>
        </p:nvSpPr>
        <p:spPr bwMode="auto">
          <a:xfrm>
            <a:off x="1069060" y="3838684"/>
            <a:ext cx="2754312" cy="3754797"/>
          </a:xfrm>
          <a:prstGeom prst="rect">
            <a:avLst/>
          </a:prstGeom>
          <a:noFill/>
          <a:ln w="9525">
            <a:noFill/>
            <a:miter lim="800000"/>
            <a:headEnd/>
            <a:tailEnd/>
          </a:ln>
          <a:effectLst/>
        </p:spPr>
        <p:txBody>
          <a:bodyPr wrap="square" lIns="91360" tIns="45682" rIns="91360" bIns="4568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McLean / Biobank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Lucie Duffy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Savannah </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Layfield</a:t>
            </a: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Sam</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antha</a:t>
            </a: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 Wong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Kim Cramer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McLean / Oaks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Lauren </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Lebois</a:t>
            </a: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 </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Nate Harnett</a:t>
            </a:r>
          </a:p>
          <a:p>
            <a:pPr marL="342615" marR="0" lvl="0" indent="-342615"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Antonia </a:t>
            </a:r>
            <a:r>
              <a:rPr kumimoji="0" lang="en-US" sz="1400" b="0" i="0" u="none" strike="noStrike" kern="1200" cap="none" spc="0" normalizeH="0" baseline="0" noProof="0" dirty="0" err="1">
                <a:ln>
                  <a:noFill/>
                </a:ln>
                <a:solidFill>
                  <a:srgbClr val="FFFFFF"/>
                </a:solidFill>
                <a:effectLst>
                  <a:outerShdw blurRad="38100" dist="38100" dir="2700000" algn="tl">
                    <a:srgbClr val="1F497D"/>
                  </a:outerShdw>
                </a:effectLst>
                <a:uLnTx/>
                <a:uFillTx/>
                <a:latin typeface="Times"/>
                <a:ea typeface="+mn-ea"/>
                <a:cs typeface="Arial" pitchFamily="34" charset="0"/>
              </a:rPr>
              <a:t>Seligowski</a:t>
            </a: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sng"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Many Students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rPr>
              <a:t>&amp; Interns!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outerShdw blurRad="38100" dist="38100" dir="2700000" algn="tl">
                  <a:srgbClr val="1F497D"/>
                </a:outerShdw>
              </a:effectLst>
              <a:uLnTx/>
              <a:uFillTx/>
              <a:latin typeface="Times"/>
              <a:ea typeface="+mn-ea"/>
              <a:cs typeface="Arial" pitchFamily="34" charset="0"/>
            </a:endParaRPr>
          </a:p>
        </p:txBody>
      </p:sp>
    </p:spTree>
    <p:extLst>
      <p:ext uri="{BB962C8B-B14F-4D97-AF65-F5344CB8AC3E}">
        <p14:creationId xmlns:p14="http://schemas.microsoft.com/office/powerpoint/2010/main" val="4929720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6A8C9C-6378-4740-8750-A921749D06E9}"/>
              </a:ext>
            </a:extLst>
          </p:cNvPr>
          <p:cNvSpPr txBox="1"/>
          <p:nvPr/>
        </p:nvSpPr>
        <p:spPr>
          <a:xfrm>
            <a:off x="155575" y="315913"/>
            <a:ext cx="7597775" cy="460375"/>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Post-Traumatic Stress Disorder: </a:t>
            </a:r>
            <a:r>
              <a:rPr kumimoji="0" lang="en-US" sz="2400" b="0" i="0" u="none" strike="noStrike" kern="1200" cap="none" spc="0" normalizeH="0" baseline="0" noProof="0" dirty="0">
                <a:ln>
                  <a:noFill/>
                </a:ln>
                <a:solidFill>
                  <a:srgbClr val="FF0000"/>
                </a:solidFill>
                <a:effectLst/>
                <a:uLnTx/>
                <a:uFillTx/>
                <a:latin typeface="Palatino Linotype"/>
                <a:ea typeface="+mn-ea"/>
                <a:cs typeface="Arial" panose="020B0604020202020204" pitchFamily="34" charset="0"/>
              </a:rPr>
              <a:t>History </a:t>
            </a:r>
          </a:p>
        </p:txBody>
      </p:sp>
      <p:sp>
        <p:nvSpPr>
          <p:cNvPr id="3" name="TextBox 2">
            <a:extLst>
              <a:ext uri="{FF2B5EF4-FFF2-40B4-BE49-F238E27FC236}">
                <a16:creationId xmlns:a16="http://schemas.microsoft.com/office/drawing/2014/main" id="{515001DE-F904-4FDF-B875-975175FE6043}"/>
              </a:ext>
            </a:extLst>
          </p:cNvPr>
          <p:cNvSpPr txBox="1"/>
          <p:nvPr/>
        </p:nvSpPr>
        <p:spPr>
          <a:xfrm>
            <a:off x="350838" y="1095375"/>
            <a:ext cx="8442325" cy="501650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Korean War</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Acuity of treatment following clinical presentation with traumatic stress reaction in close proximity to location of traumatic event is emphasized.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Vietnam War</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Continuation of treatment principles of: “immediacy, proximity, and expectancy”.</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Rapidly growing appreciation of the lack of adequate treatment resources relative to affected individuals.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Rape Trauma Syndrome</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Burgess &amp; </a:t>
            </a:r>
            <a:r>
              <a:rPr kumimoji="0" lang="en-US" sz="1600" b="0" i="0" u="none" strike="noStrike" kern="1200" cap="none" spc="0" normalizeH="0" baseline="0" noProof="0" dirty="0" err="1">
                <a:ln>
                  <a:noFill/>
                </a:ln>
                <a:solidFill>
                  <a:prstClr val="black"/>
                </a:solidFill>
                <a:effectLst/>
                <a:uLnTx/>
                <a:uFillTx/>
                <a:latin typeface="Palatino Linotype"/>
                <a:ea typeface="+mn-ea"/>
                <a:cs typeface="Arial" panose="020B0604020202020204" pitchFamily="34" charset="0"/>
              </a:rPr>
              <a:t>Holmstrom</a:t>
            </a: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 in 1974 published a seminal paper describing three reactions to rape and specialized treatments based on qualitative interview data from N=92 female rape survivors.</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Rape now seen as a violent, rather than sexual, act which was for the time a major paradigm shift.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PTSD enters DSM-III as formal diagnosis in 1980</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Arial" panose="020B0604020202020204" pitchFamily="34" charset="0"/>
              </a:rPr>
              <a:t>Development and growth of genomic and translational research into the etiology of PTSD along with research and development of evidence-based psychological and medical treatments for PTSD that continues today.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C08F-59B3-40D1-A6F1-CC4D10D0FA7E}"/>
              </a:ext>
            </a:extLst>
          </p:cNvPr>
          <p:cNvSpPr>
            <a:spLocks noGrp="1"/>
          </p:cNvSpPr>
          <p:nvPr>
            <p:ph type="title"/>
          </p:nvPr>
        </p:nvSpPr>
        <p:spPr>
          <a:xfrm>
            <a:off x="266700" y="346075"/>
            <a:ext cx="7481888" cy="455613"/>
          </a:xfrm>
        </p:spPr>
        <p:txBody>
          <a:bodyPr>
            <a:normAutofit fontScale="90000"/>
          </a:bodyPr>
          <a:lstStyle/>
          <a:p>
            <a:pPr fontAlgn="auto">
              <a:spcAft>
                <a:spcPts val="0"/>
              </a:spcAft>
              <a:defRPr/>
            </a:pPr>
            <a:r>
              <a:rPr lang="en-US" dirty="0">
                <a:solidFill>
                  <a:schemeClr val="tx1">
                    <a:lumMod val="75000"/>
                    <a:lumOff val="25000"/>
                  </a:schemeClr>
                </a:solidFill>
              </a:rPr>
              <a:t>Post-Traumatic Stress Disorder: </a:t>
            </a:r>
            <a:r>
              <a:rPr lang="en-US" dirty="0">
                <a:solidFill>
                  <a:srgbClr val="FF0000"/>
                </a:solidFill>
              </a:rPr>
              <a:t>Epidemiology I</a:t>
            </a:r>
          </a:p>
        </p:txBody>
      </p:sp>
      <p:sp>
        <p:nvSpPr>
          <p:cNvPr id="252931" name="Content Placeholder 2">
            <a:extLst>
              <a:ext uri="{FF2B5EF4-FFF2-40B4-BE49-F238E27FC236}">
                <a16:creationId xmlns:a16="http://schemas.microsoft.com/office/drawing/2014/main" id="{BE37DD10-987D-4C3B-B258-00A3770867FB}"/>
              </a:ext>
            </a:extLst>
          </p:cNvPr>
          <p:cNvSpPr>
            <a:spLocks noGrp="1" noChangeArrowheads="1"/>
          </p:cNvSpPr>
          <p:nvPr>
            <p:ph idx="1"/>
          </p:nvPr>
        </p:nvSpPr>
        <p:spPr>
          <a:xfrm>
            <a:off x="266700" y="1163638"/>
            <a:ext cx="5694363" cy="5470525"/>
          </a:xfrm>
        </p:spPr>
        <p:txBody>
          <a:bodyPr/>
          <a:lstStyle/>
          <a:p>
            <a:r>
              <a:rPr lang="en-US" altLang="en-US" sz="1400" b="1"/>
              <a:t>Prevalence of Trauma Exposure</a:t>
            </a:r>
            <a:endParaRPr lang="en-US" altLang="en-US" sz="1400"/>
          </a:p>
          <a:p>
            <a:pPr lvl="1"/>
            <a:r>
              <a:rPr lang="en-US" altLang="en-US" sz="1400"/>
              <a:t>Globally, &gt; 70% of adults are exposed to trauma at some point during their lifetime and 31% of adults are exposed to ≥ 4 traumatic events across their life (Benjet et al., 2016).</a:t>
            </a:r>
          </a:p>
          <a:p>
            <a:pPr lvl="1"/>
            <a:r>
              <a:rPr lang="en-US" altLang="en-US" sz="1400"/>
              <a:t>Most common trauma exposures in United States are physical/sexual assaults (52%) and accidents/fires (50%) (Benjet et al., 2016).</a:t>
            </a:r>
          </a:p>
          <a:p>
            <a:r>
              <a:rPr lang="en-US" altLang="en-US" sz="1400" b="1"/>
              <a:t>Prevalence of Post-Traumatic Stress Disorder</a:t>
            </a:r>
          </a:p>
          <a:p>
            <a:pPr lvl="1"/>
            <a:r>
              <a:rPr lang="en-US" altLang="en-US" sz="1400"/>
              <a:t>Lifetime prevalence of PTSD is 1.3 – 12.2%  and varies by social background and country of residence (Kessler et al., 1995; Karam et al., 2014).</a:t>
            </a:r>
          </a:p>
          <a:p>
            <a:pPr lvl="1"/>
            <a:r>
              <a:rPr lang="en-US" altLang="en-US" sz="1400"/>
              <a:t>One-Year Prevalence of PTSD is 0.2 – 3.8% (Karam et al., 2014).</a:t>
            </a:r>
          </a:p>
          <a:p>
            <a:pPr lvl="1"/>
            <a:r>
              <a:rPr lang="en-US" altLang="en-US" sz="1400"/>
              <a:t>Higher rates of PTSD occur in military personnel with combat exposure, socially-disadvantaged people, police officers &amp; firefighters, first responders to accidents and mass casualty events (Hoge et al., 2004; Alim et al., 2006; Gillespie et al., 2009; Hoge et al., 2014; Karam et al., 2014).</a:t>
            </a:r>
          </a:p>
          <a:p>
            <a:pPr lvl="1"/>
            <a:r>
              <a:rPr lang="en-US" altLang="en-US" sz="1400"/>
              <a:t>Conditional risk of PTSD varies by sex and trauma type with greater risk for female sex and exposure to trauma of human design such as physical/sexual assault or torture (Kessler et al., 1995).</a:t>
            </a:r>
          </a:p>
        </p:txBody>
      </p:sp>
      <p:pic>
        <p:nvPicPr>
          <p:cNvPr id="252932" name="Picture 3">
            <a:extLst>
              <a:ext uri="{FF2B5EF4-FFF2-40B4-BE49-F238E27FC236}">
                <a16:creationId xmlns:a16="http://schemas.microsoft.com/office/drawing/2014/main" id="{29D2EDA4-B11D-4E70-9EEB-C52547D556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61063" y="1565275"/>
            <a:ext cx="294005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3F15400-F2C7-48D9-B7E3-0EC8FA5FB67C}"/>
              </a:ext>
            </a:extLst>
          </p:cNvPr>
          <p:cNvSpPr txBox="1"/>
          <p:nvPr/>
        </p:nvSpPr>
        <p:spPr>
          <a:xfrm>
            <a:off x="7386638" y="5684838"/>
            <a:ext cx="1373187" cy="277812"/>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Yehuda et al., 2015</a:t>
            </a:r>
            <a:endParaRPr kumimoji="0" lang="en-US" sz="13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476D-DAA2-4C25-BD0A-C3A72719C9DE}"/>
              </a:ext>
            </a:extLst>
          </p:cNvPr>
          <p:cNvSpPr>
            <a:spLocks noGrp="1"/>
          </p:cNvSpPr>
          <p:nvPr>
            <p:ph type="title"/>
          </p:nvPr>
        </p:nvSpPr>
        <p:spPr>
          <a:xfrm>
            <a:off x="266700" y="204788"/>
            <a:ext cx="7480300" cy="573087"/>
          </a:xfrm>
        </p:spPr>
        <p:txBody>
          <a:bodyPr>
            <a:normAutofit/>
          </a:bodyPr>
          <a:lstStyle/>
          <a:p>
            <a:pPr fontAlgn="auto">
              <a:spcAft>
                <a:spcPts val="0"/>
              </a:spcAft>
              <a:defRPr/>
            </a:pPr>
            <a:r>
              <a:rPr lang="en-US" dirty="0">
                <a:solidFill>
                  <a:schemeClr val="tx1">
                    <a:lumMod val="75000"/>
                    <a:lumOff val="25000"/>
                  </a:schemeClr>
                </a:solidFill>
                <a:latin typeface="+mj-lt"/>
              </a:rPr>
              <a:t>Post-Traumatic Stress Disorder: </a:t>
            </a:r>
            <a:r>
              <a:rPr lang="en-US" dirty="0">
                <a:solidFill>
                  <a:srgbClr val="FF0000"/>
                </a:solidFill>
                <a:latin typeface="+mj-lt"/>
              </a:rPr>
              <a:t>Epidemiology II</a:t>
            </a:r>
          </a:p>
        </p:txBody>
      </p:sp>
      <p:sp>
        <p:nvSpPr>
          <p:cNvPr id="253955" name="Content Placeholder 2">
            <a:extLst>
              <a:ext uri="{FF2B5EF4-FFF2-40B4-BE49-F238E27FC236}">
                <a16:creationId xmlns:a16="http://schemas.microsoft.com/office/drawing/2014/main" id="{C572A50C-7BF5-4770-8B41-8E00675380EE}"/>
              </a:ext>
            </a:extLst>
          </p:cNvPr>
          <p:cNvSpPr>
            <a:spLocks noGrp="1" noChangeArrowheads="1"/>
          </p:cNvSpPr>
          <p:nvPr>
            <p:ph idx="1"/>
          </p:nvPr>
        </p:nvSpPr>
        <p:spPr>
          <a:xfrm>
            <a:off x="357188" y="1081088"/>
            <a:ext cx="8429625" cy="5776912"/>
          </a:xfrm>
        </p:spPr>
        <p:txBody>
          <a:bodyPr/>
          <a:lstStyle/>
          <a:p>
            <a:r>
              <a:rPr lang="en-US" altLang="en-US" sz="1600" b="1" dirty="0"/>
              <a:t>Comorbidity &amp; Mortality</a:t>
            </a:r>
          </a:p>
          <a:p>
            <a:pPr lvl="1"/>
            <a:r>
              <a:rPr lang="en-US" altLang="en-US" dirty="0"/>
              <a:t>Greater than 50% of cases of PTSD involve comorbidity with anxiety, mood, or substance use disorders (</a:t>
            </a:r>
            <a:r>
              <a:rPr lang="en-US" altLang="en-US" dirty="0" err="1"/>
              <a:t>Pietrzak</a:t>
            </a:r>
            <a:r>
              <a:rPr lang="en-US" altLang="en-US" dirty="0"/>
              <a:t> et al., 2011).</a:t>
            </a:r>
          </a:p>
          <a:p>
            <a:pPr lvl="1"/>
            <a:r>
              <a:rPr lang="en-US" altLang="en-US" dirty="0"/>
              <a:t>PTSD is associated with a variety of medical disorders including type 2 diabetes, metabolic syndrome, cardiovascular disease, sleep disorders, premature senescence, significant disability, and early mortality (Hoge et al., 2007; Nazarian et al. 2012; </a:t>
            </a:r>
            <a:r>
              <a:rPr lang="en-US" altLang="en-US" dirty="0" err="1"/>
              <a:t>Lohr</a:t>
            </a:r>
            <a:r>
              <a:rPr lang="en-US" altLang="en-US" dirty="0"/>
              <a:t> et al., 2015; Rosenbaum et al., 2015; </a:t>
            </a:r>
            <a:r>
              <a:rPr lang="en-US" altLang="en-US" dirty="0" err="1"/>
              <a:t>Schlenger</a:t>
            </a:r>
            <a:r>
              <a:rPr lang="en-US" altLang="en-US" dirty="0"/>
              <a:t> et al., 2015; </a:t>
            </a:r>
            <a:r>
              <a:rPr lang="en-US" altLang="en-US" dirty="0" err="1"/>
              <a:t>Khazaie</a:t>
            </a:r>
            <a:r>
              <a:rPr lang="en-US" altLang="en-US" dirty="0"/>
              <a:t> et al., 2016; </a:t>
            </a:r>
            <a:r>
              <a:rPr lang="en-US" altLang="en-US" dirty="0" err="1"/>
              <a:t>Vancampfort</a:t>
            </a:r>
            <a:r>
              <a:rPr lang="en-US" altLang="en-US" dirty="0"/>
              <a:t> et al., 2016; </a:t>
            </a:r>
            <a:r>
              <a:rPr lang="en-US" altLang="en-US" dirty="0" err="1"/>
              <a:t>Koenen</a:t>
            </a:r>
            <a:r>
              <a:rPr lang="en-US" altLang="en-US" dirty="0"/>
              <a:t> et al., 2017; Wolf et al., 2018).</a:t>
            </a:r>
          </a:p>
          <a:p>
            <a:r>
              <a:rPr lang="en-US" altLang="en-US" sz="1600" b="1" dirty="0"/>
              <a:t>PTSD &amp; Suicidality</a:t>
            </a:r>
          </a:p>
          <a:p>
            <a:pPr lvl="1"/>
            <a:r>
              <a:rPr lang="en-US" altLang="en-US" dirty="0"/>
              <a:t>Relationship between PTSD and suicide is not straightforward with relative risk (2.0) comparable to generalized anxiety disorder (2.3) but lower than major depressive disorder (4.8.) (Bernal et al., 2007). </a:t>
            </a:r>
          </a:p>
          <a:p>
            <a:pPr lvl="1"/>
            <a:r>
              <a:rPr lang="en-US" altLang="en-US" dirty="0"/>
              <a:t>Recent studies with active military personnel did not demonstrate an association between suicide and war-zone deployment or combat exposure. Other factors such as protracted/repeated deployment may be drivers of elevated rates of suicide in the military (</a:t>
            </a:r>
            <a:r>
              <a:rPr lang="en-US" altLang="en-US" dirty="0" err="1"/>
              <a:t>Schoenbaum</a:t>
            </a:r>
            <a:r>
              <a:rPr lang="en-US" altLang="en-US" dirty="0"/>
              <a:t> et al., 2014; </a:t>
            </a:r>
            <a:r>
              <a:rPr lang="en-US" altLang="en-US" dirty="0" err="1"/>
              <a:t>Reger</a:t>
            </a:r>
            <a:r>
              <a:rPr lang="en-US" altLang="en-US" dirty="0"/>
              <a:t> et al., 2015).</a:t>
            </a:r>
          </a:p>
          <a:p>
            <a:pPr lvl="1"/>
            <a:endParaRPr lang="en-US" alt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a:extLst>
              <a:ext uri="{FF2B5EF4-FFF2-40B4-BE49-F238E27FC236}">
                <a16:creationId xmlns:a16="http://schemas.microsoft.com/office/drawing/2014/main" id="{972EB0B6-2FA1-43E9-B9E5-F65F4BC046C4}"/>
              </a:ext>
            </a:extLst>
          </p:cNvPr>
          <p:cNvSpPr>
            <a:spLocks noGrp="1" noChangeArrowheads="1"/>
          </p:cNvSpPr>
          <p:nvPr>
            <p:ph type="title"/>
          </p:nvPr>
        </p:nvSpPr>
        <p:spPr bwMode="auto">
          <a:xfrm>
            <a:off x="266700" y="204788"/>
            <a:ext cx="7480300" cy="573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Post-Traumatic Stress Disorder: </a:t>
            </a:r>
            <a:r>
              <a:rPr lang="en-US" altLang="en-US">
                <a:solidFill>
                  <a:srgbClr val="FF0000"/>
                </a:solidFill>
              </a:rPr>
              <a:t>Epidemiology II</a:t>
            </a:r>
          </a:p>
        </p:txBody>
      </p:sp>
      <p:sp>
        <p:nvSpPr>
          <p:cNvPr id="254979" name="Content Placeholder 2">
            <a:extLst>
              <a:ext uri="{FF2B5EF4-FFF2-40B4-BE49-F238E27FC236}">
                <a16:creationId xmlns:a16="http://schemas.microsoft.com/office/drawing/2014/main" id="{D1151515-B00F-448F-B26C-F7C7A7EB8EFD}"/>
              </a:ext>
            </a:extLst>
          </p:cNvPr>
          <p:cNvSpPr>
            <a:spLocks noGrp="1" noChangeArrowheads="1"/>
          </p:cNvSpPr>
          <p:nvPr>
            <p:ph idx="1"/>
          </p:nvPr>
        </p:nvSpPr>
        <p:spPr>
          <a:xfrm>
            <a:off x="357188" y="1117600"/>
            <a:ext cx="8429625" cy="5299075"/>
          </a:xfrm>
        </p:spPr>
        <p:txBody>
          <a:bodyPr/>
          <a:lstStyle/>
          <a:p>
            <a:r>
              <a:rPr lang="en-US" altLang="en-US" sz="1600" b="1" dirty="0"/>
              <a:t>Course and Risk Factors</a:t>
            </a:r>
            <a:endParaRPr lang="en-US" altLang="en-US" sz="1600" dirty="0"/>
          </a:p>
          <a:p>
            <a:pPr lvl="1"/>
            <a:r>
              <a:rPr lang="en-US" altLang="en-US" dirty="0"/>
              <a:t>Most individuals exposed to trauma will experience transient symptoms of PTSD but most individuals exposed to trauma will not develop PTSD (</a:t>
            </a:r>
            <a:r>
              <a:rPr lang="en-US" altLang="en-US" dirty="0" err="1"/>
              <a:t>Marmar</a:t>
            </a:r>
            <a:r>
              <a:rPr lang="en-US" altLang="en-US" dirty="0"/>
              <a:t> et al., 2015). </a:t>
            </a:r>
          </a:p>
          <a:p>
            <a:pPr lvl="1"/>
            <a:r>
              <a:rPr lang="en-US" altLang="en-US" dirty="0"/>
              <a:t>Meta-analytic data indicate that female sex, childhood abuse and/or trauma exposure, fewer years of education, prior mental health history, exposure to ≥ four traumatic events, and history of interpersonal violence exposure all predict increased risk for PTSD (Ozer et al., 2003).</a:t>
            </a:r>
          </a:p>
          <a:p>
            <a:pPr lvl="1"/>
            <a:r>
              <a:rPr lang="en-US" altLang="en-US" dirty="0"/>
              <a:t>Intensity of the traumatic event(s) also elevates subsequent risk for PTSD with greatest risk seen with exposure to death, severe injury, torture, body disfigurement, peri-traumatic dissociation, and trauma exposure that is unexpected, inescapable, or uncontrollable (Ozer et al., 2003). Traumatic brain injury also is associated with elevated risk for PTSD (</a:t>
            </a:r>
            <a:r>
              <a:rPr lang="en-US" altLang="en-US" dirty="0" err="1"/>
              <a:t>Yurgil</a:t>
            </a:r>
            <a:r>
              <a:rPr lang="en-US" altLang="en-US" dirty="0"/>
              <a:t> et al., 2014).</a:t>
            </a:r>
          </a:p>
          <a:p>
            <a:pPr lvl="1"/>
            <a:r>
              <a:rPr lang="en-US" altLang="en-US" dirty="0"/>
              <a:t>Physiological and neuroendocrine predictors of PTSD include elevated heart and respiratory rate and low plasma cortisol (Delahanty et al., 2005). </a:t>
            </a:r>
          </a:p>
          <a:p>
            <a:pPr lvl="1"/>
            <a:endParaRPr lang="en-US" alt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body" idx="1"/>
          </p:nvPr>
        </p:nvSpPr>
        <p:spPr>
          <a:xfrm>
            <a:off x="539750" y="2117725"/>
            <a:ext cx="8437563" cy="4530725"/>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a:lnSpc>
                <a:spcPct val="95000"/>
              </a:lnSpc>
              <a:spcBef>
                <a:spcPct val="40000"/>
              </a:spcBef>
            </a:pPr>
            <a:r>
              <a:rPr lang="en-US" altLang="en-US" sz="3000"/>
              <a:t>Immediately after exposure</a:t>
            </a:r>
            <a:r>
              <a:rPr lang="en-US" altLang="en-US"/>
              <a:t>:</a:t>
            </a:r>
            <a:endParaRPr lang="en-US" altLang="en-US" sz="3000"/>
          </a:p>
          <a:p>
            <a:pPr lvl="1">
              <a:lnSpc>
                <a:spcPct val="85000"/>
              </a:lnSpc>
              <a:spcBef>
                <a:spcPct val="40000"/>
              </a:spcBef>
            </a:pPr>
            <a:r>
              <a:rPr lang="en-US" altLang="en-US" sz="2600"/>
              <a:t>Normalize distress</a:t>
            </a:r>
          </a:p>
          <a:p>
            <a:pPr lvl="1">
              <a:lnSpc>
                <a:spcPct val="85000"/>
              </a:lnSpc>
              <a:spcBef>
                <a:spcPct val="40000"/>
              </a:spcBef>
            </a:pPr>
            <a:r>
              <a:rPr lang="en-US" altLang="en-US" sz="2600"/>
              <a:t>Educate patient, family and significant others</a:t>
            </a:r>
          </a:p>
          <a:p>
            <a:pPr lvl="1">
              <a:lnSpc>
                <a:spcPct val="85000"/>
              </a:lnSpc>
              <a:spcBef>
                <a:spcPct val="40000"/>
              </a:spcBef>
            </a:pPr>
            <a:r>
              <a:rPr lang="en-US" altLang="en-US" sz="2600"/>
              <a:t>Repeated retelling of the event</a:t>
            </a:r>
          </a:p>
          <a:p>
            <a:pPr lvl="1">
              <a:lnSpc>
                <a:spcPct val="85000"/>
              </a:lnSpc>
              <a:spcBef>
                <a:spcPct val="40000"/>
              </a:spcBef>
            </a:pPr>
            <a:r>
              <a:rPr lang="en-US" altLang="en-US" sz="2600"/>
              <a:t>Provide emotional support</a:t>
            </a:r>
          </a:p>
          <a:p>
            <a:pPr lvl="1">
              <a:lnSpc>
                <a:spcPct val="85000"/>
              </a:lnSpc>
              <a:spcBef>
                <a:spcPct val="40000"/>
              </a:spcBef>
            </a:pPr>
            <a:r>
              <a:rPr lang="en-US" altLang="en-US" sz="2600"/>
              <a:t>Relieve irrational guilt</a:t>
            </a:r>
          </a:p>
          <a:p>
            <a:pPr lvl="1">
              <a:lnSpc>
                <a:spcPct val="85000"/>
              </a:lnSpc>
              <a:spcBef>
                <a:spcPct val="40000"/>
              </a:spcBef>
            </a:pPr>
            <a:r>
              <a:rPr lang="en-US" altLang="en-US" sz="2600"/>
              <a:t>Refer to peer support group or trauma counseling</a:t>
            </a:r>
          </a:p>
          <a:p>
            <a:pPr lvl="1">
              <a:lnSpc>
                <a:spcPct val="85000"/>
              </a:lnSpc>
              <a:spcBef>
                <a:spcPct val="40000"/>
              </a:spcBef>
            </a:pPr>
            <a:r>
              <a:rPr lang="en-US" altLang="en-US" sz="2600"/>
              <a:t>Consider short-term sleep medication for insomnia</a:t>
            </a:r>
          </a:p>
          <a:p>
            <a:pPr lvl="1">
              <a:lnSpc>
                <a:spcPct val="85000"/>
              </a:lnSpc>
              <a:spcBef>
                <a:spcPct val="40000"/>
              </a:spcBef>
            </a:pPr>
            <a:endParaRPr lang="en-US" altLang="en-US" sz="2600"/>
          </a:p>
        </p:txBody>
      </p:sp>
      <p:sp>
        <p:nvSpPr>
          <p:cNvPr id="338947" name="Text Box 3"/>
          <p:cNvSpPr txBox="1">
            <a:spLocks noChangeArrowheads="1"/>
          </p:cNvSpPr>
          <p:nvPr/>
        </p:nvSpPr>
        <p:spPr bwMode="auto">
          <a:xfrm>
            <a:off x="4724400" y="63246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itchFamily="34" charset="0"/>
                <a:ea typeface="+mn-ea"/>
                <a:cs typeface="+mn-cs"/>
              </a:rPr>
              <a:t>Foa</a:t>
            </a:r>
            <a:r>
              <a:rPr kumimoji="0" lang="en-US" altLang="en-US" sz="1800" b="1" i="0" u="none" strike="noStrike" kern="1200" cap="none" spc="0" normalizeH="0" baseline="0" noProof="0" dirty="0">
                <a:ln>
                  <a:noFill/>
                </a:ln>
                <a:solidFill>
                  <a:prstClr val="black"/>
                </a:solidFill>
                <a:effectLst/>
                <a:uLnTx/>
                <a:uFillTx/>
                <a:latin typeface="Arial" pitchFamily="34" charset="0"/>
                <a:ea typeface="+mn-ea"/>
                <a:cs typeface="+mn-cs"/>
              </a:rPr>
              <a:t>, Davidson, Frances, 1999 </a:t>
            </a:r>
          </a:p>
        </p:txBody>
      </p:sp>
      <p:pic>
        <p:nvPicPr>
          <p:cNvPr id="338948" name="Picture 4"/>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2138" y="1339850"/>
            <a:ext cx="7959725" cy="123825"/>
          </a:xfrm>
          <a:prstGeom prst="rect">
            <a:avLst/>
          </a:prstGeom>
          <a:noFill/>
          <a:ln>
            <a:noFill/>
          </a:ln>
          <a:effectLst>
            <a:outerShdw dist="17961" dir="2700000" algn="ctr" rotWithShape="0">
              <a:srgbClr val="EF91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949" name="Rectangle 5"/>
          <p:cNvSpPr>
            <a:spLocks noChangeArrowheads="1"/>
          </p:cNvSpPr>
          <p:nvPr/>
        </p:nvSpPr>
        <p:spPr bwMode="auto">
          <a:xfrm>
            <a:off x="1803400" y="1479550"/>
            <a:ext cx="55657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srgbClr val="4F81BD"/>
                </a:solidFill>
                <a:effectLst/>
                <a:uLnTx/>
                <a:uFillTx/>
                <a:latin typeface="Arial" pitchFamily="34" charset="0"/>
                <a:ea typeface="+mn-ea"/>
                <a:cs typeface="+mn-cs"/>
              </a:rPr>
              <a:t>Early Intervention and Prevention</a:t>
            </a:r>
          </a:p>
        </p:txBody>
      </p:sp>
      <p:sp>
        <p:nvSpPr>
          <p:cNvPr id="338950" name="Rectangle 6"/>
          <p:cNvSpPr>
            <a:spLocks noGrp="1" noChangeArrowheads="1"/>
          </p:cNvSpPr>
          <p:nvPr>
            <p:ph type="title"/>
          </p:nvPr>
        </p:nvSpPr>
        <p:spPr>
          <a:xfrm>
            <a:off x="1143000" y="838200"/>
            <a:ext cx="6996113" cy="533400"/>
          </a:xfrm>
          <a:noFill/>
          <a:ln/>
        </p:spPr>
        <p:txBody>
          <a:bodyPr lIns="92075" tIns="46037" rIns="92075" bIns="46037" anchor="b" anchorCtr="1">
            <a:normAutofit fontScale="90000"/>
          </a:bodyPr>
          <a:lstStyle/>
          <a:p>
            <a:r>
              <a:rPr lang="en-US" altLang="en-US" dirty="0"/>
              <a:t>Expert Consensus Guidelines </a:t>
            </a:r>
            <a:r>
              <a:rPr lang="en-US" altLang="en-US" b="1" dirty="0"/>
              <a:t>Intervention &amp; Prevention</a:t>
            </a:r>
          </a:p>
        </p:txBody>
      </p:sp>
    </p:spTree>
    <p:extLst>
      <p:ext uri="{BB962C8B-B14F-4D97-AF65-F5344CB8AC3E}">
        <p14:creationId xmlns:p14="http://schemas.microsoft.com/office/powerpoint/2010/main" val="253664326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0.|0.1|0.1"/>
</p:tagLst>
</file>

<file path=ppt/theme/_rels/them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McLean Tex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PartnersTemplate_11.10.15">
  <a:themeElements>
    <a:clrScheme name="Partners Color Palette">
      <a:dk1>
        <a:srgbClr val="000000"/>
      </a:dk1>
      <a:lt1>
        <a:srgbClr val="FFFFFF"/>
      </a:lt1>
      <a:dk2>
        <a:srgbClr val="595959"/>
      </a:dk2>
      <a:lt2>
        <a:srgbClr val="DCDCDC"/>
      </a:lt2>
      <a:accent1>
        <a:srgbClr val="D5E9FF"/>
      </a:accent1>
      <a:accent2>
        <a:srgbClr val="455560"/>
      </a:accent2>
      <a:accent3>
        <a:srgbClr val="008AB0"/>
      </a:accent3>
      <a:accent4>
        <a:srgbClr val="00495D"/>
      </a:accent4>
      <a:accent5>
        <a:srgbClr val="DCDCDC"/>
      </a:accent5>
      <a:accent6>
        <a:srgbClr val="035287"/>
      </a:accent6>
      <a:hlink>
        <a:srgbClr val="0000FF"/>
      </a:hlink>
      <a:folHlink>
        <a:srgbClr val="000000"/>
      </a:folHlink>
    </a:clrScheme>
    <a:fontScheme name="Palatino">
      <a:majorFont>
        <a:latin typeface="Palatino Linotype"/>
        <a:ea typeface=""/>
        <a:cs typeface=""/>
      </a:majorFont>
      <a:minorFont>
        <a:latin typeface="Palatino Linotype"/>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bwMode="gray">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algn="l" defTabSz="1463675">
          <a:defRPr sz="1400" dirty="0" smtClean="0">
            <a:latin typeface="+mn-lt"/>
          </a:defRPr>
        </a:defPPr>
      </a:lstStyle>
    </a:spDef>
    <a:lnDef>
      <a:spPr bwMode="gray">
        <a:solidFill>
          <a:schemeClr val="accent1"/>
        </a:solidFill>
        <a:ln w="19050" cap="flat" cmpd="sng" algn="ctr">
          <a:solidFill>
            <a:schemeClr val="accent3"/>
          </a:solidFill>
          <a:prstDash val="solid"/>
          <a:round/>
          <a:headEnd type="none" w="med" len="med"/>
          <a:tailEnd type="none"/>
        </a:ln>
        <a:effectLst/>
      </a:spPr>
      <a:bodyPr/>
      <a:lstStyle/>
    </a:lnDef>
    <a:txDef>
      <a:spPr bwMode="gray">
        <a:noFill/>
      </a:spPr>
      <a:bodyPr wrap="square" lIns="45720" rIns="45720" spcCol="45720" rtlCol="0">
        <a:noAutofit/>
      </a:bodyPr>
      <a:lstStyle>
        <a:defPPr algn="l">
          <a:spcBef>
            <a:spcPts val="0"/>
          </a:spcBef>
          <a:defRPr sz="1400" dirty="0" smtClean="0">
            <a:latin typeface="+mn-lt"/>
          </a:defRPr>
        </a:defPPr>
      </a:lstStyle>
    </a:txDef>
  </a:objectDefaults>
  <a:extraClrSchemeLst/>
  <a:extLst>
    <a:ext uri="{05A4C25C-085E-4340-85A3-A5531E510DB2}">
      <thm15:themeFamily xmlns:thm15="http://schemas.microsoft.com/office/thememl/2012/main" name="BP Template" id="{CFF02A8A-683B-45AC-8DBA-F309051FEE49}" vid="{8E9C9355-4B64-48A1-944A-7DB06489D390}"/>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PartnersTemplate_11.10.15">
  <a:themeElements>
    <a:clrScheme name="Partners Color Palette">
      <a:dk1>
        <a:srgbClr val="000000"/>
      </a:dk1>
      <a:lt1>
        <a:srgbClr val="FFFFFF"/>
      </a:lt1>
      <a:dk2>
        <a:srgbClr val="595959"/>
      </a:dk2>
      <a:lt2>
        <a:srgbClr val="DCDCDC"/>
      </a:lt2>
      <a:accent1>
        <a:srgbClr val="D5E9FF"/>
      </a:accent1>
      <a:accent2>
        <a:srgbClr val="455560"/>
      </a:accent2>
      <a:accent3>
        <a:srgbClr val="008AB0"/>
      </a:accent3>
      <a:accent4>
        <a:srgbClr val="00495D"/>
      </a:accent4>
      <a:accent5>
        <a:srgbClr val="DCDCDC"/>
      </a:accent5>
      <a:accent6>
        <a:srgbClr val="035287"/>
      </a:accent6>
      <a:hlink>
        <a:srgbClr val="0000FF"/>
      </a:hlink>
      <a:folHlink>
        <a:srgbClr val="000000"/>
      </a:folHlink>
    </a:clrScheme>
    <a:fontScheme name="Palatino">
      <a:majorFont>
        <a:latin typeface="Palatino Linotype"/>
        <a:ea typeface=""/>
        <a:cs typeface=""/>
      </a:majorFont>
      <a:minorFont>
        <a:latin typeface="Palatino Linotype"/>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bwMode="gray">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algn="l" defTabSz="1463675">
          <a:defRPr sz="1400" dirty="0" smtClean="0">
            <a:latin typeface="+mn-lt"/>
          </a:defRPr>
        </a:defPPr>
      </a:lstStyle>
    </a:spDef>
    <a:lnDef>
      <a:spPr bwMode="gray">
        <a:solidFill>
          <a:schemeClr val="accent1"/>
        </a:solidFill>
        <a:ln w="19050" cap="flat" cmpd="sng" algn="ctr">
          <a:solidFill>
            <a:schemeClr val="accent3"/>
          </a:solidFill>
          <a:prstDash val="solid"/>
          <a:round/>
          <a:headEnd type="none" w="med" len="med"/>
          <a:tailEnd type="none"/>
        </a:ln>
        <a:effectLst/>
      </a:spPr>
      <a:bodyPr/>
      <a:lstStyle/>
    </a:lnDef>
    <a:txDef>
      <a:spPr bwMode="gray">
        <a:noFill/>
      </a:spPr>
      <a:bodyPr wrap="square" lIns="45720" rIns="45720" spcCol="45720" rtlCol="0">
        <a:noAutofit/>
      </a:bodyPr>
      <a:lstStyle>
        <a:defPPr algn="l">
          <a:spcBef>
            <a:spcPts val="0"/>
          </a:spcBef>
          <a:defRPr sz="1400" dirty="0" smtClean="0">
            <a:latin typeface="+mn-lt"/>
          </a:defRPr>
        </a:defPPr>
      </a:lstStyle>
    </a:txDef>
  </a:objectDefaults>
  <a:extraClrSchemeLst/>
  <a:extLst>
    <a:ext uri="{05A4C25C-085E-4340-85A3-A5531E510DB2}">
      <thm15:themeFamily xmlns:thm15="http://schemas.microsoft.com/office/thememl/2012/main" name="BP Template" id="{CFF02A8A-683B-45AC-8DBA-F309051FEE49}" vid="{8E9C9355-4B64-48A1-944A-7DB06489D390}"/>
    </a:ext>
  </a:ext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McLean Tex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Macintosh HD:Microsoft Office 98:Templates:Blank Presentation</Template>
  <TotalTime>17302</TotalTime>
  <Words>4016</Words>
  <Application>Microsoft Office PowerPoint</Application>
  <PresentationFormat>On-screen Show (4:3)</PresentationFormat>
  <Paragraphs>610</Paragraphs>
  <Slides>43</Slides>
  <Notes>16</Notes>
  <HiddenSlides>0</HiddenSlides>
  <MMClips>0</MMClips>
  <ScaleCrop>false</ScaleCrop>
  <HeadingPairs>
    <vt:vector size="8" baseType="variant">
      <vt:variant>
        <vt:lpstr>Fonts Used</vt:lpstr>
      </vt:variant>
      <vt:variant>
        <vt:i4>17</vt:i4>
      </vt:variant>
      <vt:variant>
        <vt:lpstr>Theme</vt:lpstr>
      </vt:variant>
      <vt:variant>
        <vt:i4>24</vt:i4>
      </vt:variant>
      <vt:variant>
        <vt:lpstr>Embedded OLE Servers</vt:lpstr>
      </vt:variant>
      <vt:variant>
        <vt:i4>1</vt:i4>
      </vt:variant>
      <vt:variant>
        <vt:lpstr>Slide Titles</vt:lpstr>
      </vt:variant>
      <vt:variant>
        <vt:i4>43</vt:i4>
      </vt:variant>
    </vt:vector>
  </HeadingPairs>
  <TitlesOfParts>
    <vt:vector size="85" baseType="lpstr">
      <vt:lpstr>MS PGothic</vt:lpstr>
      <vt:lpstr>MS PGothic</vt:lpstr>
      <vt:lpstr>Adobe Garamond Pro</vt:lpstr>
      <vt:lpstr>Aharoni</vt:lpstr>
      <vt:lpstr>Arial</vt:lpstr>
      <vt:lpstr>Arial Black</vt:lpstr>
      <vt:lpstr>Arial Unicode MS</vt:lpstr>
      <vt:lpstr>Calibri</vt:lpstr>
      <vt:lpstr>Calibri Light</vt:lpstr>
      <vt:lpstr>Cambria Math</vt:lpstr>
      <vt:lpstr>Helvetica</vt:lpstr>
      <vt:lpstr>Palatino Linotype</vt:lpstr>
      <vt:lpstr>Symbol</vt:lpstr>
      <vt:lpstr>Tahoma</vt:lpstr>
      <vt:lpstr>Times</vt:lpstr>
      <vt:lpstr>Times New Roman</vt:lpstr>
      <vt:lpstr>Wingdings</vt:lpstr>
      <vt:lpstr>Blank Presentation</vt:lpstr>
      <vt:lpstr>5_Office Theme</vt:lpstr>
      <vt:lpstr>4_Blank Presentation</vt:lpstr>
      <vt:lpstr>Essential</vt:lpstr>
      <vt:lpstr>15_Office Theme</vt:lpstr>
      <vt:lpstr>17_Blank Presentation</vt:lpstr>
      <vt:lpstr>6_Office Theme</vt:lpstr>
      <vt:lpstr>1_McLean Text Slide</vt:lpstr>
      <vt:lpstr>3_Blank Presentation</vt:lpstr>
      <vt:lpstr>2_Blank Presentation</vt:lpstr>
      <vt:lpstr>10_Blank Presentation</vt:lpstr>
      <vt:lpstr>2_McLean Text Slide</vt:lpstr>
      <vt:lpstr>6_Blank Presentation</vt:lpstr>
      <vt:lpstr>1_Blank Presentation</vt:lpstr>
      <vt:lpstr>8_Office Theme</vt:lpstr>
      <vt:lpstr>2_Office Theme</vt:lpstr>
      <vt:lpstr>7_Blank Presentation</vt:lpstr>
      <vt:lpstr>PartnersTemplate_11.10.15</vt:lpstr>
      <vt:lpstr>Office Theme</vt:lpstr>
      <vt:lpstr>8_Blank Presentation</vt:lpstr>
      <vt:lpstr>4_Office Theme</vt:lpstr>
      <vt:lpstr>14_Blank Presentation</vt:lpstr>
      <vt:lpstr>1_Office Theme</vt:lpstr>
      <vt:lpstr>1_PartnersTemplate_11.10.15</vt:lpstr>
      <vt:lpstr>Document</vt:lpstr>
      <vt:lpstr>PowerPoint Presentation</vt:lpstr>
      <vt:lpstr>Disclosure Summary of Relevant Financial Relationships</vt:lpstr>
      <vt:lpstr>Posttraumatic Stress Disorder  DSM-5 Criteria</vt:lpstr>
      <vt:lpstr>PowerPoint Presentation</vt:lpstr>
      <vt:lpstr>PowerPoint Presentation</vt:lpstr>
      <vt:lpstr>Post-Traumatic Stress Disorder: Epidemiology I</vt:lpstr>
      <vt:lpstr>Post-Traumatic Stress Disorder: Epidemiology II</vt:lpstr>
      <vt:lpstr>Post-Traumatic Stress Disorder: Epidemiology II</vt:lpstr>
      <vt:lpstr>Expert Consensus Guidelines Intervention &amp; Prevention</vt:lpstr>
      <vt:lpstr>Psychotherapy for PTSD: Trauma-Focused CBTs for PTSD</vt:lpstr>
      <vt:lpstr>PowerPoint Presentation</vt:lpstr>
      <vt:lpstr>                       Low Remission Rates in PTSD:    Antidepressants are effective options but low remission</vt:lpstr>
      <vt:lpstr>     Positive but relatively small effect sizes in SSRI Meta-analysis:     Possibly greater signal for paroxetine, fluoxetine and venlafaxine </vt:lpstr>
      <vt:lpstr>           What about Benzodiazepines and PTSD? Consistent concerns </vt:lpstr>
      <vt:lpstr>The PTSD Coach</vt:lpstr>
      <vt:lpstr>PTSD Clinical Overview Conclusions</vt:lpstr>
      <vt:lpstr>PowerPoint Presentation</vt:lpstr>
      <vt:lpstr>PowerPoint Presentation</vt:lpstr>
      <vt:lpstr>PowerPoint Presentation</vt:lpstr>
      <vt:lpstr>PowerPoint Presentation</vt:lpstr>
      <vt:lpstr>PowerPoint Presentation</vt:lpstr>
      <vt:lpstr>Synaptic Plasticity and Fear Memory Consolidation</vt:lpstr>
      <vt:lpstr>PowerPoint Presentation</vt:lpstr>
      <vt:lpstr>PowerPoint Presentation</vt:lpstr>
      <vt:lpstr>PowerPoint Presentation</vt:lpstr>
      <vt:lpstr>PowerPoint Presentation</vt:lpstr>
      <vt:lpstr>PowerPoint Presentation</vt:lpstr>
      <vt:lpstr>PowerPoint Presentation</vt:lpstr>
      <vt:lpstr>Comorbidity between AUD/SUD &amp; PTSD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1:  PTSD and Trauma Related Disorders  DSM-5 DX (‘ERANDS’ - Event,Reexperience,Aviodance,Negative/Decreased,Sympathetic) </vt:lpstr>
      <vt:lpstr>PowerPoint Presentation</vt:lpstr>
      <vt:lpstr>PowerPoint Presentation</vt:lpstr>
    </vt:vector>
  </TitlesOfParts>
  <Company>Emory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Kerry Ressler</dc:creator>
  <cp:lastModifiedBy>Arbuckle, Karen</cp:lastModifiedBy>
  <cp:revision>860</cp:revision>
  <cp:lastPrinted>2016-06-12T19:47:04Z</cp:lastPrinted>
  <dcterms:created xsi:type="dcterms:W3CDTF">2001-01-13T00:03:15Z</dcterms:created>
  <dcterms:modified xsi:type="dcterms:W3CDTF">2024-04-24T15:23:08Z</dcterms:modified>
</cp:coreProperties>
</file>